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39"/>
  </p:notesMasterIdLst>
  <p:sldIdLst>
    <p:sldId id="443" r:id="rId2"/>
    <p:sldId id="363" r:id="rId3"/>
    <p:sldId id="429" r:id="rId4"/>
    <p:sldId id="497" r:id="rId5"/>
    <p:sldId id="269" r:id="rId6"/>
    <p:sldId id="389" r:id="rId7"/>
    <p:sldId id="400" r:id="rId8"/>
    <p:sldId id="402" r:id="rId9"/>
    <p:sldId id="384" r:id="rId10"/>
    <p:sldId id="401" r:id="rId11"/>
    <p:sldId id="447" r:id="rId12"/>
    <p:sldId id="445" r:id="rId13"/>
    <p:sldId id="366" r:id="rId14"/>
    <p:sldId id="448" r:id="rId15"/>
    <p:sldId id="442" r:id="rId16"/>
    <p:sldId id="449" r:id="rId17"/>
    <p:sldId id="487" r:id="rId18"/>
    <p:sldId id="488" r:id="rId19"/>
    <p:sldId id="499" r:id="rId20"/>
    <p:sldId id="490" r:id="rId21"/>
    <p:sldId id="491" r:id="rId22"/>
    <p:sldId id="369" r:id="rId23"/>
    <p:sldId id="323" r:id="rId24"/>
    <p:sldId id="492" r:id="rId25"/>
    <p:sldId id="493" r:id="rId26"/>
    <p:sldId id="495" r:id="rId27"/>
    <p:sldId id="494" r:id="rId28"/>
    <p:sldId id="334" r:id="rId29"/>
    <p:sldId id="446" r:id="rId30"/>
    <p:sldId id="496" r:id="rId31"/>
    <p:sldId id="439" r:id="rId32"/>
    <p:sldId id="440" r:id="rId33"/>
    <p:sldId id="427" r:id="rId34"/>
    <p:sldId id="428" r:id="rId35"/>
    <p:sldId id="441" r:id="rId36"/>
    <p:sldId id="295" r:id="rId37"/>
    <p:sldId id="41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6" d="100"/>
          <a:sy n="66" d="100"/>
        </p:scale>
        <p:origin x="66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19A48-B57E-49D0-9AAE-0E9ECCAED61B}" type="datetimeFigureOut">
              <a:rPr lang="vi-VN" smtClean="0"/>
              <a:t>17/01/2022</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71BE1-3FFA-4DBB-969D-EDCC8261EDFA}" type="slidenum">
              <a:rPr lang="vi-VN" smtClean="0"/>
              <a:t>‹#›</a:t>
            </a:fld>
            <a:endParaRPr lang="vi-VN"/>
          </a:p>
        </p:txBody>
      </p:sp>
    </p:spTree>
    <p:extLst>
      <p:ext uri="{BB962C8B-B14F-4D97-AF65-F5344CB8AC3E}">
        <p14:creationId xmlns:p14="http://schemas.microsoft.com/office/powerpoint/2010/main" val="99566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1</a:t>
            </a:fld>
            <a:endParaRPr lang="vi-VN"/>
          </a:p>
        </p:txBody>
      </p:sp>
    </p:spTree>
    <p:extLst>
      <p:ext uri="{BB962C8B-B14F-4D97-AF65-F5344CB8AC3E}">
        <p14:creationId xmlns:p14="http://schemas.microsoft.com/office/powerpoint/2010/main" val="3552593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dẫn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luyện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khó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bây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giờ</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sẽ</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dẫn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luyện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ngắt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nghỉ</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mình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hay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a:effectLst/>
                <a:latin typeface="Times New Roman" panose="02020603050405020304" pitchFamily="18" charset="0"/>
                <a:ea typeface="Arial" panose="020B0604020202020204" pitchFamily="34" charset="0"/>
                <a:cs typeface="Times New Roman" panose="02020603050405020304" pitchFamily="18" charset="0"/>
              </a:rPr>
              <a:t> hai bà trưng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chia </a:t>
            </a:r>
            <a:r>
              <a:rPr lang="en-US" sz="180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1800">
                <a:effectLst/>
                <a:latin typeface="Times New Roman" panose="02020603050405020304" pitchFamily="18" charset="0"/>
                <a:ea typeface="Arial" panose="020B0604020202020204" pitchFamily="34" charset="0"/>
                <a:cs typeface="Times New Roman" panose="02020603050405020304" pitchFamily="18" charset="0"/>
              </a:rPr>
              <a:t> 4 </a:t>
            </a:r>
            <a:r>
              <a:rPr lang="en-US" sz="1800" err="1">
                <a:effectLst/>
                <a:latin typeface="Times New Roman" panose="02020603050405020304" pitchFamily="18" charset="0"/>
                <a:ea typeface="Arial" panose="020B0604020202020204" pitchFamily="34" charset="0"/>
                <a:cs typeface="Times New Roman" panose="02020603050405020304" pitchFamily="18" charset="0"/>
              </a:rPr>
              <a:t>đoạn</a:t>
            </a: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10</a:t>
            </a:fld>
            <a:endParaRPr lang="vi-VN"/>
          </a:p>
        </p:txBody>
      </p:sp>
    </p:spTree>
    <p:extLst>
      <p:ext uri="{BB962C8B-B14F-4D97-AF65-F5344CB8AC3E}">
        <p14:creationId xmlns:p14="http://schemas.microsoft.com/office/powerpoint/2010/main" val="288462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3241572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28637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322540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1853081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2606177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2099793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4087307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660614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21</a:t>
            </a:fld>
            <a:endParaRPr lang="zh-CN" sz="1200" dirty="0"/>
          </a:p>
        </p:txBody>
      </p:sp>
    </p:spTree>
    <p:extLst>
      <p:ext uri="{BB962C8B-B14F-4D97-AF65-F5344CB8AC3E}">
        <p14:creationId xmlns:p14="http://schemas.microsoft.com/office/powerpoint/2010/main" val="265172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 xmlns:a16="http://schemas.microsoft.com/office/drawing/2014/main" id="{06C5D12E-EB49-42EB-B272-AACF5E4AFF3F}"/>
              </a:ext>
            </a:extLst>
          </p:cNvPr>
          <p:cNvSpPr>
            <a:spLocks noGrp="1" noRot="1" noChangeAspect="1" noChangeArrowheads="1" noTextEdit="1"/>
          </p:cNvSpPr>
          <p:nvPr>
            <p:ph type="sldImg"/>
          </p:nvPr>
        </p:nvSpPr>
        <p:spPr/>
      </p:sp>
      <p:sp>
        <p:nvSpPr>
          <p:cNvPr id="17411" name="Notes Placeholder 2">
            <a:extLst>
              <a:ext uri="{FF2B5EF4-FFF2-40B4-BE49-F238E27FC236}">
                <a16:creationId xmlns="" xmlns:a16="http://schemas.microsoft.com/office/drawing/2014/main" id="{9950CBF5-4538-4AB1-99E1-0F4791B1C85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rgbClr val="6600FF"/>
                </a:solidFill>
                <a:latin typeface="Times New Roman" panose="02020603050405020304" pitchFamily="18" charset="0"/>
              </a:rPr>
              <a:t>Trong hk2 các em học thêm 7 chủ điểm.Chủ điểm đầu tiên là bảo vệ tổ quốc,sáng tạo,nghệ thuật,lễ hội,thể thao,ngôi nhà chung,bầu trời và mặt đất.</a:t>
            </a:r>
            <a:endParaRPr lang="en-US" altLang="en-US"/>
          </a:p>
        </p:txBody>
      </p:sp>
      <p:sp>
        <p:nvSpPr>
          <p:cNvPr id="17412" name="Slide Number Placeholder 3">
            <a:extLst>
              <a:ext uri="{FF2B5EF4-FFF2-40B4-BE49-F238E27FC236}">
                <a16:creationId xmlns="" xmlns:a16="http://schemas.microsoft.com/office/drawing/2014/main" id="{C92FE127-58ED-49A5-B7AD-570198D957B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nTimes28" pitchFamily="2" charset="0"/>
              </a:defRPr>
            </a:lvl1pPr>
            <a:lvl2pPr marL="742950" indent="-285750">
              <a:defRPr sz="2400">
                <a:solidFill>
                  <a:schemeClr val="tx1"/>
                </a:solidFill>
                <a:latin typeface="VnTimes28" pitchFamily="2" charset="0"/>
              </a:defRPr>
            </a:lvl2pPr>
            <a:lvl3pPr marL="1143000" indent="-228600">
              <a:defRPr sz="2400">
                <a:solidFill>
                  <a:schemeClr val="tx1"/>
                </a:solidFill>
                <a:latin typeface="VnTimes28" pitchFamily="2" charset="0"/>
              </a:defRPr>
            </a:lvl3pPr>
            <a:lvl4pPr marL="1600200" indent="-228600">
              <a:defRPr sz="2400">
                <a:solidFill>
                  <a:schemeClr val="tx1"/>
                </a:solidFill>
                <a:latin typeface="VnTimes28" pitchFamily="2" charset="0"/>
              </a:defRPr>
            </a:lvl4pPr>
            <a:lvl5pPr marL="2057400" indent="-228600">
              <a:defRPr sz="2400">
                <a:solidFill>
                  <a:schemeClr val="tx1"/>
                </a:solidFill>
                <a:latin typeface="VnTimes28" pitchFamily="2" charset="0"/>
              </a:defRPr>
            </a:lvl5pPr>
            <a:lvl6pPr marL="2514600" indent="-228600" eaLnBrk="0" fontAlgn="base" hangingPunct="0">
              <a:spcBef>
                <a:spcPct val="0"/>
              </a:spcBef>
              <a:spcAft>
                <a:spcPct val="0"/>
              </a:spcAft>
              <a:defRPr sz="2400">
                <a:solidFill>
                  <a:schemeClr val="tx1"/>
                </a:solidFill>
                <a:latin typeface="VnTimes28" pitchFamily="2" charset="0"/>
              </a:defRPr>
            </a:lvl6pPr>
            <a:lvl7pPr marL="2971800" indent="-228600" eaLnBrk="0" fontAlgn="base" hangingPunct="0">
              <a:spcBef>
                <a:spcPct val="0"/>
              </a:spcBef>
              <a:spcAft>
                <a:spcPct val="0"/>
              </a:spcAft>
              <a:defRPr sz="2400">
                <a:solidFill>
                  <a:schemeClr val="tx1"/>
                </a:solidFill>
                <a:latin typeface="VnTimes28" pitchFamily="2" charset="0"/>
              </a:defRPr>
            </a:lvl7pPr>
            <a:lvl8pPr marL="3429000" indent="-228600" eaLnBrk="0" fontAlgn="base" hangingPunct="0">
              <a:spcBef>
                <a:spcPct val="0"/>
              </a:spcBef>
              <a:spcAft>
                <a:spcPct val="0"/>
              </a:spcAft>
              <a:defRPr sz="2400">
                <a:solidFill>
                  <a:schemeClr val="tx1"/>
                </a:solidFill>
                <a:latin typeface="VnTimes28" pitchFamily="2" charset="0"/>
              </a:defRPr>
            </a:lvl8pPr>
            <a:lvl9pPr marL="3886200" indent="-228600" eaLnBrk="0" fontAlgn="base" hangingPunct="0">
              <a:spcBef>
                <a:spcPct val="0"/>
              </a:spcBef>
              <a:spcAft>
                <a:spcPct val="0"/>
              </a:spcAft>
              <a:defRPr sz="2400">
                <a:solidFill>
                  <a:schemeClr val="tx1"/>
                </a:solidFill>
                <a:latin typeface="VnTimes28" pitchFamily="2" charset="0"/>
              </a:defRPr>
            </a:lvl9pPr>
          </a:lstStyle>
          <a:p>
            <a:fld id="{F35E6A60-C24E-48D7-B8A2-056621ADACDB}"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Tree>
    <p:extLst>
      <p:ext uri="{BB962C8B-B14F-4D97-AF65-F5344CB8AC3E}">
        <p14:creationId xmlns:p14="http://schemas.microsoft.com/office/powerpoint/2010/main" val="4187038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56321"/>
          <p:cNvSpPr>
            <a:spLocks noGrp="1" noRot="1" noChangeAspect="1" noChangeArrowheads="1" noTextEdit="1"/>
          </p:cNvSpPr>
          <p:nvPr>
            <p:ph type="sldImg"/>
          </p:nvPr>
        </p:nvSpPr>
        <p:spPr>
          <a:ln/>
        </p:spPr>
      </p:sp>
      <p:sp>
        <p:nvSpPr>
          <p:cNvPr id="64515" name="文本占位符 5632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64516" name="灯片编号占位符 1"/>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F32817A4-86B7-49C7-A1B1-6E8E5221E833}" type="slidenum">
              <a:rPr lang="en-US" altLang="zh-CN">
                <a:solidFill>
                  <a:srgbClr val="000000"/>
                </a:solidFill>
                <a:latin typeface="Arial" panose="020B0604020202020204" pitchFamily="34" charset="0"/>
              </a:rPr>
              <a:pPr/>
              <a:t>22</a:t>
            </a:fld>
            <a:endParaRPr lang="zh-CN"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270121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8433">
            <a:extLst>
              <a:ext uri="{FF2B5EF4-FFF2-40B4-BE49-F238E27FC236}">
                <a16:creationId xmlns="" xmlns:a16="http://schemas.microsoft.com/office/drawing/2014/main" id="{E4B17273-2AC0-4DBD-BCAF-8949D4C799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文本占位符 18434">
            <a:extLst>
              <a:ext uri="{FF2B5EF4-FFF2-40B4-BE49-F238E27FC236}">
                <a16:creationId xmlns="" xmlns:a16="http://schemas.microsoft.com/office/drawing/2014/main" id="{2B4D1E29-D78D-4CEC-B52A-83D55A7E1A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灯片编号占位符 1">
            <a:extLst>
              <a:ext uri="{FF2B5EF4-FFF2-40B4-BE49-F238E27FC236}">
                <a16:creationId xmlns="" xmlns:a16="http://schemas.microsoft.com/office/drawing/2014/main" id="{ED6834A3-060F-4549-A2CB-CA61300DD4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2DE2E1-054E-4714-A90E-7E49D529DEE3}" type="slidenum">
              <a:rPr lang="en-US" altLang="zh-CN"/>
              <a:pPr/>
              <a:t>23</a:t>
            </a:fld>
            <a:endParaRPr lang="zh-CN" altLang="en-US"/>
          </a:p>
        </p:txBody>
      </p:sp>
    </p:spTree>
    <p:extLst>
      <p:ext uri="{BB962C8B-B14F-4D97-AF65-F5344CB8AC3E}">
        <p14:creationId xmlns:p14="http://schemas.microsoft.com/office/powerpoint/2010/main" val="2889530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81921">
            <a:extLst>
              <a:ext uri="{FF2B5EF4-FFF2-40B4-BE49-F238E27FC236}">
                <a16:creationId xmlns="" xmlns:a16="http://schemas.microsoft.com/office/drawing/2014/main" id="{8853988F-174C-43E3-9C47-DB711E04F1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文本占位符 81922">
            <a:extLst>
              <a:ext uri="{FF2B5EF4-FFF2-40B4-BE49-F238E27FC236}">
                <a16:creationId xmlns="" xmlns:a16="http://schemas.microsoft.com/office/drawing/2014/main" id="{858B8CA8-B638-4AFD-B2D0-ED4734148C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a:effectLst/>
                <a:latin typeface="Times New Roman" panose="02020603050405020304" pitchFamily="18" charset="0"/>
                <a:ea typeface="Arial" panose="020B0604020202020204" pitchFamily="34" charset="0"/>
                <a:cs typeface="Times New Roman" panose="02020603050405020304" pitchFamily="18" charset="0"/>
              </a:rPr>
              <a:t> Mời các bạn đọc thầm đoạn 2 và tlch số 2 </a:t>
            </a:r>
            <a:r>
              <a:rPr lang="vi-VN" b="0" i="0">
                <a:solidFill>
                  <a:srgbClr val="000000"/>
                </a:solidFill>
                <a:effectLst/>
                <a:latin typeface="OpenSans"/>
              </a:rPr>
              <a:t>Hai Bà Trưng có tài và có chí khí lớn như thế nào ?</a:t>
            </a:r>
            <a:br>
              <a:rPr lang="vi-VN" b="0" i="0">
                <a:solidFill>
                  <a:srgbClr val="000000"/>
                </a:solidFill>
                <a:effectLst/>
                <a:latin typeface="OpenSans"/>
              </a:rPr>
            </a:br>
            <a:r>
              <a:rPr lang="vi-VN" sz="1200">
                <a:solidFill>
                  <a:srgbClr val="C00000"/>
                </a:solidFill>
                <a:latin typeface="Times New Roman" panose="02020603050405020304" pitchFamily="18" charset="0"/>
                <a:cs typeface="Times New Roman" panose="02020603050405020304" pitchFamily="18" charset="0"/>
              </a:rPr>
              <a:t>Hai Bà Trưng đều giỏi võ nghệ và có chí khí lớn, quyết giành lại non sông.</a:t>
            </a:r>
            <a:br>
              <a:rPr lang="vi-VN" sz="1200">
                <a:solidFill>
                  <a:srgbClr val="C00000"/>
                </a:solidFill>
                <a:latin typeface="Times New Roman" panose="02020603050405020304" pitchFamily="18" charset="0"/>
                <a:cs typeface="Times New Roman" panose="02020603050405020304" pitchFamily="18" charset="0"/>
              </a:rPr>
            </a:br>
            <a:endParaRPr kumimoji="0" lang="en-US" sz="1200" b="0"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vi-VN" b="0" i="0">
                <a:solidFill>
                  <a:srgbClr val="000000"/>
                </a:solidFill>
                <a:effectLst/>
                <a:latin typeface="OpenSans"/>
              </a:rPr>
              <a:t/>
            </a:r>
            <a:br>
              <a:rPr lang="vi-VN" b="0" i="0">
                <a:solidFill>
                  <a:srgbClr val="000000"/>
                </a:solidFill>
                <a:effectLst/>
                <a:latin typeface="OpenSans"/>
              </a:rPr>
            </a:br>
            <a:endParaRPr lang="vi-VN"/>
          </a:p>
          <a:p>
            <a:pPr eaLnBrk="1" hangingPunct="1">
              <a:spcBef>
                <a:spcPct val="0"/>
              </a:spcBef>
            </a:pPr>
            <a:endParaRPr lang="en-US" altLang="en-US"/>
          </a:p>
        </p:txBody>
      </p:sp>
      <p:sp>
        <p:nvSpPr>
          <p:cNvPr id="34820" name="灯片编号占位符 1">
            <a:extLst>
              <a:ext uri="{FF2B5EF4-FFF2-40B4-BE49-F238E27FC236}">
                <a16:creationId xmlns="" xmlns:a16="http://schemas.microsoft.com/office/drawing/2014/main" id="{94A2085A-31A1-4582-8E90-6D52EFECAE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A6EA86-0AFE-40AD-82C4-29C78C71CA43}" type="slidenum">
              <a:rPr lang="en-US" altLang="zh-CN"/>
              <a:pPr/>
              <a:t>24</a:t>
            </a:fld>
            <a:endParaRPr lang="zh-CN" altLang="en-US"/>
          </a:p>
        </p:txBody>
      </p:sp>
    </p:spTree>
    <p:extLst>
      <p:ext uri="{BB962C8B-B14F-4D97-AF65-F5344CB8AC3E}">
        <p14:creationId xmlns:p14="http://schemas.microsoft.com/office/powerpoint/2010/main" val="353226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84993">
            <a:extLst>
              <a:ext uri="{FF2B5EF4-FFF2-40B4-BE49-F238E27FC236}">
                <a16:creationId xmlns="" xmlns:a16="http://schemas.microsoft.com/office/drawing/2014/main" id="{5A50BCB3-6E30-4836-B189-28407BD01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文本占位符 84994">
            <a:extLst>
              <a:ext uri="{FF2B5EF4-FFF2-40B4-BE49-F238E27FC236}">
                <a16:creationId xmlns="" xmlns:a16="http://schemas.microsoft.com/office/drawing/2014/main" id="{32CE3116-246B-4606-BFF4-2B0F30B12A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灯片编号占位符 1">
            <a:extLst>
              <a:ext uri="{FF2B5EF4-FFF2-40B4-BE49-F238E27FC236}">
                <a16:creationId xmlns="" xmlns:a16="http://schemas.microsoft.com/office/drawing/2014/main" id="{73554679-45D4-4E43-A6DB-B0859E8F2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D95220-F24A-4F7C-98A7-1DD3275419FB}" type="slidenum">
              <a:rPr lang="en-US" altLang="zh-CN"/>
              <a:pPr/>
              <a:t>25</a:t>
            </a:fld>
            <a:endParaRPr lang="zh-CN" altLang="en-US"/>
          </a:p>
        </p:txBody>
      </p:sp>
    </p:spTree>
    <p:extLst>
      <p:ext uri="{BB962C8B-B14F-4D97-AF65-F5344CB8AC3E}">
        <p14:creationId xmlns:p14="http://schemas.microsoft.com/office/powerpoint/2010/main" val="2550771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84993">
            <a:extLst>
              <a:ext uri="{FF2B5EF4-FFF2-40B4-BE49-F238E27FC236}">
                <a16:creationId xmlns="" xmlns:a16="http://schemas.microsoft.com/office/drawing/2014/main" id="{5A50BCB3-6E30-4836-B189-28407BD01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文本占位符 84994">
            <a:extLst>
              <a:ext uri="{FF2B5EF4-FFF2-40B4-BE49-F238E27FC236}">
                <a16:creationId xmlns="" xmlns:a16="http://schemas.microsoft.com/office/drawing/2014/main" id="{32CE3116-246B-4606-BFF4-2B0F30B12A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a:effectLst/>
                <a:latin typeface="Times New Roman" panose="02020603050405020304" pitchFamily="18" charset="0"/>
                <a:ea typeface="Arial" panose="020B0604020202020204" pitchFamily="34" charset="0"/>
                <a:cs typeface="Times New Roman" panose="02020603050405020304" pitchFamily="18" charset="0"/>
              </a:rPr>
              <a:t> Mời các bạn đọc thầm  đoạn 3 tlch số 4 : </a:t>
            </a:r>
            <a:r>
              <a:rPr lang="en-US" sz="1800">
                <a:latin typeface="Times New Roman" panose="02020603050405020304" pitchFamily="18" charset="0"/>
                <a:cs typeface="Times New Roman" panose="02020603050405020304" pitchFamily="18" charset="0"/>
              </a:rPr>
              <a:t>Hãy tìm các chi tiết nói lên khí thế của đoàn quân khởi nghĩa?</a:t>
            </a:r>
            <a:br>
              <a:rPr lang="en-US" sz="1800">
                <a:latin typeface="Times New Roman" panose="02020603050405020304" pitchFamily="18" charset="0"/>
                <a:cs typeface="Times New Roman" panose="02020603050405020304" pitchFamily="18" charset="0"/>
              </a:rPr>
            </a:br>
            <a:r>
              <a:rPr lang="en-US" sz="1200">
                <a:solidFill>
                  <a:srgbClr val="C00000"/>
                </a:solidFill>
                <a:latin typeface="Times New Roman" panose="02020603050405020304" pitchFamily="18" charset="0"/>
                <a:cs typeface="Times New Roman" panose="02020603050405020304" pitchFamily="18" charset="0"/>
              </a:rPr>
              <a:t> </a:t>
            </a:r>
            <a:r>
              <a:rPr lang="vi-VN" sz="1200">
                <a:solidFill>
                  <a:srgbClr val="C00000"/>
                </a:solidFill>
                <a:latin typeface="Times New Roman" panose="02020603050405020304" pitchFamily="18" charset="0"/>
                <a:cs typeface="Times New Roman" panose="02020603050405020304" pitchFamily="18" charset="0"/>
              </a:rPr>
              <a:t>Khí thế của đoàn khởi nghĩa thể hiện qua các chi tiết:</a:t>
            </a:r>
          </a:p>
          <a:p>
            <a:r>
              <a:rPr lang="vi-VN" sz="1200">
                <a:solidFill>
                  <a:srgbClr val="C00000"/>
                </a:solidFill>
                <a:latin typeface="Times New Roman" panose="02020603050405020304" pitchFamily="18" charset="0"/>
                <a:cs typeface="Times New Roman" panose="02020603050405020304" pitchFamily="18" charset="0"/>
              </a:rPr>
              <a:t>- Hai Bà Trưng mặc giáp phục thật đẹp bước lên bành voi.</a:t>
            </a:r>
          </a:p>
          <a:p>
            <a:r>
              <a:rPr lang="vi-VN" sz="1200">
                <a:solidFill>
                  <a:srgbClr val="C00000"/>
                </a:solidFill>
                <a:latin typeface="Times New Roman" panose="02020603050405020304" pitchFamily="18" charset="0"/>
                <a:cs typeface="Times New Roman" panose="02020603050405020304" pitchFamily="18" charset="0"/>
              </a:rPr>
              <a:t>- Đoàn quân trùng trùng lên đường. Giáo, lao, cung, nỏ, rìu búa, khiên mộc cuồn cuộn tràn theo bóng voi ẩn hiện của Hai Bà. Tiếng trống </a:t>
            </a:r>
            <a:r>
              <a:rPr lang="en-US" sz="1200">
                <a:solidFill>
                  <a:srgbClr val="C00000"/>
                </a:solidFill>
                <a:latin typeface="Times New Roman" panose="02020603050405020304" pitchFamily="18" charset="0"/>
                <a:cs typeface="Times New Roman" panose="02020603050405020304" pitchFamily="18" charset="0"/>
              </a:rPr>
              <a:t>    </a:t>
            </a:r>
            <a:r>
              <a:rPr lang="vi-VN" sz="1200">
                <a:solidFill>
                  <a:srgbClr val="C00000"/>
                </a:solidFill>
                <a:latin typeface="Times New Roman" panose="02020603050405020304" pitchFamily="18" charset="0"/>
                <a:cs typeface="Times New Roman" panose="02020603050405020304" pitchFamily="18" charset="0"/>
              </a:rPr>
              <a:t>đồng dội lên vòm cây, đập vào sườn đồi, theo suốt đường hành quân.</a:t>
            </a:r>
          </a:p>
          <a:p>
            <a:r>
              <a:rPr lang="vi-VN" sz="1200">
                <a:solidFill>
                  <a:srgbClr val="C00000"/>
                </a:solidFill>
                <a:latin typeface="Times New Roman" panose="02020603050405020304" pitchFamily="18" charset="0"/>
                <a:cs typeface="Times New Roman" panose="02020603050405020304" pitchFamily="18" charset="0"/>
              </a:rPr>
              <a:t/>
            </a:r>
            <a:br>
              <a:rPr lang="vi-VN" sz="1200">
                <a:solidFill>
                  <a:srgbClr val="C00000"/>
                </a:solidFill>
                <a:latin typeface="Times New Roman" panose="02020603050405020304" pitchFamily="18" charset="0"/>
                <a:cs typeface="Times New Roman" panose="02020603050405020304" pitchFamily="18" charset="0"/>
              </a:rPr>
            </a:br>
            <a:endParaRPr lang="vi-VN"/>
          </a:p>
          <a:p>
            <a:pPr eaLnBrk="1" hangingPunct="1">
              <a:spcBef>
                <a:spcPct val="0"/>
              </a:spcBef>
            </a:pPr>
            <a:endParaRPr lang="en-US" altLang="en-US"/>
          </a:p>
        </p:txBody>
      </p:sp>
      <p:sp>
        <p:nvSpPr>
          <p:cNvPr id="36868" name="灯片编号占位符 1">
            <a:extLst>
              <a:ext uri="{FF2B5EF4-FFF2-40B4-BE49-F238E27FC236}">
                <a16:creationId xmlns="" xmlns:a16="http://schemas.microsoft.com/office/drawing/2014/main" id="{73554679-45D4-4E43-A6DB-B0859E8F2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D95220-F24A-4F7C-98A7-1DD3275419FB}" type="slidenum">
              <a:rPr lang="en-US" altLang="zh-CN"/>
              <a:pPr/>
              <a:t>26</a:t>
            </a:fld>
            <a:endParaRPr lang="zh-CN" altLang="en-US"/>
          </a:p>
        </p:txBody>
      </p:sp>
    </p:spTree>
    <p:extLst>
      <p:ext uri="{BB962C8B-B14F-4D97-AF65-F5344CB8AC3E}">
        <p14:creationId xmlns:p14="http://schemas.microsoft.com/office/powerpoint/2010/main" val="1395112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81921">
            <a:extLst>
              <a:ext uri="{FF2B5EF4-FFF2-40B4-BE49-F238E27FC236}">
                <a16:creationId xmlns="" xmlns:a16="http://schemas.microsoft.com/office/drawing/2014/main" id="{8853988F-174C-43E3-9C47-DB711E04F1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文本占位符 81922">
            <a:extLst>
              <a:ext uri="{FF2B5EF4-FFF2-40B4-BE49-F238E27FC236}">
                <a16:creationId xmlns="" xmlns:a16="http://schemas.microsoft.com/office/drawing/2014/main" id="{858B8CA8-B638-4AFD-B2D0-ED4734148C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a:effectLst/>
                <a:latin typeface="Times New Roman" panose="02020603050405020304" pitchFamily="18" charset="0"/>
                <a:ea typeface="Arial" panose="020B0604020202020204" pitchFamily="34" charset="0"/>
                <a:cs typeface="Times New Roman" panose="02020603050405020304" pitchFamily="18" charset="0"/>
              </a:rPr>
              <a:t> Mời các bạn đọc thầm đoạn 4 và tlch số 4 </a:t>
            </a:r>
            <a:r>
              <a:rPr lang="vi-VN" sz="1200">
                <a:latin typeface="Times New Roman" panose="02020603050405020304" pitchFamily="18" charset="0"/>
                <a:cs typeface="Times New Roman" panose="02020603050405020304" pitchFamily="18" charset="0"/>
              </a:rPr>
              <a:t>Vì sao bao lâu nay nhân dân ta tôn kính Hai Bà Trưng ?</a:t>
            </a:r>
            <a:endParaRPr lang="en-US" altLang="vi-VN" sz="1200">
              <a:latin typeface="Times New Roman" panose="02020603050405020304" pitchFamily="18" charset="0"/>
              <a:cs typeface="Times New Roman" panose="02020603050405020304" pitchFamily="18" charset="0"/>
            </a:endParaRPr>
          </a:p>
          <a:p>
            <a:r>
              <a:rPr lang="vi-VN" sz="1200">
                <a:solidFill>
                  <a:srgbClr val="FF0000"/>
                </a:solidFill>
                <a:latin typeface="Times New Roman" panose="02020603050405020304" pitchFamily="18" charset="0"/>
                <a:cs typeface="Times New Roman" panose="02020603050405020304" pitchFamily="18" charset="0"/>
              </a:rPr>
              <a:t>Bao đời nay, nhân dân ta tôn kính và lập đền thờ Hai Bà Trưng vì hai bà là hai vị nữ anh hùng đầu tiên trong lịch sử dân tộc đã lãnh đạo nhân dân đánh thắng giặc ngoại xâm, giành lại độc lập tự do cho Tổ Quốc.</a:t>
            </a:r>
            <a:endParaRPr lang="en-US" sz="1200"/>
          </a:p>
          <a:p>
            <a:pPr marL="0" marR="0" lvl="0" indent="0" algn="l" defTabSz="914400" rtl="0" eaLnBrk="1" fontAlgn="auto" latinLnBrk="0" hangingPunct="1">
              <a:lnSpc>
                <a:spcPct val="107000"/>
              </a:lnSpc>
              <a:spcBef>
                <a:spcPts val="0"/>
              </a:spcBef>
              <a:spcAft>
                <a:spcPts val="800"/>
              </a:spcAft>
              <a:buClrTx/>
              <a:buSzTx/>
              <a:buFontTx/>
              <a:buNone/>
              <a:tabLst/>
              <a:defRPr/>
            </a:pPr>
            <a:r>
              <a:rPr lang="vi-VN" b="0" i="0">
                <a:solidFill>
                  <a:srgbClr val="000000"/>
                </a:solidFill>
                <a:effectLst/>
                <a:latin typeface="OpenSans"/>
              </a:rPr>
              <a:t/>
            </a:r>
            <a:br>
              <a:rPr lang="vi-VN" b="0" i="0">
                <a:solidFill>
                  <a:srgbClr val="000000"/>
                </a:solidFill>
                <a:effectLst/>
                <a:latin typeface="OpenSans"/>
              </a:rPr>
            </a:br>
            <a:endParaRPr lang="vi-VN"/>
          </a:p>
          <a:p>
            <a:pPr eaLnBrk="1" hangingPunct="1">
              <a:spcBef>
                <a:spcPct val="0"/>
              </a:spcBef>
            </a:pPr>
            <a:endParaRPr lang="en-US" altLang="en-US"/>
          </a:p>
        </p:txBody>
      </p:sp>
      <p:sp>
        <p:nvSpPr>
          <p:cNvPr id="34820" name="灯片编号占位符 1">
            <a:extLst>
              <a:ext uri="{FF2B5EF4-FFF2-40B4-BE49-F238E27FC236}">
                <a16:creationId xmlns="" xmlns:a16="http://schemas.microsoft.com/office/drawing/2014/main" id="{94A2085A-31A1-4582-8E90-6D52EFECAE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A6EA86-0AFE-40AD-82C4-29C78C71CA43}" type="slidenum">
              <a:rPr lang="en-US" altLang="zh-CN"/>
              <a:pPr/>
              <a:t>27</a:t>
            </a:fld>
            <a:endParaRPr lang="zh-CN" altLang="en-US"/>
          </a:p>
        </p:txBody>
      </p:sp>
    </p:spTree>
    <p:extLst>
      <p:ext uri="{BB962C8B-B14F-4D97-AF65-F5344CB8AC3E}">
        <p14:creationId xmlns:p14="http://schemas.microsoft.com/office/powerpoint/2010/main" val="3108492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a:ln/>
        </p:spPr>
      </p:sp>
      <p:sp>
        <p:nvSpPr>
          <p:cNvPr id="84995" name="文本占位符 84994"/>
          <p:cNvSpPr>
            <a:spLocks noGrp="1"/>
          </p:cNvSpPr>
          <p:nvPr>
            <p:ph type="body" idx="1"/>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Times New Roman" panose="02020603050405020304" pitchFamily="18" charset="0"/>
                <a:ea typeface="Arial" panose="020B0604020202020204" pitchFamily="34" charset="0"/>
                <a:cs typeface="Times New Roman" panose="02020603050405020304" pitchFamily="18" charset="0"/>
              </a:rPr>
              <a:t>Qua phần tìm hiểu bài chúng ta đã hiểu nội dung của bài tập đọc : đó chính </a:t>
            </a:r>
            <a:r>
              <a:rPr lang="en-US" altLang="vi-VN" sz="1200" b="1">
                <a:solidFill>
                  <a:srgbClr val="FF0000"/>
                </a:solidFill>
                <a:latin typeface="Times New Roman" panose="02020603050405020304" pitchFamily="18" charset="0"/>
                <a:cs typeface="Times New Roman" panose="02020603050405020304" pitchFamily="18" charset="0"/>
              </a:rPr>
              <a:t>Ca ngợi tinh thần bất khuất chống giặc ngoại xâm của phụ nữ nói riêng và của dân tộc Việt Nam nói chung.</a:t>
            </a:r>
            <a:endParaRPr lang="en-US" altLang="vi-VN" sz="1200">
              <a:solidFill>
                <a:srgbClr val="FF0000"/>
              </a:solidFill>
              <a:latin typeface="Times New Roman" panose="02020603050405020304" pitchFamily="18" charset="0"/>
              <a:cs typeface="Times New Roman" panose="02020603050405020304" pitchFamily="18" charset="0"/>
            </a:endParaRPr>
          </a:p>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28</a:t>
            </a:fld>
            <a:endParaRPr lang="zh-CN" sz="1200" dirty="0"/>
          </a:p>
        </p:txBody>
      </p:sp>
    </p:spTree>
    <p:extLst>
      <p:ext uri="{BB962C8B-B14F-4D97-AF65-F5344CB8AC3E}">
        <p14:creationId xmlns:p14="http://schemas.microsoft.com/office/powerpoint/2010/main" val="212066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30</a:t>
            </a:fld>
            <a:endParaRPr lang="zh-CN" altLang="en-US"/>
          </a:p>
        </p:txBody>
      </p:sp>
    </p:spTree>
    <p:extLst>
      <p:ext uri="{BB962C8B-B14F-4D97-AF65-F5344CB8AC3E}">
        <p14:creationId xmlns:p14="http://schemas.microsoft.com/office/powerpoint/2010/main" val="3772792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Tiết</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chúng</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ta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đến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đây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kết</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thúc</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cố</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gắng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luyện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nhiều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chào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Cô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chúc</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em luôn chăm ngoan,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err="1">
                <a:effectLst/>
                <a:latin typeface="Times New Roman" panose="02020603050405020304" pitchFamily="18" charset="0"/>
                <a:ea typeface="Arial" panose="020B0604020202020204" pitchFamily="34" charset="0"/>
                <a:cs typeface="Times New Roman" panose="02020603050405020304" pitchFamily="18" charset="0"/>
              </a:rPr>
              <a:t>tốt</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37</a:t>
            </a:fld>
            <a:endParaRPr lang="vi-VN"/>
          </a:p>
        </p:txBody>
      </p:sp>
    </p:spTree>
    <p:extLst>
      <p:ext uri="{BB962C8B-B14F-4D97-AF65-F5344CB8AC3E}">
        <p14:creationId xmlns:p14="http://schemas.microsoft.com/office/powerpoint/2010/main" val="3772610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thấy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bức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tranh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vẽ</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cảnh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gì</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Bức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tranh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vẽ</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cảnh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hai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phụ</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nữ</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đang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huy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đoàn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quân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ra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trận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Vậy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hai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phụ</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nữ</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ai? Hai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phụ</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nữ</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hai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trưng.Vậy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hai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trưng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lãnh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đạo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dân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chống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giặc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ngoại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xâm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thế</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nào?KẾT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QUẢ CUỘC KHỞI NGHĨA RA SAO?ĐỂ BIẾT ĐƯỢC ĐIỀU ĐÓ,CHÚNG TA CÙNG ĐỌC VÀ TÌM HIỂU BÀI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kể</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chuyện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hai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trung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3</a:t>
            </a:fld>
            <a:endParaRPr lang="vi-VN"/>
          </a:p>
        </p:txBody>
      </p:sp>
    </p:spTree>
    <p:extLst>
      <p:ext uri="{BB962C8B-B14F-4D97-AF65-F5344CB8AC3E}">
        <p14:creationId xmlns:p14="http://schemas.microsoft.com/office/powerpoint/2010/main" val="101496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nSpc>
                <a:spcPct val="107000"/>
              </a:lnSpc>
              <a:spcAft>
                <a:spcPts val="800"/>
              </a:spcAft>
            </a:pPr>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4</a:t>
            </a:fld>
            <a:endParaRPr lang="vi-VN"/>
          </a:p>
        </p:txBody>
      </p:sp>
    </p:spTree>
    <p:extLst>
      <p:ext uri="{BB962C8B-B14F-4D97-AF65-F5344CB8AC3E}">
        <p14:creationId xmlns:p14="http://schemas.microsoft.com/office/powerpoint/2010/main" val="234951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ChangeArrowheads="1" noTextEdit="1"/>
          </p:cNvSpPr>
          <p:nvPr>
            <p:ph type="sldImg"/>
          </p:nvPr>
        </p:nvSpPr>
        <p:spPr>
          <a:xfrm>
            <a:off x="244475" y="1431925"/>
            <a:ext cx="6869113" cy="3865563"/>
          </a:xfrm>
          <a:ln/>
        </p:spPr>
      </p:sp>
      <p:sp>
        <p:nvSpPr>
          <p:cNvPr id="72707" name="备注占位符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708"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FC4D307-6F23-47FA-B828-A13947D2EB6E}" type="slidenum">
              <a:rPr lang="zh-CN" altLang="en-US">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05421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Arial" panose="020B0604020202020204" pitchFamily="34" charset="0"/>
                <a:cs typeface="Times New Roman" panose="02020603050405020304" pitchFamily="18" charset="0"/>
              </a:rPr>
              <a:t>. Bây giờ,các em mở SGK TV lớp 3 tập hai trang 4 theo dõi và lắng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nghe</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toàn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lần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6</a:t>
            </a:fld>
            <a:endParaRPr lang="vi-VN"/>
          </a:p>
        </p:txBody>
      </p:sp>
    </p:spTree>
    <p:extLst>
      <p:ext uri="{BB962C8B-B14F-4D97-AF65-F5344CB8AC3E}">
        <p14:creationId xmlns:p14="http://schemas.microsoft.com/office/powerpoint/2010/main" val="395019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Vậy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ta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tìm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khó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sẽ</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dân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luyện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nhé</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chú</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ý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âm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vần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viết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bằng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chữ</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đỏ</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đúng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hãy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lắng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nghe</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khó</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hãy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lại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7</a:t>
            </a:fld>
            <a:endParaRPr lang="vi-VN"/>
          </a:p>
        </p:txBody>
      </p:sp>
    </p:spTree>
    <p:extLst>
      <p:ext uri="{BB962C8B-B14F-4D97-AF65-F5344CB8AC3E}">
        <p14:creationId xmlns:p14="http://schemas.microsoft.com/office/powerpoint/2010/main" val="107803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nSpc>
                <a:spcPct val="107000"/>
              </a:lnSpc>
              <a:spcAft>
                <a:spcPts val="800"/>
              </a:spcAft>
            </a:pP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chú</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ý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giọng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chậm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rãi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căm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hờn,cần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nhấn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giọng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ngữ</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nói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lên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tội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giặc,sự</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căm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hờn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qua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chữ</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in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đâm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dirty="0"/>
          </a:p>
        </p:txBody>
      </p:sp>
      <p:sp>
        <p:nvSpPr>
          <p:cNvPr id="4" name="Chỗ dành sẵn cho Số hiệu Bản chiếu 3"/>
          <p:cNvSpPr>
            <a:spLocks noGrp="1"/>
          </p:cNvSpPr>
          <p:nvPr>
            <p:ph type="sldNum" sz="quarter" idx="5"/>
          </p:nvPr>
        </p:nvSpPr>
        <p:spPr/>
        <p:txBody>
          <a:bodyPr/>
          <a:lstStyle/>
          <a:p>
            <a:fld id="{FEA71BE1-3FFA-4DBB-969D-EDCC8261EDFA}" type="slidenum">
              <a:rPr lang="vi-VN" smtClean="0"/>
              <a:t>8</a:t>
            </a:fld>
            <a:endParaRPr lang="vi-VN"/>
          </a:p>
        </p:txBody>
      </p:sp>
    </p:spTree>
    <p:extLst>
      <p:ext uri="{BB962C8B-B14F-4D97-AF65-F5344CB8AC3E}">
        <p14:creationId xmlns:p14="http://schemas.microsoft.com/office/powerpoint/2010/main" val="811208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t>9</a:t>
            </a:fld>
            <a:endParaRPr lang="zh-CN" altLang="en-US"/>
          </a:p>
        </p:txBody>
      </p:sp>
    </p:spTree>
    <p:extLst>
      <p:ext uri="{BB962C8B-B14F-4D97-AF65-F5344CB8AC3E}">
        <p14:creationId xmlns:p14="http://schemas.microsoft.com/office/powerpoint/2010/main" val="252721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3B9EEC-2C80-42F1-8B24-0A01DFF644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792D521-E116-4D2F-AFAD-077A84D1B9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C37CF63-12C5-4B9B-9514-7BDA47D3A8B0}"/>
              </a:ext>
            </a:extLst>
          </p:cNvPr>
          <p:cNvSpPr>
            <a:spLocks noGrp="1"/>
          </p:cNvSpPr>
          <p:nvPr>
            <p:ph type="dt" sz="half" idx="10"/>
          </p:nvPr>
        </p:nvSpPr>
        <p:spPr/>
        <p:txBody>
          <a:bodyPr/>
          <a:lstStyle/>
          <a:p>
            <a:pPr>
              <a:defRPr/>
            </a:pPr>
            <a:endParaRPr lang="af-ZA" altLang="en-US"/>
          </a:p>
        </p:txBody>
      </p:sp>
      <p:sp>
        <p:nvSpPr>
          <p:cNvPr id="5" name="Footer Placeholder 4">
            <a:extLst>
              <a:ext uri="{FF2B5EF4-FFF2-40B4-BE49-F238E27FC236}">
                <a16:creationId xmlns="" xmlns:a16="http://schemas.microsoft.com/office/drawing/2014/main" id="{2B45E607-C73F-4974-ABBF-FFD741BC7097}"/>
              </a:ext>
            </a:extLst>
          </p:cNvPr>
          <p:cNvSpPr>
            <a:spLocks noGrp="1"/>
          </p:cNvSpPr>
          <p:nvPr>
            <p:ph type="ftr" sz="quarter" idx="11"/>
          </p:nvPr>
        </p:nvSpPr>
        <p:spPr/>
        <p:txBody>
          <a:bodyPr/>
          <a:lstStyle/>
          <a:p>
            <a:pPr>
              <a:defRPr/>
            </a:pPr>
            <a:endParaRPr lang="af-ZA" altLang="en-US"/>
          </a:p>
        </p:txBody>
      </p:sp>
      <p:sp>
        <p:nvSpPr>
          <p:cNvPr id="6" name="Slide Number Placeholder 5">
            <a:extLst>
              <a:ext uri="{FF2B5EF4-FFF2-40B4-BE49-F238E27FC236}">
                <a16:creationId xmlns="" xmlns:a16="http://schemas.microsoft.com/office/drawing/2014/main" id="{2807C73B-E2A0-401B-9702-BD4D91B73D49}"/>
              </a:ext>
            </a:extLst>
          </p:cNvPr>
          <p:cNvSpPr>
            <a:spLocks noGrp="1"/>
          </p:cNvSpPr>
          <p:nvPr>
            <p:ph type="sldNum" sz="quarter" idx="12"/>
          </p:nvPr>
        </p:nvSpPr>
        <p:spPr/>
        <p:txBody>
          <a:bodyPr/>
          <a:lstStyle/>
          <a:p>
            <a:pPr>
              <a:defRPr/>
            </a:pPr>
            <a:fld id="{3957EE12-AB4F-40EE-9538-E12FB698B6E8}" type="slidenum">
              <a:rPr lang="af-ZA" altLang="en-US" smtClean="0"/>
              <a:pPr>
                <a:defRPr/>
              </a:pPr>
              <a:t>‹#›</a:t>
            </a:fld>
            <a:endParaRPr lang="af-ZA" altLang="en-US"/>
          </a:p>
        </p:txBody>
      </p:sp>
    </p:spTree>
    <p:extLst>
      <p:ext uri="{BB962C8B-B14F-4D97-AF65-F5344CB8AC3E}">
        <p14:creationId xmlns:p14="http://schemas.microsoft.com/office/powerpoint/2010/main" val="148180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E04343-182B-42E3-ACD3-5CBF27CF10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8966A63-BFEF-4CCB-BAFA-A9CE23FF82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7B12D12-C40B-434E-A734-BECF4367AB09}"/>
              </a:ext>
            </a:extLst>
          </p:cNvPr>
          <p:cNvSpPr>
            <a:spLocks noGrp="1"/>
          </p:cNvSpPr>
          <p:nvPr>
            <p:ph type="dt" sz="half" idx="10"/>
          </p:nvPr>
        </p:nvSpPr>
        <p:spPr/>
        <p:txBody>
          <a:bodyPr/>
          <a:lstStyle/>
          <a:p>
            <a:pPr>
              <a:defRPr/>
            </a:pPr>
            <a:endParaRPr lang="af-ZA" altLang="en-US"/>
          </a:p>
        </p:txBody>
      </p:sp>
      <p:sp>
        <p:nvSpPr>
          <p:cNvPr id="5" name="Footer Placeholder 4">
            <a:extLst>
              <a:ext uri="{FF2B5EF4-FFF2-40B4-BE49-F238E27FC236}">
                <a16:creationId xmlns="" xmlns:a16="http://schemas.microsoft.com/office/drawing/2014/main" id="{73E471B3-2BDB-4719-8D5B-EF040B05D557}"/>
              </a:ext>
            </a:extLst>
          </p:cNvPr>
          <p:cNvSpPr>
            <a:spLocks noGrp="1"/>
          </p:cNvSpPr>
          <p:nvPr>
            <p:ph type="ftr" sz="quarter" idx="11"/>
          </p:nvPr>
        </p:nvSpPr>
        <p:spPr/>
        <p:txBody>
          <a:bodyPr/>
          <a:lstStyle/>
          <a:p>
            <a:pPr>
              <a:defRPr/>
            </a:pPr>
            <a:endParaRPr lang="af-ZA" altLang="en-US"/>
          </a:p>
        </p:txBody>
      </p:sp>
      <p:sp>
        <p:nvSpPr>
          <p:cNvPr id="6" name="Slide Number Placeholder 5">
            <a:extLst>
              <a:ext uri="{FF2B5EF4-FFF2-40B4-BE49-F238E27FC236}">
                <a16:creationId xmlns="" xmlns:a16="http://schemas.microsoft.com/office/drawing/2014/main" id="{E2D92E37-4B7E-47C7-AEA2-93C8D9488719}"/>
              </a:ext>
            </a:extLst>
          </p:cNvPr>
          <p:cNvSpPr>
            <a:spLocks noGrp="1"/>
          </p:cNvSpPr>
          <p:nvPr>
            <p:ph type="sldNum" sz="quarter" idx="12"/>
          </p:nvPr>
        </p:nvSpPr>
        <p:spPr/>
        <p:txBody>
          <a:bodyPr/>
          <a:lstStyle/>
          <a:p>
            <a:pPr>
              <a:defRPr/>
            </a:pPr>
            <a:fld id="{10CD9D9F-BD99-4D89-A901-320D10B3197C}" type="slidenum">
              <a:rPr lang="af-ZA" altLang="en-US" smtClean="0"/>
              <a:pPr>
                <a:defRPr/>
              </a:pPr>
              <a:t>‹#›</a:t>
            </a:fld>
            <a:endParaRPr lang="af-ZA" altLang="en-US"/>
          </a:p>
        </p:txBody>
      </p:sp>
    </p:spTree>
    <p:extLst>
      <p:ext uri="{BB962C8B-B14F-4D97-AF65-F5344CB8AC3E}">
        <p14:creationId xmlns:p14="http://schemas.microsoft.com/office/powerpoint/2010/main" val="255956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69074-FB79-4233-8188-E3F3004B4B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30C2E76-280C-462B-B943-70216BBB13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590D1F6-CD43-4240-86A8-DB06CFCB7699}"/>
              </a:ext>
            </a:extLst>
          </p:cNvPr>
          <p:cNvSpPr>
            <a:spLocks noGrp="1"/>
          </p:cNvSpPr>
          <p:nvPr>
            <p:ph type="dt" sz="half" idx="10"/>
          </p:nvPr>
        </p:nvSpPr>
        <p:spPr/>
        <p:txBody>
          <a:bodyPr/>
          <a:lstStyle/>
          <a:p>
            <a:pPr>
              <a:defRPr/>
            </a:pPr>
            <a:endParaRPr lang="af-ZA" altLang="en-US"/>
          </a:p>
        </p:txBody>
      </p:sp>
      <p:sp>
        <p:nvSpPr>
          <p:cNvPr id="5" name="Footer Placeholder 4">
            <a:extLst>
              <a:ext uri="{FF2B5EF4-FFF2-40B4-BE49-F238E27FC236}">
                <a16:creationId xmlns="" xmlns:a16="http://schemas.microsoft.com/office/drawing/2014/main" id="{45F82DFF-3951-4E01-8024-662F46513669}"/>
              </a:ext>
            </a:extLst>
          </p:cNvPr>
          <p:cNvSpPr>
            <a:spLocks noGrp="1"/>
          </p:cNvSpPr>
          <p:nvPr>
            <p:ph type="ftr" sz="quarter" idx="11"/>
          </p:nvPr>
        </p:nvSpPr>
        <p:spPr/>
        <p:txBody>
          <a:bodyPr/>
          <a:lstStyle/>
          <a:p>
            <a:pPr>
              <a:defRPr/>
            </a:pPr>
            <a:endParaRPr lang="af-ZA" altLang="en-US"/>
          </a:p>
        </p:txBody>
      </p:sp>
      <p:sp>
        <p:nvSpPr>
          <p:cNvPr id="6" name="Slide Number Placeholder 5">
            <a:extLst>
              <a:ext uri="{FF2B5EF4-FFF2-40B4-BE49-F238E27FC236}">
                <a16:creationId xmlns="" xmlns:a16="http://schemas.microsoft.com/office/drawing/2014/main" id="{7970C2D6-259C-4E0C-8150-5A12D94B136F}"/>
              </a:ext>
            </a:extLst>
          </p:cNvPr>
          <p:cNvSpPr>
            <a:spLocks noGrp="1"/>
          </p:cNvSpPr>
          <p:nvPr>
            <p:ph type="sldNum" sz="quarter" idx="12"/>
          </p:nvPr>
        </p:nvSpPr>
        <p:spPr/>
        <p:txBody>
          <a:bodyPr/>
          <a:lstStyle/>
          <a:p>
            <a:pPr>
              <a:defRPr/>
            </a:pPr>
            <a:fld id="{889B9EA8-C5BD-46A0-9687-7519B87119BD}" type="slidenum">
              <a:rPr lang="af-ZA" altLang="en-US" smtClean="0"/>
              <a:pPr>
                <a:defRPr/>
              </a:pPr>
              <a:t>‹#›</a:t>
            </a:fld>
            <a:endParaRPr lang="af-ZA" altLang="en-US"/>
          </a:p>
        </p:txBody>
      </p:sp>
    </p:spTree>
    <p:extLst>
      <p:ext uri="{BB962C8B-B14F-4D97-AF65-F5344CB8AC3E}">
        <p14:creationId xmlns:p14="http://schemas.microsoft.com/office/powerpoint/2010/main" val="35648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C73B0ADC-F9C6-4B41-AEE7-B9A64BF8A0B5}"/>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029A78D7-42D9-49FC-8B71-C1AC6CF36288}"/>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FDFDC348-88B1-4A14-BC72-CC847D0FD805}"/>
              </a:ext>
            </a:extLst>
          </p:cNvPr>
          <p:cNvSpPr>
            <a:spLocks noGrp="1"/>
          </p:cNvSpPr>
          <p:nvPr>
            <p:ph type="sldNum" sz="quarter" idx="16"/>
          </p:nvPr>
        </p:nvSpPr>
        <p:spPr/>
        <p:txBody>
          <a:bodyPr/>
          <a:lstStyle>
            <a:lvl1pPr>
              <a:defRPr/>
            </a:lvl1pPr>
          </a:lstStyle>
          <a:p>
            <a:pPr>
              <a:defRPr/>
            </a:pPr>
            <a:fld id="{8320C435-3E18-4215-8B0F-6A854E36B522}" type="slidenum">
              <a:rPr lang="en-US" altLang="en-US"/>
              <a:pPr>
                <a:defRPr/>
              </a:pPr>
              <a:t>‹#›</a:t>
            </a:fld>
            <a:endParaRPr lang="en-US" altLang="en-US"/>
          </a:p>
        </p:txBody>
      </p:sp>
    </p:spTree>
    <p:extLst>
      <p:ext uri="{BB962C8B-B14F-4D97-AF65-F5344CB8AC3E}">
        <p14:creationId xmlns:p14="http://schemas.microsoft.com/office/powerpoint/2010/main" val="2931227324"/>
      </p:ext>
    </p:extLst>
  </p:cSld>
  <p:clrMapOvr>
    <a:masterClrMapping/>
  </p:clrMapOvr>
  <p:transition spd="med">
    <p:cover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65836808"/>
      </p:ext>
    </p:extLst>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B0A5C0-D700-400B-A208-1E6F32B342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26E284A-385A-4C30-AD8F-A65A7EFBFE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F2FF6C6-2E22-4D9B-B12A-F52F65358716}"/>
              </a:ext>
            </a:extLst>
          </p:cNvPr>
          <p:cNvSpPr>
            <a:spLocks noGrp="1"/>
          </p:cNvSpPr>
          <p:nvPr>
            <p:ph type="dt" sz="half" idx="10"/>
          </p:nvPr>
        </p:nvSpPr>
        <p:spPr/>
        <p:txBody>
          <a:bodyPr/>
          <a:lstStyle/>
          <a:p>
            <a:pPr>
              <a:defRPr/>
            </a:pPr>
            <a:endParaRPr lang="af-ZA" altLang="en-US"/>
          </a:p>
        </p:txBody>
      </p:sp>
      <p:sp>
        <p:nvSpPr>
          <p:cNvPr id="5" name="Footer Placeholder 4">
            <a:extLst>
              <a:ext uri="{FF2B5EF4-FFF2-40B4-BE49-F238E27FC236}">
                <a16:creationId xmlns="" xmlns:a16="http://schemas.microsoft.com/office/drawing/2014/main" id="{53B292FD-4F0A-464E-A294-072EB6659C1C}"/>
              </a:ext>
            </a:extLst>
          </p:cNvPr>
          <p:cNvSpPr>
            <a:spLocks noGrp="1"/>
          </p:cNvSpPr>
          <p:nvPr>
            <p:ph type="ftr" sz="quarter" idx="11"/>
          </p:nvPr>
        </p:nvSpPr>
        <p:spPr/>
        <p:txBody>
          <a:bodyPr/>
          <a:lstStyle/>
          <a:p>
            <a:pPr>
              <a:defRPr/>
            </a:pPr>
            <a:endParaRPr lang="af-ZA" altLang="en-US"/>
          </a:p>
        </p:txBody>
      </p:sp>
      <p:sp>
        <p:nvSpPr>
          <p:cNvPr id="6" name="Slide Number Placeholder 5">
            <a:extLst>
              <a:ext uri="{FF2B5EF4-FFF2-40B4-BE49-F238E27FC236}">
                <a16:creationId xmlns="" xmlns:a16="http://schemas.microsoft.com/office/drawing/2014/main" id="{E434A6E4-7DD5-4070-A45F-8A95C360B600}"/>
              </a:ext>
            </a:extLst>
          </p:cNvPr>
          <p:cNvSpPr>
            <a:spLocks noGrp="1"/>
          </p:cNvSpPr>
          <p:nvPr>
            <p:ph type="sldNum" sz="quarter" idx="12"/>
          </p:nvPr>
        </p:nvSpPr>
        <p:spPr/>
        <p:txBody>
          <a:bodyPr/>
          <a:lstStyle/>
          <a:p>
            <a:pPr>
              <a:defRPr/>
            </a:pPr>
            <a:fld id="{36B4EDC1-A605-4155-86FF-C52A4DD5528D}" type="slidenum">
              <a:rPr lang="af-ZA" altLang="en-US" smtClean="0"/>
              <a:pPr>
                <a:defRPr/>
              </a:pPr>
              <a:t>‹#›</a:t>
            </a:fld>
            <a:endParaRPr lang="af-ZA" altLang="en-US"/>
          </a:p>
        </p:txBody>
      </p:sp>
    </p:spTree>
    <p:extLst>
      <p:ext uri="{BB962C8B-B14F-4D97-AF65-F5344CB8AC3E}">
        <p14:creationId xmlns:p14="http://schemas.microsoft.com/office/powerpoint/2010/main" val="180802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9FA7DD-A85D-48C3-BE8E-68A2F54073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8CA22DB-D0F3-4CC4-87CD-3F821EEE2D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AEA9A0C-A14E-4486-B2B2-DA625EE62E94}"/>
              </a:ext>
            </a:extLst>
          </p:cNvPr>
          <p:cNvSpPr>
            <a:spLocks noGrp="1"/>
          </p:cNvSpPr>
          <p:nvPr>
            <p:ph type="dt" sz="half" idx="10"/>
          </p:nvPr>
        </p:nvSpPr>
        <p:spPr/>
        <p:txBody>
          <a:bodyPr/>
          <a:lstStyle/>
          <a:p>
            <a:pPr>
              <a:defRPr/>
            </a:pPr>
            <a:endParaRPr lang="af-ZA" altLang="en-US"/>
          </a:p>
        </p:txBody>
      </p:sp>
      <p:sp>
        <p:nvSpPr>
          <p:cNvPr id="5" name="Footer Placeholder 4">
            <a:extLst>
              <a:ext uri="{FF2B5EF4-FFF2-40B4-BE49-F238E27FC236}">
                <a16:creationId xmlns="" xmlns:a16="http://schemas.microsoft.com/office/drawing/2014/main" id="{7869F19F-589D-41BC-A1C1-82DEC4B0964A}"/>
              </a:ext>
            </a:extLst>
          </p:cNvPr>
          <p:cNvSpPr>
            <a:spLocks noGrp="1"/>
          </p:cNvSpPr>
          <p:nvPr>
            <p:ph type="ftr" sz="quarter" idx="11"/>
          </p:nvPr>
        </p:nvSpPr>
        <p:spPr/>
        <p:txBody>
          <a:bodyPr/>
          <a:lstStyle/>
          <a:p>
            <a:pPr>
              <a:defRPr/>
            </a:pPr>
            <a:endParaRPr lang="af-ZA" altLang="en-US"/>
          </a:p>
        </p:txBody>
      </p:sp>
      <p:sp>
        <p:nvSpPr>
          <p:cNvPr id="6" name="Slide Number Placeholder 5">
            <a:extLst>
              <a:ext uri="{FF2B5EF4-FFF2-40B4-BE49-F238E27FC236}">
                <a16:creationId xmlns="" xmlns:a16="http://schemas.microsoft.com/office/drawing/2014/main" id="{BD75046F-BF31-4EC5-9716-54EA892F140E}"/>
              </a:ext>
            </a:extLst>
          </p:cNvPr>
          <p:cNvSpPr>
            <a:spLocks noGrp="1"/>
          </p:cNvSpPr>
          <p:nvPr>
            <p:ph type="sldNum" sz="quarter" idx="12"/>
          </p:nvPr>
        </p:nvSpPr>
        <p:spPr/>
        <p:txBody>
          <a:bodyPr/>
          <a:lstStyle/>
          <a:p>
            <a:pPr>
              <a:defRPr/>
            </a:pPr>
            <a:fld id="{9949E92A-36FA-4155-951F-891D3B45F7A7}" type="slidenum">
              <a:rPr lang="af-ZA" altLang="en-US" smtClean="0"/>
              <a:pPr>
                <a:defRPr/>
              </a:pPr>
              <a:t>‹#›</a:t>
            </a:fld>
            <a:endParaRPr lang="af-ZA" altLang="en-US"/>
          </a:p>
        </p:txBody>
      </p:sp>
    </p:spTree>
    <p:extLst>
      <p:ext uri="{BB962C8B-B14F-4D97-AF65-F5344CB8AC3E}">
        <p14:creationId xmlns:p14="http://schemas.microsoft.com/office/powerpoint/2010/main" val="253542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BC54DF-0089-44E0-A0EF-9528C2B0E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88C3A37-E14D-481C-919C-0199CAFEC5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9C4CF64-E5B4-4241-8870-E6A171A24E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63230A1-653D-48AF-9C78-A41837E14FD0}"/>
              </a:ext>
            </a:extLst>
          </p:cNvPr>
          <p:cNvSpPr>
            <a:spLocks noGrp="1"/>
          </p:cNvSpPr>
          <p:nvPr>
            <p:ph type="dt" sz="half" idx="10"/>
          </p:nvPr>
        </p:nvSpPr>
        <p:spPr/>
        <p:txBody>
          <a:bodyPr/>
          <a:lstStyle/>
          <a:p>
            <a:pPr>
              <a:defRPr/>
            </a:pPr>
            <a:endParaRPr lang="af-ZA" altLang="en-US"/>
          </a:p>
        </p:txBody>
      </p:sp>
      <p:sp>
        <p:nvSpPr>
          <p:cNvPr id="6" name="Footer Placeholder 5">
            <a:extLst>
              <a:ext uri="{FF2B5EF4-FFF2-40B4-BE49-F238E27FC236}">
                <a16:creationId xmlns="" xmlns:a16="http://schemas.microsoft.com/office/drawing/2014/main" id="{978E2012-DC4B-46A8-AA8A-DF6B3241F35C}"/>
              </a:ext>
            </a:extLst>
          </p:cNvPr>
          <p:cNvSpPr>
            <a:spLocks noGrp="1"/>
          </p:cNvSpPr>
          <p:nvPr>
            <p:ph type="ftr" sz="quarter" idx="11"/>
          </p:nvPr>
        </p:nvSpPr>
        <p:spPr/>
        <p:txBody>
          <a:bodyPr/>
          <a:lstStyle/>
          <a:p>
            <a:pPr>
              <a:defRPr/>
            </a:pPr>
            <a:endParaRPr lang="af-ZA" altLang="en-US"/>
          </a:p>
        </p:txBody>
      </p:sp>
      <p:sp>
        <p:nvSpPr>
          <p:cNvPr id="7" name="Slide Number Placeholder 6">
            <a:extLst>
              <a:ext uri="{FF2B5EF4-FFF2-40B4-BE49-F238E27FC236}">
                <a16:creationId xmlns="" xmlns:a16="http://schemas.microsoft.com/office/drawing/2014/main" id="{6527D101-67BA-453C-8590-4594E629517D}"/>
              </a:ext>
            </a:extLst>
          </p:cNvPr>
          <p:cNvSpPr>
            <a:spLocks noGrp="1"/>
          </p:cNvSpPr>
          <p:nvPr>
            <p:ph type="sldNum" sz="quarter" idx="12"/>
          </p:nvPr>
        </p:nvSpPr>
        <p:spPr/>
        <p:txBody>
          <a:bodyPr/>
          <a:lstStyle/>
          <a:p>
            <a:pPr>
              <a:defRPr/>
            </a:pPr>
            <a:fld id="{F7DF1821-5B86-49E3-B2EA-520E4B9EA30C}" type="slidenum">
              <a:rPr lang="af-ZA" altLang="en-US" smtClean="0"/>
              <a:pPr>
                <a:defRPr/>
              </a:pPr>
              <a:t>‹#›</a:t>
            </a:fld>
            <a:endParaRPr lang="af-ZA" altLang="en-US"/>
          </a:p>
        </p:txBody>
      </p:sp>
    </p:spTree>
    <p:extLst>
      <p:ext uri="{BB962C8B-B14F-4D97-AF65-F5344CB8AC3E}">
        <p14:creationId xmlns:p14="http://schemas.microsoft.com/office/powerpoint/2010/main" val="26192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7E9A6B-0E81-4D1F-B08C-77D8F8B0E5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FFCA1D6-9F47-43CF-A316-9E5E4F93F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2AE463F-2691-4250-94C6-7F952D41C1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455A4D1-8E45-43CF-9F6D-4DE110582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6A414D2-731D-4C2E-97E9-4EBC8E1F74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2495C2D-80C9-4102-B67C-8EEBAA66D3EA}"/>
              </a:ext>
            </a:extLst>
          </p:cNvPr>
          <p:cNvSpPr>
            <a:spLocks noGrp="1"/>
          </p:cNvSpPr>
          <p:nvPr>
            <p:ph type="dt" sz="half" idx="10"/>
          </p:nvPr>
        </p:nvSpPr>
        <p:spPr/>
        <p:txBody>
          <a:bodyPr/>
          <a:lstStyle/>
          <a:p>
            <a:pPr>
              <a:defRPr/>
            </a:pPr>
            <a:endParaRPr lang="af-ZA" altLang="en-US"/>
          </a:p>
        </p:txBody>
      </p:sp>
      <p:sp>
        <p:nvSpPr>
          <p:cNvPr id="8" name="Footer Placeholder 7">
            <a:extLst>
              <a:ext uri="{FF2B5EF4-FFF2-40B4-BE49-F238E27FC236}">
                <a16:creationId xmlns="" xmlns:a16="http://schemas.microsoft.com/office/drawing/2014/main" id="{933421DA-39A5-4B59-ADF7-41414A55F3D7}"/>
              </a:ext>
            </a:extLst>
          </p:cNvPr>
          <p:cNvSpPr>
            <a:spLocks noGrp="1"/>
          </p:cNvSpPr>
          <p:nvPr>
            <p:ph type="ftr" sz="quarter" idx="11"/>
          </p:nvPr>
        </p:nvSpPr>
        <p:spPr/>
        <p:txBody>
          <a:bodyPr/>
          <a:lstStyle/>
          <a:p>
            <a:pPr>
              <a:defRPr/>
            </a:pPr>
            <a:endParaRPr lang="af-ZA" altLang="en-US"/>
          </a:p>
        </p:txBody>
      </p:sp>
      <p:sp>
        <p:nvSpPr>
          <p:cNvPr id="9" name="Slide Number Placeholder 8">
            <a:extLst>
              <a:ext uri="{FF2B5EF4-FFF2-40B4-BE49-F238E27FC236}">
                <a16:creationId xmlns="" xmlns:a16="http://schemas.microsoft.com/office/drawing/2014/main" id="{9B768F81-CB11-480A-A08F-32541EB68C2A}"/>
              </a:ext>
            </a:extLst>
          </p:cNvPr>
          <p:cNvSpPr>
            <a:spLocks noGrp="1"/>
          </p:cNvSpPr>
          <p:nvPr>
            <p:ph type="sldNum" sz="quarter" idx="12"/>
          </p:nvPr>
        </p:nvSpPr>
        <p:spPr/>
        <p:txBody>
          <a:bodyPr/>
          <a:lstStyle/>
          <a:p>
            <a:pPr>
              <a:defRPr/>
            </a:pPr>
            <a:fld id="{C52A45E6-6985-4E45-ADC9-76464DB093D7}" type="slidenum">
              <a:rPr lang="af-ZA" altLang="en-US" smtClean="0"/>
              <a:pPr>
                <a:defRPr/>
              </a:pPr>
              <a:t>‹#›</a:t>
            </a:fld>
            <a:endParaRPr lang="af-ZA" altLang="en-US"/>
          </a:p>
        </p:txBody>
      </p:sp>
    </p:spTree>
    <p:extLst>
      <p:ext uri="{BB962C8B-B14F-4D97-AF65-F5344CB8AC3E}">
        <p14:creationId xmlns:p14="http://schemas.microsoft.com/office/powerpoint/2010/main" val="353163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D5DB8-F340-433D-B1D4-F1CC2B9728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C86136F-3F1E-4DA3-BA80-5BCF1DEB62C2}"/>
              </a:ext>
            </a:extLst>
          </p:cNvPr>
          <p:cNvSpPr>
            <a:spLocks noGrp="1"/>
          </p:cNvSpPr>
          <p:nvPr>
            <p:ph type="dt" sz="half" idx="10"/>
          </p:nvPr>
        </p:nvSpPr>
        <p:spPr/>
        <p:txBody>
          <a:bodyPr/>
          <a:lstStyle/>
          <a:p>
            <a:pPr>
              <a:defRPr/>
            </a:pPr>
            <a:endParaRPr lang="af-ZA" altLang="en-US"/>
          </a:p>
        </p:txBody>
      </p:sp>
      <p:sp>
        <p:nvSpPr>
          <p:cNvPr id="4" name="Footer Placeholder 3">
            <a:extLst>
              <a:ext uri="{FF2B5EF4-FFF2-40B4-BE49-F238E27FC236}">
                <a16:creationId xmlns="" xmlns:a16="http://schemas.microsoft.com/office/drawing/2014/main" id="{53758B93-7371-4458-88B4-C427C5FA4B69}"/>
              </a:ext>
            </a:extLst>
          </p:cNvPr>
          <p:cNvSpPr>
            <a:spLocks noGrp="1"/>
          </p:cNvSpPr>
          <p:nvPr>
            <p:ph type="ftr" sz="quarter" idx="11"/>
          </p:nvPr>
        </p:nvSpPr>
        <p:spPr/>
        <p:txBody>
          <a:bodyPr/>
          <a:lstStyle/>
          <a:p>
            <a:pPr>
              <a:defRPr/>
            </a:pPr>
            <a:endParaRPr lang="af-ZA" altLang="en-US"/>
          </a:p>
        </p:txBody>
      </p:sp>
      <p:sp>
        <p:nvSpPr>
          <p:cNvPr id="5" name="Slide Number Placeholder 4">
            <a:extLst>
              <a:ext uri="{FF2B5EF4-FFF2-40B4-BE49-F238E27FC236}">
                <a16:creationId xmlns="" xmlns:a16="http://schemas.microsoft.com/office/drawing/2014/main" id="{C6AB3DBB-3A30-43A4-973C-2A165B2F8466}"/>
              </a:ext>
            </a:extLst>
          </p:cNvPr>
          <p:cNvSpPr>
            <a:spLocks noGrp="1"/>
          </p:cNvSpPr>
          <p:nvPr>
            <p:ph type="sldNum" sz="quarter" idx="12"/>
          </p:nvPr>
        </p:nvSpPr>
        <p:spPr/>
        <p:txBody>
          <a:bodyPr/>
          <a:lstStyle/>
          <a:p>
            <a:pPr>
              <a:defRPr/>
            </a:pPr>
            <a:fld id="{53141741-1A10-43BB-A6F2-3F221E97DA04}" type="slidenum">
              <a:rPr lang="af-ZA" altLang="en-US" smtClean="0"/>
              <a:pPr>
                <a:defRPr/>
              </a:pPr>
              <a:t>‹#›</a:t>
            </a:fld>
            <a:endParaRPr lang="af-ZA" altLang="en-US"/>
          </a:p>
        </p:txBody>
      </p:sp>
    </p:spTree>
    <p:extLst>
      <p:ext uri="{BB962C8B-B14F-4D97-AF65-F5344CB8AC3E}">
        <p14:creationId xmlns:p14="http://schemas.microsoft.com/office/powerpoint/2010/main" val="345716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F14FCD3-4BF3-4C6E-A1AB-F606EE64970E}"/>
              </a:ext>
            </a:extLst>
          </p:cNvPr>
          <p:cNvSpPr>
            <a:spLocks noGrp="1"/>
          </p:cNvSpPr>
          <p:nvPr>
            <p:ph type="dt" sz="half" idx="10"/>
          </p:nvPr>
        </p:nvSpPr>
        <p:spPr/>
        <p:txBody>
          <a:bodyPr/>
          <a:lstStyle/>
          <a:p>
            <a:pPr>
              <a:defRPr/>
            </a:pPr>
            <a:endParaRPr lang="af-ZA" altLang="en-US"/>
          </a:p>
        </p:txBody>
      </p:sp>
      <p:sp>
        <p:nvSpPr>
          <p:cNvPr id="3" name="Footer Placeholder 2">
            <a:extLst>
              <a:ext uri="{FF2B5EF4-FFF2-40B4-BE49-F238E27FC236}">
                <a16:creationId xmlns="" xmlns:a16="http://schemas.microsoft.com/office/drawing/2014/main" id="{D21EC4BB-2DF7-48C3-BAB3-37CDD360B0F0}"/>
              </a:ext>
            </a:extLst>
          </p:cNvPr>
          <p:cNvSpPr>
            <a:spLocks noGrp="1"/>
          </p:cNvSpPr>
          <p:nvPr>
            <p:ph type="ftr" sz="quarter" idx="11"/>
          </p:nvPr>
        </p:nvSpPr>
        <p:spPr/>
        <p:txBody>
          <a:bodyPr/>
          <a:lstStyle/>
          <a:p>
            <a:pPr>
              <a:defRPr/>
            </a:pPr>
            <a:endParaRPr lang="af-ZA" altLang="en-US"/>
          </a:p>
        </p:txBody>
      </p:sp>
      <p:sp>
        <p:nvSpPr>
          <p:cNvPr id="4" name="Slide Number Placeholder 3">
            <a:extLst>
              <a:ext uri="{FF2B5EF4-FFF2-40B4-BE49-F238E27FC236}">
                <a16:creationId xmlns="" xmlns:a16="http://schemas.microsoft.com/office/drawing/2014/main" id="{7A1C6AC4-2171-4883-BDAA-AFD63246C0AD}"/>
              </a:ext>
            </a:extLst>
          </p:cNvPr>
          <p:cNvSpPr>
            <a:spLocks noGrp="1"/>
          </p:cNvSpPr>
          <p:nvPr>
            <p:ph type="sldNum" sz="quarter" idx="12"/>
          </p:nvPr>
        </p:nvSpPr>
        <p:spPr/>
        <p:txBody>
          <a:bodyPr/>
          <a:lstStyle/>
          <a:p>
            <a:pPr>
              <a:defRPr/>
            </a:pPr>
            <a:fld id="{9A6B1EBD-F08E-4F2A-B9E3-8B8476292E08}" type="slidenum">
              <a:rPr lang="af-ZA" altLang="en-US" smtClean="0"/>
              <a:pPr>
                <a:defRPr/>
              </a:pPr>
              <a:t>‹#›</a:t>
            </a:fld>
            <a:endParaRPr lang="af-ZA" altLang="en-US"/>
          </a:p>
        </p:txBody>
      </p:sp>
    </p:spTree>
    <p:extLst>
      <p:ext uri="{BB962C8B-B14F-4D97-AF65-F5344CB8AC3E}">
        <p14:creationId xmlns:p14="http://schemas.microsoft.com/office/powerpoint/2010/main" val="4780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2863A2-9441-4594-B4FC-C9830F5AC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B3B4285-F690-41D1-A81F-69B87C6728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8F2F20D-CD5B-45D4-B178-2601BC3FD9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ED56D39-8CFD-49CC-B136-4505E3C7BB8A}"/>
              </a:ext>
            </a:extLst>
          </p:cNvPr>
          <p:cNvSpPr>
            <a:spLocks noGrp="1"/>
          </p:cNvSpPr>
          <p:nvPr>
            <p:ph type="dt" sz="half" idx="10"/>
          </p:nvPr>
        </p:nvSpPr>
        <p:spPr/>
        <p:txBody>
          <a:bodyPr/>
          <a:lstStyle/>
          <a:p>
            <a:pPr>
              <a:defRPr/>
            </a:pPr>
            <a:endParaRPr lang="af-ZA" altLang="en-US"/>
          </a:p>
        </p:txBody>
      </p:sp>
      <p:sp>
        <p:nvSpPr>
          <p:cNvPr id="6" name="Footer Placeholder 5">
            <a:extLst>
              <a:ext uri="{FF2B5EF4-FFF2-40B4-BE49-F238E27FC236}">
                <a16:creationId xmlns="" xmlns:a16="http://schemas.microsoft.com/office/drawing/2014/main" id="{153A338F-BE4C-49BF-B71B-12E32EF4CD9F}"/>
              </a:ext>
            </a:extLst>
          </p:cNvPr>
          <p:cNvSpPr>
            <a:spLocks noGrp="1"/>
          </p:cNvSpPr>
          <p:nvPr>
            <p:ph type="ftr" sz="quarter" idx="11"/>
          </p:nvPr>
        </p:nvSpPr>
        <p:spPr/>
        <p:txBody>
          <a:bodyPr/>
          <a:lstStyle/>
          <a:p>
            <a:pPr>
              <a:defRPr/>
            </a:pPr>
            <a:endParaRPr lang="af-ZA" altLang="en-US"/>
          </a:p>
        </p:txBody>
      </p:sp>
      <p:sp>
        <p:nvSpPr>
          <p:cNvPr id="7" name="Slide Number Placeholder 6">
            <a:extLst>
              <a:ext uri="{FF2B5EF4-FFF2-40B4-BE49-F238E27FC236}">
                <a16:creationId xmlns="" xmlns:a16="http://schemas.microsoft.com/office/drawing/2014/main" id="{1190ECB7-CC1B-4473-844B-7A9C123EF6B8}"/>
              </a:ext>
            </a:extLst>
          </p:cNvPr>
          <p:cNvSpPr>
            <a:spLocks noGrp="1"/>
          </p:cNvSpPr>
          <p:nvPr>
            <p:ph type="sldNum" sz="quarter" idx="12"/>
          </p:nvPr>
        </p:nvSpPr>
        <p:spPr/>
        <p:txBody>
          <a:bodyPr/>
          <a:lstStyle/>
          <a:p>
            <a:pPr>
              <a:defRPr/>
            </a:pPr>
            <a:fld id="{C99C4644-554A-41BD-B269-DFAC77091663}" type="slidenum">
              <a:rPr lang="af-ZA" altLang="en-US" smtClean="0"/>
              <a:pPr>
                <a:defRPr/>
              </a:pPr>
              <a:t>‹#›</a:t>
            </a:fld>
            <a:endParaRPr lang="af-ZA" altLang="en-US"/>
          </a:p>
        </p:txBody>
      </p:sp>
    </p:spTree>
    <p:extLst>
      <p:ext uri="{BB962C8B-B14F-4D97-AF65-F5344CB8AC3E}">
        <p14:creationId xmlns:p14="http://schemas.microsoft.com/office/powerpoint/2010/main" val="222663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CF9D5E-586B-4D73-80D5-5CC5A15D64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A99352A-AFF6-4649-9C91-F87F0AC973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8F6BF27-8BDB-4F5E-9FCB-F266EA6B6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8C713BE-CF57-499F-97FD-59750F89FF49}"/>
              </a:ext>
            </a:extLst>
          </p:cNvPr>
          <p:cNvSpPr>
            <a:spLocks noGrp="1"/>
          </p:cNvSpPr>
          <p:nvPr>
            <p:ph type="dt" sz="half" idx="10"/>
          </p:nvPr>
        </p:nvSpPr>
        <p:spPr/>
        <p:txBody>
          <a:bodyPr/>
          <a:lstStyle/>
          <a:p>
            <a:pPr>
              <a:defRPr/>
            </a:pPr>
            <a:endParaRPr lang="af-ZA" altLang="en-US"/>
          </a:p>
        </p:txBody>
      </p:sp>
      <p:sp>
        <p:nvSpPr>
          <p:cNvPr id="6" name="Footer Placeholder 5">
            <a:extLst>
              <a:ext uri="{FF2B5EF4-FFF2-40B4-BE49-F238E27FC236}">
                <a16:creationId xmlns="" xmlns:a16="http://schemas.microsoft.com/office/drawing/2014/main" id="{9BDE0675-87B3-4FC6-AEEC-A230C2D2A853}"/>
              </a:ext>
            </a:extLst>
          </p:cNvPr>
          <p:cNvSpPr>
            <a:spLocks noGrp="1"/>
          </p:cNvSpPr>
          <p:nvPr>
            <p:ph type="ftr" sz="quarter" idx="11"/>
          </p:nvPr>
        </p:nvSpPr>
        <p:spPr/>
        <p:txBody>
          <a:bodyPr/>
          <a:lstStyle/>
          <a:p>
            <a:pPr>
              <a:defRPr/>
            </a:pPr>
            <a:endParaRPr lang="af-ZA" altLang="en-US"/>
          </a:p>
        </p:txBody>
      </p:sp>
      <p:sp>
        <p:nvSpPr>
          <p:cNvPr id="7" name="Slide Number Placeholder 6">
            <a:extLst>
              <a:ext uri="{FF2B5EF4-FFF2-40B4-BE49-F238E27FC236}">
                <a16:creationId xmlns="" xmlns:a16="http://schemas.microsoft.com/office/drawing/2014/main" id="{C3752873-BD67-4122-8D1F-2CF86B550E73}"/>
              </a:ext>
            </a:extLst>
          </p:cNvPr>
          <p:cNvSpPr>
            <a:spLocks noGrp="1"/>
          </p:cNvSpPr>
          <p:nvPr>
            <p:ph type="sldNum" sz="quarter" idx="12"/>
          </p:nvPr>
        </p:nvSpPr>
        <p:spPr/>
        <p:txBody>
          <a:bodyPr/>
          <a:lstStyle/>
          <a:p>
            <a:pPr>
              <a:defRPr/>
            </a:pPr>
            <a:fld id="{AF942A4B-8CAF-49EF-B9C5-7400E83E0666}" type="slidenum">
              <a:rPr lang="af-ZA" altLang="en-US" smtClean="0"/>
              <a:pPr>
                <a:defRPr/>
              </a:pPr>
              <a:t>‹#›</a:t>
            </a:fld>
            <a:endParaRPr lang="af-ZA" altLang="en-US"/>
          </a:p>
        </p:txBody>
      </p:sp>
    </p:spTree>
    <p:extLst>
      <p:ext uri="{BB962C8B-B14F-4D97-AF65-F5344CB8AC3E}">
        <p14:creationId xmlns:p14="http://schemas.microsoft.com/office/powerpoint/2010/main" val="182388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220DCDC-4632-4B85-A976-AF6A1FFAF8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0466F8F-D0E6-4B91-AE71-52F6BF924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FD8A971-4848-46E7-B559-BA732FB3A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af-ZA" altLang="en-US"/>
          </a:p>
        </p:txBody>
      </p:sp>
      <p:sp>
        <p:nvSpPr>
          <p:cNvPr id="5" name="Footer Placeholder 4">
            <a:extLst>
              <a:ext uri="{FF2B5EF4-FFF2-40B4-BE49-F238E27FC236}">
                <a16:creationId xmlns="" xmlns:a16="http://schemas.microsoft.com/office/drawing/2014/main" id="{F0E6D86D-0BA9-426C-9661-751384B5D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af-ZA" altLang="en-US"/>
          </a:p>
        </p:txBody>
      </p:sp>
      <p:sp>
        <p:nvSpPr>
          <p:cNvPr id="6" name="Slide Number Placeholder 5">
            <a:extLst>
              <a:ext uri="{FF2B5EF4-FFF2-40B4-BE49-F238E27FC236}">
                <a16:creationId xmlns="" xmlns:a16="http://schemas.microsoft.com/office/drawing/2014/main" id="{2A3C3BDC-8E9D-49A6-9460-A11040220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86BF39-7B26-49F9-982B-5A8ED4DC562F}" type="slidenum">
              <a:rPr lang="af-ZA" altLang="en-US" smtClean="0"/>
              <a:pPr>
                <a:defRPr/>
              </a:pPr>
              <a:t>‹#›</a:t>
            </a:fld>
            <a:endParaRPr lang="af-ZA" altLang="en-US"/>
          </a:p>
        </p:txBody>
      </p:sp>
    </p:spTree>
    <p:extLst>
      <p:ext uri="{BB962C8B-B14F-4D97-AF65-F5344CB8AC3E}">
        <p14:creationId xmlns:p14="http://schemas.microsoft.com/office/powerpoint/2010/main" val="428346184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hlinkClick r:id="rId4" action="ppaction://hlinksldjump"/>
            <a:extLst>
              <a:ext uri="{FF2B5EF4-FFF2-40B4-BE49-F238E27FC236}">
                <a16:creationId xmlns="" xmlns:a16="http://schemas.microsoft.com/office/drawing/2014/main" id="{4D2A7F87-0512-452D-B596-E506975F661A}"/>
              </a:ext>
            </a:extLst>
          </p:cNvPr>
          <p:cNvPicPr>
            <a:picLocks noChangeAspect="1"/>
          </p:cNvPicPr>
          <p:nvPr/>
        </p:nvPicPr>
        <p:blipFill rotWithShape="1">
          <a:blip r:embed="rId5" cstate="email"/>
          <a:srcRect/>
          <a:stretch>
            <a:fillRect/>
          </a:stretch>
        </p:blipFill>
        <p:spPr>
          <a:xfrm>
            <a:off x="79282" y="4311612"/>
            <a:ext cx="1738093" cy="2533805"/>
          </a:xfrm>
          <a:prstGeom prst="rect">
            <a:avLst/>
          </a:prstGeom>
        </p:spPr>
      </p:pic>
      <p:pic>
        <p:nvPicPr>
          <p:cNvPr id="5" name="图片 12">
            <a:extLst>
              <a:ext uri="{FF2B5EF4-FFF2-40B4-BE49-F238E27FC236}">
                <a16:creationId xmlns="" xmlns:a16="http://schemas.microsoft.com/office/drawing/2014/main" id="{6E32F5C9-9C31-4BC2-A9E4-81747DE61EB4}"/>
              </a:ext>
            </a:extLst>
          </p:cNvPr>
          <p:cNvPicPr>
            <a:picLocks noChangeAspect="1"/>
          </p:cNvPicPr>
          <p:nvPr/>
        </p:nvPicPr>
        <p:blipFill rotWithShape="1">
          <a:blip r:embed="rId6" cstate="email"/>
          <a:srcRect/>
          <a:stretch>
            <a:fillRect/>
          </a:stretch>
        </p:blipFill>
        <p:spPr>
          <a:xfrm>
            <a:off x="10374624" y="131006"/>
            <a:ext cx="1738093" cy="6265295"/>
          </a:xfrm>
          <a:prstGeom prst="rect">
            <a:avLst/>
          </a:prstGeom>
        </p:spPr>
      </p:pic>
      <p:sp>
        <p:nvSpPr>
          <p:cNvPr id="28" name="Rectangle 3">
            <a:extLst>
              <a:ext uri="{FF2B5EF4-FFF2-40B4-BE49-F238E27FC236}">
                <a16:creationId xmlns="" xmlns:a16="http://schemas.microsoft.com/office/drawing/2014/main" id="{7D37EB6D-52A6-4C0B-8E53-9017A60C8EAC}"/>
              </a:ext>
            </a:extLst>
          </p:cNvPr>
          <p:cNvSpPr txBox="1">
            <a:spLocks noChangeArrowheads="1"/>
          </p:cNvSpPr>
          <p:nvPr/>
        </p:nvSpPr>
        <p:spPr bwMode="auto">
          <a:xfrm>
            <a:off x="1675305" y="2081331"/>
            <a:ext cx="89293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b="1" dirty="0">
                <a:solidFill>
                  <a:srgbClr val="FF0000"/>
                </a:solidFill>
                <a:latin typeface="Times New Roman" panose="02020603050405020304" pitchFamily="18" charset="0"/>
                <a:cs typeface="Times New Roman" panose="02020603050405020304" pitchFamily="18" charset="0"/>
              </a:rPr>
              <a:t>TẬP ĐỌC - KỂ CHUYỆN</a:t>
            </a:r>
          </a:p>
          <a:p>
            <a:pPr algn="ctr" fontAlgn="base">
              <a:spcBef>
                <a:spcPct val="0"/>
              </a:spcBef>
              <a:spcAft>
                <a:spcPct val="0"/>
              </a:spcAft>
              <a:buNone/>
            </a:pPr>
            <a:r>
              <a:rPr lang="en-US" altLang="en-US" b="1" dirty="0">
                <a:solidFill>
                  <a:srgbClr val="FF0000"/>
                </a:solidFill>
                <a:latin typeface="Times New Roman" panose="02020603050405020304" pitchFamily="18" charset="0"/>
                <a:cs typeface="Times New Roman" panose="02020603050405020304" pitchFamily="18" charset="0"/>
              </a:rPr>
              <a:t>                                                      LỚP 3 - TUẦN 19 </a:t>
            </a:r>
          </a:p>
        </p:txBody>
      </p:sp>
      <p:sp>
        <p:nvSpPr>
          <p:cNvPr id="29" name="TextBox 13">
            <a:extLst>
              <a:ext uri="{FF2B5EF4-FFF2-40B4-BE49-F238E27FC236}">
                <a16:creationId xmlns="" xmlns:a16="http://schemas.microsoft.com/office/drawing/2014/main" id="{28932FB5-2B04-42C1-98F5-89703BD65A17}"/>
              </a:ext>
            </a:extLst>
          </p:cNvPr>
          <p:cNvSpPr txBox="1">
            <a:spLocks noChangeArrowheads="1"/>
          </p:cNvSpPr>
          <p:nvPr/>
        </p:nvSpPr>
        <p:spPr bwMode="auto">
          <a:xfrm>
            <a:off x="1719299" y="3719561"/>
            <a:ext cx="88413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8000" b="1">
                <a:latin typeface="Times New Roman" panose="02020603050405020304" pitchFamily="18" charset="0"/>
                <a:cs typeface="Times New Roman" panose="02020603050405020304" pitchFamily="18" charset="0"/>
              </a:rPr>
              <a:t>HAI BÀ TRƯNG</a:t>
            </a:r>
            <a:endParaRPr lang="en-US" altLang="en-US" sz="8000" b="1" dirty="0">
              <a:latin typeface="Times New Roman" panose="02020603050405020304" pitchFamily="18" charset="0"/>
              <a:cs typeface="Times New Roman" panose="02020603050405020304" pitchFamily="18" charset="0"/>
            </a:endParaRPr>
          </a:p>
          <a:p>
            <a:pPr algn="r" fontAlgn="base">
              <a:spcBef>
                <a:spcPct val="0"/>
              </a:spcBef>
              <a:spcAft>
                <a:spcPct val="0"/>
              </a:spcAft>
              <a:buNone/>
            </a:pPr>
            <a:r>
              <a:rPr lang="en-US" altLang="en-US" sz="2800" b="1">
                <a:solidFill>
                  <a:srgbClr val="000000"/>
                </a:solidFill>
                <a:latin typeface="Times New Roman" panose="02020603050405020304" pitchFamily="18" charset="0"/>
                <a:cs typeface="Times New Roman" panose="02020603050405020304" pitchFamily="18" charset="0"/>
              </a:rPr>
              <a:t>                                          </a:t>
            </a:r>
            <a:endParaRPr lang="en-US" altLang="en-US" sz="2800" b="1" i="1" dirty="0">
              <a:solidFill>
                <a:srgbClr val="000000"/>
              </a:solidFill>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 xmlns:a16="http://schemas.microsoft.com/office/drawing/2014/main" id="{7D37EB6D-52A6-4C0B-8E53-9017A60C8EAC}"/>
              </a:ext>
            </a:extLst>
          </p:cNvPr>
          <p:cNvSpPr txBox="1">
            <a:spLocks noChangeArrowheads="1"/>
          </p:cNvSpPr>
          <p:nvPr/>
        </p:nvSpPr>
        <p:spPr bwMode="auto">
          <a:xfrm>
            <a:off x="1445248" y="1175699"/>
            <a:ext cx="89293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vi-VN" altLang="en-US" b="1" dirty="0" smtClean="0">
                <a:solidFill>
                  <a:srgbClr val="0070C0"/>
                </a:solidFill>
                <a:latin typeface="Times New Roman" panose="02020603050405020304" pitchFamily="18" charset="0"/>
                <a:cs typeface="Times New Roman" panose="02020603050405020304" pitchFamily="18" charset="0"/>
              </a:rPr>
              <a:t>TRƯỜNG TIỂU HỌC PHÚC LỢI</a:t>
            </a:r>
            <a:endParaRPr lang="en-US" altLang="en-US" b="1" dirty="0">
              <a:solidFill>
                <a:srgbClr val="0070C0"/>
              </a:solidFill>
              <a:latin typeface="Times New Roman" panose="02020603050405020304" pitchFamily="18" charset="0"/>
              <a:cs typeface="Times New Roman" panose="02020603050405020304" pitchFamily="18" charset="0"/>
            </a:endParaRPr>
          </a:p>
          <a:p>
            <a:pPr algn="ctr" fontAlgn="base">
              <a:spcBef>
                <a:spcPct val="0"/>
              </a:spcBef>
              <a:spcAft>
                <a:spcPct val="0"/>
              </a:spcAft>
              <a:buNone/>
            </a:pPr>
            <a:r>
              <a:rPr lang="en-US" altLang="en-US"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949763979"/>
      </p:ext>
    </p:extLst>
  </p:cSld>
  <p:clrMapOvr>
    <a:masterClrMapping/>
  </p:clrMapOvr>
  <mc:AlternateContent xmlns:mc="http://schemas.openxmlformats.org/markup-compatibility/2006" xmlns:p14="http://schemas.microsoft.com/office/powerpoint/2010/main">
    <mc:Choice Requires="p14">
      <p:transition spd="slow" p14:dur="2000" advTm="19520"/>
    </mc:Choice>
    <mc:Fallback xmlns="">
      <p:transition spd="slow" advTm="1952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7">
            <a:extLst>
              <a:ext uri="{FF2B5EF4-FFF2-40B4-BE49-F238E27FC236}">
                <a16:creationId xmlns="" xmlns:a16="http://schemas.microsoft.com/office/drawing/2014/main" id="{D2B1AF14-68C2-457F-9F67-249F3068BB5B}"/>
              </a:ext>
            </a:extLst>
          </p:cNvPr>
          <p:cNvGrpSpPr/>
          <p:nvPr/>
        </p:nvGrpSpPr>
        <p:grpSpPr>
          <a:xfrm>
            <a:off x="4375084" y="2097821"/>
            <a:ext cx="1536349" cy="1138773"/>
            <a:chOff x="1973942" y="708840"/>
            <a:chExt cx="1016000" cy="609600"/>
          </a:xfrm>
        </p:grpSpPr>
        <p:sp>
          <p:nvSpPr>
            <p:cNvPr id="20" name="流程图: 决策 1">
              <a:extLst>
                <a:ext uri="{FF2B5EF4-FFF2-40B4-BE49-F238E27FC236}">
                  <a16:creationId xmlns="" xmlns:a16="http://schemas.microsoft.com/office/drawing/2014/main" id="{94D72C86-B27B-4A78-A519-EB3D84C12CD0}"/>
                </a:ext>
              </a:extLst>
            </p:cNvPr>
            <p:cNvSpPr/>
            <p:nvPr/>
          </p:nvSpPr>
          <p:spPr>
            <a:xfrm>
              <a:off x="1973942" y="708840"/>
              <a:ext cx="1016000" cy="609600"/>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文本框 2">
              <a:extLst>
                <a:ext uri="{FF2B5EF4-FFF2-40B4-BE49-F238E27FC236}">
                  <a16:creationId xmlns="" xmlns:a16="http://schemas.microsoft.com/office/drawing/2014/main" id="{CDABEB9A-E265-4F0C-90E7-B6F163819CA4}"/>
                </a:ext>
              </a:extLst>
            </p:cNvPr>
            <p:cNvSpPr txBox="1"/>
            <p:nvPr/>
          </p:nvSpPr>
          <p:spPr>
            <a:xfrm>
              <a:off x="2034682" y="886165"/>
              <a:ext cx="873717" cy="234628"/>
            </a:xfrm>
            <a:prstGeom prst="rect">
              <a:avLst/>
            </a:prstGeom>
            <a:noFill/>
          </p:spPr>
          <p:txBody>
            <a:bodyPr wrap="none" rtlCol="0">
              <a:spAutoFit/>
            </a:bodyPr>
            <a:lstStyle/>
            <a:p>
              <a:r>
                <a:rPr lang="en-US" altLang="zh-CN" sz="2800" b="1" dirty="0">
                  <a:solidFill>
                    <a:srgbClr val="6FB14B"/>
                  </a:solidFill>
                  <a:latin typeface="Times New Roman" panose="02020603050405020304" pitchFamily="18" charset="0"/>
                  <a:cs typeface="Times New Roman" panose="02020603050405020304" pitchFamily="18" charset="0"/>
                </a:rPr>
                <a:t> </a:t>
              </a:r>
              <a:r>
                <a:rPr lang="en-US" altLang="zh-CN" sz="2800" dirty="0" err="1">
                  <a:solidFill>
                    <a:srgbClr val="6FB14B"/>
                  </a:solidFill>
                  <a:latin typeface="Times New Roman" panose="02020603050405020304" pitchFamily="18" charset="0"/>
                  <a:cs typeface="Times New Roman" panose="02020603050405020304" pitchFamily="18" charset="0"/>
                </a:rPr>
                <a:t>Đoạn</a:t>
              </a:r>
              <a:r>
                <a:rPr lang="en-US" altLang="zh-CN" sz="2800" dirty="0">
                  <a:solidFill>
                    <a:srgbClr val="6FB14B"/>
                  </a:solidFill>
                  <a:latin typeface="Times New Roman" panose="02020603050405020304" pitchFamily="18" charset="0"/>
                  <a:cs typeface="Times New Roman" panose="02020603050405020304" pitchFamily="18" charset="0"/>
                </a:rPr>
                <a:t> 1</a:t>
              </a:r>
              <a:endParaRPr lang="zh-CN" altLang="en-US" sz="2800" dirty="0">
                <a:solidFill>
                  <a:srgbClr val="6FB14B"/>
                </a:solidFill>
                <a:latin typeface="Times New Roman" panose="02020603050405020304" pitchFamily="18" charset="0"/>
                <a:cs typeface="Times New Roman" panose="02020603050405020304" pitchFamily="18" charset="0"/>
              </a:endParaRPr>
            </a:p>
          </p:txBody>
        </p:sp>
      </p:grpSp>
      <p:sp>
        <p:nvSpPr>
          <p:cNvPr id="36" name="文本框 10">
            <a:extLst>
              <a:ext uri="{FF2B5EF4-FFF2-40B4-BE49-F238E27FC236}">
                <a16:creationId xmlns="" xmlns:a16="http://schemas.microsoft.com/office/drawing/2014/main" id="{273F0268-020A-430C-B926-7744D6FA65A6}"/>
              </a:ext>
            </a:extLst>
          </p:cNvPr>
          <p:cNvSpPr txBox="1"/>
          <p:nvPr/>
        </p:nvSpPr>
        <p:spPr>
          <a:xfrm>
            <a:off x="6177701" y="2387478"/>
            <a:ext cx="5046574" cy="461665"/>
          </a:xfrm>
          <a:prstGeom prst="rect">
            <a:avLst/>
          </a:prstGeom>
          <a:noFill/>
          <a:ln w="3175">
            <a:solidFill>
              <a:schemeClr val="tx1"/>
            </a:solidFill>
          </a:ln>
        </p:spPr>
        <p:txBody>
          <a:bodyPr wrap="none" rtlCol="0">
            <a:spAutoFit/>
          </a:bodyPr>
          <a:lstStyle/>
          <a:p>
            <a:r>
              <a:rPr lang="en-US" altLang="vi-VN" sz="2400">
                <a:latin typeface="Times New Roman" panose="02020603050405020304" pitchFamily="18" charset="0"/>
              </a:rPr>
              <a:t>Thuở xưa… đánh đuổi quân xâm lược.</a:t>
            </a:r>
            <a:r>
              <a:rPr lang="en-US" altLang="vi-VN" sz="2400">
                <a:solidFill>
                  <a:schemeClr val="bg1"/>
                </a:solidFill>
                <a:latin typeface="Times New Roman" panose="02020603050405020304" pitchFamily="18" charset="0"/>
              </a:rPr>
              <a:t>.</a:t>
            </a:r>
            <a:endParaRPr lang="zh-CN" altLang="en-US" sz="2667" dirty="0">
              <a:solidFill>
                <a:schemeClr val="bg1"/>
              </a:solidFill>
            </a:endParaRPr>
          </a:p>
        </p:txBody>
      </p:sp>
      <p:sp>
        <p:nvSpPr>
          <p:cNvPr id="37" name="文本框 14">
            <a:extLst>
              <a:ext uri="{FF2B5EF4-FFF2-40B4-BE49-F238E27FC236}">
                <a16:creationId xmlns="" xmlns:a16="http://schemas.microsoft.com/office/drawing/2014/main" id="{DECC2D6C-5000-48F5-94C8-629576B5AB8D}"/>
              </a:ext>
            </a:extLst>
          </p:cNvPr>
          <p:cNvSpPr txBox="1"/>
          <p:nvPr/>
        </p:nvSpPr>
        <p:spPr>
          <a:xfrm>
            <a:off x="6378836" y="3567778"/>
            <a:ext cx="5051331" cy="461665"/>
          </a:xfrm>
          <a:prstGeom prst="rect">
            <a:avLst/>
          </a:prstGeom>
          <a:noFill/>
          <a:ln>
            <a:solidFill>
              <a:schemeClr val="tx1"/>
            </a:solidFill>
          </a:ln>
        </p:spPr>
        <p:txBody>
          <a:bodyPr wrap="square" rtlCol="0">
            <a:spAutoFit/>
          </a:bodyPr>
          <a:lstStyle/>
          <a:p>
            <a:r>
              <a:rPr lang="en-US" altLang="zh-CN" sz="2400">
                <a:latin typeface="Times New Roman" panose="02020603050405020304" pitchFamily="18" charset="0"/>
              </a:rPr>
              <a:t>Bấy giờ …lập mưu giết chết Thi Sách.</a:t>
            </a:r>
            <a:endParaRPr lang="zh-CN" altLang="en-US" sz="2667" dirty="0"/>
          </a:p>
        </p:txBody>
      </p:sp>
      <p:sp>
        <p:nvSpPr>
          <p:cNvPr id="38" name="文本框 18">
            <a:extLst>
              <a:ext uri="{FF2B5EF4-FFF2-40B4-BE49-F238E27FC236}">
                <a16:creationId xmlns="" xmlns:a16="http://schemas.microsoft.com/office/drawing/2014/main" id="{58DEA35C-0CF2-4ACD-80B1-F869092E3F22}"/>
              </a:ext>
            </a:extLst>
          </p:cNvPr>
          <p:cNvSpPr txBox="1"/>
          <p:nvPr/>
        </p:nvSpPr>
        <p:spPr>
          <a:xfrm>
            <a:off x="6378836" y="6071634"/>
            <a:ext cx="4915128" cy="461665"/>
          </a:xfrm>
          <a:prstGeom prst="rect">
            <a:avLst/>
          </a:prstGeom>
          <a:noFill/>
          <a:ln>
            <a:solidFill>
              <a:schemeClr val="tx1"/>
            </a:solidFill>
          </a:ln>
        </p:spPr>
        <p:txBody>
          <a:bodyPr wrap="none" rtlCol="0">
            <a:spAutoFit/>
          </a:bodyPr>
          <a:lstStyle/>
          <a:p>
            <a:r>
              <a:rPr lang="en-US" altLang="zh-CN" sz="2400">
                <a:latin typeface="Times New Roman" panose="02020603050405020304" pitchFamily="18" charset="0"/>
              </a:rPr>
              <a:t>Thành trì của giặc….lịch sử nước nhà.</a:t>
            </a:r>
            <a:endParaRPr lang="zh-CN" altLang="en-US" sz="2667" dirty="0"/>
          </a:p>
        </p:txBody>
      </p:sp>
      <p:sp>
        <p:nvSpPr>
          <p:cNvPr id="41" name="文本框 2">
            <a:extLst>
              <a:ext uri="{FF2B5EF4-FFF2-40B4-BE49-F238E27FC236}">
                <a16:creationId xmlns="" xmlns:a16="http://schemas.microsoft.com/office/drawing/2014/main" id="{272BD90B-93BC-4D48-AA9A-0690CDDBCAEC}"/>
              </a:ext>
            </a:extLst>
          </p:cNvPr>
          <p:cNvSpPr txBox="1"/>
          <p:nvPr/>
        </p:nvSpPr>
        <p:spPr>
          <a:xfrm>
            <a:off x="3690419" y="3430227"/>
            <a:ext cx="274434" cy="523220"/>
          </a:xfrm>
          <a:prstGeom prst="rect">
            <a:avLst/>
          </a:prstGeom>
          <a:noFill/>
        </p:spPr>
        <p:txBody>
          <a:bodyPr wrap="none" rtlCol="0">
            <a:spAutoFit/>
          </a:bodyPr>
          <a:lstStyle/>
          <a:p>
            <a:r>
              <a:rPr lang="en-US" altLang="zh-CN" sz="2800" b="1" dirty="0">
                <a:solidFill>
                  <a:srgbClr val="6FB14B"/>
                </a:solidFill>
                <a:latin typeface="Times New Roman" panose="02020603050405020304" pitchFamily="18" charset="0"/>
                <a:cs typeface="Times New Roman" panose="02020603050405020304" pitchFamily="18" charset="0"/>
              </a:rPr>
              <a:t> </a:t>
            </a:r>
            <a:endParaRPr lang="zh-CN" altLang="en-US" sz="2800" b="1" dirty="0">
              <a:solidFill>
                <a:srgbClr val="6FB14B"/>
              </a:solidFill>
              <a:latin typeface="Times New Roman" panose="02020603050405020304" pitchFamily="18" charset="0"/>
              <a:cs typeface="Times New Roman" panose="02020603050405020304" pitchFamily="18" charset="0"/>
            </a:endParaRPr>
          </a:p>
        </p:txBody>
      </p:sp>
      <p:grpSp>
        <p:nvGrpSpPr>
          <p:cNvPr id="43" name="组合 7">
            <a:extLst>
              <a:ext uri="{FF2B5EF4-FFF2-40B4-BE49-F238E27FC236}">
                <a16:creationId xmlns="" xmlns:a16="http://schemas.microsoft.com/office/drawing/2014/main" id="{CFDA0A22-4254-489E-924C-8C2DAA0A9996}"/>
              </a:ext>
            </a:extLst>
          </p:cNvPr>
          <p:cNvGrpSpPr/>
          <p:nvPr/>
        </p:nvGrpSpPr>
        <p:grpSpPr>
          <a:xfrm>
            <a:off x="4380182" y="3236594"/>
            <a:ext cx="1536350" cy="1184834"/>
            <a:chOff x="1366242" y="515626"/>
            <a:chExt cx="1016000" cy="609600"/>
          </a:xfrm>
        </p:grpSpPr>
        <p:sp>
          <p:nvSpPr>
            <p:cNvPr id="44" name="流程图: 决策 1">
              <a:extLst>
                <a:ext uri="{FF2B5EF4-FFF2-40B4-BE49-F238E27FC236}">
                  <a16:creationId xmlns="" xmlns:a16="http://schemas.microsoft.com/office/drawing/2014/main" id="{A94144F7-0AB4-43E6-89D4-323D5C50EB42}"/>
                </a:ext>
              </a:extLst>
            </p:cNvPr>
            <p:cNvSpPr/>
            <p:nvPr/>
          </p:nvSpPr>
          <p:spPr>
            <a:xfrm>
              <a:off x="1366242" y="515626"/>
              <a:ext cx="1016000" cy="609600"/>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文本框 2">
              <a:extLst>
                <a:ext uri="{FF2B5EF4-FFF2-40B4-BE49-F238E27FC236}">
                  <a16:creationId xmlns="" xmlns:a16="http://schemas.microsoft.com/office/drawing/2014/main" id="{88C4F0AE-C48D-4F1B-9C4C-A9E9ECD7B775}"/>
                </a:ext>
              </a:extLst>
            </p:cNvPr>
            <p:cNvSpPr txBox="1"/>
            <p:nvPr/>
          </p:nvSpPr>
          <p:spPr>
            <a:xfrm>
              <a:off x="1461192" y="703112"/>
              <a:ext cx="901279" cy="234628"/>
            </a:xfrm>
            <a:prstGeom prst="rect">
              <a:avLst/>
            </a:prstGeom>
            <a:noFill/>
          </p:spPr>
          <p:txBody>
            <a:bodyPr wrap="none" rtlCol="0">
              <a:spAutoFit/>
            </a:bodyPr>
            <a:lstStyle/>
            <a:p>
              <a:r>
                <a:rPr lang="en-US" altLang="zh-CN" sz="2800" b="1" dirty="0">
                  <a:solidFill>
                    <a:srgbClr val="6FB14B"/>
                  </a:solidFill>
                  <a:latin typeface="Times New Roman" panose="02020603050405020304" pitchFamily="18" charset="0"/>
                  <a:cs typeface="Times New Roman" panose="02020603050405020304" pitchFamily="18" charset="0"/>
                </a:rPr>
                <a:t> </a:t>
              </a:r>
              <a:r>
                <a:rPr lang="en-US" altLang="zh-CN" sz="2800" dirty="0" err="1">
                  <a:solidFill>
                    <a:srgbClr val="6FB14B"/>
                  </a:solidFill>
                  <a:latin typeface="Times New Roman" panose="02020603050405020304" pitchFamily="18" charset="0"/>
                  <a:cs typeface="Times New Roman" panose="02020603050405020304" pitchFamily="18" charset="0"/>
                </a:rPr>
                <a:t>Đoạn</a:t>
              </a:r>
              <a:r>
                <a:rPr lang="en-US" altLang="zh-CN" sz="2800" dirty="0">
                  <a:solidFill>
                    <a:srgbClr val="6FB14B"/>
                  </a:solidFill>
                  <a:latin typeface="Times New Roman" panose="02020603050405020304" pitchFamily="18" charset="0"/>
                  <a:cs typeface="Times New Roman" panose="02020603050405020304" pitchFamily="18" charset="0"/>
                </a:rPr>
                <a:t> 2</a:t>
              </a:r>
              <a:endParaRPr lang="zh-CN" altLang="en-US" sz="2800" dirty="0">
                <a:solidFill>
                  <a:srgbClr val="6FB14B"/>
                </a:solidFill>
                <a:latin typeface="Times New Roman" panose="02020603050405020304" pitchFamily="18" charset="0"/>
                <a:cs typeface="Times New Roman" panose="02020603050405020304" pitchFamily="18" charset="0"/>
              </a:endParaRPr>
            </a:p>
          </p:txBody>
        </p:sp>
      </p:grpSp>
      <p:grpSp>
        <p:nvGrpSpPr>
          <p:cNvPr id="46" name="组合 7">
            <a:extLst>
              <a:ext uri="{FF2B5EF4-FFF2-40B4-BE49-F238E27FC236}">
                <a16:creationId xmlns="" xmlns:a16="http://schemas.microsoft.com/office/drawing/2014/main" id="{5E5B5A1C-3C7C-452E-B49E-EE2BE2617EE6}"/>
              </a:ext>
            </a:extLst>
          </p:cNvPr>
          <p:cNvGrpSpPr/>
          <p:nvPr/>
        </p:nvGrpSpPr>
        <p:grpSpPr>
          <a:xfrm>
            <a:off x="4380182" y="4426375"/>
            <a:ext cx="1536350" cy="1184834"/>
            <a:chOff x="1973942" y="708840"/>
            <a:chExt cx="1016000" cy="609600"/>
          </a:xfrm>
        </p:grpSpPr>
        <p:sp>
          <p:nvSpPr>
            <p:cNvPr id="47" name="流程图: 决策 1">
              <a:extLst>
                <a:ext uri="{FF2B5EF4-FFF2-40B4-BE49-F238E27FC236}">
                  <a16:creationId xmlns="" xmlns:a16="http://schemas.microsoft.com/office/drawing/2014/main" id="{8B9D610A-1F90-4096-A4C3-248743386A14}"/>
                </a:ext>
              </a:extLst>
            </p:cNvPr>
            <p:cNvSpPr/>
            <p:nvPr/>
          </p:nvSpPr>
          <p:spPr>
            <a:xfrm>
              <a:off x="1973942" y="708840"/>
              <a:ext cx="1016000" cy="609600"/>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文本框 2">
              <a:extLst>
                <a:ext uri="{FF2B5EF4-FFF2-40B4-BE49-F238E27FC236}">
                  <a16:creationId xmlns="" xmlns:a16="http://schemas.microsoft.com/office/drawing/2014/main" id="{A570314F-FBF2-436C-AFE5-B42D3A2F99AD}"/>
                </a:ext>
              </a:extLst>
            </p:cNvPr>
            <p:cNvSpPr txBox="1"/>
            <p:nvPr/>
          </p:nvSpPr>
          <p:spPr>
            <a:xfrm>
              <a:off x="2034681" y="886165"/>
              <a:ext cx="901279" cy="234628"/>
            </a:xfrm>
            <a:prstGeom prst="rect">
              <a:avLst/>
            </a:prstGeom>
            <a:noFill/>
          </p:spPr>
          <p:txBody>
            <a:bodyPr wrap="none" rtlCol="0">
              <a:spAutoFit/>
            </a:bodyPr>
            <a:lstStyle/>
            <a:p>
              <a:r>
                <a:rPr lang="en-US" altLang="zh-CN" sz="2800" b="1" dirty="0">
                  <a:solidFill>
                    <a:srgbClr val="6FB14B"/>
                  </a:solidFill>
                  <a:latin typeface="Times New Roman" panose="02020603050405020304" pitchFamily="18" charset="0"/>
                  <a:cs typeface="Times New Roman" panose="02020603050405020304" pitchFamily="18" charset="0"/>
                </a:rPr>
                <a:t> </a:t>
              </a:r>
              <a:r>
                <a:rPr lang="en-US" altLang="zh-CN" sz="2800" dirty="0" err="1">
                  <a:solidFill>
                    <a:srgbClr val="6FB14B"/>
                  </a:solidFill>
                  <a:latin typeface="Times New Roman" panose="02020603050405020304" pitchFamily="18" charset="0"/>
                  <a:cs typeface="Times New Roman" panose="02020603050405020304" pitchFamily="18" charset="0"/>
                </a:rPr>
                <a:t>Đoạn</a:t>
              </a:r>
              <a:r>
                <a:rPr lang="en-US" altLang="zh-CN" sz="2800" dirty="0">
                  <a:solidFill>
                    <a:srgbClr val="6FB14B"/>
                  </a:solidFill>
                  <a:latin typeface="Times New Roman" panose="02020603050405020304" pitchFamily="18" charset="0"/>
                  <a:cs typeface="Times New Roman" panose="02020603050405020304" pitchFamily="18" charset="0"/>
                </a:rPr>
                <a:t> 3</a:t>
              </a:r>
              <a:endParaRPr lang="zh-CN" altLang="en-US" sz="2800" dirty="0">
                <a:solidFill>
                  <a:srgbClr val="6FB14B"/>
                </a:solidFill>
                <a:latin typeface="Times New Roman" panose="02020603050405020304" pitchFamily="18" charset="0"/>
                <a:cs typeface="Times New Roman" panose="02020603050405020304" pitchFamily="18" charset="0"/>
              </a:endParaRPr>
            </a:p>
          </p:txBody>
        </p:sp>
      </p:grpSp>
      <p:sp>
        <p:nvSpPr>
          <p:cNvPr id="7" name="Hình chữ nhật: Góc Tròn 6">
            <a:extLst>
              <a:ext uri="{FF2B5EF4-FFF2-40B4-BE49-F238E27FC236}">
                <a16:creationId xmlns="" xmlns:a16="http://schemas.microsoft.com/office/drawing/2014/main" id="{741C57FC-A708-4CD3-B404-C5DF9D6DA77D}"/>
              </a:ext>
            </a:extLst>
          </p:cNvPr>
          <p:cNvSpPr/>
          <p:nvPr/>
        </p:nvSpPr>
        <p:spPr bwMode="auto">
          <a:xfrm>
            <a:off x="452581" y="3068266"/>
            <a:ext cx="3634510" cy="1696042"/>
          </a:xfrm>
          <a:prstGeom prst="roundRect">
            <a:avLst/>
          </a:prstGeom>
          <a:solidFill>
            <a:srgbClr val="FFC000"/>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Bố</a:t>
            </a:r>
            <a:r>
              <a:rPr kumimoji="0" 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cục</a:t>
            </a:r>
            <a:r>
              <a:rPr kumimoji="0" 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b</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ài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tập</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đọc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được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chia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làm</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4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đoạn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4" name="图片 4" descr="13">
            <a:extLst>
              <a:ext uri="{FF2B5EF4-FFF2-40B4-BE49-F238E27FC236}">
                <a16:creationId xmlns="" xmlns:a16="http://schemas.microsoft.com/office/drawing/2014/main" id="{C3000195-C67D-48A1-BEBD-70E397A3B2E2}"/>
              </a:ext>
            </a:extLst>
          </p:cNvPr>
          <p:cNvPicPr>
            <a:picLocks noChangeAspect="1"/>
          </p:cNvPicPr>
          <p:nvPr/>
        </p:nvPicPr>
        <p:blipFill>
          <a:blip r:embed="rId4"/>
          <a:stretch>
            <a:fillRect/>
          </a:stretch>
        </p:blipFill>
        <p:spPr>
          <a:xfrm>
            <a:off x="9584375" y="218843"/>
            <a:ext cx="2931428" cy="2485190"/>
          </a:xfrm>
          <a:prstGeom prst="rect">
            <a:avLst/>
          </a:prstGeom>
        </p:spPr>
      </p:pic>
      <p:pic>
        <p:nvPicPr>
          <p:cNvPr id="23" name="图片 1" descr="64a8e9e6f0a315977ad9af715ccf7ba5">
            <a:extLst>
              <a:ext uri="{FF2B5EF4-FFF2-40B4-BE49-F238E27FC236}">
                <a16:creationId xmlns="" xmlns:a16="http://schemas.microsoft.com/office/drawing/2014/main" id="{25EF31F2-4D42-450B-9399-FFC45DB8F201}"/>
              </a:ext>
            </a:extLst>
          </p:cNvPr>
          <p:cNvPicPr>
            <a:picLocks noChangeAspect="1"/>
          </p:cNvPicPr>
          <p:nvPr/>
        </p:nvPicPr>
        <p:blipFill>
          <a:blip r:embed="rId5"/>
          <a:stretch>
            <a:fillRect/>
          </a:stretch>
        </p:blipFill>
        <p:spPr>
          <a:xfrm flipH="1">
            <a:off x="53862" y="5294109"/>
            <a:ext cx="4365735" cy="1546943"/>
          </a:xfrm>
          <a:prstGeom prst="rect">
            <a:avLst/>
          </a:prstGeom>
        </p:spPr>
      </p:pic>
      <p:sp>
        <p:nvSpPr>
          <p:cNvPr id="25" name="Rectangle 3">
            <a:extLst>
              <a:ext uri="{FF2B5EF4-FFF2-40B4-BE49-F238E27FC236}">
                <a16:creationId xmlns="" xmlns:a16="http://schemas.microsoft.com/office/drawing/2014/main" id="{8A758F10-A5F7-45A6-86C5-F15EAF6ABE9B}"/>
              </a:ext>
            </a:extLst>
          </p:cNvPr>
          <p:cNvSpPr txBox="1">
            <a:spLocks noChangeArrowheads="1"/>
          </p:cNvSpPr>
          <p:nvPr/>
        </p:nvSpPr>
        <p:spPr bwMode="auto">
          <a:xfrm>
            <a:off x="2151300" y="108263"/>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00"/>
                </a:solidFill>
                <a:latin typeface="Times New Roman" panose="02020603050405020304" pitchFamily="18" charset="0"/>
                <a:cs typeface="Times New Roman" panose="02020603050405020304" pitchFamily="18" charset="0"/>
              </a:rPr>
              <a:t>TẬP ĐỌC - KỂ CHUYỆN</a:t>
            </a:r>
            <a:endParaRPr lang="en-US" altLang="en-US" sz="2800" b="1" i="1" dirty="0">
              <a:solidFill>
                <a:srgbClr val="000000"/>
              </a:solidFill>
              <a:latin typeface="Times New Roman" panose="02020603050405020304" pitchFamily="18" charset="0"/>
              <a:cs typeface="Times New Roman" panose="02020603050405020304" pitchFamily="18" charset="0"/>
            </a:endParaRPr>
          </a:p>
        </p:txBody>
      </p:sp>
      <p:sp>
        <p:nvSpPr>
          <p:cNvPr id="27" name="TextBox 13">
            <a:extLst>
              <a:ext uri="{FF2B5EF4-FFF2-40B4-BE49-F238E27FC236}">
                <a16:creationId xmlns="" xmlns:a16="http://schemas.microsoft.com/office/drawing/2014/main" id="{7E21F1DF-5401-4A88-8FBD-DB8B7A632E40}"/>
              </a:ext>
            </a:extLst>
          </p:cNvPr>
          <p:cNvSpPr txBox="1">
            <a:spLocks noChangeArrowheads="1"/>
          </p:cNvSpPr>
          <p:nvPr/>
        </p:nvSpPr>
        <p:spPr bwMode="auto">
          <a:xfrm>
            <a:off x="2720779" y="636781"/>
            <a:ext cx="73161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4000" b="1">
                <a:solidFill>
                  <a:srgbClr val="FF0000"/>
                </a:solidFill>
                <a:latin typeface="Times New Roman" panose="02020603050405020304" pitchFamily="18" charset="0"/>
                <a:cs typeface="Times New Roman" panose="02020603050405020304" pitchFamily="18" charset="0"/>
              </a:rPr>
              <a:t>HAI BÀ TRƯNG</a:t>
            </a:r>
            <a:r>
              <a:rPr lang="en-US" altLang="en-US" sz="2800" b="1">
                <a:solidFill>
                  <a:srgbClr val="000000"/>
                </a:solidFill>
                <a:latin typeface="Times New Roman" panose="02020603050405020304" pitchFamily="18" charset="0"/>
                <a:cs typeface="Times New Roman" panose="02020603050405020304" pitchFamily="18" charset="0"/>
              </a:rPr>
              <a:t>                                          </a:t>
            </a:r>
            <a:endParaRPr lang="en-US" altLang="en-US" sz="2800" b="1" i="1" dirty="0">
              <a:solidFill>
                <a:srgbClr val="000000"/>
              </a:solidFill>
              <a:latin typeface="Times New Roman" panose="02020603050405020304" pitchFamily="18" charset="0"/>
              <a:cs typeface="Times New Roman" panose="02020603050405020304" pitchFamily="18" charset="0"/>
            </a:endParaRPr>
          </a:p>
        </p:txBody>
      </p:sp>
      <p:grpSp>
        <p:nvGrpSpPr>
          <p:cNvPr id="29" name="组合 7">
            <a:extLst>
              <a:ext uri="{FF2B5EF4-FFF2-40B4-BE49-F238E27FC236}">
                <a16:creationId xmlns="" xmlns:a16="http://schemas.microsoft.com/office/drawing/2014/main" id="{6F8E2158-2449-439F-BD49-7B472F0BDF0A}"/>
              </a:ext>
            </a:extLst>
          </p:cNvPr>
          <p:cNvGrpSpPr/>
          <p:nvPr/>
        </p:nvGrpSpPr>
        <p:grpSpPr>
          <a:xfrm>
            <a:off x="4380183" y="5627443"/>
            <a:ext cx="1536349" cy="1213610"/>
            <a:chOff x="2006701" y="609877"/>
            <a:chExt cx="1016000" cy="600779"/>
          </a:xfrm>
        </p:grpSpPr>
        <p:sp>
          <p:nvSpPr>
            <p:cNvPr id="30" name="流程图: 决策 1">
              <a:extLst>
                <a:ext uri="{FF2B5EF4-FFF2-40B4-BE49-F238E27FC236}">
                  <a16:creationId xmlns="" xmlns:a16="http://schemas.microsoft.com/office/drawing/2014/main" id="{9A20C1C7-F2E6-43E4-8230-C67C815BB11B}"/>
                </a:ext>
              </a:extLst>
            </p:cNvPr>
            <p:cNvSpPr/>
            <p:nvPr/>
          </p:nvSpPr>
          <p:spPr>
            <a:xfrm>
              <a:off x="2006701" y="609877"/>
              <a:ext cx="1016000" cy="600779"/>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文本框 2">
              <a:extLst>
                <a:ext uri="{FF2B5EF4-FFF2-40B4-BE49-F238E27FC236}">
                  <a16:creationId xmlns="" xmlns:a16="http://schemas.microsoft.com/office/drawing/2014/main" id="{0DD06557-83A9-4861-8ED2-F2DCAB2B1571}"/>
                </a:ext>
              </a:extLst>
            </p:cNvPr>
            <p:cNvSpPr txBox="1"/>
            <p:nvPr/>
          </p:nvSpPr>
          <p:spPr>
            <a:xfrm>
              <a:off x="2051853" y="799295"/>
              <a:ext cx="873718" cy="259012"/>
            </a:xfrm>
            <a:prstGeom prst="rect">
              <a:avLst/>
            </a:prstGeom>
            <a:noFill/>
          </p:spPr>
          <p:txBody>
            <a:bodyPr wrap="none" rtlCol="0">
              <a:spAutoFit/>
            </a:bodyPr>
            <a:lstStyle/>
            <a:p>
              <a:r>
                <a:rPr lang="en-US" altLang="zh-CN" sz="2800" b="1" dirty="0">
                  <a:solidFill>
                    <a:srgbClr val="6FB14B"/>
                  </a:solidFill>
                  <a:latin typeface="Times New Roman" panose="02020603050405020304" pitchFamily="18" charset="0"/>
                  <a:cs typeface="Times New Roman" panose="02020603050405020304" pitchFamily="18" charset="0"/>
                </a:rPr>
                <a:t> </a:t>
              </a:r>
              <a:r>
                <a:rPr lang="en-US" altLang="zh-CN" sz="2800" err="1">
                  <a:solidFill>
                    <a:srgbClr val="6FB14B"/>
                  </a:solidFill>
                  <a:latin typeface="Times New Roman" panose="02020603050405020304" pitchFamily="18" charset="0"/>
                  <a:cs typeface="Times New Roman" panose="02020603050405020304" pitchFamily="18" charset="0"/>
                </a:rPr>
                <a:t>Đoạn</a:t>
              </a:r>
              <a:r>
                <a:rPr lang="en-US" altLang="zh-CN" sz="2800">
                  <a:solidFill>
                    <a:srgbClr val="6FB14B"/>
                  </a:solidFill>
                  <a:latin typeface="Times New Roman" panose="02020603050405020304" pitchFamily="18" charset="0"/>
                  <a:cs typeface="Times New Roman" panose="02020603050405020304" pitchFamily="18" charset="0"/>
                </a:rPr>
                <a:t> 4</a:t>
              </a:r>
              <a:endParaRPr lang="zh-CN" altLang="en-US" sz="2800" dirty="0">
                <a:solidFill>
                  <a:srgbClr val="6FB14B"/>
                </a:solidFill>
                <a:latin typeface="Times New Roman" panose="02020603050405020304" pitchFamily="18" charset="0"/>
                <a:cs typeface="Times New Roman" panose="02020603050405020304" pitchFamily="18" charset="0"/>
              </a:endParaRPr>
            </a:p>
          </p:txBody>
        </p:sp>
      </p:grpSp>
      <p:sp>
        <p:nvSpPr>
          <p:cNvPr id="32" name="文本框 14">
            <a:extLst>
              <a:ext uri="{FF2B5EF4-FFF2-40B4-BE49-F238E27FC236}">
                <a16:creationId xmlns="" xmlns:a16="http://schemas.microsoft.com/office/drawing/2014/main" id="{0403F1C8-4772-4E2A-858A-6E42376E121A}"/>
              </a:ext>
            </a:extLst>
          </p:cNvPr>
          <p:cNvSpPr txBox="1"/>
          <p:nvPr/>
        </p:nvSpPr>
        <p:spPr>
          <a:xfrm>
            <a:off x="6378836" y="4912322"/>
            <a:ext cx="5638676" cy="461665"/>
          </a:xfrm>
          <a:prstGeom prst="rect">
            <a:avLst/>
          </a:prstGeom>
          <a:noFill/>
          <a:ln>
            <a:solidFill>
              <a:schemeClr val="tx1"/>
            </a:solidFill>
          </a:ln>
        </p:spPr>
        <p:txBody>
          <a:bodyPr wrap="square" rtlCol="0">
            <a:spAutoFit/>
          </a:bodyPr>
          <a:lstStyle/>
          <a:p>
            <a:r>
              <a:rPr lang="en-US" altLang="zh-CN" sz="2400">
                <a:latin typeface="Times New Roman" panose="02020603050405020304" pitchFamily="18" charset="0"/>
              </a:rPr>
              <a:t>Nhận được tin dữ….suốt đường hành quân.</a:t>
            </a:r>
            <a:endParaRPr lang="zh-CN" altLang="en-US" sz="2667" dirty="0"/>
          </a:p>
        </p:txBody>
      </p:sp>
    </p:spTree>
    <p:custDataLst>
      <p:tags r:id="rId1"/>
    </p:custDataLst>
    <p:extLst>
      <p:ext uri="{BB962C8B-B14F-4D97-AF65-F5344CB8AC3E}">
        <p14:creationId xmlns:p14="http://schemas.microsoft.com/office/powerpoint/2010/main" val="690095404"/>
      </p:ext>
    </p:extLst>
  </p:cSld>
  <p:clrMapOvr>
    <a:masterClrMapping/>
  </p:clrMapOvr>
  <mc:AlternateContent xmlns:mc="http://schemas.openxmlformats.org/markup-compatibility/2006" xmlns:p14="http://schemas.microsoft.com/office/powerpoint/2010/main">
    <mc:Choice Requires="p14">
      <p:transition spd="slow" p14:dur="2000" advTm="37948"/>
    </mc:Choice>
    <mc:Fallback xmlns="">
      <p:transition spd="slow" advTm="3794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536138" y="-844431"/>
            <a:ext cx="3545222" cy="6304805"/>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1782618" y="-420906"/>
            <a:ext cx="10668000" cy="8077721"/>
          </a:xfrm>
          <a:prstGeom prst="rect">
            <a:avLst/>
          </a:prstGeom>
          <a:noFill/>
          <a:ln w="9525">
            <a:noFill/>
          </a:ln>
        </p:spPr>
      </p:pic>
      <p:sp>
        <p:nvSpPr>
          <p:cNvPr id="2" name="TextBox 1"/>
          <p:cNvSpPr txBox="1"/>
          <p:nvPr/>
        </p:nvSpPr>
        <p:spPr>
          <a:xfrm>
            <a:off x="-340007" y="3429001"/>
            <a:ext cx="3152958" cy="894219"/>
          </a:xfrm>
          <a:prstGeom prst="rect">
            <a:avLst/>
          </a:prstGeom>
          <a:noFill/>
        </p:spPr>
        <p:txBody>
          <a:bodyPr wrap="square" rtlCol="0">
            <a:spAutoFit/>
          </a:bodyPr>
          <a:lstStyle/>
          <a:p>
            <a:pPr algn="ctr"/>
            <a:r>
              <a:rPr lang="en-US" sz="5211" b="1">
                <a:solidFill>
                  <a:srgbClr val="FF0000"/>
                </a:solidFill>
                <a:latin typeface="Cambria" panose="02040503050406030204" pitchFamily="18" charset="0"/>
                <a:ea typeface="Cambria" panose="02040503050406030204" pitchFamily="18" charset="0"/>
                <a:cs typeface="Times New Roman" panose="02020603050405020304" pitchFamily="18" charset="0"/>
              </a:rPr>
              <a:t>Đoạn 1</a:t>
            </a:r>
            <a:endParaRPr lang="en-US" sz="5211"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21A44D0-8A86-41C3-A126-5096B1E39CE5}"/>
              </a:ext>
            </a:extLst>
          </p:cNvPr>
          <p:cNvSpPr txBox="1"/>
          <p:nvPr/>
        </p:nvSpPr>
        <p:spPr>
          <a:xfrm>
            <a:off x="3556000" y="1547474"/>
            <a:ext cx="8063345" cy="4524315"/>
          </a:xfrm>
          <a:prstGeom prst="rect">
            <a:avLst/>
          </a:prstGeom>
          <a:noFill/>
        </p:spPr>
        <p:txBody>
          <a:bodyPr wrap="square">
            <a:spAutoFit/>
          </a:bodyPr>
          <a:lstStyle/>
          <a:p>
            <a:r>
              <a:rPr lang="en-US" sz="3200" b="1" i="0">
                <a:solidFill>
                  <a:srgbClr val="000000"/>
                </a:solidFill>
                <a:effectLst/>
                <a:latin typeface="+mj-lt"/>
              </a:rPr>
              <a:t>      </a:t>
            </a:r>
            <a:r>
              <a:rPr lang="vi-VN" sz="3200" b="1" i="0">
                <a:solidFill>
                  <a:srgbClr val="000000"/>
                </a:solidFill>
                <a:effectLst/>
                <a:latin typeface="+mj-lt"/>
              </a:rPr>
              <a:t>1.</a:t>
            </a:r>
            <a:r>
              <a:rPr lang="vi-VN" sz="3200" b="0" i="0">
                <a:solidFill>
                  <a:srgbClr val="000000"/>
                </a:solidFill>
                <a:effectLst/>
                <a:latin typeface="+mj-lt"/>
              </a:rPr>
              <a:t> Thuở xưa, nước ta bị giặc ngoại xâm </a:t>
            </a:r>
            <a:r>
              <a:rPr lang="vi-VN" sz="3200" b="0" i="0">
                <a:effectLst/>
                <a:latin typeface="+mj-lt"/>
              </a:rPr>
              <a:t>đô </a:t>
            </a:r>
            <a:r>
              <a:rPr lang="vi-VN" sz="3200" b="0" i="0">
                <a:solidFill>
                  <a:srgbClr val="000000"/>
                </a:solidFill>
                <a:effectLst/>
                <a:latin typeface="+mj-lt"/>
              </a:rPr>
              <a:t>hộ. Chúng thẳng tay chém giết dân lành, cướp hết ruộng nương màu mỡ. Chúng bắt dân lên rừng săn thú lạ, xuống biển mò ngọc trai, khiến bao người thiệt mạng vì hổ báo, cá sấu, thuồng luồng, ... Lòng dân oán hận ngút trời, chỉ chờ dịp vùng lên đánh đuổi quân xâm lược.</a:t>
            </a:r>
            <a:br>
              <a:rPr lang="vi-VN" sz="3200" b="0" i="0">
                <a:solidFill>
                  <a:srgbClr val="000000"/>
                </a:solidFill>
                <a:effectLst/>
                <a:latin typeface="+mj-lt"/>
              </a:rPr>
            </a:br>
            <a:r>
              <a:rPr lang="vi-VN" sz="3200" b="0" i="0">
                <a:solidFill>
                  <a:srgbClr val="000000"/>
                </a:solidFill>
                <a:effectLst/>
                <a:latin typeface="+mj-lt"/>
              </a:rPr>
              <a:t/>
            </a:r>
            <a:br>
              <a:rPr lang="vi-VN" sz="3200" b="0" i="0">
                <a:solidFill>
                  <a:srgbClr val="000000"/>
                </a:solidFill>
                <a:effectLst/>
                <a:latin typeface="+mj-lt"/>
              </a:rPr>
            </a:br>
            <a:endParaRPr lang="en-US" sz="3200">
              <a:latin typeface="+mj-lt"/>
            </a:endParaRPr>
          </a:p>
        </p:txBody>
      </p:sp>
      <p:sp>
        <p:nvSpPr>
          <p:cNvPr id="14" name="TextBox 13">
            <a:extLst>
              <a:ext uri="{FF2B5EF4-FFF2-40B4-BE49-F238E27FC236}">
                <a16:creationId xmlns="" xmlns:a16="http://schemas.microsoft.com/office/drawing/2014/main" id="{F04CB5FB-C729-4E41-BD8F-7E7875B841EB}"/>
              </a:ext>
            </a:extLst>
          </p:cNvPr>
          <p:cNvSpPr txBox="1"/>
          <p:nvPr/>
        </p:nvSpPr>
        <p:spPr>
          <a:xfrm>
            <a:off x="8007924" y="1547474"/>
            <a:ext cx="2702115" cy="584775"/>
          </a:xfrm>
          <a:prstGeom prst="rect">
            <a:avLst/>
          </a:prstGeom>
          <a:noFill/>
        </p:spPr>
        <p:txBody>
          <a:bodyPr wrap="square">
            <a:spAutoFit/>
          </a:bodyPr>
          <a:lstStyle/>
          <a:p>
            <a:r>
              <a:rPr lang="vi-VN" sz="3200" b="0" i="0">
                <a:solidFill>
                  <a:srgbClr val="FF0000"/>
                </a:solidFill>
                <a:effectLst/>
                <a:latin typeface="+mj-lt"/>
              </a:rPr>
              <a:t>giặc ngoại xâm </a:t>
            </a:r>
            <a:endParaRPr lang="en-US" sz="3200">
              <a:solidFill>
                <a:srgbClr val="FF0000"/>
              </a:solidFill>
            </a:endParaRPr>
          </a:p>
        </p:txBody>
      </p:sp>
      <p:sp>
        <p:nvSpPr>
          <p:cNvPr id="19" name="TextBox 18">
            <a:extLst>
              <a:ext uri="{FF2B5EF4-FFF2-40B4-BE49-F238E27FC236}">
                <a16:creationId xmlns="" xmlns:a16="http://schemas.microsoft.com/office/drawing/2014/main" id="{67B5D1A9-CD29-44AB-98FD-1689C1A2D15F}"/>
              </a:ext>
            </a:extLst>
          </p:cNvPr>
          <p:cNvSpPr txBox="1"/>
          <p:nvPr/>
        </p:nvSpPr>
        <p:spPr>
          <a:xfrm>
            <a:off x="10598727" y="1547473"/>
            <a:ext cx="822036" cy="584775"/>
          </a:xfrm>
          <a:prstGeom prst="rect">
            <a:avLst/>
          </a:prstGeom>
          <a:noFill/>
        </p:spPr>
        <p:txBody>
          <a:bodyPr wrap="square">
            <a:spAutoFit/>
          </a:bodyPr>
          <a:lstStyle/>
          <a:p>
            <a:r>
              <a:rPr lang="vi-VN" sz="3200" b="0" i="0">
                <a:solidFill>
                  <a:srgbClr val="FF0000"/>
                </a:solidFill>
                <a:effectLst/>
                <a:latin typeface="+mj-lt"/>
              </a:rPr>
              <a:t>đô </a:t>
            </a:r>
            <a:endParaRPr lang="en-US" sz="3200">
              <a:solidFill>
                <a:srgbClr val="FF0000"/>
              </a:solidFill>
            </a:endParaRPr>
          </a:p>
        </p:txBody>
      </p:sp>
      <p:sp>
        <p:nvSpPr>
          <p:cNvPr id="21" name="TextBox 20">
            <a:extLst>
              <a:ext uri="{FF2B5EF4-FFF2-40B4-BE49-F238E27FC236}">
                <a16:creationId xmlns="" xmlns:a16="http://schemas.microsoft.com/office/drawing/2014/main" id="{4D48BDE3-E9C2-4307-AE45-75391502493C}"/>
              </a:ext>
            </a:extLst>
          </p:cNvPr>
          <p:cNvSpPr txBox="1"/>
          <p:nvPr/>
        </p:nvSpPr>
        <p:spPr>
          <a:xfrm>
            <a:off x="3556000" y="2040583"/>
            <a:ext cx="863601" cy="584775"/>
          </a:xfrm>
          <a:prstGeom prst="rect">
            <a:avLst/>
          </a:prstGeom>
          <a:noFill/>
        </p:spPr>
        <p:txBody>
          <a:bodyPr wrap="square">
            <a:spAutoFit/>
          </a:bodyPr>
          <a:lstStyle/>
          <a:p>
            <a:r>
              <a:rPr lang="vi-VN" sz="3200" b="0" i="0">
                <a:solidFill>
                  <a:srgbClr val="FF0000"/>
                </a:solidFill>
                <a:effectLst/>
                <a:latin typeface="+mj-lt"/>
              </a:rPr>
              <a:t>hộ</a:t>
            </a:r>
            <a:endParaRPr lang="en-US" sz="3200">
              <a:solidFill>
                <a:srgbClr val="FF0000"/>
              </a:solidFill>
            </a:endParaRPr>
          </a:p>
        </p:txBody>
      </p:sp>
      <p:pic>
        <p:nvPicPr>
          <p:cNvPr id="22" name="Picture 5" descr="Káº¿t quáº£ hÃ¬nh áº£nh cho hÃ¬nh áº£nh giáº·c ngoáº¡i xÃ¢m">
            <a:extLst>
              <a:ext uri="{FF2B5EF4-FFF2-40B4-BE49-F238E27FC236}">
                <a16:creationId xmlns="" xmlns:a16="http://schemas.microsoft.com/office/drawing/2014/main" id="{8A4BA366-FA43-4063-8B32-4293A394CE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259" y="2214675"/>
            <a:ext cx="7435273" cy="321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 xmlns:a16="http://schemas.microsoft.com/office/drawing/2014/main" id="{0737D226-B7EB-4706-807F-7D593EF52F0D}"/>
              </a:ext>
            </a:extLst>
          </p:cNvPr>
          <p:cNvSpPr txBox="1"/>
          <p:nvPr/>
        </p:nvSpPr>
        <p:spPr>
          <a:xfrm>
            <a:off x="3158835" y="5460374"/>
            <a:ext cx="10538691" cy="523220"/>
          </a:xfrm>
          <a:prstGeom prst="rect">
            <a:avLst/>
          </a:prstGeom>
          <a:noFill/>
        </p:spPr>
        <p:txBody>
          <a:bodyPr wrap="square">
            <a:spAutoFit/>
          </a:bodyPr>
          <a:lstStyle/>
          <a:p>
            <a:r>
              <a:rPr lang="vi-VN" sz="2800" b="1" i="0">
                <a:solidFill>
                  <a:srgbClr val="FF0000"/>
                </a:solidFill>
                <a:effectLst/>
                <a:latin typeface="OpenSans"/>
              </a:rPr>
              <a:t>Giặc ngoại xâm</a:t>
            </a:r>
            <a:r>
              <a:rPr lang="vi-VN" sz="2800" b="0" i="0">
                <a:solidFill>
                  <a:srgbClr val="FF0000"/>
                </a:solidFill>
                <a:effectLst/>
                <a:latin typeface="OpenSans"/>
              </a:rPr>
              <a:t> : </a:t>
            </a:r>
            <a:r>
              <a:rPr lang="vi-VN" sz="2800" b="1" i="0">
                <a:effectLst/>
                <a:latin typeface="+mj-lt"/>
              </a:rPr>
              <a:t>giặc từ nước ngoài đến xâm chiếm.</a:t>
            </a:r>
            <a:endParaRPr lang="en-US" sz="2800" b="1">
              <a:latin typeface="+mj-lt"/>
            </a:endParaRPr>
          </a:p>
        </p:txBody>
      </p:sp>
      <p:sp>
        <p:nvSpPr>
          <p:cNvPr id="11" name="TextBox 10">
            <a:extLst>
              <a:ext uri="{FF2B5EF4-FFF2-40B4-BE49-F238E27FC236}">
                <a16:creationId xmlns="" xmlns:a16="http://schemas.microsoft.com/office/drawing/2014/main" id="{05F5E841-31C6-4D5F-B48F-77424A5F646E}"/>
              </a:ext>
            </a:extLst>
          </p:cNvPr>
          <p:cNvSpPr txBox="1"/>
          <p:nvPr/>
        </p:nvSpPr>
        <p:spPr>
          <a:xfrm>
            <a:off x="3272199" y="6015038"/>
            <a:ext cx="6156036" cy="523220"/>
          </a:xfrm>
          <a:prstGeom prst="rect">
            <a:avLst/>
          </a:prstGeom>
          <a:noFill/>
        </p:spPr>
        <p:txBody>
          <a:bodyPr wrap="square">
            <a:spAutoFit/>
          </a:bodyPr>
          <a:lstStyle/>
          <a:p>
            <a:r>
              <a:rPr lang="vi-VN" sz="2800" b="1" i="0">
                <a:solidFill>
                  <a:srgbClr val="000000"/>
                </a:solidFill>
                <a:effectLst/>
                <a:latin typeface="Times New Roman" panose="02020603050405020304" pitchFamily="18" charset="0"/>
                <a:cs typeface="Times New Roman" panose="02020603050405020304" pitchFamily="18" charset="0"/>
              </a:rPr>
              <a:t>Đô hộ</a:t>
            </a:r>
            <a:r>
              <a:rPr lang="vi-VN" sz="2800" b="0" i="0">
                <a:solidFill>
                  <a:srgbClr val="000000"/>
                </a:solidFill>
                <a:effectLst/>
                <a:latin typeface="Times New Roman" panose="02020603050405020304" pitchFamily="18" charset="0"/>
                <a:cs typeface="Times New Roman" panose="02020603050405020304" pitchFamily="18" charset="0"/>
              </a:rPr>
              <a:t> : </a:t>
            </a:r>
            <a:r>
              <a:rPr lang="vi-VN" sz="2800" b="1" i="0">
                <a:solidFill>
                  <a:srgbClr val="FF0000"/>
                </a:solidFill>
                <a:effectLst/>
                <a:latin typeface="Times New Roman" panose="02020603050405020304" pitchFamily="18" charset="0"/>
                <a:cs typeface="Times New Roman" panose="02020603050405020304" pitchFamily="18" charset="0"/>
              </a:rPr>
              <a:t>thống trị nước khác.</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AD808A54-49F6-41AD-92D2-11CDCA943AC6}"/>
              </a:ext>
            </a:extLst>
          </p:cNvPr>
          <p:cNvSpPr txBox="1"/>
          <p:nvPr/>
        </p:nvSpPr>
        <p:spPr>
          <a:xfrm>
            <a:off x="8009570" y="1545206"/>
            <a:ext cx="2856183" cy="584775"/>
          </a:xfrm>
          <a:prstGeom prst="rect">
            <a:avLst/>
          </a:prstGeom>
          <a:noFill/>
        </p:spPr>
        <p:txBody>
          <a:bodyPr wrap="square">
            <a:spAutoFit/>
          </a:bodyPr>
          <a:lstStyle/>
          <a:p>
            <a:r>
              <a:rPr lang="vi-VN" sz="3200" b="0" i="0">
                <a:solidFill>
                  <a:srgbClr val="FF0000"/>
                </a:solidFill>
                <a:effectLst/>
                <a:latin typeface="+mj-lt"/>
              </a:rPr>
              <a:t>giặc ngoại xâm </a:t>
            </a:r>
            <a:endParaRPr lang="en-US" sz="3200">
              <a:solidFill>
                <a:srgbClr val="FF0000"/>
              </a:solidFill>
            </a:endParaRPr>
          </a:p>
        </p:txBody>
      </p:sp>
    </p:spTree>
    <p:extLst>
      <p:ext uri="{BB962C8B-B14F-4D97-AF65-F5344CB8AC3E}">
        <p14:creationId xmlns:p14="http://schemas.microsoft.com/office/powerpoint/2010/main" val="4020083992"/>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12"/>
                                        </p:tgtEl>
                                        <p:attrNameLst>
                                          <p:attrName>ppt_x</p:attrName>
                                        </p:attrNameLst>
                                      </p:cBhvr>
                                      <p:tavLst>
                                        <p:tav tm="0">
                                          <p:val>
                                            <p:strVal val="ppt_x"/>
                                          </p:val>
                                        </p:tav>
                                        <p:tav tm="100000">
                                          <p:val>
                                            <p:strVal val="ppt_x"/>
                                          </p:val>
                                        </p:tav>
                                      </p:tavLst>
                                    </p:anim>
                                    <p:anim calcmode="lin" valueType="num">
                                      <p:cBhvr additive="base">
                                        <p:cTn id="12" dur="500"/>
                                        <p:tgtEl>
                                          <p:spTgt spid="12"/>
                                        </p:tgtEl>
                                        <p:attrNameLst>
                                          <p:attrName>ppt_y</p:attrName>
                                        </p:attrNameLst>
                                      </p:cBhvr>
                                      <p:tavLst>
                                        <p:tav tm="0">
                                          <p:val>
                                            <p:strVal val="ppt_y"/>
                                          </p:val>
                                        </p:tav>
                                        <p:tav tm="100000">
                                          <p:val>
                                            <p:strVal val="1+ppt_h/2"/>
                                          </p:val>
                                        </p:tav>
                                      </p:tavLst>
                                    </p:anim>
                                    <p:set>
                                      <p:cBhvr>
                                        <p:cTn id="13" dur="1" fill="hold">
                                          <p:stCondLst>
                                            <p:cond delay="499"/>
                                          </p:stCondLst>
                                        </p:cTn>
                                        <p:tgtEl>
                                          <p:spTgt spid="12"/>
                                        </p:tgtEl>
                                        <p:attrNameLst>
                                          <p:attrName>style.visibility</p:attrName>
                                        </p:attrNameLst>
                                      </p:cBhvr>
                                      <p:to>
                                        <p:strVal val="hidden"/>
                                      </p:to>
                                    </p:set>
                                  </p:childTnLst>
                                </p:cTn>
                              </p:par>
                              <p:par>
                                <p:cTn id="14" presetID="2" presetClass="exit" presetSubtype="4" fill="hold" grpId="1" nodeType="withEffect">
                                  <p:stCondLst>
                                    <p:cond delay="0"/>
                                  </p:stCondLst>
                                  <p:childTnLst>
                                    <p:anim calcmode="lin" valueType="num">
                                      <p:cBhvr additive="base">
                                        <p:cTn id="15" dur="500"/>
                                        <p:tgtEl>
                                          <p:spTgt spid="14"/>
                                        </p:tgtEl>
                                        <p:attrNameLst>
                                          <p:attrName>ppt_x</p:attrName>
                                        </p:attrNameLst>
                                      </p:cBhvr>
                                      <p:tavLst>
                                        <p:tav tm="0">
                                          <p:val>
                                            <p:strVal val="ppt_x"/>
                                          </p:val>
                                        </p:tav>
                                        <p:tav tm="100000">
                                          <p:val>
                                            <p:strVal val="ppt_x"/>
                                          </p:val>
                                        </p:tav>
                                      </p:tavLst>
                                    </p:anim>
                                    <p:anim calcmode="lin" valueType="num">
                                      <p:cBhvr additive="base">
                                        <p:cTn id="16" dur="500"/>
                                        <p:tgtEl>
                                          <p:spTgt spid="14"/>
                                        </p:tgtEl>
                                        <p:attrNameLst>
                                          <p:attrName>ppt_y</p:attrName>
                                        </p:attrNameLst>
                                      </p:cBhvr>
                                      <p:tavLst>
                                        <p:tav tm="0">
                                          <p:val>
                                            <p:strVal val="ppt_y"/>
                                          </p:val>
                                        </p:tav>
                                        <p:tav tm="100000">
                                          <p:val>
                                            <p:strVal val="1+ppt_h/2"/>
                                          </p:val>
                                        </p:tav>
                                      </p:tavLst>
                                    </p:anim>
                                    <p:set>
                                      <p:cBhvr>
                                        <p:cTn id="17" dur="1" fill="hold">
                                          <p:stCondLst>
                                            <p:cond delay="499"/>
                                          </p:stCondLst>
                                        </p:cTn>
                                        <p:tgtEl>
                                          <p:spTgt spid="14"/>
                                        </p:tgtEl>
                                        <p:attrNameLst>
                                          <p:attrName>style.visibility</p:attrName>
                                        </p:attrNameLst>
                                      </p:cBhvr>
                                      <p:to>
                                        <p:strVal val="hidden"/>
                                      </p:to>
                                    </p:set>
                                  </p:childTnLst>
                                </p:cTn>
                              </p:par>
                              <p:par>
                                <p:cTn id="18" presetID="21" presetClass="entr" presetSubtype="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heel(1)">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22"/>
                                        </p:tgtEl>
                                        <p:attrNameLst>
                                          <p:attrName>ppt_x</p:attrName>
                                        </p:attrNameLst>
                                      </p:cBhvr>
                                      <p:tavLst>
                                        <p:tav tm="0">
                                          <p:val>
                                            <p:strVal val="ppt_x"/>
                                          </p:val>
                                        </p:tav>
                                        <p:tav tm="100000">
                                          <p:val>
                                            <p:strVal val="ppt_x"/>
                                          </p:val>
                                        </p:tav>
                                      </p:tavLst>
                                    </p:anim>
                                    <p:anim calcmode="lin" valueType="num">
                                      <p:cBhvr additive="base">
                                        <p:cTn id="30" dur="500"/>
                                        <p:tgtEl>
                                          <p:spTgt spid="22"/>
                                        </p:tgtEl>
                                        <p:attrNameLst>
                                          <p:attrName>ppt_y</p:attrName>
                                        </p:attrNameLst>
                                      </p:cBhvr>
                                      <p:tavLst>
                                        <p:tav tm="0">
                                          <p:val>
                                            <p:strVal val="ppt_y"/>
                                          </p:val>
                                        </p:tav>
                                        <p:tav tm="100000">
                                          <p:val>
                                            <p:strVal val="1+ppt_h/2"/>
                                          </p:val>
                                        </p:tav>
                                      </p:tavLst>
                                    </p:anim>
                                    <p:set>
                                      <p:cBhvr>
                                        <p:cTn id="31" dur="1" fill="hold">
                                          <p:stCondLst>
                                            <p:cond delay="499"/>
                                          </p:stCondLst>
                                        </p:cTn>
                                        <p:tgtEl>
                                          <p:spTgt spid="22"/>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23"/>
                                        </p:tgtEl>
                                        <p:attrNameLst>
                                          <p:attrName>ppt_x</p:attrName>
                                        </p:attrNameLst>
                                      </p:cBhvr>
                                      <p:tavLst>
                                        <p:tav tm="0">
                                          <p:val>
                                            <p:strVal val="ppt_x"/>
                                          </p:val>
                                        </p:tav>
                                        <p:tav tm="100000">
                                          <p:val>
                                            <p:strVal val="ppt_x"/>
                                          </p:val>
                                        </p:tav>
                                      </p:tavLst>
                                    </p:anim>
                                    <p:anim calcmode="lin" valueType="num">
                                      <p:cBhvr additive="base">
                                        <p:cTn id="34" dur="500"/>
                                        <p:tgtEl>
                                          <p:spTgt spid="23"/>
                                        </p:tgtEl>
                                        <p:attrNameLst>
                                          <p:attrName>ppt_y</p:attrName>
                                        </p:attrNameLst>
                                      </p:cBhvr>
                                      <p:tavLst>
                                        <p:tav tm="0">
                                          <p:val>
                                            <p:strVal val="ppt_y"/>
                                          </p:val>
                                        </p:tav>
                                        <p:tav tm="100000">
                                          <p:val>
                                            <p:strVal val="1+ppt_h/2"/>
                                          </p:val>
                                        </p:tav>
                                      </p:tavLst>
                                    </p:anim>
                                    <p:set>
                                      <p:cBhvr>
                                        <p:cTn id="35" dur="1" fill="hold">
                                          <p:stCondLst>
                                            <p:cond delay="499"/>
                                          </p:stCondLst>
                                        </p:cTn>
                                        <p:tgtEl>
                                          <p:spTgt spid="23"/>
                                        </p:tgtEl>
                                        <p:attrNameLst>
                                          <p:attrName>style.visibility</p:attrName>
                                        </p:attrNameLst>
                                      </p:cBhvr>
                                      <p:to>
                                        <p:strVal val="hidden"/>
                                      </p:to>
                                    </p:set>
                                  </p:childTnLst>
                                </p:cTn>
                              </p:par>
                              <p:par>
                                <p:cTn id="36" presetID="6" presetClass="entr" presetSubtype="16" fill="hold" grpId="1"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500"/>
                                        <p:tgtEl>
                                          <p:spTgt spid="12"/>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ircle(in)">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500"/>
                                        <p:tgtEl>
                                          <p:spTgt spid="1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in)">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circle(in)">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9" grpId="0"/>
      <p:bldP spid="21" grpId="0"/>
      <p:bldP spid="23" grpId="0"/>
      <p:bldP spid="23" grpId="1"/>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536138" y="-844431"/>
            <a:ext cx="3545222" cy="6304805"/>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1782618" y="-420906"/>
            <a:ext cx="10668000" cy="8077721"/>
          </a:xfrm>
          <a:prstGeom prst="rect">
            <a:avLst/>
          </a:prstGeom>
          <a:noFill/>
          <a:ln w="9525">
            <a:noFill/>
          </a:ln>
        </p:spPr>
      </p:pic>
      <p:sp>
        <p:nvSpPr>
          <p:cNvPr id="2" name="TextBox 1"/>
          <p:cNvSpPr txBox="1"/>
          <p:nvPr/>
        </p:nvSpPr>
        <p:spPr>
          <a:xfrm>
            <a:off x="-340007" y="3429001"/>
            <a:ext cx="3152958" cy="894219"/>
          </a:xfrm>
          <a:prstGeom prst="rect">
            <a:avLst/>
          </a:prstGeom>
          <a:noFill/>
        </p:spPr>
        <p:txBody>
          <a:bodyPr wrap="square" rtlCol="0">
            <a:spAutoFit/>
          </a:bodyPr>
          <a:lstStyle/>
          <a:p>
            <a:pPr algn="ctr"/>
            <a:r>
              <a:rPr lang="en-US" sz="5211" b="1">
                <a:solidFill>
                  <a:srgbClr val="FF0000"/>
                </a:solidFill>
                <a:latin typeface="Cambria" panose="02040503050406030204" pitchFamily="18" charset="0"/>
                <a:ea typeface="Cambria" panose="02040503050406030204" pitchFamily="18" charset="0"/>
                <a:cs typeface="Times New Roman" panose="02020603050405020304" pitchFamily="18" charset="0"/>
              </a:rPr>
              <a:t>Đoạn 1</a:t>
            </a:r>
            <a:endParaRPr lang="en-US" sz="5211"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21A44D0-8A86-41C3-A126-5096B1E39CE5}"/>
              </a:ext>
            </a:extLst>
          </p:cNvPr>
          <p:cNvSpPr txBox="1"/>
          <p:nvPr/>
        </p:nvSpPr>
        <p:spPr>
          <a:xfrm>
            <a:off x="3556000" y="1547474"/>
            <a:ext cx="8063345" cy="4524315"/>
          </a:xfrm>
          <a:prstGeom prst="rect">
            <a:avLst/>
          </a:prstGeom>
          <a:noFill/>
        </p:spPr>
        <p:txBody>
          <a:bodyPr wrap="square">
            <a:spAutoFit/>
          </a:bodyPr>
          <a:lstStyle/>
          <a:p>
            <a:r>
              <a:rPr lang="en-US" sz="3200" b="1" i="0">
                <a:solidFill>
                  <a:srgbClr val="000000"/>
                </a:solidFill>
                <a:effectLst/>
                <a:latin typeface="+mj-lt"/>
              </a:rPr>
              <a:t>      </a:t>
            </a:r>
            <a:r>
              <a:rPr lang="vi-VN" sz="3200" b="1" i="0">
                <a:solidFill>
                  <a:srgbClr val="000000"/>
                </a:solidFill>
                <a:effectLst/>
                <a:latin typeface="+mj-lt"/>
              </a:rPr>
              <a:t>1.</a:t>
            </a:r>
            <a:r>
              <a:rPr lang="vi-VN" sz="3200" b="0" i="0">
                <a:solidFill>
                  <a:srgbClr val="000000"/>
                </a:solidFill>
                <a:effectLst/>
                <a:latin typeface="+mj-lt"/>
              </a:rPr>
              <a:t> Thuở xưa, nước ta bị giặc ngoại xâm </a:t>
            </a:r>
            <a:r>
              <a:rPr lang="vi-VN" sz="3200" b="0" i="0">
                <a:effectLst/>
                <a:latin typeface="+mj-lt"/>
              </a:rPr>
              <a:t>đô </a:t>
            </a:r>
            <a:r>
              <a:rPr lang="vi-VN" sz="3200" b="0" i="0">
                <a:solidFill>
                  <a:srgbClr val="000000"/>
                </a:solidFill>
                <a:effectLst/>
                <a:latin typeface="+mj-lt"/>
              </a:rPr>
              <a:t>hộ. Chúng thẳng tay chém giết dân lành, cướp hết ruộng nương màu mỡ. Chúng bắt dân lên rừng săn thú lạ, xuống biển mò ngọc trai, khiến bao người thiệt mạng vì hổ báo, cá sấu, thuồng luồng, ... Lòng dân oán hận ngút trời, chỉ chờ dịp vùng lên đánh đuổi quân xâm lược.</a:t>
            </a:r>
            <a:br>
              <a:rPr lang="vi-VN" sz="3200" b="0" i="0">
                <a:solidFill>
                  <a:srgbClr val="000000"/>
                </a:solidFill>
                <a:effectLst/>
                <a:latin typeface="+mj-lt"/>
              </a:rPr>
            </a:br>
            <a:r>
              <a:rPr lang="vi-VN" sz="3200" b="0" i="0">
                <a:solidFill>
                  <a:srgbClr val="000000"/>
                </a:solidFill>
                <a:effectLst/>
                <a:latin typeface="+mj-lt"/>
              </a:rPr>
              <a:t/>
            </a:r>
            <a:br>
              <a:rPr lang="vi-VN" sz="3200" b="0" i="0">
                <a:solidFill>
                  <a:srgbClr val="000000"/>
                </a:solidFill>
                <a:effectLst/>
                <a:latin typeface="+mj-lt"/>
              </a:rPr>
            </a:br>
            <a:endParaRPr lang="en-US" sz="3200">
              <a:latin typeface="+mj-lt"/>
            </a:endParaRPr>
          </a:p>
        </p:txBody>
      </p:sp>
      <p:sp>
        <p:nvSpPr>
          <p:cNvPr id="14" name="TextBox 13">
            <a:extLst>
              <a:ext uri="{FF2B5EF4-FFF2-40B4-BE49-F238E27FC236}">
                <a16:creationId xmlns="" xmlns:a16="http://schemas.microsoft.com/office/drawing/2014/main" id="{F04CB5FB-C729-4E41-BD8F-7E7875B841EB}"/>
              </a:ext>
            </a:extLst>
          </p:cNvPr>
          <p:cNvSpPr txBox="1"/>
          <p:nvPr/>
        </p:nvSpPr>
        <p:spPr>
          <a:xfrm>
            <a:off x="8007924" y="1547474"/>
            <a:ext cx="2702115" cy="584775"/>
          </a:xfrm>
          <a:prstGeom prst="rect">
            <a:avLst/>
          </a:prstGeom>
          <a:noFill/>
        </p:spPr>
        <p:txBody>
          <a:bodyPr wrap="square">
            <a:spAutoFit/>
          </a:bodyPr>
          <a:lstStyle/>
          <a:p>
            <a:r>
              <a:rPr lang="vi-VN" sz="3200" b="0" i="0">
                <a:solidFill>
                  <a:srgbClr val="FF0000"/>
                </a:solidFill>
                <a:effectLst/>
                <a:latin typeface="+mj-lt"/>
              </a:rPr>
              <a:t>giặc ngoại xâm </a:t>
            </a:r>
            <a:endParaRPr lang="en-US" sz="3200">
              <a:solidFill>
                <a:srgbClr val="FF0000"/>
              </a:solidFill>
            </a:endParaRPr>
          </a:p>
        </p:txBody>
      </p:sp>
      <p:sp>
        <p:nvSpPr>
          <p:cNvPr id="19" name="TextBox 18">
            <a:extLst>
              <a:ext uri="{FF2B5EF4-FFF2-40B4-BE49-F238E27FC236}">
                <a16:creationId xmlns="" xmlns:a16="http://schemas.microsoft.com/office/drawing/2014/main" id="{67B5D1A9-CD29-44AB-98FD-1689C1A2D15F}"/>
              </a:ext>
            </a:extLst>
          </p:cNvPr>
          <p:cNvSpPr txBox="1"/>
          <p:nvPr/>
        </p:nvSpPr>
        <p:spPr>
          <a:xfrm>
            <a:off x="10598727" y="1547473"/>
            <a:ext cx="822036" cy="584775"/>
          </a:xfrm>
          <a:prstGeom prst="rect">
            <a:avLst/>
          </a:prstGeom>
          <a:noFill/>
        </p:spPr>
        <p:txBody>
          <a:bodyPr wrap="square">
            <a:spAutoFit/>
          </a:bodyPr>
          <a:lstStyle/>
          <a:p>
            <a:r>
              <a:rPr lang="vi-VN" sz="3200" b="0" i="0">
                <a:solidFill>
                  <a:srgbClr val="FF0000"/>
                </a:solidFill>
                <a:effectLst/>
                <a:latin typeface="+mj-lt"/>
              </a:rPr>
              <a:t>đô </a:t>
            </a:r>
            <a:endParaRPr lang="en-US" sz="3200">
              <a:solidFill>
                <a:srgbClr val="FF0000"/>
              </a:solidFill>
            </a:endParaRPr>
          </a:p>
        </p:txBody>
      </p:sp>
      <p:sp>
        <p:nvSpPr>
          <p:cNvPr id="21" name="TextBox 20">
            <a:extLst>
              <a:ext uri="{FF2B5EF4-FFF2-40B4-BE49-F238E27FC236}">
                <a16:creationId xmlns="" xmlns:a16="http://schemas.microsoft.com/office/drawing/2014/main" id="{4D48BDE3-E9C2-4307-AE45-75391502493C}"/>
              </a:ext>
            </a:extLst>
          </p:cNvPr>
          <p:cNvSpPr txBox="1"/>
          <p:nvPr/>
        </p:nvSpPr>
        <p:spPr>
          <a:xfrm>
            <a:off x="3556000" y="2040583"/>
            <a:ext cx="863601" cy="584775"/>
          </a:xfrm>
          <a:prstGeom prst="rect">
            <a:avLst/>
          </a:prstGeom>
          <a:noFill/>
        </p:spPr>
        <p:txBody>
          <a:bodyPr wrap="square">
            <a:spAutoFit/>
          </a:bodyPr>
          <a:lstStyle/>
          <a:p>
            <a:r>
              <a:rPr lang="vi-VN" sz="3200" b="0" i="0">
                <a:solidFill>
                  <a:srgbClr val="FF0000"/>
                </a:solidFill>
                <a:effectLst/>
                <a:latin typeface="+mj-lt"/>
              </a:rPr>
              <a:t>hộ</a:t>
            </a:r>
            <a:endParaRPr lang="en-US" sz="3200">
              <a:solidFill>
                <a:srgbClr val="FF0000"/>
              </a:solidFill>
            </a:endParaRPr>
          </a:p>
        </p:txBody>
      </p:sp>
      <p:sp>
        <p:nvSpPr>
          <p:cNvPr id="24" name="TextBox 23">
            <a:extLst>
              <a:ext uri="{FF2B5EF4-FFF2-40B4-BE49-F238E27FC236}">
                <a16:creationId xmlns="" xmlns:a16="http://schemas.microsoft.com/office/drawing/2014/main" id="{CE6E6C74-0E5B-4300-9158-2B44CD4555BF}"/>
              </a:ext>
            </a:extLst>
          </p:cNvPr>
          <p:cNvSpPr txBox="1"/>
          <p:nvPr/>
        </p:nvSpPr>
        <p:spPr>
          <a:xfrm>
            <a:off x="8719125" y="3023943"/>
            <a:ext cx="1764145" cy="584775"/>
          </a:xfrm>
          <a:prstGeom prst="rect">
            <a:avLst/>
          </a:prstGeom>
          <a:noFill/>
        </p:spPr>
        <p:txBody>
          <a:bodyPr wrap="square" rtlCol="0">
            <a:spAutoFit/>
          </a:bodyPr>
          <a:lstStyle/>
          <a:p>
            <a:r>
              <a:rPr lang="vi-VN" sz="3200">
                <a:solidFill>
                  <a:srgbClr val="FF0000"/>
                </a:solidFill>
                <a:latin typeface="+mj-lt"/>
              </a:rPr>
              <a:t>ngọc trai</a:t>
            </a:r>
            <a:endParaRPr lang="en-US" sz="3200">
              <a:latin typeface="+mj-lt"/>
            </a:endParaRPr>
          </a:p>
        </p:txBody>
      </p:sp>
    </p:spTree>
    <p:extLst>
      <p:ext uri="{BB962C8B-B14F-4D97-AF65-F5344CB8AC3E}">
        <p14:creationId xmlns:p14="http://schemas.microsoft.com/office/powerpoint/2010/main" val="2606643880"/>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goc-trai">
            <a:extLst>
              <a:ext uri="{FF2B5EF4-FFF2-40B4-BE49-F238E27FC236}">
                <a16:creationId xmlns="" xmlns:a16="http://schemas.microsoft.com/office/drawing/2014/main" id="{8070484F-8EDD-4EDE-B469-4162F7D72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181" y="159327"/>
            <a:ext cx="3652983" cy="3512128"/>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21859" name="Picture 3" descr="da-thang-6-ngoc-trai">
            <a:extLst>
              <a:ext uri="{FF2B5EF4-FFF2-40B4-BE49-F238E27FC236}">
                <a16:creationId xmlns="" xmlns:a16="http://schemas.microsoft.com/office/drawing/2014/main" id="{E919032D-FCA7-413A-B4F3-72B0E7931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545" y="3267164"/>
            <a:ext cx="3581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4" descr="pearl">
            <a:extLst>
              <a:ext uri="{FF2B5EF4-FFF2-40B4-BE49-F238E27FC236}">
                <a16:creationId xmlns="" xmlns:a16="http://schemas.microsoft.com/office/drawing/2014/main" id="{32A1997B-8A34-4D61-ACA1-CF07CE17F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0164" y="0"/>
            <a:ext cx="3581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D3076DBF-9620-4843-B67E-CB9AA7F1D63F}"/>
              </a:ext>
            </a:extLst>
          </p:cNvPr>
          <p:cNvSpPr txBox="1"/>
          <p:nvPr/>
        </p:nvSpPr>
        <p:spPr>
          <a:xfrm>
            <a:off x="517814" y="4114800"/>
            <a:ext cx="6529532" cy="1200329"/>
          </a:xfrm>
          <a:prstGeom prst="rect">
            <a:avLst/>
          </a:prstGeom>
          <a:noFill/>
        </p:spPr>
        <p:txBody>
          <a:bodyPr wrap="square" rtlCol="0">
            <a:spAutoFit/>
          </a:bodyPr>
          <a:lstStyle/>
          <a:p>
            <a:r>
              <a:rPr lang="en-US" sz="2800" dirty="0"/>
              <a:t>       </a:t>
            </a:r>
            <a:r>
              <a:rPr lang="en-US" sz="3600" dirty="0" err="1"/>
              <a:t>Ngọc</a:t>
            </a:r>
            <a:r>
              <a:rPr lang="en-US" sz="3600" dirty="0"/>
              <a:t> </a:t>
            </a:r>
            <a:r>
              <a:rPr lang="en-US" sz="3600" dirty="0" err="1"/>
              <a:t>trai</a:t>
            </a:r>
            <a:r>
              <a:rPr lang="en-US" sz="3600" dirty="0"/>
              <a:t>: </a:t>
            </a:r>
            <a:r>
              <a:rPr lang="en-US" sz="3600" dirty="0" err="1">
                <a:solidFill>
                  <a:srgbClr val="FF0000"/>
                </a:solidFill>
              </a:rPr>
              <a:t>viên</a:t>
            </a:r>
            <a:r>
              <a:rPr lang="en-US" sz="3600" dirty="0">
                <a:solidFill>
                  <a:srgbClr val="FF0000"/>
                </a:solidFill>
              </a:rPr>
              <a:t> </a:t>
            </a:r>
            <a:r>
              <a:rPr lang="en-US" sz="3600" dirty="0" err="1">
                <a:solidFill>
                  <a:srgbClr val="FF0000"/>
                </a:solidFill>
              </a:rPr>
              <a:t>ngọc</a:t>
            </a:r>
            <a:r>
              <a:rPr lang="en-US" sz="3600" dirty="0">
                <a:solidFill>
                  <a:srgbClr val="FF0000"/>
                </a:solidFill>
              </a:rPr>
              <a:t> </a:t>
            </a:r>
            <a:r>
              <a:rPr lang="en-US" sz="3600" dirty="0" err="1">
                <a:solidFill>
                  <a:srgbClr val="FF0000"/>
                </a:solidFill>
              </a:rPr>
              <a:t>lấy</a:t>
            </a:r>
            <a:r>
              <a:rPr lang="en-US" sz="3600" dirty="0">
                <a:solidFill>
                  <a:srgbClr val="FF0000"/>
                </a:solidFill>
              </a:rPr>
              <a:t> </a:t>
            </a:r>
            <a:r>
              <a:rPr lang="en-US" sz="3600" dirty="0" err="1">
                <a:solidFill>
                  <a:srgbClr val="FF0000"/>
                </a:solidFill>
              </a:rPr>
              <a:t>trong</a:t>
            </a:r>
            <a:r>
              <a:rPr lang="en-US" sz="3600" dirty="0">
                <a:solidFill>
                  <a:srgbClr val="FF0000"/>
                </a:solidFill>
              </a:rPr>
              <a:t> con </a:t>
            </a:r>
            <a:r>
              <a:rPr lang="en-US" sz="3600" dirty="0" err="1">
                <a:solidFill>
                  <a:srgbClr val="FF0000"/>
                </a:solidFill>
              </a:rPr>
              <a:t>trai</a:t>
            </a:r>
            <a:r>
              <a:rPr lang="en-US" sz="3600" dirty="0">
                <a:solidFill>
                  <a:srgbClr val="FF0000"/>
                </a:solidFill>
              </a:rPr>
              <a:t> </a:t>
            </a:r>
            <a:r>
              <a:rPr lang="en-US" sz="3600" dirty="0" err="1">
                <a:solidFill>
                  <a:srgbClr val="FF0000"/>
                </a:solidFill>
              </a:rPr>
              <a:t>dùng</a:t>
            </a:r>
            <a:r>
              <a:rPr lang="en-US" sz="3600" dirty="0">
                <a:solidFill>
                  <a:srgbClr val="FF0000"/>
                </a:solidFill>
              </a:rPr>
              <a:t> </a:t>
            </a:r>
            <a:r>
              <a:rPr lang="en-US" sz="3600" dirty="0" err="1">
                <a:solidFill>
                  <a:srgbClr val="FF0000"/>
                </a:solidFill>
              </a:rPr>
              <a:t>làm</a:t>
            </a:r>
            <a:r>
              <a:rPr lang="en-US" sz="3600" dirty="0">
                <a:solidFill>
                  <a:srgbClr val="FF0000"/>
                </a:solidFill>
              </a:rPr>
              <a:t> </a:t>
            </a:r>
            <a:r>
              <a:rPr lang="en-US" sz="3600" dirty="0" err="1">
                <a:solidFill>
                  <a:srgbClr val="FF0000"/>
                </a:solidFill>
              </a:rPr>
              <a:t>đồ</a:t>
            </a:r>
            <a:r>
              <a:rPr lang="en-US" sz="3600" dirty="0">
                <a:solidFill>
                  <a:srgbClr val="FF0000"/>
                </a:solidFill>
              </a:rPr>
              <a:t> </a:t>
            </a:r>
            <a:r>
              <a:rPr lang="en-US" sz="3600" dirty="0" err="1">
                <a:solidFill>
                  <a:srgbClr val="FF0000"/>
                </a:solidFill>
              </a:rPr>
              <a:t>trang</a:t>
            </a:r>
            <a:r>
              <a:rPr lang="en-US" sz="3600" dirty="0">
                <a:solidFill>
                  <a:srgbClr val="FF0000"/>
                </a:solidFill>
              </a:rPr>
              <a:t> </a:t>
            </a:r>
            <a:r>
              <a:rPr lang="en-US" sz="3600" dirty="0" err="1">
                <a:solidFill>
                  <a:srgbClr val="FF0000"/>
                </a:solidFill>
              </a:rPr>
              <a:t>sức</a:t>
            </a:r>
            <a:r>
              <a:rPr lang="en-US" sz="3600" dirty="0">
                <a:solidFill>
                  <a:srgbClr val="FF0000"/>
                </a:solidFill>
              </a:rPr>
              <a:t>.</a:t>
            </a:r>
          </a:p>
        </p:txBody>
      </p:sp>
      <p:pic>
        <p:nvPicPr>
          <p:cNvPr id="1027" name="Picture 3" descr="C:\Users\Admin\Downloads\Pinctada_margaritifera_MHNT.CON.2002.89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59326"/>
            <a:ext cx="3569277" cy="351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539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536138" y="-844431"/>
            <a:ext cx="3545222" cy="6304805"/>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1607127" y="-420906"/>
            <a:ext cx="10843491" cy="8077721"/>
          </a:xfrm>
          <a:prstGeom prst="rect">
            <a:avLst/>
          </a:prstGeom>
          <a:noFill/>
          <a:ln w="9525">
            <a:noFill/>
          </a:ln>
        </p:spPr>
      </p:pic>
      <p:sp>
        <p:nvSpPr>
          <p:cNvPr id="2" name="TextBox 1"/>
          <p:cNvSpPr txBox="1"/>
          <p:nvPr/>
        </p:nvSpPr>
        <p:spPr>
          <a:xfrm>
            <a:off x="-340007" y="3429001"/>
            <a:ext cx="3152958" cy="894219"/>
          </a:xfrm>
          <a:prstGeom prst="rect">
            <a:avLst/>
          </a:prstGeom>
          <a:noFill/>
        </p:spPr>
        <p:txBody>
          <a:bodyPr wrap="square" rtlCol="0">
            <a:spAutoFit/>
          </a:bodyPr>
          <a:lstStyle/>
          <a:p>
            <a:pPr algn="ctr"/>
            <a:r>
              <a:rPr lang="en-US" sz="5211" b="1">
                <a:solidFill>
                  <a:srgbClr val="FF0000"/>
                </a:solidFill>
                <a:latin typeface="Cambria" panose="02040503050406030204" pitchFamily="18" charset="0"/>
                <a:ea typeface="Cambria" panose="02040503050406030204" pitchFamily="18" charset="0"/>
                <a:cs typeface="Times New Roman" panose="02020603050405020304" pitchFamily="18" charset="0"/>
              </a:rPr>
              <a:t>Đoạn 1</a:t>
            </a:r>
            <a:endParaRPr lang="en-US" sz="5211"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21A44D0-8A86-41C3-A126-5096B1E39CE5}"/>
              </a:ext>
            </a:extLst>
          </p:cNvPr>
          <p:cNvSpPr txBox="1"/>
          <p:nvPr/>
        </p:nvSpPr>
        <p:spPr>
          <a:xfrm>
            <a:off x="3556000" y="1547474"/>
            <a:ext cx="8063345" cy="4524315"/>
          </a:xfrm>
          <a:prstGeom prst="rect">
            <a:avLst/>
          </a:prstGeom>
          <a:noFill/>
        </p:spPr>
        <p:txBody>
          <a:bodyPr wrap="square">
            <a:spAutoFit/>
          </a:bodyPr>
          <a:lstStyle/>
          <a:p>
            <a:r>
              <a:rPr lang="en-US" sz="3200" b="1" i="0">
                <a:solidFill>
                  <a:srgbClr val="000000"/>
                </a:solidFill>
                <a:effectLst/>
                <a:latin typeface="+mj-lt"/>
              </a:rPr>
              <a:t>      </a:t>
            </a:r>
            <a:r>
              <a:rPr lang="vi-VN" sz="3200" b="1" i="0">
                <a:solidFill>
                  <a:srgbClr val="000000"/>
                </a:solidFill>
                <a:effectLst/>
                <a:latin typeface="+mj-lt"/>
              </a:rPr>
              <a:t>1.</a:t>
            </a:r>
            <a:r>
              <a:rPr lang="vi-VN" sz="3200" b="0" i="0">
                <a:solidFill>
                  <a:srgbClr val="000000"/>
                </a:solidFill>
                <a:effectLst/>
                <a:latin typeface="+mj-lt"/>
              </a:rPr>
              <a:t> Thuở xưa, nước ta bị giặc ngoại xâm </a:t>
            </a:r>
            <a:r>
              <a:rPr lang="vi-VN" sz="3200" b="0" i="0">
                <a:effectLst/>
                <a:latin typeface="+mj-lt"/>
              </a:rPr>
              <a:t>đô </a:t>
            </a:r>
            <a:r>
              <a:rPr lang="vi-VN" sz="3200" b="0" i="0">
                <a:solidFill>
                  <a:srgbClr val="000000"/>
                </a:solidFill>
                <a:effectLst/>
                <a:latin typeface="+mj-lt"/>
              </a:rPr>
              <a:t>hộ. Chúng thẳng tay chém giết dân lành, cướp hết ruộng nương màu mỡ. Chúng bắt dân lên rừng săn thú lạ, xuống biển mò ngọc trai, khiến bao người thiệt mạng vì hổ báo, cá sấu, thuồng luồng, ... Lòng dân oán hận ngút trời, chỉ chờ dịp vùng lên đánh đuổi quân xâm lược.</a:t>
            </a:r>
            <a:br>
              <a:rPr lang="vi-VN" sz="3200" b="0" i="0">
                <a:solidFill>
                  <a:srgbClr val="000000"/>
                </a:solidFill>
                <a:effectLst/>
                <a:latin typeface="+mj-lt"/>
              </a:rPr>
            </a:br>
            <a:r>
              <a:rPr lang="vi-VN" sz="3200" b="0" i="0">
                <a:solidFill>
                  <a:srgbClr val="000000"/>
                </a:solidFill>
                <a:effectLst/>
                <a:latin typeface="+mj-lt"/>
              </a:rPr>
              <a:t/>
            </a:r>
            <a:br>
              <a:rPr lang="vi-VN" sz="3200" b="0" i="0">
                <a:solidFill>
                  <a:srgbClr val="000000"/>
                </a:solidFill>
                <a:effectLst/>
                <a:latin typeface="+mj-lt"/>
              </a:rPr>
            </a:br>
            <a:endParaRPr lang="en-US" sz="3200">
              <a:latin typeface="+mj-lt"/>
            </a:endParaRPr>
          </a:p>
        </p:txBody>
      </p:sp>
      <p:sp>
        <p:nvSpPr>
          <p:cNvPr id="14" name="TextBox 13">
            <a:extLst>
              <a:ext uri="{FF2B5EF4-FFF2-40B4-BE49-F238E27FC236}">
                <a16:creationId xmlns="" xmlns:a16="http://schemas.microsoft.com/office/drawing/2014/main" id="{F04CB5FB-C729-4E41-BD8F-7E7875B841EB}"/>
              </a:ext>
            </a:extLst>
          </p:cNvPr>
          <p:cNvSpPr txBox="1"/>
          <p:nvPr/>
        </p:nvSpPr>
        <p:spPr>
          <a:xfrm>
            <a:off x="8007924" y="1547474"/>
            <a:ext cx="2702115" cy="584775"/>
          </a:xfrm>
          <a:prstGeom prst="rect">
            <a:avLst/>
          </a:prstGeom>
          <a:noFill/>
        </p:spPr>
        <p:txBody>
          <a:bodyPr wrap="square">
            <a:spAutoFit/>
          </a:bodyPr>
          <a:lstStyle/>
          <a:p>
            <a:r>
              <a:rPr lang="vi-VN" sz="3200" b="0" i="0">
                <a:solidFill>
                  <a:srgbClr val="FF0000"/>
                </a:solidFill>
                <a:effectLst/>
                <a:latin typeface="+mj-lt"/>
              </a:rPr>
              <a:t>giặc ngoại xâm </a:t>
            </a:r>
            <a:endParaRPr lang="en-US" sz="3200">
              <a:solidFill>
                <a:srgbClr val="FF0000"/>
              </a:solidFill>
            </a:endParaRPr>
          </a:p>
        </p:txBody>
      </p:sp>
      <p:sp>
        <p:nvSpPr>
          <p:cNvPr id="19" name="TextBox 18">
            <a:extLst>
              <a:ext uri="{FF2B5EF4-FFF2-40B4-BE49-F238E27FC236}">
                <a16:creationId xmlns="" xmlns:a16="http://schemas.microsoft.com/office/drawing/2014/main" id="{67B5D1A9-CD29-44AB-98FD-1689C1A2D15F}"/>
              </a:ext>
            </a:extLst>
          </p:cNvPr>
          <p:cNvSpPr txBox="1"/>
          <p:nvPr/>
        </p:nvSpPr>
        <p:spPr>
          <a:xfrm>
            <a:off x="10598727" y="1547473"/>
            <a:ext cx="822036" cy="584775"/>
          </a:xfrm>
          <a:prstGeom prst="rect">
            <a:avLst/>
          </a:prstGeom>
          <a:noFill/>
        </p:spPr>
        <p:txBody>
          <a:bodyPr wrap="square">
            <a:spAutoFit/>
          </a:bodyPr>
          <a:lstStyle/>
          <a:p>
            <a:r>
              <a:rPr lang="vi-VN" sz="3200" b="0" i="0">
                <a:solidFill>
                  <a:srgbClr val="FF0000"/>
                </a:solidFill>
                <a:effectLst/>
                <a:latin typeface="+mj-lt"/>
              </a:rPr>
              <a:t>đô </a:t>
            </a:r>
            <a:endParaRPr lang="en-US" sz="3200">
              <a:solidFill>
                <a:srgbClr val="FF0000"/>
              </a:solidFill>
            </a:endParaRPr>
          </a:p>
        </p:txBody>
      </p:sp>
      <p:sp>
        <p:nvSpPr>
          <p:cNvPr id="21" name="TextBox 20">
            <a:extLst>
              <a:ext uri="{FF2B5EF4-FFF2-40B4-BE49-F238E27FC236}">
                <a16:creationId xmlns="" xmlns:a16="http://schemas.microsoft.com/office/drawing/2014/main" id="{4D48BDE3-E9C2-4307-AE45-75391502493C}"/>
              </a:ext>
            </a:extLst>
          </p:cNvPr>
          <p:cNvSpPr txBox="1"/>
          <p:nvPr/>
        </p:nvSpPr>
        <p:spPr>
          <a:xfrm>
            <a:off x="3556000" y="2040583"/>
            <a:ext cx="863601" cy="584775"/>
          </a:xfrm>
          <a:prstGeom prst="rect">
            <a:avLst/>
          </a:prstGeom>
          <a:noFill/>
        </p:spPr>
        <p:txBody>
          <a:bodyPr wrap="square">
            <a:spAutoFit/>
          </a:bodyPr>
          <a:lstStyle/>
          <a:p>
            <a:r>
              <a:rPr lang="vi-VN" sz="3200" b="0" i="0">
                <a:solidFill>
                  <a:srgbClr val="FF0000"/>
                </a:solidFill>
                <a:effectLst/>
                <a:latin typeface="+mj-lt"/>
              </a:rPr>
              <a:t>hộ</a:t>
            </a:r>
            <a:endParaRPr lang="en-US" sz="3200">
              <a:solidFill>
                <a:srgbClr val="FF0000"/>
              </a:solidFill>
            </a:endParaRPr>
          </a:p>
        </p:txBody>
      </p:sp>
      <p:sp>
        <p:nvSpPr>
          <p:cNvPr id="24" name="TextBox 23">
            <a:extLst>
              <a:ext uri="{FF2B5EF4-FFF2-40B4-BE49-F238E27FC236}">
                <a16:creationId xmlns="" xmlns:a16="http://schemas.microsoft.com/office/drawing/2014/main" id="{CE6E6C74-0E5B-4300-9158-2B44CD4555BF}"/>
              </a:ext>
            </a:extLst>
          </p:cNvPr>
          <p:cNvSpPr txBox="1"/>
          <p:nvPr/>
        </p:nvSpPr>
        <p:spPr>
          <a:xfrm>
            <a:off x="8719125" y="3023943"/>
            <a:ext cx="1764145" cy="584775"/>
          </a:xfrm>
          <a:prstGeom prst="rect">
            <a:avLst/>
          </a:prstGeom>
          <a:noFill/>
        </p:spPr>
        <p:txBody>
          <a:bodyPr wrap="square" rtlCol="0">
            <a:spAutoFit/>
          </a:bodyPr>
          <a:lstStyle/>
          <a:p>
            <a:r>
              <a:rPr lang="vi-VN" sz="3200">
                <a:solidFill>
                  <a:srgbClr val="FF0000"/>
                </a:solidFill>
                <a:latin typeface="+mj-lt"/>
              </a:rPr>
              <a:t>ngọc trai</a:t>
            </a:r>
            <a:endParaRPr lang="en-US" sz="3200">
              <a:latin typeface="+mj-lt"/>
            </a:endParaRPr>
          </a:p>
        </p:txBody>
      </p:sp>
      <p:sp>
        <p:nvSpPr>
          <p:cNvPr id="11" name="TextBox 10">
            <a:extLst>
              <a:ext uri="{FF2B5EF4-FFF2-40B4-BE49-F238E27FC236}">
                <a16:creationId xmlns="" xmlns:a16="http://schemas.microsoft.com/office/drawing/2014/main" id="{5A0394A5-6942-4B69-BBE7-E2008FDA3670}"/>
              </a:ext>
            </a:extLst>
          </p:cNvPr>
          <p:cNvSpPr txBox="1"/>
          <p:nvPr/>
        </p:nvSpPr>
        <p:spPr>
          <a:xfrm>
            <a:off x="10053778" y="3514832"/>
            <a:ext cx="1764145" cy="584775"/>
          </a:xfrm>
          <a:prstGeom prst="rect">
            <a:avLst/>
          </a:prstGeom>
          <a:noFill/>
        </p:spPr>
        <p:txBody>
          <a:bodyPr wrap="square" rtlCol="0">
            <a:spAutoFit/>
          </a:bodyPr>
          <a:lstStyle/>
          <a:p>
            <a:r>
              <a:rPr lang="vi-VN" sz="3200">
                <a:solidFill>
                  <a:srgbClr val="FF0000"/>
                </a:solidFill>
                <a:latin typeface="+mj-lt"/>
              </a:rPr>
              <a:t>thuồng</a:t>
            </a:r>
            <a:endParaRPr lang="en-US" sz="3200">
              <a:solidFill>
                <a:srgbClr val="FF0000"/>
              </a:solidFill>
              <a:latin typeface="+mj-lt"/>
            </a:endParaRPr>
          </a:p>
        </p:txBody>
      </p:sp>
      <p:sp>
        <p:nvSpPr>
          <p:cNvPr id="13" name="TextBox 12">
            <a:extLst>
              <a:ext uri="{FF2B5EF4-FFF2-40B4-BE49-F238E27FC236}">
                <a16:creationId xmlns="" xmlns:a16="http://schemas.microsoft.com/office/drawing/2014/main" id="{D1FE5B6C-D75E-490C-8891-FDDDFF58A5A1}"/>
              </a:ext>
            </a:extLst>
          </p:cNvPr>
          <p:cNvSpPr txBox="1"/>
          <p:nvPr/>
        </p:nvSpPr>
        <p:spPr>
          <a:xfrm>
            <a:off x="3553692" y="3990491"/>
            <a:ext cx="1236764" cy="584775"/>
          </a:xfrm>
          <a:prstGeom prst="rect">
            <a:avLst/>
          </a:prstGeom>
          <a:noFill/>
        </p:spPr>
        <p:txBody>
          <a:bodyPr wrap="square" rtlCol="0">
            <a:spAutoFit/>
          </a:bodyPr>
          <a:lstStyle/>
          <a:p>
            <a:r>
              <a:rPr lang="vi-VN" sz="3200">
                <a:solidFill>
                  <a:srgbClr val="FF0000"/>
                </a:solidFill>
                <a:latin typeface="+mj-lt"/>
              </a:rPr>
              <a:t>luồng</a:t>
            </a:r>
            <a:endParaRPr lang="en-US" sz="3200">
              <a:solidFill>
                <a:srgbClr val="FF0000"/>
              </a:solidFill>
              <a:latin typeface="+mj-lt"/>
            </a:endParaRPr>
          </a:p>
        </p:txBody>
      </p:sp>
    </p:spTree>
    <p:extLst>
      <p:ext uri="{BB962C8B-B14F-4D97-AF65-F5344CB8AC3E}">
        <p14:creationId xmlns:p14="http://schemas.microsoft.com/office/powerpoint/2010/main" val="613221853"/>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hinh2%20copy">
            <a:extLst>
              <a:ext uri="{FF2B5EF4-FFF2-40B4-BE49-F238E27FC236}">
                <a16:creationId xmlns="" xmlns:a16="http://schemas.microsoft.com/office/drawing/2014/main" id="{DC26792C-0D09-45EA-B639-828C82B82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cachinh">
            <a:extLst>
              <a:ext uri="{FF2B5EF4-FFF2-40B4-BE49-F238E27FC236}">
                <a16:creationId xmlns="" xmlns:a16="http://schemas.microsoft.com/office/drawing/2014/main" id="{174202AB-F5C8-4A1E-BAA2-9BE14FC66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09875"/>
            <a:ext cx="91440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926C2A05-EE11-4D2D-AC94-A89FA8120CCF}"/>
              </a:ext>
            </a:extLst>
          </p:cNvPr>
          <p:cNvSpPr txBox="1"/>
          <p:nvPr/>
        </p:nvSpPr>
        <p:spPr>
          <a:xfrm>
            <a:off x="406401" y="5819775"/>
            <a:ext cx="11680824" cy="1077218"/>
          </a:xfrm>
          <a:prstGeom prst="rect">
            <a:avLst/>
          </a:prstGeom>
          <a:noFill/>
        </p:spPr>
        <p:txBody>
          <a:bodyPr wrap="square" rtlCol="0">
            <a:spAutoFit/>
          </a:bodyPr>
          <a:lstStyle/>
          <a:p>
            <a:r>
              <a:rPr lang="en-US" sz="3200"/>
              <a:t>         Thuồng luồng: </a:t>
            </a:r>
            <a:r>
              <a:rPr lang="en-US" sz="3200">
                <a:solidFill>
                  <a:srgbClr val="FF0000"/>
                </a:solidFill>
              </a:rPr>
              <a:t>vật dữ ở dưới nước,hình dáng giống con rắn to hay hại người(theo truyền thuyết)</a:t>
            </a:r>
          </a:p>
        </p:txBody>
      </p:sp>
    </p:spTree>
    <p:extLst>
      <p:ext uri="{BB962C8B-B14F-4D97-AF65-F5344CB8AC3E}">
        <p14:creationId xmlns:p14="http://schemas.microsoft.com/office/powerpoint/2010/main" val="3708447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536138" y="-844431"/>
            <a:ext cx="3545222" cy="6304805"/>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1607127" y="-420906"/>
            <a:ext cx="10843491" cy="8077721"/>
          </a:xfrm>
          <a:prstGeom prst="rect">
            <a:avLst/>
          </a:prstGeom>
          <a:noFill/>
          <a:ln w="9525">
            <a:noFill/>
          </a:ln>
        </p:spPr>
      </p:pic>
      <p:sp>
        <p:nvSpPr>
          <p:cNvPr id="2" name="TextBox 1"/>
          <p:cNvSpPr txBox="1"/>
          <p:nvPr/>
        </p:nvSpPr>
        <p:spPr>
          <a:xfrm>
            <a:off x="-340007" y="3429001"/>
            <a:ext cx="3152958" cy="894219"/>
          </a:xfrm>
          <a:prstGeom prst="rect">
            <a:avLst/>
          </a:prstGeom>
          <a:noFill/>
        </p:spPr>
        <p:txBody>
          <a:bodyPr wrap="square" rtlCol="0">
            <a:spAutoFit/>
          </a:bodyPr>
          <a:lstStyle/>
          <a:p>
            <a:pPr algn="ctr"/>
            <a:r>
              <a:rPr lang="en-US" sz="5211" b="1">
                <a:solidFill>
                  <a:srgbClr val="FF0000"/>
                </a:solidFill>
                <a:latin typeface="Cambria" panose="02040503050406030204" pitchFamily="18" charset="0"/>
                <a:ea typeface="Cambria" panose="02040503050406030204" pitchFamily="18" charset="0"/>
                <a:cs typeface="Times New Roman" panose="02020603050405020304" pitchFamily="18" charset="0"/>
              </a:rPr>
              <a:t>Đoạn 1</a:t>
            </a:r>
            <a:endParaRPr lang="en-US" sz="5211"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21A44D0-8A86-41C3-A126-5096B1E39CE5}"/>
              </a:ext>
            </a:extLst>
          </p:cNvPr>
          <p:cNvSpPr txBox="1"/>
          <p:nvPr/>
        </p:nvSpPr>
        <p:spPr>
          <a:xfrm>
            <a:off x="3556000" y="1547474"/>
            <a:ext cx="8063345" cy="4462760"/>
          </a:xfrm>
          <a:prstGeom prst="rect">
            <a:avLst/>
          </a:prstGeom>
          <a:noFill/>
        </p:spPr>
        <p:txBody>
          <a:bodyPr wrap="square">
            <a:spAutoFit/>
          </a:bodyPr>
          <a:lstStyle/>
          <a:p>
            <a:r>
              <a:rPr lang="en-US" sz="3200" b="1" i="0">
                <a:solidFill>
                  <a:srgbClr val="000000"/>
                </a:solidFill>
                <a:effectLst/>
                <a:latin typeface="+mj-lt"/>
              </a:rPr>
              <a:t>      </a:t>
            </a:r>
            <a:r>
              <a:rPr lang="vi-VN" sz="3200" b="1" i="0">
                <a:solidFill>
                  <a:srgbClr val="000000"/>
                </a:solidFill>
                <a:effectLst/>
                <a:latin typeface="+mj-lt"/>
              </a:rPr>
              <a:t>1.</a:t>
            </a:r>
            <a:r>
              <a:rPr lang="vi-VN" sz="3200" b="0" i="0">
                <a:solidFill>
                  <a:srgbClr val="000000"/>
                </a:solidFill>
                <a:effectLst/>
                <a:latin typeface="+mj-lt"/>
              </a:rPr>
              <a:t> Thuở xưa, nước ta bị giặc ngoại xâm </a:t>
            </a:r>
            <a:r>
              <a:rPr lang="vi-VN" sz="3200" b="0" i="0">
                <a:effectLst/>
                <a:latin typeface="+mj-lt"/>
              </a:rPr>
              <a:t>đô </a:t>
            </a:r>
            <a:r>
              <a:rPr lang="vi-VN" sz="3200" b="0" i="0">
                <a:solidFill>
                  <a:srgbClr val="000000"/>
                </a:solidFill>
                <a:effectLst/>
                <a:latin typeface="+mj-lt"/>
              </a:rPr>
              <a:t>hộ. Chúng thẳng tay chém giết dân lành, cướp hết ruộng nương màu mỡ. Chúng bắt dân lên rừng săn thú lạ, xuống biển mò ngọc trai, khiến bao người thiệt mạng vì hổ báo, cá sấu, thuồng luồng, ... Lòng dân oán hận ngút trời, chỉ chờ dịp vùng lên đánh đuổi quân xâm lược.</a:t>
            </a:r>
            <a:br>
              <a:rPr lang="vi-VN" sz="3200" b="0" i="0">
                <a:solidFill>
                  <a:srgbClr val="000000"/>
                </a:solidFill>
                <a:effectLst/>
                <a:latin typeface="+mj-lt"/>
              </a:rPr>
            </a:br>
            <a:r>
              <a:rPr lang="vi-VN" sz="3200" b="0" i="0">
                <a:solidFill>
                  <a:srgbClr val="000000"/>
                </a:solidFill>
                <a:effectLst/>
                <a:latin typeface="+mj-lt"/>
              </a:rPr>
              <a:t/>
            </a:r>
            <a:br>
              <a:rPr lang="vi-VN" sz="3200" b="0" i="0">
                <a:solidFill>
                  <a:srgbClr val="000000"/>
                </a:solidFill>
                <a:effectLst/>
                <a:latin typeface="+mj-lt"/>
              </a:rPr>
            </a:br>
            <a:endParaRPr lang="en-US" sz="2800">
              <a:solidFill>
                <a:srgbClr val="002060"/>
              </a:solidFill>
              <a:latin typeface="+mj-lt"/>
            </a:endParaRPr>
          </a:p>
        </p:txBody>
      </p:sp>
      <p:sp>
        <p:nvSpPr>
          <p:cNvPr id="14" name="TextBox 13">
            <a:extLst>
              <a:ext uri="{FF2B5EF4-FFF2-40B4-BE49-F238E27FC236}">
                <a16:creationId xmlns="" xmlns:a16="http://schemas.microsoft.com/office/drawing/2014/main" id="{F04CB5FB-C729-4E41-BD8F-7E7875B841EB}"/>
              </a:ext>
            </a:extLst>
          </p:cNvPr>
          <p:cNvSpPr txBox="1"/>
          <p:nvPr/>
        </p:nvSpPr>
        <p:spPr>
          <a:xfrm>
            <a:off x="8007924" y="1547474"/>
            <a:ext cx="2702115" cy="584775"/>
          </a:xfrm>
          <a:prstGeom prst="rect">
            <a:avLst/>
          </a:prstGeom>
          <a:noFill/>
        </p:spPr>
        <p:txBody>
          <a:bodyPr wrap="square">
            <a:spAutoFit/>
          </a:bodyPr>
          <a:lstStyle/>
          <a:p>
            <a:r>
              <a:rPr lang="vi-VN" sz="3200" b="0" i="0">
                <a:solidFill>
                  <a:srgbClr val="FF0000"/>
                </a:solidFill>
                <a:effectLst/>
                <a:latin typeface="+mj-lt"/>
              </a:rPr>
              <a:t>giặc ngoại xâm </a:t>
            </a:r>
            <a:endParaRPr lang="en-US" sz="3200">
              <a:solidFill>
                <a:srgbClr val="FF0000"/>
              </a:solidFill>
            </a:endParaRPr>
          </a:p>
        </p:txBody>
      </p:sp>
      <p:sp>
        <p:nvSpPr>
          <p:cNvPr id="19" name="TextBox 18">
            <a:extLst>
              <a:ext uri="{FF2B5EF4-FFF2-40B4-BE49-F238E27FC236}">
                <a16:creationId xmlns="" xmlns:a16="http://schemas.microsoft.com/office/drawing/2014/main" id="{67B5D1A9-CD29-44AB-98FD-1689C1A2D15F}"/>
              </a:ext>
            </a:extLst>
          </p:cNvPr>
          <p:cNvSpPr txBox="1"/>
          <p:nvPr/>
        </p:nvSpPr>
        <p:spPr>
          <a:xfrm>
            <a:off x="10598727" y="1547473"/>
            <a:ext cx="822036" cy="584775"/>
          </a:xfrm>
          <a:prstGeom prst="rect">
            <a:avLst/>
          </a:prstGeom>
          <a:noFill/>
        </p:spPr>
        <p:txBody>
          <a:bodyPr wrap="square">
            <a:spAutoFit/>
          </a:bodyPr>
          <a:lstStyle/>
          <a:p>
            <a:r>
              <a:rPr lang="vi-VN" sz="3200" b="0" i="0">
                <a:solidFill>
                  <a:srgbClr val="FF0000"/>
                </a:solidFill>
                <a:effectLst/>
                <a:latin typeface="+mj-lt"/>
              </a:rPr>
              <a:t>đô </a:t>
            </a:r>
            <a:endParaRPr lang="en-US" sz="3200">
              <a:solidFill>
                <a:srgbClr val="FF0000"/>
              </a:solidFill>
            </a:endParaRPr>
          </a:p>
        </p:txBody>
      </p:sp>
      <p:sp>
        <p:nvSpPr>
          <p:cNvPr id="21" name="TextBox 20">
            <a:extLst>
              <a:ext uri="{FF2B5EF4-FFF2-40B4-BE49-F238E27FC236}">
                <a16:creationId xmlns="" xmlns:a16="http://schemas.microsoft.com/office/drawing/2014/main" id="{4D48BDE3-E9C2-4307-AE45-75391502493C}"/>
              </a:ext>
            </a:extLst>
          </p:cNvPr>
          <p:cNvSpPr txBox="1"/>
          <p:nvPr/>
        </p:nvSpPr>
        <p:spPr>
          <a:xfrm>
            <a:off x="3556000" y="2040583"/>
            <a:ext cx="863601" cy="584775"/>
          </a:xfrm>
          <a:prstGeom prst="rect">
            <a:avLst/>
          </a:prstGeom>
          <a:noFill/>
        </p:spPr>
        <p:txBody>
          <a:bodyPr wrap="square">
            <a:spAutoFit/>
          </a:bodyPr>
          <a:lstStyle/>
          <a:p>
            <a:r>
              <a:rPr lang="vi-VN" sz="3200" b="0" i="0">
                <a:solidFill>
                  <a:srgbClr val="FF0000"/>
                </a:solidFill>
                <a:effectLst/>
                <a:latin typeface="+mj-lt"/>
              </a:rPr>
              <a:t>hộ</a:t>
            </a:r>
            <a:endParaRPr lang="en-US" sz="3200">
              <a:solidFill>
                <a:srgbClr val="FF0000"/>
              </a:solidFill>
            </a:endParaRPr>
          </a:p>
        </p:txBody>
      </p:sp>
      <p:sp>
        <p:nvSpPr>
          <p:cNvPr id="24" name="TextBox 23">
            <a:extLst>
              <a:ext uri="{FF2B5EF4-FFF2-40B4-BE49-F238E27FC236}">
                <a16:creationId xmlns="" xmlns:a16="http://schemas.microsoft.com/office/drawing/2014/main" id="{CE6E6C74-0E5B-4300-9158-2B44CD4555BF}"/>
              </a:ext>
            </a:extLst>
          </p:cNvPr>
          <p:cNvSpPr txBox="1"/>
          <p:nvPr/>
        </p:nvSpPr>
        <p:spPr>
          <a:xfrm>
            <a:off x="8719125" y="3023943"/>
            <a:ext cx="1764145" cy="584775"/>
          </a:xfrm>
          <a:prstGeom prst="rect">
            <a:avLst/>
          </a:prstGeom>
          <a:noFill/>
        </p:spPr>
        <p:txBody>
          <a:bodyPr wrap="square" rtlCol="0">
            <a:spAutoFit/>
          </a:bodyPr>
          <a:lstStyle/>
          <a:p>
            <a:r>
              <a:rPr lang="vi-VN" sz="3200">
                <a:solidFill>
                  <a:srgbClr val="FF0000"/>
                </a:solidFill>
                <a:latin typeface="+mj-lt"/>
              </a:rPr>
              <a:t>ngọc trai</a:t>
            </a:r>
            <a:endParaRPr lang="en-US" sz="3200">
              <a:latin typeface="+mj-lt"/>
            </a:endParaRPr>
          </a:p>
        </p:txBody>
      </p:sp>
      <p:sp>
        <p:nvSpPr>
          <p:cNvPr id="11" name="TextBox 10">
            <a:extLst>
              <a:ext uri="{FF2B5EF4-FFF2-40B4-BE49-F238E27FC236}">
                <a16:creationId xmlns="" xmlns:a16="http://schemas.microsoft.com/office/drawing/2014/main" id="{5A0394A5-6942-4B69-BBE7-E2008FDA3670}"/>
              </a:ext>
            </a:extLst>
          </p:cNvPr>
          <p:cNvSpPr txBox="1"/>
          <p:nvPr/>
        </p:nvSpPr>
        <p:spPr>
          <a:xfrm>
            <a:off x="10053778" y="3514832"/>
            <a:ext cx="1764145" cy="584775"/>
          </a:xfrm>
          <a:prstGeom prst="rect">
            <a:avLst/>
          </a:prstGeom>
          <a:noFill/>
        </p:spPr>
        <p:txBody>
          <a:bodyPr wrap="square" rtlCol="0">
            <a:spAutoFit/>
          </a:bodyPr>
          <a:lstStyle/>
          <a:p>
            <a:r>
              <a:rPr lang="vi-VN" sz="3200">
                <a:solidFill>
                  <a:srgbClr val="FF0000"/>
                </a:solidFill>
                <a:latin typeface="+mj-lt"/>
              </a:rPr>
              <a:t>thuồng</a:t>
            </a:r>
            <a:endParaRPr lang="en-US" sz="3200">
              <a:solidFill>
                <a:srgbClr val="FF0000"/>
              </a:solidFill>
              <a:latin typeface="+mj-lt"/>
            </a:endParaRPr>
          </a:p>
        </p:txBody>
      </p:sp>
      <p:sp>
        <p:nvSpPr>
          <p:cNvPr id="13" name="TextBox 12">
            <a:extLst>
              <a:ext uri="{FF2B5EF4-FFF2-40B4-BE49-F238E27FC236}">
                <a16:creationId xmlns="" xmlns:a16="http://schemas.microsoft.com/office/drawing/2014/main" id="{D1FE5B6C-D75E-490C-8891-FDDDFF58A5A1}"/>
              </a:ext>
            </a:extLst>
          </p:cNvPr>
          <p:cNvSpPr txBox="1"/>
          <p:nvPr/>
        </p:nvSpPr>
        <p:spPr>
          <a:xfrm>
            <a:off x="3553692" y="3990491"/>
            <a:ext cx="1236764" cy="584775"/>
          </a:xfrm>
          <a:prstGeom prst="rect">
            <a:avLst/>
          </a:prstGeom>
          <a:noFill/>
        </p:spPr>
        <p:txBody>
          <a:bodyPr wrap="square" rtlCol="0">
            <a:spAutoFit/>
          </a:bodyPr>
          <a:lstStyle/>
          <a:p>
            <a:r>
              <a:rPr lang="vi-VN" sz="3200">
                <a:solidFill>
                  <a:srgbClr val="FF0000"/>
                </a:solidFill>
                <a:latin typeface="+mj-lt"/>
              </a:rPr>
              <a:t>luồng</a:t>
            </a:r>
            <a:endParaRPr lang="en-US" sz="3200">
              <a:solidFill>
                <a:srgbClr val="FF0000"/>
              </a:solidFill>
              <a:latin typeface="+mj-lt"/>
            </a:endParaRPr>
          </a:p>
        </p:txBody>
      </p:sp>
      <p:sp>
        <p:nvSpPr>
          <p:cNvPr id="15" name="TextBox 14">
            <a:extLst>
              <a:ext uri="{FF2B5EF4-FFF2-40B4-BE49-F238E27FC236}">
                <a16:creationId xmlns="" xmlns:a16="http://schemas.microsoft.com/office/drawing/2014/main" id="{2EA3F47D-37AB-4067-9A1A-AE540C3229F4}"/>
              </a:ext>
            </a:extLst>
          </p:cNvPr>
          <p:cNvSpPr txBox="1"/>
          <p:nvPr/>
        </p:nvSpPr>
        <p:spPr>
          <a:xfrm>
            <a:off x="6639402" y="3990491"/>
            <a:ext cx="3252742" cy="584775"/>
          </a:xfrm>
          <a:prstGeom prst="rect">
            <a:avLst/>
          </a:prstGeom>
          <a:noFill/>
        </p:spPr>
        <p:txBody>
          <a:bodyPr wrap="square">
            <a:spAutoFit/>
          </a:bodyPr>
          <a:lstStyle/>
          <a:p>
            <a:r>
              <a:rPr lang="vi-VN" sz="3200" b="0" i="0">
                <a:solidFill>
                  <a:srgbClr val="FF0000"/>
                </a:solidFill>
                <a:effectLst/>
                <a:latin typeface="+mj-lt"/>
              </a:rPr>
              <a:t> oán hận ngút trời</a:t>
            </a:r>
            <a:endParaRPr lang="en-US" sz="3200">
              <a:solidFill>
                <a:srgbClr val="FF0000"/>
              </a:solidFill>
              <a:latin typeface="+mj-lt"/>
            </a:endParaRPr>
          </a:p>
        </p:txBody>
      </p:sp>
      <p:sp>
        <p:nvSpPr>
          <p:cNvPr id="4" name="TextBox 3">
            <a:extLst>
              <a:ext uri="{FF2B5EF4-FFF2-40B4-BE49-F238E27FC236}">
                <a16:creationId xmlns="" xmlns:a16="http://schemas.microsoft.com/office/drawing/2014/main" id="{F4DCB737-1033-44DB-8D31-4A1CCEFFF04D}"/>
              </a:ext>
            </a:extLst>
          </p:cNvPr>
          <p:cNvSpPr txBox="1"/>
          <p:nvPr/>
        </p:nvSpPr>
        <p:spPr>
          <a:xfrm>
            <a:off x="3043721" y="5171825"/>
            <a:ext cx="8012545" cy="954107"/>
          </a:xfrm>
          <a:prstGeom prst="rect">
            <a:avLst/>
          </a:prstGeom>
          <a:noFill/>
        </p:spPr>
        <p:txBody>
          <a:bodyPr wrap="square" rtlCol="0">
            <a:spAutoFit/>
          </a:bodyPr>
          <a:lstStyle/>
          <a:p>
            <a:r>
              <a:rPr lang="en-US" altLang="en-US" sz="2800" b="1">
                <a:solidFill>
                  <a:srgbClr val="6600FF"/>
                </a:solidFill>
                <a:latin typeface="Times New Roman" panose="02020603050405020304" pitchFamily="18" charset="0"/>
              </a:rPr>
              <a:t>Oán hận ngút trời:</a:t>
            </a:r>
            <a:r>
              <a:rPr lang="en-US" altLang="en-US" sz="2800" b="1">
                <a:solidFill>
                  <a:srgbClr val="FF3300"/>
                </a:solidFill>
                <a:latin typeface="Times New Roman" panose="02020603050405020304" pitchFamily="18" charset="0"/>
              </a:rPr>
              <a:t> </a:t>
            </a:r>
            <a:r>
              <a:rPr lang="en-US" altLang="en-US" sz="2800" b="1">
                <a:solidFill>
                  <a:srgbClr val="002060"/>
                </a:solidFill>
                <a:latin typeface="Times New Roman" panose="02020603050405020304" pitchFamily="18" charset="0"/>
              </a:rPr>
              <a:t>lòng oán hận rất nhiều, chồng chất cao đến tận trời xanh.</a:t>
            </a:r>
            <a:endParaRPr lang="en-US" sz="2800"/>
          </a:p>
        </p:txBody>
      </p:sp>
    </p:spTree>
    <p:extLst>
      <p:ext uri="{BB962C8B-B14F-4D97-AF65-F5344CB8AC3E}">
        <p14:creationId xmlns:p14="http://schemas.microsoft.com/office/powerpoint/2010/main" val="3326529912"/>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3" y="-843319"/>
            <a:ext cx="4222718" cy="6304805"/>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2395834" y="-531742"/>
            <a:ext cx="10579349" cy="8077721"/>
          </a:xfrm>
          <a:prstGeom prst="rect">
            <a:avLst/>
          </a:prstGeom>
          <a:noFill/>
          <a:ln w="9525">
            <a:noFill/>
          </a:ln>
        </p:spPr>
      </p:pic>
      <p:sp>
        <p:nvSpPr>
          <p:cNvPr id="2" name="TextBox 1"/>
          <p:cNvSpPr txBox="1"/>
          <p:nvPr/>
        </p:nvSpPr>
        <p:spPr>
          <a:xfrm>
            <a:off x="76716" y="3402305"/>
            <a:ext cx="3152958" cy="894219"/>
          </a:xfrm>
          <a:prstGeom prst="rect">
            <a:avLst/>
          </a:prstGeom>
          <a:noFill/>
        </p:spPr>
        <p:txBody>
          <a:bodyPr wrap="square" rtlCol="0">
            <a:spAutoFit/>
          </a:bodyPr>
          <a:lstStyle/>
          <a:p>
            <a:pPr algn="ctr"/>
            <a:r>
              <a:rPr lang="en-US" sz="5211" b="1">
                <a:solidFill>
                  <a:srgbClr val="FF0000"/>
                </a:solidFill>
                <a:latin typeface="Cambria" panose="02040503050406030204" pitchFamily="18" charset="0"/>
                <a:ea typeface="Cambria" panose="02040503050406030204" pitchFamily="18" charset="0"/>
                <a:cs typeface="Times New Roman" panose="02020603050405020304" pitchFamily="18" charset="0"/>
              </a:rPr>
              <a:t>Đoạn 2</a:t>
            </a:r>
            <a:endParaRPr lang="en-US" sz="5211"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91948E91-9A2B-4032-9B77-ED0B03496A23}"/>
              </a:ext>
            </a:extLst>
          </p:cNvPr>
          <p:cNvSpPr txBox="1"/>
          <p:nvPr/>
        </p:nvSpPr>
        <p:spPr>
          <a:xfrm>
            <a:off x="4239731" y="1178971"/>
            <a:ext cx="7814820" cy="4093428"/>
          </a:xfrm>
          <a:prstGeom prst="rect">
            <a:avLst/>
          </a:prstGeom>
          <a:noFill/>
        </p:spPr>
        <p:txBody>
          <a:bodyPr wrap="square">
            <a:spAutoFit/>
          </a:bodyPr>
          <a:lstStyle/>
          <a:p>
            <a:r>
              <a:rPr lang="vi-VN" sz="3200" b="1" i="0">
                <a:solidFill>
                  <a:srgbClr val="000000"/>
                </a:solidFill>
                <a:effectLst/>
                <a:latin typeface="+mj-lt"/>
              </a:rPr>
              <a:t>2.</a:t>
            </a:r>
            <a:r>
              <a:rPr lang="vi-VN" sz="3200" b="0" i="0">
                <a:solidFill>
                  <a:srgbClr val="000000"/>
                </a:solidFill>
                <a:effectLst/>
                <a:latin typeface="+mj-lt"/>
              </a:rPr>
              <a:t> Bấy giờ, ở huyện Mê Linh có hai người con gái tài giỏi là Trưng Trắc và Trưng Nhị. Cha mất sớm, nhờ mẹ dạy dỗ, hai chị em đều giỏi võ nghệ và nuôi chí lớn giành lại non sông. Chồng bà Trưng Trắc là Thi Sách cũng cùng chí hướng với vợ. Tướng giặc Tô Định biết vậy bèn lập mưu giết chết Thi Sách.</a:t>
            </a:r>
            <a:br>
              <a:rPr lang="vi-VN" sz="3200" b="0" i="0">
                <a:solidFill>
                  <a:srgbClr val="000000"/>
                </a:solidFill>
                <a:effectLst/>
                <a:latin typeface="+mj-lt"/>
              </a:rPr>
            </a:br>
            <a:r>
              <a:rPr lang="vi-VN" b="0" i="0">
                <a:solidFill>
                  <a:srgbClr val="000000"/>
                </a:solidFill>
                <a:effectLst/>
                <a:latin typeface="OpenSans"/>
              </a:rPr>
              <a:t/>
            </a:r>
            <a:br>
              <a:rPr lang="vi-VN" b="0" i="0">
                <a:solidFill>
                  <a:srgbClr val="000000"/>
                </a:solidFill>
                <a:effectLst/>
                <a:latin typeface="OpenSans"/>
              </a:rPr>
            </a:br>
            <a:endParaRPr lang="en-US"/>
          </a:p>
        </p:txBody>
      </p:sp>
      <p:sp>
        <p:nvSpPr>
          <p:cNvPr id="4" name="TextBox 3">
            <a:extLst>
              <a:ext uri="{FF2B5EF4-FFF2-40B4-BE49-F238E27FC236}">
                <a16:creationId xmlns="" xmlns:a16="http://schemas.microsoft.com/office/drawing/2014/main" id="{E79006B8-0DA0-4E7E-A7E0-BD02674D9544}"/>
              </a:ext>
            </a:extLst>
          </p:cNvPr>
          <p:cNvSpPr txBox="1"/>
          <p:nvPr/>
        </p:nvSpPr>
        <p:spPr>
          <a:xfrm>
            <a:off x="7550869" y="1188398"/>
            <a:ext cx="1725105" cy="584775"/>
          </a:xfrm>
          <a:prstGeom prst="rect">
            <a:avLst/>
          </a:prstGeom>
          <a:noFill/>
        </p:spPr>
        <p:txBody>
          <a:bodyPr wrap="square" rtlCol="0">
            <a:spAutoFit/>
          </a:bodyPr>
          <a:lstStyle/>
          <a:p>
            <a:r>
              <a:rPr lang="vi-VN" sz="3200" b="0" i="0">
                <a:solidFill>
                  <a:srgbClr val="FF0000"/>
                </a:solidFill>
                <a:effectLst/>
                <a:latin typeface="+mj-lt"/>
              </a:rPr>
              <a:t>Mê Linh</a:t>
            </a:r>
            <a:endParaRPr lang="en-US" sz="3200">
              <a:solidFill>
                <a:srgbClr val="FF0000"/>
              </a:solidFill>
            </a:endParaRPr>
          </a:p>
        </p:txBody>
      </p:sp>
      <p:sp>
        <p:nvSpPr>
          <p:cNvPr id="20" name="TextBox 19">
            <a:extLst>
              <a:ext uri="{FF2B5EF4-FFF2-40B4-BE49-F238E27FC236}">
                <a16:creationId xmlns="" xmlns:a16="http://schemas.microsoft.com/office/drawing/2014/main" id="{E02E0281-0C76-4EE0-9F46-69BD73D0C067}"/>
              </a:ext>
            </a:extLst>
          </p:cNvPr>
          <p:cNvSpPr txBox="1"/>
          <p:nvPr/>
        </p:nvSpPr>
        <p:spPr>
          <a:xfrm>
            <a:off x="3750825" y="4984432"/>
            <a:ext cx="8184000" cy="954107"/>
          </a:xfrm>
          <a:prstGeom prst="rect">
            <a:avLst/>
          </a:prstGeom>
          <a:noFill/>
        </p:spPr>
        <p:txBody>
          <a:bodyPr wrap="square">
            <a:spAutoFit/>
          </a:bodyPr>
          <a:lstStyle/>
          <a:p>
            <a:r>
              <a:rPr lang="vi-VN" sz="2800" b="0" i="0" dirty="0">
                <a:solidFill>
                  <a:srgbClr val="000000"/>
                </a:solidFill>
                <a:effectLst/>
                <a:latin typeface="+mj-lt"/>
              </a:rPr>
              <a:t>Mê Linh</a:t>
            </a:r>
            <a:r>
              <a:rPr lang="en-US" sz="2800" b="0" i="0" dirty="0">
                <a:solidFill>
                  <a:srgbClr val="000000"/>
                </a:solidFill>
                <a:effectLst/>
                <a:latin typeface="+mj-lt"/>
              </a:rPr>
              <a:t>: </a:t>
            </a:r>
            <a:r>
              <a:rPr lang="en-US" sz="2800" b="1" i="0" dirty="0" err="1">
                <a:solidFill>
                  <a:srgbClr val="FF0000"/>
                </a:solidFill>
                <a:effectLst/>
                <a:latin typeface="+mj-lt"/>
              </a:rPr>
              <a:t>huyện</a:t>
            </a:r>
            <a:r>
              <a:rPr lang="en-US" sz="2800" b="1" i="0" dirty="0">
                <a:solidFill>
                  <a:srgbClr val="FF0000"/>
                </a:solidFill>
                <a:effectLst/>
                <a:latin typeface="+mj-lt"/>
              </a:rPr>
              <a:t> </a:t>
            </a:r>
            <a:r>
              <a:rPr lang="en-US" sz="2800" b="1" i="0" dirty="0" err="1">
                <a:solidFill>
                  <a:srgbClr val="FF0000"/>
                </a:solidFill>
                <a:effectLst/>
                <a:latin typeface="+mj-lt"/>
              </a:rPr>
              <a:t>Mê</a:t>
            </a:r>
            <a:r>
              <a:rPr lang="en-US" sz="2800" b="1" i="0" dirty="0">
                <a:solidFill>
                  <a:srgbClr val="FF0000"/>
                </a:solidFill>
                <a:effectLst/>
                <a:latin typeface="+mj-lt"/>
              </a:rPr>
              <a:t> </a:t>
            </a:r>
            <a:r>
              <a:rPr lang="en-US" sz="2800" b="1" i="0" dirty="0" err="1">
                <a:solidFill>
                  <a:srgbClr val="FF0000"/>
                </a:solidFill>
                <a:effectLst/>
                <a:latin typeface="+mj-lt"/>
              </a:rPr>
              <a:t>Linh</a:t>
            </a:r>
            <a:r>
              <a:rPr lang="en-US" sz="2800" b="1" i="0" dirty="0">
                <a:solidFill>
                  <a:srgbClr val="FF0000"/>
                </a:solidFill>
                <a:effectLst/>
                <a:latin typeface="+mj-lt"/>
              </a:rPr>
              <a:t> </a:t>
            </a:r>
            <a:r>
              <a:rPr lang="en-US" sz="2800" b="1" i="0" dirty="0" err="1" smtClean="0">
                <a:solidFill>
                  <a:srgbClr val="FF0000"/>
                </a:solidFill>
                <a:effectLst/>
                <a:latin typeface="+mj-lt"/>
              </a:rPr>
              <a:t>tỉnh</a:t>
            </a:r>
            <a:r>
              <a:rPr lang="en-US" sz="2800" b="1" i="0" dirty="0" smtClean="0">
                <a:solidFill>
                  <a:srgbClr val="FF0000"/>
                </a:solidFill>
                <a:effectLst/>
                <a:latin typeface="+mj-lt"/>
              </a:rPr>
              <a:t> </a:t>
            </a:r>
            <a:r>
              <a:rPr lang="en-US" sz="2800" b="1" i="0" dirty="0" err="1">
                <a:solidFill>
                  <a:srgbClr val="FF0000"/>
                </a:solidFill>
                <a:effectLst/>
                <a:latin typeface="+mj-lt"/>
              </a:rPr>
              <a:t>Vĩnh</a:t>
            </a:r>
            <a:r>
              <a:rPr lang="en-US" sz="2800" b="1" i="0" dirty="0">
                <a:solidFill>
                  <a:srgbClr val="FF0000"/>
                </a:solidFill>
                <a:effectLst/>
                <a:latin typeface="+mj-lt"/>
              </a:rPr>
              <a:t> </a:t>
            </a:r>
            <a:r>
              <a:rPr lang="en-US" sz="2800" b="1" i="0" dirty="0" err="1">
                <a:solidFill>
                  <a:srgbClr val="FF0000"/>
                </a:solidFill>
                <a:effectLst/>
                <a:latin typeface="+mj-lt"/>
              </a:rPr>
              <a:t>Phúc</a:t>
            </a:r>
            <a:r>
              <a:rPr lang="en-US" sz="2800" b="1" i="0" dirty="0">
                <a:solidFill>
                  <a:srgbClr val="FF0000"/>
                </a:solidFill>
                <a:effectLst/>
                <a:latin typeface="+mj-lt"/>
              </a:rPr>
              <a:t> nay </a:t>
            </a:r>
            <a:r>
              <a:rPr lang="en-US" sz="2800" b="1" i="0" dirty="0" err="1">
                <a:solidFill>
                  <a:srgbClr val="FF0000"/>
                </a:solidFill>
                <a:effectLst/>
                <a:latin typeface="+mj-lt"/>
              </a:rPr>
              <a:t>thuộc</a:t>
            </a:r>
            <a:r>
              <a:rPr lang="en-US" sz="2800" b="1" i="0" dirty="0">
                <a:solidFill>
                  <a:srgbClr val="FF0000"/>
                </a:solidFill>
                <a:effectLst/>
                <a:latin typeface="+mj-lt"/>
              </a:rPr>
              <a:t> </a:t>
            </a:r>
            <a:r>
              <a:rPr lang="en-US" sz="2800" b="1" i="0" dirty="0" err="1">
                <a:solidFill>
                  <a:srgbClr val="FF0000"/>
                </a:solidFill>
                <a:effectLst/>
                <a:latin typeface="+mj-lt"/>
              </a:rPr>
              <a:t>Hà</a:t>
            </a:r>
            <a:r>
              <a:rPr lang="en-US" sz="2800" b="1" i="0" dirty="0">
                <a:solidFill>
                  <a:srgbClr val="FF0000"/>
                </a:solidFill>
                <a:effectLst/>
                <a:latin typeface="+mj-lt"/>
              </a:rPr>
              <a:t> </a:t>
            </a:r>
            <a:r>
              <a:rPr lang="en-US" sz="2800" b="1" i="0" dirty="0" err="1">
                <a:solidFill>
                  <a:srgbClr val="FF0000"/>
                </a:solidFill>
                <a:effectLst/>
                <a:latin typeface="+mj-lt"/>
              </a:rPr>
              <a:t>Nội</a:t>
            </a:r>
            <a:r>
              <a:rPr lang="en-US" sz="2800" b="1" dirty="0">
                <a:solidFill>
                  <a:srgbClr val="FF0000"/>
                </a:solidFill>
                <a:latin typeface="+mj-lt"/>
              </a:rPr>
              <a:t>.</a:t>
            </a:r>
            <a:endParaRPr lang="en-US" sz="2800" b="1" dirty="0">
              <a:solidFill>
                <a:srgbClr val="FF0000"/>
              </a:solidFill>
            </a:endParaRPr>
          </a:p>
        </p:txBody>
      </p:sp>
    </p:spTree>
    <p:extLst>
      <p:ext uri="{BB962C8B-B14F-4D97-AF65-F5344CB8AC3E}">
        <p14:creationId xmlns:p14="http://schemas.microsoft.com/office/powerpoint/2010/main" val="1226310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3" y="-843319"/>
            <a:ext cx="4222718" cy="6304805"/>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2395834" y="-531742"/>
            <a:ext cx="10579349" cy="8077721"/>
          </a:xfrm>
          <a:prstGeom prst="rect">
            <a:avLst/>
          </a:prstGeom>
          <a:noFill/>
          <a:ln w="9525">
            <a:noFill/>
          </a:ln>
        </p:spPr>
      </p:pic>
      <p:sp>
        <p:nvSpPr>
          <p:cNvPr id="2" name="TextBox 1"/>
          <p:cNvSpPr txBox="1"/>
          <p:nvPr/>
        </p:nvSpPr>
        <p:spPr>
          <a:xfrm>
            <a:off x="76716" y="3402305"/>
            <a:ext cx="3152958" cy="894219"/>
          </a:xfrm>
          <a:prstGeom prst="rect">
            <a:avLst/>
          </a:prstGeom>
          <a:noFill/>
        </p:spPr>
        <p:txBody>
          <a:bodyPr wrap="square" rtlCol="0">
            <a:spAutoFit/>
          </a:bodyPr>
          <a:lstStyle/>
          <a:p>
            <a:pPr algn="ctr"/>
            <a:r>
              <a:rPr lang="en-US" sz="5211" b="1">
                <a:solidFill>
                  <a:srgbClr val="FF0000"/>
                </a:solidFill>
                <a:latin typeface="Cambria" panose="02040503050406030204" pitchFamily="18" charset="0"/>
                <a:ea typeface="Cambria" panose="02040503050406030204" pitchFamily="18" charset="0"/>
                <a:cs typeface="Times New Roman" panose="02020603050405020304" pitchFamily="18" charset="0"/>
              </a:rPr>
              <a:t>Đoạn 3</a:t>
            </a:r>
            <a:endParaRPr lang="en-US" sz="5211"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602913B-743A-466C-B47C-64AB1EB08A77}"/>
              </a:ext>
            </a:extLst>
          </p:cNvPr>
          <p:cNvSpPr txBox="1"/>
          <p:nvPr/>
        </p:nvSpPr>
        <p:spPr>
          <a:xfrm>
            <a:off x="4072380" y="1387201"/>
            <a:ext cx="7909088" cy="4924425"/>
          </a:xfrm>
          <a:prstGeom prst="rect">
            <a:avLst/>
          </a:prstGeom>
          <a:noFill/>
        </p:spPr>
        <p:txBody>
          <a:bodyPr wrap="square">
            <a:spAutoFit/>
          </a:bodyPr>
          <a:lstStyle/>
          <a:p>
            <a:pPr algn="just"/>
            <a:r>
              <a:rPr lang="vi-VN" sz="2600" b="1" i="0">
                <a:solidFill>
                  <a:srgbClr val="000000"/>
                </a:solidFill>
                <a:effectLst/>
                <a:latin typeface="+mj-lt"/>
              </a:rPr>
              <a:t>3.</a:t>
            </a:r>
            <a:r>
              <a:rPr lang="vi-VN" sz="2600" b="0" i="0">
                <a:solidFill>
                  <a:srgbClr val="000000"/>
                </a:solidFill>
                <a:effectLst/>
                <a:latin typeface="+mj-lt"/>
              </a:rPr>
              <a:t> Nhận được tin dữ, Hai Bà Trưng liền kéo quân về thành Luy Lâu hỏi tội kẻ thù. Trước lúc trẩy quân, có người xin nữ chủ tường cho mặc đồ tang. Trưng Trắc trả lời :</a:t>
            </a:r>
          </a:p>
          <a:p>
            <a:pPr algn="just"/>
            <a:r>
              <a:rPr lang="vi-VN" sz="2600" b="0" i="0">
                <a:solidFill>
                  <a:srgbClr val="000000"/>
                </a:solidFill>
                <a:effectLst/>
                <a:latin typeface="+mj-lt"/>
              </a:rPr>
              <a:t>- Không ! Ta sẽ mặc giáp phục thật đẹp để dân chúng thêm phấn khích, còn giặc trông thấy thì kinh hồn.</a:t>
            </a:r>
          </a:p>
          <a:p>
            <a:pPr algn="just"/>
            <a:r>
              <a:rPr lang="vi-VN" sz="2600" b="0" i="0">
                <a:solidFill>
                  <a:srgbClr val="000000"/>
                </a:solidFill>
                <a:effectLst/>
                <a:latin typeface="+mj-lt"/>
              </a:rPr>
              <a:t>Hai Bà Trưng bước lên bành voi. Đoàn quân rùng rùng lên đường; giáo lao, cung nỏ, rìu búa, khiên mộc cuồn cuộn tràn theo bóng voi ẩn hiện của Hai Bà. Tiếng trống dội lên vòm cây, đập vào sườn đồi, theo suốt đường hành quân.</a:t>
            </a:r>
          </a:p>
          <a:p>
            <a:r>
              <a:rPr lang="vi-VN" b="0" i="0">
                <a:solidFill>
                  <a:srgbClr val="000000"/>
                </a:solidFill>
                <a:effectLst/>
                <a:latin typeface="OpenSans"/>
              </a:rPr>
              <a:t/>
            </a:r>
            <a:br>
              <a:rPr lang="vi-VN" b="0" i="0">
                <a:solidFill>
                  <a:srgbClr val="000000"/>
                </a:solidFill>
                <a:effectLst/>
                <a:latin typeface="OpenSans"/>
              </a:rPr>
            </a:br>
            <a:r>
              <a:rPr lang="vi-VN" b="0" i="0">
                <a:solidFill>
                  <a:srgbClr val="000000"/>
                </a:solidFill>
                <a:effectLst/>
                <a:latin typeface="OpenSans"/>
              </a:rPr>
              <a:t/>
            </a:r>
            <a:br>
              <a:rPr lang="vi-VN" b="0" i="0">
                <a:solidFill>
                  <a:srgbClr val="000000"/>
                </a:solidFill>
                <a:effectLst/>
                <a:latin typeface="OpenSans"/>
              </a:rPr>
            </a:br>
            <a:endParaRPr lang="en-US"/>
          </a:p>
        </p:txBody>
      </p:sp>
      <p:sp>
        <p:nvSpPr>
          <p:cNvPr id="5" name="TextBox 4">
            <a:extLst>
              <a:ext uri="{FF2B5EF4-FFF2-40B4-BE49-F238E27FC236}">
                <a16:creationId xmlns="" xmlns:a16="http://schemas.microsoft.com/office/drawing/2014/main" id="{B9FF93AE-8E0C-44E3-847B-FDDB0579C276}"/>
              </a:ext>
            </a:extLst>
          </p:cNvPr>
          <p:cNvSpPr txBox="1"/>
          <p:nvPr/>
        </p:nvSpPr>
        <p:spPr>
          <a:xfrm>
            <a:off x="4081807" y="1788359"/>
            <a:ext cx="1451728" cy="492443"/>
          </a:xfrm>
          <a:prstGeom prst="rect">
            <a:avLst/>
          </a:prstGeom>
          <a:noFill/>
        </p:spPr>
        <p:txBody>
          <a:bodyPr wrap="square" rtlCol="0">
            <a:spAutoFit/>
          </a:bodyPr>
          <a:lstStyle/>
          <a:p>
            <a:r>
              <a:rPr lang="vi-VN" sz="2600" b="0" i="0">
                <a:solidFill>
                  <a:srgbClr val="FF0000"/>
                </a:solidFill>
                <a:effectLst/>
                <a:latin typeface="+mj-lt"/>
              </a:rPr>
              <a:t>Luy Lâu</a:t>
            </a:r>
            <a:endParaRPr lang="en-US" sz="2600">
              <a:solidFill>
                <a:srgbClr val="FF0000"/>
              </a:solidFill>
            </a:endParaRPr>
          </a:p>
        </p:txBody>
      </p:sp>
      <p:pic>
        <p:nvPicPr>
          <p:cNvPr id="11" name="Picture 4" descr="thanhLuyLau">
            <a:extLst>
              <a:ext uri="{FF2B5EF4-FFF2-40B4-BE49-F238E27FC236}">
                <a16:creationId xmlns="" xmlns:a16="http://schemas.microsoft.com/office/drawing/2014/main" id="{0B3A33A8-F392-4F52-93A6-412BDF8568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3862" y="1634695"/>
            <a:ext cx="6573982" cy="3535218"/>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26FA5CFD-76CA-43D2-96B6-F50D1A96CE21}"/>
              </a:ext>
            </a:extLst>
          </p:cNvPr>
          <p:cNvSpPr txBox="1"/>
          <p:nvPr/>
        </p:nvSpPr>
        <p:spPr>
          <a:xfrm>
            <a:off x="3660933" y="5509937"/>
            <a:ext cx="8414803" cy="461665"/>
          </a:xfrm>
          <a:prstGeom prst="rect">
            <a:avLst/>
          </a:prstGeom>
          <a:noFill/>
        </p:spPr>
        <p:txBody>
          <a:bodyPr wrap="square">
            <a:spAutoFit/>
          </a:bodyPr>
          <a:lstStyle/>
          <a:p>
            <a:r>
              <a:rPr lang="en-US" sz="2400" b="1" i="0">
                <a:solidFill>
                  <a:srgbClr val="FF0000"/>
                </a:solidFill>
                <a:effectLst/>
                <a:latin typeface="Times New Roman" panose="02020603050405020304" pitchFamily="18" charset="0"/>
                <a:cs typeface="Times New Roman" panose="02020603050405020304" pitchFamily="18" charset="0"/>
              </a:rPr>
              <a:t>Luy Lâu </a:t>
            </a:r>
            <a:r>
              <a:rPr lang="en-US" sz="2400">
                <a:solidFill>
                  <a:srgbClr val="FF0000"/>
                </a:solidFill>
                <a:latin typeface="Times New Roman" panose="02020603050405020304" pitchFamily="18" charset="0"/>
                <a:cs typeface="Times New Roman" panose="02020603050405020304" pitchFamily="18" charset="0"/>
              </a:rPr>
              <a:t>:</a:t>
            </a:r>
            <a:r>
              <a:rPr lang="en-US" sz="2400" b="0" i="0">
                <a:solidFill>
                  <a:srgbClr val="FF0000"/>
                </a:solidFill>
                <a:effectLst/>
                <a:latin typeface="Times New Roman" panose="02020603050405020304" pitchFamily="18" charset="0"/>
                <a:cs typeface="Times New Roman" panose="02020603050405020304" pitchFamily="18" charset="0"/>
              </a:rPr>
              <a:t> </a:t>
            </a:r>
            <a:r>
              <a:rPr lang="en-US" sz="2400" b="0" i="0">
                <a:effectLst/>
                <a:latin typeface="Times New Roman" panose="02020603050405020304" pitchFamily="18" charset="0"/>
                <a:cs typeface="Times New Roman" panose="02020603050405020304" pitchFamily="18" charset="0"/>
              </a:rPr>
              <a:t>Vùng đất nay thuộc huyện Thuận Thành, tỉnh Bắc Ninh.</a:t>
            </a: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C7715765-854B-4F50-9E49-7B4FE8B45800}"/>
              </a:ext>
            </a:extLst>
          </p:cNvPr>
          <p:cNvSpPr txBox="1"/>
          <p:nvPr/>
        </p:nvSpPr>
        <p:spPr>
          <a:xfrm>
            <a:off x="8682087" y="1788359"/>
            <a:ext cx="1632263" cy="492443"/>
          </a:xfrm>
          <a:prstGeom prst="rect">
            <a:avLst/>
          </a:prstGeom>
          <a:noFill/>
        </p:spPr>
        <p:txBody>
          <a:bodyPr wrap="square" rtlCol="0">
            <a:spAutoFit/>
          </a:bodyPr>
          <a:lstStyle/>
          <a:p>
            <a:r>
              <a:rPr lang="vi-VN" sz="2600" b="0" i="0">
                <a:solidFill>
                  <a:srgbClr val="FF0000"/>
                </a:solidFill>
                <a:effectLst/>
                <a:latin typeface="+mj-lt"/>
              </a:rPr>
              <a:t>trẩy quân</a:t>
            </a:r>
            <a:endParaRPr lang="en-US" sz="2600">
              <a:solidFill>
                <a:srgbClr val="FF0000"/>
              </a:solidFill>
            </a:endParaRPr>
          </a:p>
        </p:txBody>
      </p:sp>
      <p:sp>
        <p:nvSpPr>
          <p:cNvPr id="14" name="TextBox 13">
            <a:extLst>
              <a:ext uri="{FF2B5EF4-FFF2-40B4-BE49-F238E27FC236}">
                <a16:creationId xmlns="" xmlns:a16="http://schemas.microsoft.com/office/drawing/2014/main" id="{C3DBD9B8-7962-4EC8-A8FA-6AA2AB3C8831}"/>
              </a:ext>
            </a:extLst>
          </p:cNvPr>
          <p:cNvSpPr txBox="1"/>
          <p:nvPr/>
        </p:nvSpPr>
        <p:spPr>
          <a:xfrm>
            <a:off x="4424505" y="5971602"/>
            <a:ext cx="4693103" cy="461665"/>
          </a:xfrm>
          <a:prstGeom prst="rect">
            <a:avLst/>
          </a:prstGeom>
          <a:noFill/>
        </p:spPr>
        <p:txBody>
          <a:bodyPr wrap="square">
            <a:spAutoFit/>
          </a:bodyPr>
          <a:lstStyle/>
          <a:p>
            <a:r>
              <a:rPr lang="vi-VN" sz="2400" b="1" i="0">
                <a:solidFill>
                  <a:srgbClr val="000000"/>
                </a:solidFill>
                <a:effectLst/>
                <a:latin typeface="Times New Roman" panose="02020603050405020304" pitchFamily="18" charset="0"/>
                <a:cs typeface="Times New Roman" panose="02020603050405020304" pitchFamily="18" charset="0"/>
              </a:rPr>
              <a:t>Trẩy quân : </a:t>
            </a:r>
            <a:r>
              <a:rPr lang="vi-VN" sz="2400" b="1" i="0">
                <a:solidFill>
                  <a:srgbClr val="FF0000"/>
                </a:solidFill>
                <a:effectLst/>
                <a:latin typeface="Times New Roman" panose="02020603050405020304" pitchFamily="18" charset="0"/>
                <a:cs typeface="Times New Roman" panose="02020603050405020304" pitchFamily="18" charset="0"/>
              </a:rPr>
              <a:t>đoàn quân lên đường.</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A1B19277-3D81-49C4-993E-3125E91559AD}"/>
              </a:ext>
            </a:extLst>
          </p:cNvPr>
          <p:cNvSpPr txBox="1"/>
          <p:nvPr/>
        </p:nvSpPr>
        <p:spPr>
          <a:xfrm>
            <a:off x="4072380" y="1787507"/>
            <a:ext cx="1442965" cy="492443"/>
          </a:xfrm>
          <a:prstGeom prst="rect">
            <a:avLst/>
          </a:prstGeom>
          <a:noFill/>
        </p:spPr>
        <p:txBody>
          <a:bodyPr wrap="square">
            <a:spAutoFit/>
          </a:bodyPr>
          <a:lstStyle/>
          <a:p>
            <a:r>
              <a:rPr lang="vi-VN" sz="2600" b="0" i="0">
                <a:solidFill>
                  <a:srgbClr val="FF0000"/>
                </a:solidFill>
                <a:effectLst/>
                <a:latin typeface="+mj-lt"/>
              </a:rPr>
              <a:t>Luy Lâu</a:t>
            </a:r>
            <a:endParaRPr lang="en-US" sz="2600">
              <a:solidFill>
                <a:srgbClr val="FF0000"/>
              </a:solidFill>
            </a:endParaRPr>
          </a:p>
        </p:txBody>
      </p:sp>
    </p:spTree>
    <p:extLst>
      <p:ext uri="{BB962C8B-B14F-4D97-AF65-F5344CB8AC3E}">
        <p14:creationId xmlns:p14="http://schemas.microsoft.com/office/powerpoint/2010/main" val="8952108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9"/>
                                        </p:tgtEl>
                                        <p:attrNameLst>
                                          <p:attrName>ppt_x</p:attrName>
                                        </p:attrNameLst>
                                      </p:cBhvr>
                                      <p:tavLst>
                                        <p:tav tm="0">
                                          <p:val>
                                            <p:strVal val="ppt_x"/>
                                          </p:val>
                                        </p:tav>
                                        <p:tav tm="100000">
                                          <p:val>
                                            <p:strVal val="ppt_x"/>
                                          </p:val>
                                        </p:tav>
                                      </p:tavLst>
                                    </p:anim>
                                    <p:anim calcmode="lin" valueType="num">
                                      <p:cBhvr additive="base">
                                        <p:cTn id="12" dur="500"/>
                                        <p:tgtEl>
                                          <p:spTgt spid="9"/>
                                        </p:tgtEl>
                                        <p:attrNameLst>
                                          <p:attrName>ppt_y</p:attrName>
                                        </p:attrNameLst>
                                      </p:cBhvr>
                                      <p:tavLst>
                                        <p:tav tm="0">
                                          <p:val>
                                            <p:strVal val="ppt_y"/>
                                          </p:val>
                                        </p:tav>
                                        <p:tav tm="100000">
                                          <p:val>
                                            <p:strVal val="1+ppt_h/2"/>
                                          </p:val>
                                        </p:tav>
                                      </p:tavLst>
                                    </p:anim>
                                    <p:set>
                                      <p:cBhvr>
                                        <p:cTn id="13" dur="1" fill="hold">
                                          <p:stCondLst>
                                            <p:cond delay="499"/>
                                          </p:stCondLst>
                                        </p:cTn>
                                        <p:tgtEl>
                                          <p:spTgt spid="9"/>
                                        </p:tgtEl>
                                        <p:attrNameLst>
                                          <p:attrName>style.visibility</p:attrName>
                                        </p:attrNameLst>
                                      </p:cBhvr>
                                      <p:to>
                                        <p:strVal val="hidden"/>
                                      </p:to>
                                    </p:set>
                                  </p:childTnLst>
                                </p:cTn>
                              </p:par>
                              <p:par>
                                <p:cTn id="14" presetID="2" presetClass="exit" presetSubtype="4" fill="hold" grpId="1" nodeType="withEffect">
                                  <p:stCondLst>
                                    <p:cond delay="0"/>
                                  </p:stCondLst>
                                  <p:childTnLst>
                                    <p:anim calcmode="lin" valueType="num">
                                      <p:cBhvr additive="base">
                                        <p:cTn id="15" dur="500"/>
                                        <p:tgtEl>
                                          <p:spTgt spid="5"/>
                                        </p:tgtEl>
                                        <p:attrNameLst>
                                          <p:attrName>ppt_x</p:attrName>
                                        </p:attrNameLst>
                                      </p:cBhvr>
                                      <p:tavLst>
                                        <p:tav tm="0">
                                          <p:val>
                                            <p:strVal val="ppt_x"/>
                                          </p:val>
                                        </p:tav>
                                        <p:tav tm="100000">
                                          <p:val>
                                            <p:strVal val="ppt_x"/>
                                          </p:val>
                                        </p:tav>
                                      </p:tavLst>
                                    </p:anim>
                                    <p:anim calcmode="lin" valueType="num">
                                      <p:cBhvr additive="base">
                                        <p:cTn id="16" dur="500"/>
                                        <p:tgtEl>
                                          <p:spTgt spid="5"/>
                                        </p:tgtEl>
                                        <p:attrNameLst>
                                          <p:attrName>ppt_y</p:attrName>
                                        </p:attrNameLst>
                                      </p:cBhvr>
                                      <p:tavLst>
                                        <p:tav tm="0">
                                          <p:val>
                                            <p:strVal val="ppt_y"/>
                                          </p:val>
                                        </p:tav>
                                        <p:tav tm="100000">
                                          <p:val>
                                            <p:strVal val="1+ppt_h/2"/>
                                          </p:val>
                                        </p:tav>
                                      </p:tavLst>
                                    </p:anim>
                                    <p:set>
                                      <p:cBhvr>
                                        <p:cTn id="17" dur="1" fill="hold">
                                          <p:stCondLst>
                                            <p:cond delay="499"/>
                                          </p:stCondLst>
                                        </p:cTn>
                                        <p:tgtEl>
                                          <p:spTgt spid="5"/>
                                        </p:tgtEl>
                                        <p:attrNameLst>
                                          <p:attrName>style.visibility</p:attrName>
                                        </p:attrNameLst>
                                      </p:cBhvr>
                                      <p:to>
                                        <p:strVal val="hidden"/>
                                      </p:to>
                                    </p:set>
                                  </p:childTnLst>
                                </p:cTn>
                              </p:par>
                              <p:par>
                                <p:cTn id="18" presetID="6"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nodeType="clickEffect">
                                  <p:stCondLst>
                                    <p:cond delay="0"/>
                                  </p:stCondLst>
                                  <p:childTnLst>
                                    <p:animEffect transition="out" filter="circle(out)">
                                      <p:cBhvr>
                                        <p:cTn id="29" dur="2000"/>
                                        <p:tgtEl>
                                          <p:spTgt spid="11"/>
                                        </p:tgtEl>
                                      </p:cBhvr>
                                    </p:animEffect>
                                    <p:set>
                                      <p:cBhvr>
                                        <p:cTn id="30" dur="1" fill="hold">
                                          <p:stCondLst>
                                            <p:cond delay="1999"/>
                                          </p:stCondLst>
                                        </p:cTn>
                                        <p:tgtEl>
                                          <p:spTgt spid="11"/>
                                        </p:tgtEl>
                                        <p:attrNameLst>
                                          <p:attrName>style.visibility</p:attrName>
                                        </p:attrNameLst>
                                      </p:cBhvr>
                                      <p:to>
                                        <p:strVal val="hidden"/>
                                      </p:to>
                                    </p:set>
                                  </p:childTnLst>
                                </p:cTn>
                              </p:par>
                              <p:par>
                                <p:cTn id="31" presetID="6" presetClass="exit" presetSubtype="32" fill="hold" grpId="1" nodeType="withEffect">
                                  <p:stCondLst>
                                    <p:cond delay="0"/>
                                  </p:stCondLst>
                                  <p:childTnLst>
                                    <p:animEffect transition="out" filter="circle(out)">
                                      <p:cBhvr>
                                        <p:cTn id="32" dur="2000"/>
                                        <p:tgtEl>
                                          <p:spTgt spid="12"/>
                                        </p:tgtEl>
                                      </p:cBhvr>
                                    </p:animEffect>
                                    <p:set>
                                      <p:cBhvr>
                                        <p:cTn id="33" dur="1" fill="hold">
                                          <p:stCondLst>
                                            <p:cond delay="1999"/>
                                          </p:stCondLst>
                                        </p:cTn>
                                        <p:tgtEl>
                                          <p:spTgt spid="12"/>
                                        </p:tgtEl>
                                        <p:attrNameLst>
                                          <p:attrName>style.visibility</p:attrName>
                                        </p:attrNameLst>
                                      </p:cBhvr>
                                      <p:to>
                                        <p:strVal val="hidden"/>
                                      </p:to>
                                    </p:set>
                                  </p:childTnLst>
                                </p:cTn>
                              </p:par>
                              <p:par>
                                <p:cTn id="34" presetID="6" presetClass="entr" presetSubtype="16" fill="hold" grpId="1"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500"/>
                                        <p:tgtEl>
                                          <p:spTgt spid="9"/>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ircle(in)">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 grpId="0"/>
      <p:bldP spid="5" grpId="1"/>
      <p:bldP spid="12" grpId="0"/>
      <p:bldP spid="12" grpId="1"/>
      <p:bldP spid="6" grpId="0"/>
      <p:bldP spid="14"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3" y="-843319"/>
            <a:ext cx="4222718" cy="6304805"/>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2395834" y="-531742"/>
            <a:ext cx="10579349" cy="8077721"/>
          </a:xfrm>
          <a:prstGeom prst="rect">
            <a:avLst/>
          </a:prstGeom>
          <a:noFill/>
          <a:ln w="9525">
            <a:noFill/>
          </a:ln>
        </p:spPr>
      </p:pic>
      <p:sp>
        <p:nvSpPr>
          <p:cNvPr id="2" name="TextBox 1"/>
          <p:cNvSpPr txBox="1"/>
          <p:nvPr/>
        </p:nvSpPr>
        <p:spPr>
          <a:xfrm>
            <a:off x="76716" y="3402305"/>
            <a:ext cx="3152958" cy="894219"/>
          </a:xfrm>
          <a:prstGeom prst="rect">
            <a:avLst/>
          </a:prstGeom>
          <a:noFill/>
        </p:spPr>
        <p:txBody>
          <a:bodyPr wrap="square" rtlCol="0">
            <a:spAutoFit/>
          </a:bodyPr>
          <a:lstStyle/>
          <a:p>
            <a:pPr algn="ctr"/>
            <a:r>
              <a:rPr lang="en-US" sz="5211" b="1">
                <a:solidFill>
                  <a:srgbClr val="FF0000"/>
                </a:solidFill>
                <a:latin typeface="Cambria" panose="02040503050406030204" pitchFamily="18" charset="0"/>
                <a:ea typeface="Cambria" panose="02040503050406030204" pitchFamily="18" charset="0"/>
                <a:cs typeface="Times New Roman" panose="02020603050405020304" pitchFamily="18" charset="0"/>
              </a:rPr>
              <a:t>Đoạn 3</a:t>
            </a:r>
            <a:endParaRPr lang="en-US" sz="5211"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602913B-743A-466C-B47C-64AB1EB08A77}"/>
              </a:ext>
            </a:extLst>
          </p:cNvPr>
          <p:cNvSpPr txBox="1"/>
          <p:nvPr/>
        </p:nvSpPr>
        <p:spPr>
          <a:xfrm>
            <a:off x="4072380" y="1387201"/>
            <a:ext cx="7909088" cy="4924425"/>
          </a:xfrm>
          <a:prstGeom prst="rect">
            <a:avLst/>
          </a:prstGeom>
          <a:noFill/>
        </p:spPr>
        <p:txBody>
          <a:bodyPr wrap="square">
            <a:spAutoFit/>
          </a:bodyPr>
          <a:lstStyle/>
          <a:p>
            <a:pPr algn="just"/>
            <a:r>
              <a:rPr lang="vi-VN" sz="2600" b="1" i="0">
                <a:solidFill>
                  <a:srgbClr val="000000"/>
                </a:solidFill>
                <a:effectLst/>
                <a:latin typeface="+mj-lt"/>
              </a:rPr>
              <a:t>3.</a:t>
            </a:r>
            <a:r>
              <a:rPr lang="vi-VN" sz="2600" b="0" i="0">
                <a:solidFill>
                  <a:srgbClr val="000000"/>
                </a:solidFill>
                <a:effectLst/>
                <a:latin typeface="+mj-lt"/>
              </a:rPr>
              <a:t> Nhận được tin dữ, Hai Bà Trưng liền kéo quân về thành Luy Lâu hỏi tội kẻ thù. Trước lúc trẩy quân, có người xin nữ chủ tường cho mặc đồ tang. Trưng Trắc trả lời :</a:t>
            </a:r>
          </a:p>
          <a:p>
            <a:pPr algn="just"/>
            <a:r>
              <a:rPr lang="vi-VN" sz="2600" b="0" i="0">
                <a:solidFill>
                  <a:srgbClr val="000000"/>
                </a:solidFill>
                <a:effectLst/>
                <a:latin typeface="+mj-lt"/>
              </a:rPr>
              <a:t>- Không ! Ta sẽ mặc giáp phục thật đẹp để dân chúng thêm phấn khích, còn giặc trông thấy thì kinh hồn.</a:t>
            </a:r>
          </a:p>
          <a:p>
            <a:pPr algn="just"/>
            <a:r>
              <a:rPr lang="vi-VN" sz="2600" b="0" i="0">
                <a:solidFill>
                  <a:srgbClr val="000000"/>
                </a:solidFill>
                <a:effectLst/>
                <a:latin typeface="+mj-lt"/>
              </a:rPr>
              <a:t>Hai Bà Trưng bước lên bành voi. Đoàn quân rùng rùng lên đường; giáo lao, cung nỏ, rìu búa, khiên mộc cuồn cuộn tràn theo bóng voi ẩn hiện của Hai Bà. Tiếng trống dội lên vòm cây, đập vào sườn đồi, theo suốt đường hành quân.</a:t>
            </a:r>
          </a:p>
          <a:p>
            <a:r>
              <a:rPr lang="vi-VN" b="0" i="0">
                <a:solidFill>
                  <a:srgbClr val="000000"/>
                </a:solidFill>
                <a:effectLst/>
                <a:latin typeface="OpenSans"/>
              </a:rPr>
              <a:t/>
            </a:r>
            <a:br>
              <a:rPr lang="vi-VN" b="0" i="0">
                <a:solidFill>
                  <a:srgbClr val="000000"/>
                </a:solidFill>
                <a:effectLst/>
                <a:latin typeface="OpenSans"/>
              </a:rPr>
            </a:br>
            <a:r>
              <a:rPr lang="vi-VN" b="0" i="0">
                <a:solidFill>
                  <a:srgbClr val="000000"/>
                </a:solidFill>
                <a:effectLst/>
                <a:latin typeface="OpenSans"/>
              </a:rPr>
              <a:t/>
            </a:r>
            <a:br>
              <a:rPr lang="vi-VN" b="0" i="0">
                <a:solidFill>
                  <a:srgbClr val="000000"/>
                </a:solidFill>
                <a:effectLst/>
                <a:latin typeface="OpenSans"/>
              </a:rPr>
            </a:br>
            <a:endParaRPr lang="en-US"/>
          </a:p>
        </p:txBody>
      </p:sp>
      <p:sp>
        <p:nvSpPr>
          <p:cNvPr id="5" name="TextBox 4">
            <a:extLst>
              <a:ext uri="{FF2B5EF4-FFF2-40B4-BE49-F238E27FC236}">
                <a16:creationId xmlns="" xmlns:a16="http://schemas.microsoft.com/office/drawing/2014/main" id="{B9FF93AE-8E0C-44E3-847B-FDDB0579C276}"/>
              </a:ext>
            </a:extLst>
          </p:cNvPr>
          <p:cNvSpPr txBox="1"/>
          <p:nvPr/>
        </p:nvSpPr>
        <p:spPr>
          <a:xfrm>
            <a:off x="4081807" y="1788359"/>
            <a:ext cx="1451728" cy="492443"/>
          </a:xfrm>
          <a:prstGeom prst="rect">
            <a:avLst/>
          </a:prstGeom>
          <a:noFill/>
        </p:spPr>
        <p:txBody>
          <a:bodyPr wrap="square" rtlCol="0">
            <a:spAutoFit/>
          </a:bodyPr>
          <a:lstStyle/>
          <a:p>
            <a:r>
              <a:rPr lang="vi-VN" sz="2600" b="0" i="0">
                <a:solidFill>
                  <a:srgbClr val="FF0000"/>
                </a:solidFill>
                <a:effectLst/>
                <a:latin typeface="+mj-lt"/>
              </a:rPr>
              <a:t>Luy Lâu</a:t>
            </a:r>
            <a:endParaRPr lang="en-US" sz="2600">
              <a:solidFill>
                <a:srgbClr val="FF0000"/>
              </a:solidFill>
            </a:endParaRPr>
          </a:p>
        </p:txBody>
      </p:sp>
      <p:pic>
        <p:nvPicPr>
          <p:cNvPr id="11" name="Picture 4" descr="thanhLuyLau">
            <a:extLst>
              <a:ext uri="{FF2B5EF4-FFF2-40B4-BE49-F238E27FC236}">
                <a16:creationId xmlns="" xmlns:a16="http://schemas.microsoft.com/office/drawing/2014/main" id="{0B3A33A8-F392-4F52-93A6-412BDF8568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220" y="1886213"/>
            <a:ext cx="6573982" cy="3535218"/>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26FA5CFD-76CA-43D2-96B6-F50D1A96CE21}"/>
              </a:ext>
            </a:extLst>
          </p:cNvPr>
          <p:cNvSpPr txBox="1"/>
          <p:nvPr/>
        </p:nvSpPr>
        <p:spPr>
          <a:xfrm>
            <a:off x="3660933" y="5509937"/>
            <a:ext cx="8414803" cy="461665"/>
          </a:xfrm>
          <a:prstGeom prst="rect">
            <a:avLst/>
          </a:prstGeom>
          <a:noFill/>
        </p:spPr>
        <p:txBody>
          <a:bodyPr wrap="square">
            <a:spAutoFit/>
          </a:bodyPr>
          <a:lstStyle/>
          <a:p>
            <a:r>
              <a:rPr lang="en-US" sz="2400" b="1" i="0">
                <a:solidFill>
                  <a:srgbClr val="FF0000"/>
                </a:solidFill>
                <a:effectLst/>
                <a:latin typeface="Times New Roman" panose="02020603050405020304" pitchFamily="18" charset="0"/>
                <a:cs typeface="Times New Roman" panose="02020603050405020304" pitchFamily="18" charset="0"/>
              </a:rPr>
              <a:t>Luy Lâu </a:t>
            </a:r>
            <a:r>
              <a:rPr lang="en-US" sz="2400">
                <a:solidFill>
                  <a:srgbClr val="FF0000"/>
                </a:solidFill>
                <a:latin typeface="Times New Roman" panose="02020603050405020304" pitchFamily="18" charset="0"/>
                <a:cs typeface="Times New Roman" panose="02020603050405020304" pitchFamily="18" charset="0"/>
              </a:rPr>
              <a:t>:</a:t>
            </a:r>
            <a:r>
              <a:rPr lang="en-US" sz="2400" b="0" i="0">
                <a:solidFill>
                  <a:srgbClr val="FF0000"/>
                </a:solidFill>
                <a:effectLst/>
                <a:latin typeface="Times New Roman" panose="02020603050405020304" pitchFamily="18" charset="0"/>
                <a:cs typeface="Times New Roman" panose="02020603050405020304" pitchFamily="18" charset="0"/>
              </a:rPr>
              <a:t> </a:t>
            </a:r>
            <a:r>
              <a:rPr lang="en-US" sz="2400" b="0" i="0">
                <a:effectLst/>
                <a:latin typeface="Times New Roman" panose="02020603050405020304" pitchFamily="18" charset="0"/>
                <a:cs typeface="Times New Roman" panose="02020603050405020304" pitchFamily="18" charset="0"/>
              </a:rPr>
              <a:t>Vùng đất nay thuộc huyện Thuận Thành, tỉnh Bắc Ninh.</a:t>
            </a: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C7715765-854B-4F50-9E49-7B4FE8B45800}"/>
              </a:ext>
            </a:extLst>
          </p:cNvPr>
          <p:cNvSpPr txBox="1"/>
          <p:nvPr/>
        </p:nvSpPr>
        <p:spPr>
          <a:xfrm>
            <a:off x="8682087" y="1788359"/>
            <a:ext cx="1632263" cy="492443"/>
          </a:xfrm>
          <a:prstGeom prst="rect">
            <a:avLst/>
          </a:prstGeom>
          <a:noFill/>
        </p:spPr>
        <p:txBody>
          <a:bodyPr wrap="square" rtlCol="0">
            <a:spAutoFit/>
          </a:bodyPr>
          <a:lstStyle/>
          <a:p>
            <a:r>
              <a:rPr lang="vi-VN" sz="2600" b="0" i="0">
                <a:solidFill>
                  <a:srgbClr val="FF0000"/>
                </a:solidFill>
                <a:effectLst/>
                <a:latin typeface="+mj-lt"/>
              </a:rPr>
              <a:t>trẩy quân</a:t>
            </a:r>
            <a:endParaRPr lang="en-US" sz="2600">
              <a:solidFill>
                <a:srgbClr val="FF0000"/>
              </a:solidFill>
            </a:endParaRPr>
          </a:p>
        </p:txBody>
      </p:sp>
      <p:sp>
        <p:nvSpPr>
          <p:cNvPr id="14" name="TextBox 13">
            <a:extLst>
              <a:ext uri="{FF2B5EF4-FFF2-40B4-BE49-F238E27FC236}">
                <a16:creationId xmlns="" xmlns:a16="http://schemas.microsoft.com/office/drawing/2014/main" id="{C3DBD9B8-7962-4EC8-A8FA-6AA2AB3C8831}"/>
              </a:ext>
            </a:extLst>
          </p:cNvPr>
          <p:cNvSpPr txBox="1"/>
          <p:nvPr/>
        </p:nvSpPr>
        <p:spPr>
          <a:xfrm>
            <a:off x="4424505" y="5971602"/>
            <a:ext cx="4693103" cy="461665"/>
          </a:xfrm>
          <a:prstGeom prst="rect">
            <a:avLst/>
          </a:prstGeom>
          <a:noFill/>
        </p:spPr>
        <p:txBody>
          <a:bodyPr wrap="square">
            <a:spAutoFit/>
          </a:bodyPr>
          <a:lstStyle/>
          <a:p>
            <a:r>
              <a:rPr lang="vi-VN" sz="2400" b="1" i="0">
                <a:solidFill>
                  <a:srgbClr val="000000"/>
                </a:solidFill>
                <a:effectLst/>
                <a:latin typeface="Times New Roman" panose="02020603050405020304" pitchFamily="18" charset="0"/>
                <a:cs typeface="Times New Roman" panose="02020603050405020304" pitchFamily="18" charset="0"/>
              </a:rPr>
              <a:t>Trẩy quân : </a:t>
            </a:r>
            <a:r>
              <a:rPr lang="vi-VN" sz="2400" b="1" i="0">
                <a:solidFill>
                  <a:srgbClr val="FF0000"/>
                </a:solidFill>
                <a:effectLst/>
                <a:latin typeface="Times New Roman" panose="02020603050405020304" pitchFamily="18" charset="0"/>
                <a:cs typeface="Times New Roman" panose="02020603050405020304" pitchFamily="18" charset="0"/>
              </a:rPr>
              <a:t>đoàn quân lên đường.</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A1B19277-3D81-49C4-993E-3125E91559AD}"/>
              </a:ext>
            </a:extLst>
          </p:cNvPr>
          <p:cNvSpPr txBox="1"/>
          <p:nvPr/>
        </p:nvSpPr>
        <p:spPr>
          <a:xfrm>
            <a:off x="4072380" y="1787507"/>
            <a:ext cx="1442965" cy="492443"/>
          </a:xfrm>
          <a:prstGeom prst="rect">
            <a:avLst/>
          </a:prstGeom>
          <a:noFill/>
        </p:spPr>
        <p:txBody>
          <a:bodyPr wrap="square">
            <a:spAutoFit/>
          </a:bodyPr>
          <a:lstStyle/>
          <a:p>
            <a:r>
              <a:rPr lang="vi-VN" sz="2600" b="0" i="0">
                <a:solidFill>
                  <a:srgbClr val="FF0000"/>
                </a:solidFill>
                <a:effectLst/>
                <a:latin typeface="+mj-lt"/>
              </a:rPr>
              <a:t>Luy Lâu</a:t>
            </a:r>
            <a:endParaRPr lang="en-US" sz="2600">
              <a:solidFill>
                <a:srgbClr val="FF0000"/>
              </a:solidFill>
            </a:endParaRPr>
          </a:p>
        </p:txBody>
      </p:sp>
    </p:spTree>
    <p:extLst>
      <p:ext uri="{BB962C8B-B14F-4D97-AF65-F5344CB8AC3E}">
        <p14:creationId xmlns:p14="http://schemas.microsoft.com/office/powerpoint/2010/main" val="246435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9"/>
                                        </p:tgtEl>
                                        <p:attrNameLst>
                                          <p:attrName>ppt_x</p:attrName>
                                        </p:attrNameLst>
                                      </p:cBhvr>
                                      <p:tavLst>
                                        <p:tav tm="0">
                                          <p:val>
                                            <p:strVal val="ppt_x"/>
                                          </p:val>
                                        </p:tav>
                                        <p:tav tm="100000">
                                          <p:val>
                                            <p:strVal val="ppt_x"/>
                                          </p:val>
                                        </p:tav>
                                      </p:tavLst>
                                    </p:anim>
                                    <p:anim calcmode="lin" valueType="num">
                                      <p:cBhvr additive="base">
                                        <p:cTn id="12" dur="500"/>
                                        <p:tgtEl>
                                          <p:spTgt spid="9"/>
                                        </p:tgtEl>
                                        <p:attrNameLst>
                                          <p:attrName>ppt_y</p:attrName>
                                        </p:attrNameLst>
                                      </p:cBhvr>
                                      <p:tavLst>
                                        <p:tav tm="0">
                                          <p:val>
                                            <p:strVal val="ppt_y"/>
                                          </p:val>
                                        </p:tav>
                                        <p:tav tm="100000">
                                          <p:val>
                                            <p:strVal val="1+ppt_h/2"/>
                                          </p:val>
                                        </p:tav>
                                      </p:tavLst>
                                    </p:anim>
                                    <p:set>
                                      <p:cBhvr>
                                        <p:cTn id="13" dur="1" fill="hold">
                                          <p:stCondLst>
                                            <p:cond delay="499"/>
                                          </p:stCondLst>
                                        </p:cTn>
                                        <p:tgtEl>
                                          <p:spTgt spid="9"/>
                                        </p:tgtEl>
                                        <p:attrNameLst>
                                          <p:attrName>style.visibility</p:attrName>
                                        </p:attrNameLst>
                                      </p:cBhvr>
                                      <p:to>
                                        <p:strVal val="hidden"/>
                                      </p:to>
                                    </p:set>
                                  </p:childTnLst>
                                </p:cTn>
                              </p:par>
                              <p:par>
                                <p:cTn id="14" presetID="2" presetClass="exit" presetSubtype="4" fill="hold" grpId="1" nodeType="withEffect">
                                  <p:stCondLst>
                                    <p:cond delay="0"/>
                                  </p:stCondLst>
                                  <p:childTnLst>
                                    <p:anim calcmode="lin" valueType="num">
                                      <p:cBhvr additive="base">
                                        <p:cTn id="15" dur="500"/>
                                        <p:tgtEl>
                                          <p:spTgt spid="5"/>
                                        </p:tgtEl>
                                        <p:attrNameLst>
                                          <p:attrName>ppt_x</p:attrName>
                                        </p:attrNameLst>
                                      </p:cBhvr>
                                      <p:tavLst>
                                        <p:tav tm="0">
                                          <p:val>
                                            <p:strVal val="ppt_x"/>
                                          </p:val>
                                        </p:tav>
                                        <p:tav tm="100000">
                                          <p:val>
                                            <p:strVal val="ppt_x"/>
                                          </p:val>
                                        </p:tav>
                                      </p:tavLst>
                                    </p:anim>
                                    <p:anim calcmode="lin" valueType="num">
                                      <p:cBhvr additive="base">
                                        <p:cTn id="16" dur="500"/>
                                        <p:tgtEl>
                                          <p:spTgt spid="5"/>
                                        </p:tgtEl>
                                        <p:attrNameLst>
                                          <p:attrName>ppt_y</p:attrName>
                                        </p:attrNameLst>
                                      </p:cBhvr>
                                      <p:tavLst>
                                        <p:tav tm="0">
                                          <p:val>
                                            <p:strVal val="ppt_y"/>
                                          </p:val>
                                        </p:tav>
                                        <p:tav tm="100000">
                                          <p:val>
                                            <p:strVal val="1+ppt_h/2"/>
                                          </p:val>
                                        </p:tav>
                                      </p:tavLst>
                                    </p:anim>
                                    <p:set>
                                      <p:cBhvr>
                                        <p:cTn id="17" dur="1" fill="hold">
                                          <p:stCondLst>
                                            <p:cond delay="499"/>
                                          </p:stCondLst>
                                        </p:cTn>
                                        <p:tgtEl>
                                          <p:spTgt spid="5"/>
                                        </p:tgtEl>
                                        <p:attrNameLst>
                                          <p:attrName>style.visibility</p:attrName>
                                        </p:attrNameLst>
                                      </p:cBhvr>
                                      <p:to>
                                        <p:strVal val="hidden"/>
                                      </p:to>
                                    </p:set>
                                  </p:childTnLst>
                                </p:cTn>
                              </p:par>
                              <p:par>
                                <p:cTn id="18" presetID="6"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nodeType="clickEffect">
                                  <p:stCondLst>
                                    <p:cond delay="0"/>
                                  </p:stCondLst>
                                  <p:childTnLst>
                                    <p:animEffect transition="out" filter="circle(out)">
                                      <p:cBhvr>
                                        <p:cTn id="29" dur="2000"/>
                                        <p:tgtEl>
                                          <p:spTgt spid="11"/>
                                        </p:tgtEl>
                                      </p:cBhvr>
                                    </p:animEffect>
                                    <p:set>
                                      <p:cBhvr>
                                        <p:cTn id="30" dur="1" fill="hold">
                                          <p:stCondLst>
                                            <p:cond delay="1999"/>
                                          </p:stCondLst>
                                        </p:cTn>
                                        <p:tgtEl>
                                          <p:spTgt spid="11"/>
                                        </p:tgtEl>
                                        <p:attrNameLst>
                                          <p:attrName>style.visibility</p:attrName>
                                        </p:attrNameLst>
                                      </p:cBhvr>
                                      <p:to>
                                        <p:strVal val="hidden"/>
                                      </p:to>
                                    </p:set>
                                  </p:childTnLst>
                                </p:cTn>
                              </p:par>
                              <p:par>
                                <p:cTn id="31" presetID="6" presetClass="exit" presetSubtype="32" fill="hold" grpId="1" nodeType="withEffect">
                                  <p:stCondLst>
                                    <p:cond delay="0"/>
                                  </p:stCondLst>
                                  <p:childTnLst>
                                    <p:animEffect transition="out" filter="circle(out)">
                                      <p:cBhvr>
                                        <p:cTn id="32" dur="2000"/>
                                        <p:tgtEl>
                                          <p:spTgt spid="12"/>
                                        </p:tgtEl>
                                      </p:cBhvr>
                                    </p:animEffect>
                                    <p:set>
                                      <p:cBhvr>
                                        <p:cTn id="33" dur="1" fill="hold">
                                          <p:stCondLst>
                                            <p:cond delay="1999"/>
                                          </p:stCondLst>
                                        </p:cTn>
                                        <p:tgtEl>
                                          <p:spTgt spid="12"/>
                                        </p:tgtEl>
                                        <p:attrNameLst>
                                          <p:attrName>style.visibility</p:attrName>
                                        </p:attrNameLst>
                                      </p:cBhvr>
                                      <p:to>
                                        <p:strVal val="hidden"/>
                                      </p:to>
                                    </p:set>
                                  </p:childTnLst>
                                </p:cTn>
                              </p:par>
                              <p:par>
                                <p:cTn id="34" presetID="6" presetClass="entr" presetSubtype="16" fill="hold" grpId="1"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500"/>
                                        <p:tgtEl>
                                          <p:spTgt spid="9"/>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ircle(in)">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 grpId="0"/>
      <p:bldP spid="5" grpId="1"/>
      <p:bldP spid="12" grpId="0"/>
      <p:bldP spid="12" grpId="1"/>
      <p:bldP spid="6" grpId="0"/>
      <p:bldP spid="1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9" name="Oval 5">
            <a:extLst>
              <a:ext uri="{FF2B5EF4-FFF2-40B4-BE49-F238E27FC236}">
                <a16:creationId xmlns="" xmlns:a16="http://schemas.microsoft.com/office/drawing/2014/main" id="{313BFA86-AEDD-4355-AFC3-E64DEDDB90D0}"/>
              </a:ext>
            </a:extLst>
          </p:cNvPr>
          <p:cNvSpPr>
            <a:spLocks noChangeArrowheads="1"/>
          </p:cNvSpPr>
          <p:nvPr/>
        </p:nvSpPr>
        <p:spPr bwMode="auto">
          <a:xfrm>
            <a:off x="4502943" y="-9525"/>
            <a:ext cx="3186113" cy="2357438"/>
          </a:xfrm>
          <a:prstGeom prst="ellipse">
            <a:avLst/>
          </a:prstGeom>
          <a:solidFill>
            <a:schemeClr val="bg1">
              <a:lumMod val="95000"/>
            </a:schemeClr>
          </a:solidFill>
          <a:ln w="9525">
            <a:solidFill>
              <a:srgbClr val="0000FF"/>
            </a:solidFill>
            <a:round/>
            <a:headEnd/>
            <a:tailEnd/>
          </a:ln>
          <a:effectLst/>
        </p:spPr>
        <p:txBody>
          <a:bodyPr wrap="none" anchor="ctr"/>
          <a:lstStyle>
            <a:lvl1pPr>
              <a:defRPr sz="2400">
                <a:solidFill>
                  <a:schemeClr val="tx1"/>
                </a:solidFill>
                <a:latin typeface="VNI-Times" pitchFamily="2" charset="0"/>
              </a:defRPr>
            </a:lvl1pPr>
            <a:lvl2pPr marL="742950" indent="-285750">
              <a:defRPr sz="2400">
                <a:solidFill>
                  <a:schemeClr val="tx1"/>
                </a:solidFill>
                <a:latin typeface="VNI-Times" pitchFamily="2" charset="0"/>
              </a:defRPr>
            </a:lvl2pPr>
            <a:lvl3pPr marL="1143000" indent="-228600">
              <a:defRPr sz="2400">
                <a:solidFill>
                  <a:schemeClr val="tx1"/>
                </a:solidFill>
                <a:latin typeface="VNI-Times" pitchFamily="2" charset="0"/>
              </a:defRPr>
            </a:lvl3pPr>
            <a:lvl4pPr marL="1600200" indent="-228600">
              <a:defRPr sz="2400">
                <a:solidFill>
                  <a:schemeClr val="tx1"/>
                </a:solidFill>
                <a:latin typeface="VNI-Times" pitchFamily="2" charset="0"/>
              </a:defRPr>
            </a:lvl4pPr>
            <a:lvl5pPr marL="2057400" indent="-22860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ctr" eaLnBrk="1" hangingPunct="1">
              <a:defRPr/>
            </a:pPr>
            <a:r>
              <a:rPr lang="en-US" altLang="en-US" sz="2800" b="1">
                <a:solidFill>
                  <a:srgbClr val="0000FF"/>
                </a:solidFill>
                <a:latin typeface="Times New Roman" panose="02020603050405020304" pitchFamily="18" charset="0"/>
              </a:rPr>
              <a:t>Sáng tạo</a:t>
            </a:r>
          </a:p>
        </p:txBody>
      </p:sp>
      <p:sp>
        <p:nvSpPr>
          <p:cNvPr id="139270" name="Oval 6">
            <a:extLst>
              <a:ext uri="{FF2B5EF4-FFF2-40B4-BE49-F238E27FC236}">
                <a16:creationId xmlns="" xmlns:a16="http://schemas.microsoft.com/office/drawing/2014/main" id="{E154DE91-BCCB-49EF-8460-D0DFF91ECCD2}"/>
              </a:ext>
            </a:extLst>
          </p:cNvPr>
          <p:cNvSpPr>
            <a:spLocks noChangeArrowheads="1"/>
          </p:cNvSpPr>
          <p:nvPr/>
        </p:nvSpPr>
        <p:spPr bwMode="auto">
          <a:xfrm>
            <a:off x="2390775" y="938213"/>
            <a:ext cx="3186113" cy="2667000"/>
          </a:xfrm>
          <a:prstGeom prst="ellipse">
            <a:avLst/>
          </a:prstGeom>
          <a:solidFill>
            <a:schemeClr val="bg1">
              <a:lumMod val="95000"/>
            </a:schemeClr>
          </a:solidFill>
          <a:ln w="9525">
            <a:solidFill>
              <a:srgbClr val="0000FF"/>
            </a:solidFill>
            <a:round/>
            <a:headEnd/>
            <a:tailEnd/>
          </a:ln>
          <a:effectLst/>
        </p:spPr>
        <p:txBody>
          <a:bodyPr wrap="none" anchor="ctr"/>
          <a:lstStyle>
            <a:lvl1pPr>
              <a:defRPr sz="2400">
                <a:solidFill>
                  <a:schemeClr val="tx1"/>
                </a:solidFill>
                <a:latin typeface="VNI-Times" pitchFamily="2" charset="0"/>
              </a:defRPr>
            </a:lvl1pPr>
            <a:lvl2pPr marL="742950" indent="-285750">
              <a:defRPr sz="2400">
                <a:solidFill>
                  <a:schemeClr val="tx1"/>
                </a:solidFill>
                <a:latin typeface="VNI-Times" pitchFamily="2" charset="0"/>
              </a:defRPr>
            </a:lvl2pPr>
            <a:lvl3pPr marL="1143000" indent="-228600">
              <a:defRPr sz="2400">
                <a:solidFill>
                  <a:schemeClr val="tx1"/>
                </a:solidFill>
                <a:latin typeface="VNI-Times" pitchFamily="2" charset="0"/>
              </a:defRPr>
            </a:lvl3pPr>
            <a:lvl4pPr marL="1600200" indent="-228600">
              <a:defRPr sz="2400">
                <a:solidFill>
                  <a:schemeClr val="tx1"/>
                </a:solidFill>
                <a:latin typeface="VNI-Times" pitchFamily="2" charset="0"/>
              </a:defRPr>
            </a:lvl4pPr>
            <a:lvl5pPr marL="2057400" indent="-22860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ctr" eaLnBrk="1" hangingPunct="1">
              <a:defRPr/>
            </a:pPr>
            <a:r>
              <a:rPr lang="en-US" altLang="en-US" sz="2800" b="1">
                <a:solidFill>
                  <a:srgbClr val="0000FF"/>
                </a:solidFill>
                <a:latin typeface="Times New Roman" panose="02020603050405020304" pitchFamily="18" charset="0"/>
              </a:rPr>
              <a:t>Bầu trời và</a:t>
            </a:r>
          </a:p>
          <a:p>
            <a:pPr algn="ctr" eaLnBrk="1" hangingPunct="1">
              <a:defRPr/>
            </a:pPr>
            <a:r>
              <a:rPr lang="en-US" altLang="en-US" sz="2800" b="1">
                <a:solidFill>
                  <a:srgbClr val="0000FF"/>
                </a:solidFill>
                <a:latin typeface="Times New Roman" panose="02020603050405020304" pitchFamily="18" charset="0"/>
              </a:rPr>
              <a:t> mặt đất</a:t>
            </a:r>
          </a:p>
        </p:txBody>
      </p:sp>
      <p:sp>
        <p:nvSpPr>
          <p:cNvPr id="139271" name="Oval 7">
            <a:extLst>
              <a:ext uri="{FF2B5EF4-FFF2-40B4-BE49-F238E27FC236}">
                <a16:creationId xmlns="" xmlns:a16="http://schemas.microsoft.com/office/drawing/2014/main" id="{FFFC1F4E-5373-450E-902F-F52D948DD6A5}"/>
              </a:ext>
            </a:extLst>
          </p:cNvPr>
          <p:cNvSpPr>
            <a:spLocks noChangeArrowheads="1"/>
          </p:cNvSpPr>
          <p:nvPr/>
        </p:nvSpPr>
        <p:spPr bwMode="auto">
          <a:xfrm>
            <a:off x="2581275" y="3128963"/>
            <a:ext cx="3019425" cy="2667000"/>
          </a:xfrm>
          <a:prstGeom prst="ellipse">
            <a:avLst/>
          </a:prstGeom>
          <a:solidFill>
            <a:schemeClr val="bg1">
              <a:lumMod val="95000"/>
            </a:schemeClr>
          </a:solidFill>
          <a:ln w="9525">
            <a:solidFill>
              <a:srgbClr val="0000FF"/>
            </a:solidFill>
            <a:round/>
            <a:headEnd/>
            <a:tailEnd/>
          </a:ln>
          <a:effectLst/>
        </p:spPr>
        <p:txBody>
          <a:bodyPr wrap="none" anchor="ctr"/>
          <a:lstStyle>
            <a:lvl1pPr>
              <a:defRPr sz="2400">
                <a:solidFill>
                  <a:schemeClr val="tx1"/>
                </a:solidFill>
                <a:latin typeface="VNI-Times" pitchFamily="2" charset="0"/>
              </a:defRPr>
            </a:lvl1pPr>
            <a:lvl2pPr marL="742950" indent="-285750">
              <a:defRPr sz="2400">
                <a:solidFill>
                  <a:schemeClr val="tx1"/>
                </a:solidFill>
                <a:latin typeface="VNI-Times" pitchFamily="2" charset="0"/>
              </a:defRPr>
            </a:lvl2pPr>
            <a:lvl3pPr marL="1143000" indent="-228600">
              <a:defRPr sz="2400">
                <a:solidFill>
                  <a:schemeClr val="tx1"/>
                </a:solidFill>
                <a:latin typeface="VNI-Times" pitchFamily="2" charset="0"/>
              </a:defRPr>
            </a:lvl3pPr>
            <a:lvl4pPr marL="1600200" indent="-228600">
              <a:defRPr sz="2400">
                <a:solidFill>
                  <a:schemeClr val="tx1"/>
                </a:solidFill>
                <a:latin typeface="VNI-Times" pitchFamily="2" charset="0"/>
              </a:defRPr>
            </a:lvl4pPr>
            <a:lvl5pPr marL="2057400" indent="-22860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ctr" eaLnBrk="1" hangingPunct="1">
              <a:defRPr/>
            </a:pPr>
            <a:r>
              <a:rPr lang="en-US" altLang="en-US" sz="2800" b="1">
                <a:solidFill>
                  <a:srgbClr val="0000FF"/>
                </a:solidFill>
                <a:latin typeface="Times New Roman" panose="02020603050405020304" pitchFamily="18" charset="0"/>
              </a:rPr>
              <a:t>Ngôi nhà chung</a:t>
            </a:r>
          </a:p>
        </p:txBody>
      </p:sp>
      <p:sp>
        <p:nvSpPr>
          <p:cNvPr id="139272" name="Oval 8">
            <a:extLst>
              <a:ext uri="{FF2B5EF4-FFF2-40B4-BE49-F238E27FC236}">
                <a16:creationId xmlns="" xmlns:a16="http://schemas.microsoft.com/office/drawing/2014/main" id="{A4960DDC-7B51-4030-A71C-8D83ED11C17F}"/>
              </a:ext>
            </a:extLst>
          </p:cNvPr>
          <p:cNvSpPr>
            <a:spLocks noChangeArrowheads="1"/>
          </p:cNvSpPr>
          <p:nvPr/>
        </p:nvSpPr>
        <p:spPr bwMode="auto">
          <a:xfrm>
            <a:off x="4743451" y="4357688"/>
            <a:ext cx="3186112" cy="2500312"/>
          </a:xfrm>
          <a:prstGeom prst="ellipse">
            <a:avLst/>
          </a:prstGeom>
          <a:solidFill>
            <a:schemeClr val="bg1">
              <a:lumMod val="95000"/>
            </a:schemeClr>
          </a:solidFill>
          <a:ln w="9525">
            <a:solidFill>
              <a:srgbClr val="0000FF"/>
            </a:solidFill>
            <a:round/>
            <a:headEnd/>
            <a:tailEnd/>
          </a:ln>
          <a:effectLst/>
        </p:spPr>
        <p:txBody>
          <a:bodyPr wrap="none" anchor="ctr"/>
          <a:lstStyle>
            <a:lvl1pPr>
              <a:defRPr sz="2400">
                <a:solidFill>
                  <a:schemeClr val="tx1"/>
                </a:solidFill>
                <a:latin typeface="VNI-Times" pitchFamily="2" charset="0"/>
              </a:defRPr>
            </a:lvl1pPr>
            <a:lvl2pPr marL="742950" indent="-285750">
              <a:defRPr sz="2400">
                <a:solidFill>
                  <a:schemeClr val="tx1"/>
                </a:solidFill>
                <a:latin typeface="VNI-Times" pitchFamily="2" charset="0"/>
              </a:defRPr>
            </a:lvl2pPr>
            <a:lvl3pPr marL="1143000" indent="-228600">
              <a:defRPr sz="2400">
                <a:solidFill>
                  <a:schemeClr val="tx1"/>
                </a:solidFill>
                <a:latin typeface="VNI-Times" pitchFamily="2" charset="0"/>
              </a:defRPr>
            </a:lvl3pPr>
            <a:lvl4pPr marL="1600200" indent="-228600">
              <a:defRPr sz="2400">
                <a:solidFill>
                  <a:schemeClr val="tx1"/>
                </a:solidFill>
                <a:latin typeface="VNI-Times" pitchFamily="2" charset="0"/>
              </a:defRPr>
            </a:lvl4pPr>
            <a:lvl5pPr marL="2057400" indent="-22860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ctr" eaLnBrk="1" hangingPunct="1">
              <a:defRPr/>
            </a:pPr>
            <a:r>
              <a:rPr lang="en-US" altLang="en-US" sz="2800" b="1">
                <a:solidFill>
                  <a:srgbClr val="0000FF"/>
                </a:solidFill>
                <a:latin typeface="Times New Roman" panose="02020603050405020304" pitchFamily="18" charset="0"/>
              </a:rPr>
              <a:t>Thể thao</a:t>
            </a:r>
          </a:p>
        </p:txBody>
      </p:sp>
      <p:sp>
        <p:nvSpPr>
          <p:cNvPr id="139273" name="Oval 9">
            <a:extLst>
              <a:ext uri="{FF2B5EF4-FFF2-40B4-BE49-F238E27FC236}">
                <a16:creationId xmlns="" xmlns:a16="http://schemas.microsoft.com/office/drawing/2014/main" id="{8EC331C9-2527-4D9F-959B-F5A9C0934819}"/>
              </a:ext>
            </a:extLst>
          </p:cNvPr>
          <p:cNvSpPr>
            <a:spLocks noChangeArrowheads="1"/>
          </p:cNvSpPr>
          <p:nvPr/>
        </p:nvSpPr>
        <p:spPr bwMode="auto">
          <a:xfrm>
            <a:off x="6677025" y="3157538"/>
            <a:ext cx="3200400" cy="2419349"/>
          </a:xfrm>
          <a:prstGeom prst="ellipse">
            <a:avLst/>
          </a:prstGeom>
          <a:solidFill>
            <a:schemeClr val="bg1">
              <a:lumMod val="95000"/>
            </a:schemeClr>
          </a:solidFill>
          <a:ln w="9525">
            <a:solidFill>
              <a:srgbClr val="0000FF"/>
            </a:solidFill>
            <a:round/>
            <a:headEnd/>
            <a:tailEnd/>
          </a:ln>
          <a:effectLst/>
        </p:spPr>
        <p:txBody>
          <a:bodyPr wrap="none" anchor="ctr"/>
          <a:lstStyle>
            <a:lvl1pPr>
              <a:defRPr sz="2400">
                <a:solidFill>
                  <a:schemeClr val="tx1"/>
                </a:solidFill>
                <a:latin typeface="VNI-Times" pitchFamily="2" charset="0"/>
              </a:defRPr>
            </a:lvl1pPr>
            <a:lvl2pPr marL="742950" indent="-285750">
              <a:defRPr sz="2400">
                <a:solidFill>
                  <a:schemeClr val="tx1"/>
                </a:solidFill>
                <a:latin typeface="VNI-Times" pitchFamily="2" charset="0"/>
              </a:defRPr>
            </a:lvl2pPr>
            <a:lvl3pPr marL="1143000" indent="-228600">
              <a:defRPr sz="2400">
                <a:solidFill>
                  <a:schemeClr val="tx1"/>
                </a:solidFill>
                <a:latin typeface="VNI-Times" pitchFamily="2" charset="0"/>
              </a:defRPr>
            </a:lvl3pPr>
            <a:lvl4pPr marL="1600200" indent="-228600">
              <a:defRPr sz="2400">
                <a:solidFill>
                  <a:schemeClr val="tx1"/>
                </a:solidFill>
                <a:latin typeface="VNI-Times" pitchFamily="2" charset="0"/>
              </a:defRPr>
            </a:lvl4pPr>
            <a:lvl5pPr marL="2057400" indent="-22860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ctr" eaLnBrk="1" hangingPunct="1">
              <a:defRPr/>
            </a:pPr>
            <a:r>
              <a:rPr lang="en-US" altLang="en-US" sz="2800" b="1">
                <a:solidFill>
                  <a:srgbClr val="0000FF"/>
                </a:solidFill>
                <a:latin typeface="Times New Roman" panose="02020603050405020304" pitchFamily="18" charset="0"/>
              </a:rPr>
              <a:t>Lễ hội</a:t>
            </a:r>
          </a:p>
        </p:txBody>
      </p:sp>
      <p:sp>
        <p:nvSpPr>
          <p:cNvPr id="139274" name="Oval 10">
            <a:extLst>
              <a:ext uri="{FF2B5EF4-FFF2-40B4-BE49-F238E27FC236}">
                <a16:creationId xmlns="" xmlns:a16="http://schemas.microsoft.com/office/drawing/2014/main" id="{B5291AC4-59FE-4DD9-B5C5-00961BCCA970}"/>
              </a:ext>
            </a:extLst>
          </p:cNvPr>
          <p:cNvSpPr>
            <a:spLocks noChangeArrowheads="1"/>
          </p:cNvSpPr>
          <p:nvPr/>
        </p:nvSpPr>
        <p:spPr bwMode="auto">
          <a:xfrm>
            <a:off x="6700837" y="1033461"/>
            <a:ext cx="3019425" cy="2533651"/>
          </a:xfrm>
          <a:prstGeom prst="ellipse">
            <a:avLst/>
          </a:prstGeom>
          <a:solidFill>
            <a:schemeClr val="bg1">
              <a:lumMod val="95000"/>
            </a:schemeClr>
          </a:solidFill>
          <a:ln w="9525">
            <a:solidFill>
              <a:srgbClr val="0000FF"/>
            </a:solidFill>
            <a:round/>
            <a:headEnd/>
            <a:tailEnd/>
          </a:ln>
          <a:effectLst/>
        </p:spPr>
        <p:txBody>
          <a:bodyPr wrap="none" anchor="ctr"/>
          <a:lstStyle>
            <a:lvl1pPr>
              <a:defRPr sz="2400">
                <a:solidFill>
                  <a:schemeClr val="tx1"/>
                </a:solidFill>
                <a:latin typeface="VNI-Times" pitchFamily="2" charset="0"/>
              </a:defRPr>
            </a:lvl1pPr>
            <a:lvl2pPr marL="742950" indent="-285750">
              <a:defRPr sz="2400">
                <a:solidFill>
                  <a:schemeClr val="tx1"/>
                </a:solidFill>
                <a:latin typeface="VNI-Times" pitchFamily="2" charset="0"/>
              </a:defRPr>
            </a:lvl2pPr>
            <a:lvl3pPr marL="1143000" indent="-228600">
              <a:defRPr sz="2400">
                <a:solidFill>
                  <a:schemeClr val="tx1"/>
                </a:solidFill>
                <a:latin typeface="VNI-Times" pitchFamily="2" charset="0"/>
              </a:defRPr>
            </a:lvl3pPr>
            <a:lvl4pPr marL="1600200" indent="-228600">
              <a:defRPr sz="2400">
                <a:solidFill>
                  <a:schemeClr val="tx1"/>
                </a:solidFill>
                <a:latin typeface="VNI-Times" pitchFamily="2" charset="0"/>
              </a:defRPr>
            </a:lvl4pPr>
            <a:lvl5pPr marL="2057400" indent="-22860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ctr" eaLnBrk="1" hangingPunct="1">
              <a:defRPr/>
            </a:pPr>
            <a:r>
              <a:rPr lang="en-US" altLang="en-US" sz="2800" b="1">
                <a:solidFill>
                  <a:srgbClr val="0000FF"/>
                </a:solidFill>
                <a:latin typeface="Times New Roman" panose="02020603050405020304" pitchFamily="18" charset="0"/>
              </a:rPr>
              <a:t>Nghệ thuật</a:t>
            </a:r>
          </a:p>
        </p:txBody>
      </p:sp>
      <p:pic>
        <p:nvPicPr>
          <p:cNvPr id="16392" name="Picture 2" descr="WhitecornerFlower">
            <a:extLst>
              <a:ext uri="{FF2B5EF4-FFF2-40B4-BE49-F238E27FC236}">
                <a16:creationId xmlns="" xmlns:a16="http://schemas.microsoft.com/office/drawing/2014/main" id="{E91A49FD-9730-42A1-92FA-D2D40CF7E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2" y="109537"/>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3" descr="WhitecornerFlower">
            <a:extLst>
              <a:ext uri="{FF2B5EF4-FFF2-40B4-BE49-F238E27FC236}">
                <a16:creationId xmlns="" xmlns:a16="http://schemas.microsoft.com/office/drawing/2014/main" id="{792D7491-3C13-4C4F-A8A3-ECA954FB0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2713" y="109537"/>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4" descr="WhitecornerFlower">
            <a:extLst>
              <a:ext uri="{FF2B5EF4-FFF2-40B4-BE49-F238E27FC236}">
                <a16:creationId xmlns="" xmlns:a16="http://schemas.microsoft.com/office/drawing/2014/main" id="{7DF59A70-C7F3-42EA-B1D6-41785DA29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4" y="48434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5" descr="WhitecornerFlower">
            <a:extLst>
              <a:ext uri="{FF2B5EF4-FFF2-40B4-BE49-F238E27FC236}">
                <a16:creationId xmlns="" xmlns:a16="http://schemas.microsoft.com/office/drawing/2014/main" id="{1A0F54CF-F243-4CEE-9163-B7BBC671E1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793" y="4953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9" name="AutoShape 15">
            <a:extLst>
              <a:ext uri="{FF2B5EF4-FFF2-40B4-BE49-F238E27FC236}">
                <a16:creationId xmlns="" xmlns:a16="http://schemas.microsoft.com/office/drawing/2014/main" id="{6DC808D7-79D5-4CB9-9761-F894D1124B3A}"/>
              </a:ext>
            </a:extLst>
          </p:cNvPr>
          <p:cNvSpPr>
            <a:spLocks noChangeArrowheads="1"/>
          </p:cNvSpPr>
          <p:nvPr/>
        </p:nvSpPr>
        <p:spPr bwMode="auto">
          <a:xfrm>
            <a:off x="5029200" y="2209800"/>
            <a:ext cx="2209800" cy="2286000"/>
          </a:xfrm>
          <a:prstGeom prst="hexagon">
            <a:avLst>
              <a:gd name="adj" fmla="val 25000"/>
              <a:gd name="vf" fmla="val 115470"/>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VnTimes28" pitchFamily="2" charset="0"/>
              </a:defRPr>
            </a:lvl1pPr>
            <a:lvl2pPr marL="742950" indent="-285750">
              <a:defRPr sz="2400">
                <a:solidFill>
                  <a:schemeClr val="tx1"/>
                </a:solidFill>
                <a:latin typeface="VnTimes28" pitchFamily="2" charset="0"/>
              </a:defRPr>
            </a:lvl2pPr>
            <a:lvl3pPr marL="1143000" indent="-228600">
              <a:defRPr sz="2400">
                <a:solidFill>
                  <a:schemeClr val="tx1"/>
                </a:solidFill>
                <a:latin typeface="VnTimes28" pitchFamily="2" charset="0"/>
              </a:defRPr>
            </a:lvl3pPr>
            <a:lvl4pPr marL="1600200" indent="-228600">
              <a:defRPr sz="2400">
                <a:solidFill>
                  <a:schemeClr val="tx1"/>
                </a:solidFill>
                <a:latin typeface="VnTimes28" pitchFamily="2" charset="0"/>
              </a:defRPr>
            </a:lvl4pPr>
            <a:lvl5pPr marL="2057400" indent="-228600">
              <a:defRPr sz="2400">
                <a:solidFill>
                  <a:schemeClr val="tx1"/>
                </a:solidFill>
                <a:latin typeface="VnTimes28" pitchFamily="2" charset="0"/>
              </a:defRPr>
            </a:lvl5pPr>
            <a:lvl6pPr marL="2514600" indent="-228600" eaLnBrk="0" fontAlgn="base" hangingPunct="0">
              <a:spcBef>
                <a:spcPct val="0"/>
              </a:spcBef>
              <a:spcAft>
                <a:spcPct val="0"/>
              </a:spcAft>
              <a:defRPr sz="2400">
                <a:solidFill>
                  <a:schemeClr val="tx1"/>
                </a:solidFill>
                <a:latin typeface="VnTimes28" pitchFamily="2" charset="0"/>
              </a:defRPr>
            </a:lvl6pPr>
            <a:lvl7pPr marL="2971800" indent="-228600" eaLnBrk="0" fontAlgn="base" hangingPunct="0">
              <a:spcBef>
                <a:spcPct val="0"/>
              </a:spcBef>
              <a:spcAft>
                <a:spcPct val="0"/>
              </a:spcAft>
              <a:defRPr sz="2400">
                <a:solidFill>
                  <a:schemeClr val="tx1"/>
                </a:solidFill>
                <a:latin typeface="VnTimes28" pitchFamily="2" charset="0"/>
              </a:defRPr>
            </a:lvl7pPr>
            <a:lvl8pPr marL="3429000" indent="-228600" eaLnBrk="0" fontAlgn="base" hangingPunct="0">
              <a:spcBef>
                <a:spcPct val="0"/>
              </a:spcBef>
              <a:spcAft>
                <a:spcPct val="0"/>
              </a:spcAft>
              <a:defRPr sz="2400">
                <a:solidFill>
                  <a:schemeClr val="tx1"/>
                </a:solidFill>
                <a:latin typeface="VnTimes28" pitchFamily="2" charset="0"/>
              </a:defRPr>
            </a:lvl8pPr>
            <a:lvl9pPr marL="3886200" indent="-228600" eaLnBrk="0" fontAlgn="base" hangingPunct="0">
              <a:spcBef>
                <a:spcPct val="0"/>
              </a:spcBef>
              <a:spcAft>
                <a:spcPct val="0"/>
              </a:spcAft>
              <a:defRPr sz="2400">
                <a:solidFill>
                  <a:schemeClr val="tx1"/>
                </a:solidFill>
                <a:latin typeface="VnTimes28" pitchFamily="2" charset="0"/>
              </a:defRPr>
            </a:lvl9pPr>
          </a:lstStyle>
          <a:p>
            <a:pPr algn="ctr" eaLnBrk="1" hangingPunct="1"/>
            <a:r>
              <a:rPr lang="en-US" altLang="en-US" sz="2800" b="1">
                <a:latin typeface="VNI-Times" pitchFamily="2" charset="0"/>
              </a:rPr>
              <a:t>Bảo vệ </a:t>
            </a:r>
          </a:p>
          <a:p>
            <a:pPr algn="ctr" eaLnBrk="1" hangingPunct="1"/>
            <a:r>
              <a:rPr lang="en-US" altLang="en-US" sz="2800" b="1">
                <a:latin typeface="VNI-Times" pitchFamily="2" charset="0"/>
              </a:rPr>
              <a:t>Tổ quốc</a:t>
            </a:r>
          </a:p>
          <a:p>
            <a:pPr algn="ctr" eaLnBrk="1" hangingPunct="1"/>
            <a:endParaRPr lang="en-US" altLang="en-US">
              <a:latin typeface="VNI-Times" pitchFamily="2" charset="0"/>
            </a:endParaRP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79"/>
                                        </p:tgtEl>
                                        <p:attrNameLst>
                                          <p:attrName>style.visibility</p:attrName>
                                        </p:attrNameLst>
                                      </p:cBhvr>
                                      <p:to>
                                        <p:strVal val="visible"/>
                                      </p:to>
                                    </p:set>
                                    <p:animEffect transition="in" filter="box(in)">
                                      <p:cBhvr>
                                        <p:cTn id="7" dur="500"/>
                                        <p:tgtEl>
                                          <p:spTgt spid="139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9269"/>
                                        </p:tgtEl>
                                        <p:attrNameLst>
                                          <p:attrName>style.visibility</p:attrName>
                                        </p:attrNameLst>
                                      </p:cBhvr>
                                      <p:to>
                                        <p:strVal val="visible"/>
                                      </p:to>
                                    </p:set>
                                    <p:animEffect transition="in" filter="box(in)">
                                      <p:cBhvr>
                                        <p:cTn id="12" dur="500"/>
                                        <p:tgtEl>
                                          <p:spTgt spid="139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9274"/>
                                        </p:tgtEl>
                                        <p:attrNameLst>
                                          <p:attrName>style.visibility</p:attrName>
                                        </p:attrNameLst>
                                      </p:cBhvr>
                                      <p:to>
                                        <p:strVal val="visible"/>
                                      </p:to>
                                    </p:set>
                                    <p:animEffect transition="in" filter="box(in)">
                                      <p:cBhvr>
                                        <p:cTn id="17" dur="500"/>
                                        <p:tgtEl>
                                          <p:spTgt spid="1392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9273"/>
                                        </p:tgtEl>
                                        <p:attrNameLst>
                                          <p:attrName>style.visibility</p:attrName>
                                        </p:attrNameLst>
                                      </p:cBhvr>
                                      <p:to>
                                        <p:strVal val="visible"/>
                                      </p:to>
                                    </p:set>
                                    <p:animEffect transition="in" filter="box(in)">
                                      <p:cBhvr>
                                        <p:cTn id="22" dur="500"/>
                                        <p:tgtEl>
                                          <p:spTgt spid="1392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9272"/>
                                        </p:tgtEl>
                                        <p:attrNameLst>
                                          <p:attrName>style.visibility</p:attrName>
                                        </p:attrNameLst>
                                      </p:cBhvr>
                                      <p:to>
                                        <p:strVal val="visible"/>
                                      </p:to>
                                    </p:set>
                                    <p:animEffect transition="in" filter="box(in)">
                                      <p:cBhvr>
                                        <p:cTn id="27" dur="500"/>
                                        <p:tgtEl>
                                          <p:spTgt spid="1392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9271"/>
                                        </p:tgtEl>
                                        <p:attrNameLst>
                                          <p:attrName>style.visibility</p:attrName>
                                        </p:attrNameLst>
                                      </p:cBhvr>
                                      <p:to>
                                        <p:strVal val="visible"/>
                                      </p:to>
                                    </p:set>
                                    <p:animEffect transition="in" filter="box(in)">
                                      <p:cBhvr>
                                        <p:cTn id="32" dur="500"/>
                                        <p:tgtEl>
                                          <p:spTgt spid="1392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9270"/>
                                        </p:tgtEl>
                                        <p:attrNameLst>
                                          <p:attrName>style.visibility</p:attrName>
                                        </p:attrNameLst>
                                      </p:cBhvr>
                                      <p:to>
                                        <p:strVal val="visible"/>
                                      </p:to>
                                    </p:set>
                                    <p:animEffect transition="in" filter="box(in)">
                                      <p:cBhvr>
                                        <p:cTn id="37" dur="5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nimBg="1"/>
      <p:bldP spid="139270" grpId="0" animBg="1"/>
      <p:bldP spid="139271" grpId="0" animBg="1"/>
      <p:bldP spid="139272" grpId="0" animBg="1"/>
      <p:bldP spid="139273" grpId="0" animBg="1"/>
      <p:bldP spid="139274" grpId="0" animBg="1"/>
      <p:bldP spid="1392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3" y="-843319"/>
            <a:ext cx="4222718" cy="6304805"/>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2395834" y="-531742"/>
            <a:ext cx="10579349" cy="8077721"/>
          </a:xfrm>
          <a:prstGeom prst="rect">
            <a:avLst/>
          </a:prstGeom>
          <a:noFill/>
          <a:ln w="9525">
            <a:noFill/>
          </a:ln>
        </p:spPr>
      </p:pic>
      <p:sp>
        <p:nvSpPr>
          <p:cNvPr id="2" name="TextBox 1"/>
          <p:cNvSpPr txBox="1"/>
          <p:nvPr/>
        </p:nvSpPr>
        <p:spPr>
          <a:xfrm>
            <a:off x="76716" y="3402305"/>
            <a:ext cx="3152958" cy="894219"/>
          </a:xfrm>
          <a:prstGeom prst="rect">
            <a:avLst/>
          </a:prstGeom>
          <a:noFill/>
        </p:spPr>
        <p:txBody>
          <a:bodyPr wrap="square" rtlCol="0">
            <a:spAutoFit/>
          </a:bodyPr>
          <a:lstStyle/>
          <a:p>
            <a:pPr algn="ctr"/>
            <a:r>
              <a:rPr lang="en-US" sz="5211" b="1">
                <a:solidFill>
                  <a:srgbClr val="FF0000"/>
                </a:solidFill>
                <a:latin typeface="Cambria" panose="02040503050406030204" pitchFamily="18" charset="0"/>
                <a:ea typeface="Cambria" panose="02040503050406030204" pitchFamily="18" charset="0"/>
                <a:cs typeface="Times New Roman" panose="02020603050405020304" pitchFamily="18" charset="0"/>
              </a:rPr>
              <a:t>Đoạn 3</a:t>
            </a:r>
            <a:endParaRPr lang="en-US" sz="5211"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602913B-743A-466C-B47C-64AB1EB08A77}"/>
              </a:ext>
            </a:extLst>
          </p:cNvPr>
          <p:cNvSpPr txBox="1"/>
          <p:nvPr/>
        </p:nvSpPr>
        <p:spPr>
          <a:xfrm>
            <a:off x="4072380" y="1387201"/>
            <a:ext cx="7909088" cy="4924425"/>
          </a:xfrm>
          <a:prstGeom prst="rect">
            <a:avLst/>
          </a:prstGeom>
          <a:noFill/>
        </p:spPr>
        <p:txBody>
          <a:bodyPr wrap="square">
            <a:spAutoFit/>
          </a:bodyPr>
          <a:lstStyle/>
          <a:p>
            <a:pPr algn="just"/>
            <a:r>
              <a:rPr lang="vi-VN" sz="2600" b="1" i="0">
                <a:solidFill>
                  <a:srgbClr val="000000"/>
                </a:solidFill>
                <a:effectLst/>
                <a:latin typeface="+mj-lt"/>
              </a:rPr>
              <a:t>3.</a:t>
            </a:r>
            <a:r>
              <a:rPr lang="vi-VN" sz="2600" b="0" i="0">
                <a:solidFill>
                  <a:srgbClr val="000000"/>
                </a:solidFill>
                <a:effectLst/>
                <a:latin typeface="+mj-lt"/>
              </a:rPr>
              <a:t> Nhận được tin dữ, Hai Bà Trưng liền kéo quân về thành Luy Lâu hỏi tội kẻ thù. Trước lúc trẩy quân, có người xin nữ chủ tường cho mặc đồ tang. Trưng Trắc trả lời :</a:t>
            </a:r>
          </a:p>
          <a:p>
            <a:pPr algn="just"/>
            <a:r>
              <a:rPr lang="vi-VN" sz="2600" b="0" i="0">
                <a:solidFill>
                  <a:srgbClr val="000000"/>
                </a:solidFill>
                <a:effectLst/>
                <a:latin typeface="+mj-lt"/>
              </a:rPr>
              <a:t>- Không ! Ta sẽ mặc giáp phục thật đẹp để dân chúng thêm phấn khích, còn giặc trông thấy thì kinh hồn.</a:t>
            </a:r>
          </a:p>
          <a:p>
            <a:pPr algn="just"/>
            <a:r>
              <a:rPr lang="vi-VN" sz="2600" b="0" i="0">
                <a:solidFill>
                  <a:srgbClr val="000000"/>
                </a:solidFill>
                <a:effectLst/>
                <a:latin typeface="+mj-lt"/>
              </a:rPr>
              <a:t>Hai Bà Trưng bước lên bành voi. Đoàn quân rùng rùng lên đường; giáo lao, cung nỏ, rìu búa, khiên mộc cuồn cuộn tràn theo bóng voi ẩn hiện của Hai Bà. Tiếng trống dội lên vòm cây, đập vào sườn đồi, theo suốt đường hành quân.</a:t>
            </a:r>
          </a:p>
          <a:p>
            <a:r>
              <a:rPr lang="vi-VN" b="0" i="0">
                <a:solidFill>
                  <a:srgbClr val="000000"/>
                </a:solidFill>
                <a:effectLst/>
                <a:latin typeface="OpenSans"/>
              </a:rPr>
              <a:t/>
            </a:r>
            <a:br>
              <a:rPr lang="vi-VN" b="0" i="0">
                <a:solidFill>
                  <a:srgbClr val="000000"/>
                </a:solidFill>
                <a:effectLst/>
                <a:latin typeface="OpenSans"/>
              </a:rPr>
            </a:br>
            <a:r>
              <a:rPr lang="vi-VN" b="0" i="0">
                <a:solidFill>
                  <a:srgbClr val="000000"/>
                </a:solidFill>
                <a:effectLst/>
                <a:latin typeface="OpenSans"/>
              </a:rPr>
              <a:t/>
            </a:r>
            <a:br>
              <a:rPr lang="vi-VN" b="0" i="0">
                <a:solidFill>
                  <a:srgbClr val="000000"/>
                </a:solidFill>
                <a:effectLst/>
                <a:latin typeface="OpenSans"/>
              </a:rPr>
            </a:br>
            <a:endParaRPr lang="en-US"/>
          </a:p>
        </p:txBody>
      </p:sp>
      <p:sp>
        <p:nvSpPr>
          <p:cNvPr id="5" name="TextBox 4">
            <a:extLst>
              <a:ext uri="{FF2B5EF4-FFF2-40B4-BE49-F238E27FC236}">
                <a16:creationId xmlns="" xmlns:a16="http://schemas.microsoft.com/office/drawing/2014/main" id="{B9FF93AE-8E0C-44E3-847B-FDDB0579C276}"/>
              </a:ext>
            </a:extLst>
          </p:cNvPr>
          <p:cNvSpPr txBox="1"/>
          <p:nvPr/>
        </p:nvSpPr>
        <p:spPr>
          <a:xfrm>
            <a:off x="4081807" y="1788359"/>
            <a:ext cx="1451728" cy="492443"/>
          </a:xfrm>
          <a:prstGeom prst="rect">
            <a:avLst/>
          </a:prstGeom>
          <a:noFill/>
        </p:spPr>
        <p:txBody>
          <a:bodyPr wrap="square" rtlCol="0">
            <a:spAutoFit/>
          </a:bodyPr>
          <a:lstStyle/>
          <a:p>
            <a:r>
              <a:rPr lang="vi-VN" sz="2600" b="0" i="0">
                <a:solidFill>
                  <a:srgbClr val="FF0000"/>
                </a:solidFill>
                <a:effectLst/>
                <a:latin typeface="+mj-lt"/>
              </a:rPr>
              <a:t>Luy Lâu</a:t>
            </a:r>
            <a:endParaRPr lang="en-US" sz="2600">
              <a:solidFill>
                <a:srgbClr val="FF0000"/>
              </a:solidFill>
            </a:endParaRPr>
          </a:p>
        </p:txBody>
      </p:sp>
      <p:sp>
        <p:nvSpPr>
          <p:cNvPr id="6" name="TextBox 5">
            <a:extLst>
              <a:ext uri="{FF2B5EF4-FFF2-40B4-BE49-F238E27FC236}">
                <a16:creationId xmlns="" xmlns:a16="http://schemas.microsoft.com/office/drawing/2014/main" id="{C7715765-854B-4F50-9E49-7B4FE8B45800}"/>
              </a:ext>
            </a:extLst>
          </p:cNvPr>
          <p:cNvSpPr txBox="1"/>
          <p:nvPr/>
        </p:nvSpPr>
        <p:spPr>
          <a:xfrm>
            <a:off x="8677945" y="1788359"/>
            <a:ext cx="1632263" cy="492443"/>
          </a:xfrm>
          <a:prstGeom prst="rect">
            <a:avLst/>
          </a:prstGeom>
          <a:noFill/>
        </p:spPr>
        <p:txBody>
          <a:bodyPr wrap="square" rtlCol="0">
            <a:spAutoFit/>
          </a:bodyPr>
          <a:lstStyle/>
          <a:p>
            <a:r>
              <a:rPr lang="vi-VN" sz="2600" b="0" i="0">
                <a:solidFill>
                  <a:srgbClr val="FF0000"/>
                </a:solidFill>
                <a:effectLst/>
                <a:latin typeface="+mj-lt"/>
              </a:rPr>
              <a:t>trẩy quân</a:t>
            </a:r>
            <a:endParaRPr lang="en-US" sz="2600">
              <a:solidFill>
                <a:srgbClr val="FF0000"/>
              </a:solidFill>
            </a:endParaRPr>
          </a:p>
        </p:txBody>
      </p:sp>
      <p:sp>
        <p:nvSpPr>
          <p:cNvPr id="3" name="TextBox 2">
            <a:extLst>
              <a:ext uri="{FF2B5EF4-FFF2-40B4-BE49-F238E27FC236}">
                <a16:creationId xmlns="" xmlns:a16="http://schemas.microsoft.com/office/drawing/2014/main" id="{311620C6-FA8D-4CC0-BB23-5F7FDF7C7CCF}"/>
              </a:ext>
            </a:extLst>
          </p:cNvPr>
          <p:cNvSpPr txBox="1"/>
          <p:nvPr/>
        </p:nvSpPr>
        <p:spPr>
          <a:xfrm>
            <a:off x="7182027" y="2585147"/>
            <a:ext cx="912692" cy="492443"/>
          </a:xfrm>
          <a:prstGeom prst="rect">
            <a:avLst/>
          </a:prstGeom>
          <a:noFill/>
        </p:spPr>
        <p:txBody>
          <a:bodyPr wrap="square" rtlCol="0">
            <a:spAutoFit/>
          </a:bodyPr>
          <a:lstStyle/>
          <a:p>
            <a:r>
              <a:rPr lang="vi-VN" sz="2600" b="0" i="0">
                <a:solidFill>
                  <a:srgbClr val="FF0000"/>
                </a:solidFill>
                <a:effectLst/>
                <a:latin typeface="+mj-lt"/>
              </a:rPr>
              <a:t>giáp </a:t>
            </a:r>
            <a:endParaRPr lang="en-US" sz="2600">
              <a:solidFill>
                <a:srgbClr val="FF0000"/>
              </a:solidFill>
            </a:endParaRPr>
          </a:p>
        </p:txBody>
      </p:sp>
      <p:sp>
        <p:nvSpPr>
          <p:cNvPr id="15" name="TextBox 14">
            <a:extLst>
              <a:ext uri="{FF2B5EF4-FFF2-40B4-BE49-F238E27FC236}">
                <a16:creationId xmlns="" xmlns:a16="http://schemas.microsoft.com/office/drawing/2014/main" id="{35FAA128-DB6C-4AF4-A75F-9F7A5CBD436D}"/>
              </a:ext>
            </a:extLst>
          </p:cNvPr>
          <p:cNvSpPr txBox="1"/>
          <p:nvPr/>
        </p:nvSpPr>
        <p:spPr>
          <a:xfrm>
            <a:off x="7812387" y="2579849"/>
            <a:ext cx="912693" cy="492443"/>
          </a:xfrm>
          <a:prstGeom prst="rect">
            <a:avLst/>
          </a:prstGeom>
          <a:noFill/>
        </p:spPr>
        <p:txBody>
          <a:bodyPr wrap="square" rtlCol="0">
            <a:spAutoFit/>
          </a:bodyPr>
          <a:lstStyle/>
          <a:p>
            <a:r>
              <a:rPr lang="vi-VN" sz="2600" b="0" i="0">
                <a:solidFill>
                  <a:srgbClr val="FF0000"/>
                </a:solidFill>
                <a:effectLst/>
                <a:latin typeface="+mj-lt"/>
              </a:rPr>
              <a:t> phục</a:t>
            </a:r>
            <a:endParaRPr lang="en-US" sz="2600">
              <a:solidFill>
                <a:srgbClr val="FF0000"/>
              </a:solidFill>
            </a:endParaRPr>
          </a:p>
        </p:txBody>
      </p:sp>
      <p:pic>
        <p:nvPicPr>
          <p:cNvPr id="16" name="Picture 5">
            <a:extLst>
              <a:ext uri="{FF2B5EF4-FFF2-40B4-BE49-F238E27FC236}">
                <a16:creationId xmlns="" xmlns:a16="http://schemas.microsoft.com/office/drawing/2014/main" id="{7202ACFE-0177-4EB6-B2C0-345BFDCFB19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37973" y="1570938"/>
            <a:ext cx="6461991" cy="39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 xmlns:a16="http://schemas.microsoft.com/office/drawing/2014/main" id="{3289130C-939C-4A57-A81F-92B604942103}"/>
              </a:ext>
            </a:extLst>
          </p:cNvPr>
          <p:cNvSpPr txBox="1"/>
          <p:nvPr/>
        </p:nvSpPr>
        <p:spPr>
          <a:xfrm>
            <a:off x="3750825" y="5582514"/>
            <a:ext cx="6948730" cy="830997"/>
          </a:xfrm>
          <a:prstGeom prst="rect">
            <a:avLst/>
          </a:prstGeom>
          <a:noFill/>
        </p:spPr>
        <p:txBody>
          <a:bodyPr wrap="square">
            <a:spAutoFit/>
          </a:bodyPr>
          <a:lstStyle/>
          <a:p>
            <a:r>
              <a:rPr lang="en-US" sz="1800" b="0" i="0">
                <a:effectLst/>
                <a:latin typeface="Times New Roman" panose="02020603050405020304" pitchFamily="18" charset="0"/>
                <a:cs typeface="Times New Roman" panose="02020603050405020304" pitchFamily="18" charset="0"/>
              </a:rPr>
              <a:t> </a:t>
            </a:r>
            <a:r>
              <a:rPr lang="en-US" sz="2400" b="1" i="0">
                <a:solidFill>
                  <a:srgbClr val="FF0000"/>
                </a:solidFill>
                <a:effectLst/>
                <a:latin typeface="Times New Roman" panose="02020603050405020304" pitchFamily="18" charset="0"/>
                <a:cs typeface="Times New Roman" panose="02020603050405020304" pitchFamily="18" charset="0"/>
              </a:rPr>
              <a:t>Giáp phục</a:t>
            </a:r>
            <a:r>
              <a:rPr lang="en-US" sz="2400" b="0" i="0">
                <a:solidFill>
                  <a:srgbClr val="FF0000"/>
                </a:solidFill>
                <a:effectLst/>
                <a:latin typeface="Times New Roman" panose="02020603050405020304" pitchFamily="18" charset="0"/>
                <a:cs typeface="Times New Roman" panose="02020603050405020304" pitchFamily="18" charset="0"/>
              </a:rPr>
              <a:t> : </a:t>
            </a:r>
            <a:r>
              <a:rPr lang="en-US" sz="2400" b="0" i="0">
                <a:effectLst/>
                <a:latin typeface="Times New Roman" panose="02020603050405020304" pitchFamily="18" charset="0"/>
                <a:cs typeface="Times New Roman" panose="02020603050405020304" pitchFamily="18" charset="0"/>
              </a:rPr>
              <a:t>đồ bằng da hoặc kim loại mặc khi ra trận để che đỡ, bảo vệ thân thể.</a:t>
            </a:r>
            <a:endParaRPr lang="en-US" sz="24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23D0E7F2-F311-4B31-868E-FECA15B87E0C}"/>
              </a:ext>
            </a:extLst>
          </p:cNvPr>
          <p:cNvSpPr txBox="1"/>
          <p:nvPr/>
        </p:nvSpPr>
        <p:spPr>
          <a:xfrm>
            <a:off x="4821377" y="2976967"/>
            <a:ext cx="1748626" cy="492443"/>
          </a:xfrm>
          <a:prstGeom prst="rect">
            <a:avLst/>
          </a:prstGeom>
          <a:noFill/>
        </p:spPr>
        <p:txBody>
          <a:bodyPr wrap="square" rtlCol="0">
            <a:spAutoFit/>
          </a:bodyPr>
          <a:lstStyle/>
          <a:p>
            <a:r>
              <a:rPr lang="vi-VN" sz="2600" b="0" i="0">
                <a:solidFill>
                  <a:srgbClr val="FF0000"/>
                </a:solidFill>
                <a:effectLst/>
                <a:latin typeface="+mj-lt"/>
              </a:rPr>
              <a:t>phấn khích</a:t>
            </a:r>
            <a:endParaRPr lang="en-US" sz="2600">
              <a:solidFill>
                <a:srgbClr val="FF0000"/>
              </a:solidFill>
            </a:endParaRPr>
          </a:p>
        </p:txBody>
      </p:sp>
      <p:sp>
        <p:nvSpPr>
          <p:cNvPr id="18" name="TextBox 17">
            <a:extLst>
              <a:ext uri="{FF2B5EF4-FFF2-40B4-BE49-F238E27FC236}">
                <a16:creationId xmlns="" xmlns:a16="http://schemas.microsoft.com/office/drawing/2014/main" id="{5286AFF1-3938-4B2F-9DA7-AAC7A7228E1A}"/>
              </a:ext>
            </a:extLst>
          </p:cNvPr>
          <p:cNvSpPr txBox="1"/>
          <p:nvPr/>
        </p:nvSpPr>
        <p:spPr>
          <a:xfrm>
            <a:off x="5001891" y="5252324"/>
            <a:ext cx="7973292" cy="584775"/>
          </a:xfrm>
          <a:prstGeom prst="rect">
            <a:avLst/>
          </a:prstGeom>
          <a:noFill/>
        </p:spPr>
        <p:txBody>
          <a:bodyPr wrap="square">
            <a:spAutoFit/>
          </a:bodyPr>
          <a:lstStyle/>
          <a:p>
            <a:r>
              <a:rPr lang="en-US" sz="3200" b="1" i="0">
                <a:solidFill>
                  <a:srgbClr val="FF0000"/>
                </a:solidFill>
                <a:effectLst/>
                <a:latin typeface="Times New Roman" panose="02020603050405020304" pitchFamily="18" charset="0"/>
                <a:cs typeface="Times New Roman" panose="02020603050405020304" pitchFamily="18" charset="0"/>
              </a:rPr>
              <a:t>Phấn khích</a:t>
            </a:r>
            <a:r>
              <a:rPr lang="en-US" sz="3200" b="0" i="0">
                <a:solidFill>
                  <a:srgbClr val="FF0000"/>
                </a:solidFill>
                <a:effectLst/>
                <a:latin typeface="Times New Roman" panose="02020603050405020304" pitchFamily="18" charset="0"/>
                <a:cs typeface="Times New Roman" panose="02020603050405020304" pitchFamily="18" charset="0"/>
              </a:rPr>
              <a:t> : </a:t>
            </a:r>
            <a:r>
              <a:rPr lang="en-US" sz="3200" b="0" i="0">
                <a:effectLst/>
                <a:latin typeface="Times New Roman" panose="02020603050405020304" pitchFamily="18" charset="0"/>
                <a:cs typeface="Times New Roman" panose="02020603050405020304" pitchFamily="18" charset="0"/>
              </a:rPr>
              <a:t>phấn khởi, hào hứng.</a:t>
            </a:r>
            <a:endParaRPr lang="en-US" sz="32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0FF1ABC2-4711-422D-AE11-AA6FB4CB3E6A}"/>
              </a:ext>
            </a:extLst>
          </p:cNvPr>
          <p:cNvSpPr txBox="1"/>
          <p:nvPr/>
        </p:nvSpPr>
        <p:spPr>
          <a:xfrm>
            <a:off x="7183193" y="2570324"/>
            <a:ext cx="912692" cy="492443"/>
          </a:xfrm>
          <a:prstGeom prst="rect">
            <a:avLst/>
          </a:prstGeom>
          <a:noFill/>
        </p:spPr>
        <p:txBody>
          <a:bodyPr wrap="square" rtlCol="0">
            <a:spAutoFit/>
          </a:bodyPr>
          <a:lstStyle/>
          <a:p>
            <a:r>
              <a:rPr lang="vi-VN" sz="2600" b="0" i="0">
                <a:solidFill>
                  <a:srgbClr val="FF0000"/>
                </a:solidFill>
                <a:effectLst/>
                <a:latin typeface="+mj-lt"/>
              </a:rPr>
              <a:t>giáp </a:t>
            </a:r>
            <a:endParaRPr lang="en-US" sz="2600">
              <a:solidFill>
                <a:srgbClr val="FF0000"/>
              </a:solidFill>
            </a:endParaRPr>
          </a:p>
        </p:txBody>
      </p:sp>
      <p:sp>
        <p:nvSpPr>
          <p:cNvPr id="19" name="TextBox 18">
            <a:extLst>
              <a:ext uri="{FF2B5EF4-FFF2-40B4-BE49-F238E27FC236}">
                <a16:creationId xmlns="" xmlns:a16="http://schemas.microsoft.com/office/drawing/2014/main" id="{CFC74696-D030-4CA9-985B-CAFAE1D9F17E}"/>
              </a:ext>
            </a:extLst>
          </p:cNvPr>
          <p:cNvSpPr txBox="1"/>
          <p:nvPr/>
        </p:nvSpPr>
        <p:spPr>
          <a:xfrm>
            <a:off x="7812623" y="2573275"/>
            <a:ext cx="912693" cy="492443"/>
          </a:xfrm>
          <a:prstGeom prst="rect">
            <a:avLst/>
          </a:prstGeom>
          <a:noFill/>
        </p:spPr>
        <p:txBody>
          <a:bodyPr wrap="square" rtlCol="0">
            <a:spAutoFit/>
          </a:bodyPr>
          <a:lstStyle/>
          <a:p>
            <a:r>
              <a:rPr lang="vi-VN" sz="2600" b="0" i="0">
                <a:solidFill>
                  <a:srgbClr val="FF0000"/>
                </a:solidFill>
                <a:effectLst/>
                <a:latin typeface="+mj-lt"/>
              </a:rPr>
              <a:t> phục</a:t>
            </a:r>
            <a:endParaRPr lang="en-US" sz="2600">
              <a:solidFill>
                <a:srgbClr val="FF0000"/>
              </a:solidFill>
            </a:endParaRPr>
          </a:p>
        </p:txBody>
      </p:sp>
    </p:spTree>
    <p:extLst>
      <p:ext uri="{BB962C8B-B14F-4D97-AF65-F5344CB8AC3E}">
        <p14:creationId xmlns:p14="http://schemas.microsoft.com/office/powerpoint/2010/main" val="2149047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3"/>
                                        </p:tgtEl>
                                        <p:attrNameLst>
                                          <p:attrName>ppt_x</p:attrName>
                                        </p:attrNameLst>
                                      </p:cBhvr>
                                      <p:tavLst>
                                        <p:tav tm="0">
                                          <p:val>
                                            <p:strVal val="ppt_x"/>
                                          </p:val>
                                        </p:tav>
                                        <p:tav tm="100000">
                                          <p:val>
                                            <p:strVal val="ppt_x"/>
                                          </p:val>
                                        </p:tav>
                                      </p:tavLst>
                                    </p:anim>
                                    <p:anim calcmode="lin" valueType="num">
                                      <p:cBhvr additive="base">
                                        <p:cTn id="15" dur="500"/>
                                        <p:tgtEl>
                                          <p:spTgt spid="3"/>
                                        </p:tgtEl>
                                        <p:attrNameLst>
                                          <p:attrName>ppt_y</p:attrName>
                                        </p:attrNameLst>
                                      </p:cBhvr>
                                      <p:tavLst>
                                        <p:tav tm="0">
                                          <p:val>
                                            <p:strVal val="ppt_y"/>
                                          </p:val>
                                        </p:tav>
                                        <p:tav tm="100000">
                                          <p:val>
                                            <p:strVal val="1+ppt_h/2"/>
                                          </p:val>
                                        </p:tav>
                                      </p:tavLst>
                                    </p:anim>
                                    <p:set>
                                      <p:cBhvr>
                                        <p:cTn id="16" dur="1" fill="hold">
                                          <p:stCondLst>
                                            <p:cond delay="499"/>
                                          </p:stCondLst>
                                        </p:cTn>
                                        <p:tgtEl>
                                          <p:spTgt spid="3"/>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par>
                                <p:cTn id="21" presetID="6"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500"/>
                                        <p:tgtEl>
                                          <p:spTgt spid="16"/>
                                        </p:tgtEl>
                                      </p:cBhvr>
                                    </p:animEffect>
                                    <p:anim calcmode="lin" valueType="num">
                                      <p:cBhvr>
                                        <p:cTn id="28" dur="500"/>
                                        <p:tgtEl>
                                          <p:spTgt spid="16"/>
                                        </p:tgtEl>
                                        <p:attrNameLst>
                                          <p:attrName>ppt_x</p:attrName>
                                        </p:attrNameLst>
                                      </p:cBhvr>
                                      <p:tavLst>
                                        <p:tav tm="0">
                                          <p:val>
                                            <p:strVal val="ppt_x"/>
                                          </p:val>
                                        </p:tav>
                                        <p:tav tm="100000">
                                          <p:val>
                                            <p:strVal val="ppt_x"/>
                                          </p:val>
                                        </p:tav>
                                      </p:tavLst>
                                    </p:anim>
                                    <p:anim calcmode="lin" valueType="num">
                                      <p:cBhvr>
                                        <p:cTn id="29" dur="500"/>
                                        <p:tgtEl>
                                          <p:spTgt spid="16"/>
                                        </p:tgtEl>
                                        <p:attrNameLst>
                                          <p:attrName>ppt_y</p:attrName>
                                        </p:attrNameLst>
                                      </p:cBhvr>
                                      <p:tavLst>
                                        <p:tav tm="0">
                                          <p:val>
                                            <p:strVal val="ppt_y"/>
                                          </p:val>
                                        </p:tav>
                                        <p:tav tm="100000">
                                          <p:val>
                                            <p:strVal val="ppt_y+.1"/>
                                          </p:val>
                                        </p:tav>
                                      </p:tavLst>
                                    </p:anim>
                                    <p:set>
                                      <p:cBhvr>
                                        <p:cTn id="30" dur="1" fill="hold">
                                          <p:stCondLst>
                                            <p:cond delay="4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500"/>
                                        <p:tgtEl>
                                          <p:spTgt spid="17"/>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500"/>
                                        <p:tgtEl>
                                          <p:spTgt spid="14"/>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circle(in)">
                                      <p:cBhvr>
                                        <p:cTn id="41" dur="75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500"/>
                                        <p:tgtEl>
                                          <p:spTgt spid="7"/>
                                        </p:tgtEl>
                                      </p:cBhvr>
                                    </p:animEffect>
                                  </p:childTnLst>
                                </p:cTn>
                              </p:par>
                              <p:par>
                                <p:cTn id="47" presetID="42" presetClass="exit" presetSubtype="0" fill="hold" grpId="1" nodeType="withEffect">
                                  <p:stCondLst>
                                    <p:cond delay="0"/>
                                  </p:stCondLst>
                                  <p:childTnLst>
                                    <p:animEffect transition="out" filter="fade">
                                      <p:cBhvr>
                                        <p:cTn id="48" dur="500"/>
                                        <p:tgtEl>
                                          <p:spTgt spid="17"/>
                                        </p:tgtEl>
                                      </p:cBhvr>
                                    </p:animEffect>
                                    <p:anim calcmode="lin" valueType="num">
                                      <p:cBhvr>
                                        <p:cTn id="49" dur="500"/>
                                        <p:tgtEl>
                                          <p:spTgt spid="17"/>
                                        </p:tgtEl>
                                        <p:attrNameLst>
                                          <p:attrName>ppt_x</p:attrName>
                                        </p:attrNameLst>
                                      </p:cBhvr>
                                      <p:tavLst>
                                        <p:tav tm="0">
                                          <p:val>
                                            <p:strVal val="ppt_x"/>
                                          </p:val>
                                        </p:tav>
                                        <p:tav tm="100000">
                                          <p:val>
                                            <p:strVal val="ppt_x"/>
                                          </p:val>
                                        </p:tav>
                                      </p:tavLst>
                                    </p:anim>
                                    <p:anim calcmode="lin" valueType="num">
                                      <p:cBhvr>
                                        <p:cTn id="50" dur="500"/>
                                        <p:tgtEl>
                                          <p:spTgt spid="17"/>
                                        </p:tgtEl>
                                        <p:attrNameLst>
                                          <p:attrName>ppt_y</p:attrName>
                                        </p:attrNameLst>
                                      </p:cBhvr>
                                      <p:tavLst>
                                        <p:tav tm="0">
                                          <p:val>
                                            <p:strVal val="ppt_y"/>
                                          </p:val>
                                        </p:tav>
                                        <p:tav tm="100000">
                                          <p:val>
                                            <p:strVal val="ppt_y+.1"/>
                                          </p:val>
                                        </p:tav>
                                      </p:tavLst>
                                    </p:anim>
                                    <p:set>
                                      <p:cBhvr>
                                        <p:cTn id="51" dur="1" fill="hold">
                                          <p:stCondLst>
                                            <p:cond delay="499"/>
                                          </p:stCondLst>
                                        </p:cTn>
                                        <p:tgtEl>
                                          <p:spTgt spid="1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ircle(in)">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 grpId="0"/>
      <p:bldP spid="15" grpId="1"/>
      <p:bldP spid="17" grpId="0"/>
      <p:bldP spid="17" grpId="1"/>
      <p:bldP spid="7" grpId="0"/>
      <p:bldP spid="18" grpId="0"/>
      <p:bldP spid="14"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536138" y="-844431"/>
            <a:ext cx="3545222" cy="6304805"/>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1607127" y="-420906"/>
            <a:ext cx="10843491" cy="8077721"/>
          </a:xfrm>
          <a:prstGeom prst="rect">
            <a:avLst/>
          </a:prstGeom>
          <a:noFill/>
          <a:ln w="9525">
            <a:noFill/>
          </a:ln>
        </p:spPr>
      </p:pic>
      <p:sp>
        <p:nvSpPr>
          <p:cNvPr id="2" name="TextBox 1"/>
          <p:cNvSpPr txBox="1"/>
          <p:nvPr/>
        </p:nvSpPr>
        <p:spPr>
          <a:xfrm>
            <a:off x="-340007" y="3429001"/>
            <a:ext cx="3152958" cy="894219"/>
          </a:xfrm>
          <a:prstGeom prst="rect">
            <a:avLst/>
          </a:prstGeom>
          <a:noFill/>
        </p:spPr>
        <p:txBody>
          <a:bodyPr wrap="square" rtlCol="0">
            <a:spAutoFit/>
          </a:bodyPr>
          <a:lstStyle/>
          <a:p>
            <a:pPr algn="ctr"/>
            <a:r>
              <a:rPr lang="en-US" sz="5211" b="1">
                <a:solidFill>
                  <a:srgbClr val="FF0000"/>
                </a:solidFill>
                <a:latin typeface="Cambria" panose="02040503050406030204" pitchFamily="18" charset="0"/>
                <a:ea typeface="Cambria" panose="02040503050406030204" pitchFamily="18" charset="0"/>
                <a:cs typeface="Times New Roman" panose="02020603050405020304" pitchFamily="18" charset="0"/>
              </a:rPr>
              <a:t>Đoạn 4</a:t>
            </a:r>
            <a:endParaRPr lang="en-US" sz="5211"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 xmlns:a16="http://schemas.microsoft.com/office/drawing/2014/main" id="{A0E77639-A076-444C-894A-BB9F63B8B159}"/>
              </a:ext>
            </a:extLst>
          </p:cNvPr>
          <p:cNvSpPr txBox="1"/>
          <p:nvPr/>
        </p:nvSpPr>
        <p:spPr>
          <a:xfrm>
            <a:off x="3592944" y="1741438"/>
            <a:ext cx="7740073" cy="4093428"/>
          </a:xfrm>
          <a:prstGeom prst="rect">
            <a:avLst/>
          </a:prstGeom>
          <a:noFill/>
        </p:spPr>
        <p:txBody>
          <a:bodyPr wrap="square">
            <a:spAutoFit/>
          </a:bodyPr>
          <a:lstStyle/>
          <a:p>
            <a:pPr algn="just"/>
            <a:r>
              <a:rPr lang="vi-VN" sz="3200" b="1" i="0">
                <a:solidFill>
                  <a:srgbClr val="000000"/>
                </a:solidFill>
                <a:effectLst/>
                <a:latin typeface="+mj-lt"/>
              </a:rPr>
              <a:t>4.</a:t>
            </a:r>
            <a:r>
              <a:rPr lang="vi-VN" sz="3200" b="0" i="0">
                <a:solidFill>
                  <a:srgbClr val="000000"/>
                </a:solidFill>
                <a:effectLst/>
                <a:latin typeface="+mj-lt"/>
              </a:rPr>
              <a:t> Thành trì </a:t>
            </a:r>
            <a:r>
              <a:rPr lang="en-US" sz="3200" b="1" i="0">
                <a:solidFill>
                  <a:srgbClr val="000000"/>
                </a:solidFill>
                <a:effectLst/>
                <a:latin typeface="+mj-lt"/>
              </a:rPr>
              <a:t>của</a:t>
            </a:r>
            <a:r>
              <a:rPr lang="vi-VN" sz="3200" b="0" i="0">
                <a:solidFill>
                  <a:srgbClr val="000000"/>
                </a:solidFill>
                <a:effectLst/>
                <a:latin typeface="+mj-lt"/>
              </a:rPr>
              <a:t> giặc lần lượt sụp đổ dưới chân của đoàn quân khởi nghĩa. Tô Định ôm đầu chạy về nước. Đất nước ta sạch bóng quân thù. Hai Bà Trưng trở thành hai vị anh hùng chống giặc ngoại xâm đầu tiên trong lịch sử nước nhà.</a:t>
            </a:r>
          </a:p>
          <a:p>
            <a:r>
              <a:rPr lang="vi-VN" sz="3200" b="0" i="0">
                <a:solidFill>
                  <a:srgbClr val="000000"/>
                </a:solidFill>
                <a:effectLst/>
                <a:latin typeface="+mj-lt"/>
              </a:rPr>
              <a:t/>
            </a:r>
            <a:br>
              <a:rPr lang="vi-VN" sz="3200" b="0" i="0">
                <a:solidFill>
                  <a:srgbClr val="000000"/>
                </a:solidFill>
                <a:effectLst/>
                <a:latin typeface="+mj-lt"/>
              </a:rPr>
            </a:br>
            <a:r>
              <a:rPr lang="vi-VN" b="0" i="0">
                <a:solidFill>
                  <a:srgbClr val="000000"/>
                </a:solidFill>
                <a:effectLst/>
                <a:latin typeface="OpenSans"/>
              </a:rPr>
              <a:t/>
            </a:r>
            <a:br>
              <a:rPr lang="vi-VN" b="0" i="0">
                <a:solidFill>
                  <a:srgbClr val="000000"/>
                </a:solidFill>
                <a:effectLst/>
                <a:latin typeface="OpenSans"/>
              </a:rPr>
            </a:br>
            <a:endParaRPr lang="en-US"/>
          </a:p>
        </p:txBody>
      </p:sp>
    </p:spTree>
    <p:extLst>
      <p:ext uri="{BB962C8B-B14F-4D97-AF65-F5344CB8AC3E}">
        <p14:creationId xmlns:p14="http://schemas.microsoft.com/office/powerpoint/2010/main" val="3994639877"/>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图片 41993" descr="1-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7" y="2408238"/>
            <a:ext cx="471599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图片 41992" descr="1-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4945" y="783022"/>
            <a:ext cx="7608415"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图片 41991" descr="1-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57" y="3985393"/>
            <a:ext cx="1222111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图片 41994" descr="1-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36995" y="2252663"/>
            <a:ext cx="4058242"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25810" y="2046490"/>
            <a:ext cx="7609404" cy="1100801"/>
          </a:xfrm>
          <a:prstGeom prst="rect">
            <a:avLst/>
          </a:prstGeom>
          <a:noFill/>
        </p:spPr>
        <p:txBody>
          <a:bodyPr lIns="108572" tIns="54286" rIns="108572" bIns="54286">
            <a:spAutoFit/>
          </a:bodyPr>
          <a:lstStyle/>
          <a:p>
            <a:pPr algn="ctr" eaLnBrk="1" hangingPunct="1">
              <a:defRPr/>
            </a:pPr>
            <a:r>
              <a:rPr lang="en-US" sz="6441"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Tìm</a:t>
            </a:r>
            <a:r>
              <a:rPr lang="en-US" sz="6441"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441"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hiểu</a:t>
            </a:r>
            <a:r>
              <a:rPr lang="en-US" sz="6441"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441"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a:t>
            </a:r>
            <a:endParaRPr lang="en-US" sz="6441"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791307"/>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a:extLst>
              <a:ext uri="{FF2B5EF4-FFF2-40B4-BE49-F238E27FC236}">
                <a16:creationId xmlns="" xmlns:a16="http://schemas.microsoft.com/office/drawing/2014/main" id="{CA2A7109-D957-437E-A923-3FFB7DC96B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033" y="0"/>
            <a:ext cx="12247030" cy="707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图片 3096" descr="18">
            <a:extLst>
              <a:ext uri="{FF2B5EF4-FFF2-40B4-BE49-F238E27FC236}">
                <a16:creationId xmlns="" xmlns:a16="http://schemas.microsoft.com/office/drawing/2014/main" id="{48ABF7BD-AC4B-42AD-8252-8EACC32347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1038" y="1858157"/>
            <a:ext cx="422032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770DF4F5-061A-48D3-86BF-835704F758DC}"/>
              </a:ext>
            </a:extLst>
          </p:cNvPr>
          <p:cNvSpPr txBox="1"/>
          <p:nvPr/>
        </p:nvSpPr>
        <p:spPr>
          <a:xfrm>
            <a:off x="2019704" y="2347954"/>
            <a:ext cx="3029964" cy="2554545"/>
          </a:xfrm>
          <a:prstGeom prst="rect">
            <a:avLst/>
          </a:prstGeom>
          <a:noFill/>
        </p:spPr>
        <p:txBody>
          <a:bodyPr wrap="square">
            <a:spAutoFit/>
          </a:bodyPr>
          <a:lstStyle/>
          <a:p>
            <a:r>
              <a:rPr lang="en-US" altLang="en-US" sz="3200" b="1">
                <a:solidFill>
                  <a:srgbClr val="C00000"/>
                </a:solidFill>
                <a:latin typeface="Times New Roman" panose="02020603050405020304" pitchFamily="18" charset="0"/>
              </a:rPr>
              <a:t>Câu 1:</a:t>
            </a:r>
            <a:r>
              <a:rPr lang="en-US" altLang="en-US" sz="3200">
                <a:latin typeface="Times New Roman" panose="02020603050405020304" pitchFamily="18" charset="0"/>
              </a:rPr>
              <a:t> </a:t>
            </a:r>
            <a:r>
              <a:rPr lang="en-US" altLang="en-US" sz="3200" b="1">
                <a:latin typeface="Times New Roman" panose="02020603050405020304" pitchFamily="18" charset="0"/>
              </a:rPr>
              <a:t>Nêu những tội ác của giặc ngoại xâm đối với dân ta?</a:t>
            </a:r>
          </a:p>
        </p:txBody>
      </p:sp>
      <p:sp>
        <p:nvSpPr>
          <p:cNvPr id="4" name="TextBox 3">
            <a:extLst>
              <a:ext uri="{FF2B5EF4-FFF2-40B4-BE49-F238E27FC236}">
                <a16:creationId xmlns="" xmlns:a16="http://schemas.microsoft.com/office/drawing/2014/main" id="{02548D4F-4B9A-49C8-86F8-C6A48B7D4222}"/>
              </a:ext>
            </a:extLst>
          </p:cNvPr>
          <p:cNvSpPr txBox="1"/>
          <p:nvPr/>
        </p:nvSpPr>
        <p:spPr>
          <a:xfrm>
            <a:off x="1047153" y="694725"/>
            <a:ext cx="4002515" cy="1072345"/>
          </a:xfrm>
          <a:prstGeom prst="rect">
            <a:avLst/>
          </a:prstGeom>
          <a:noFill/>
        </p:spPr>
        <p:txBody>
          <a:bodyPr wrap="square" rtlCol="0">
            <a:spAutoFit/>
          </a:bodyPr>
          <a:lstStyle/>
          <a:p>
            <a:r>
              <a:rPr lang="vi-VN" sz="3184" b="1"/>
              <a:t>    Đọc thầm đoạn 1 và trả lời câu hỏi</a:t>
            </a:r>
            <a:endParaRPr lang="en-US" sz="3184" b="1"/>
          </a:p>
        </p:txBody>
      </p:sp>
      <p:sp>
        <p:nvSpPr>
          <p:cNvPr id="9" name="Flowchart: Terminator 8">
            <a:extLst>
              <a:ext uri="{FF2B5EF4-FFF2-40B4-BE49-F238E27FC236}">
                <a16:creationId xmlns="" xmlns:a16="http://schemas.microsoft.com/office/drawing/2014/main" id="{48E8BC70-4050-43C2-99E7-AA66EBB2DA56}"/>
              </a:ext>
            </a:extLst>
          </p:cNvPr>
          <p:cNvSpPr/>
          <p:nvPr/>
        </p:nvSpPr>
        <p:spPr bwMode="auto">
          <a:xfrm>
            <a:off x="5509143" y="1597891"/>
            <a:ext cx="6110202" cy="4100945"/>
          </a:xfrm>
          <a:prstGeom prst="flowChartTerminator">
            <a:avLst/>
          </a:prstGeom>
          <a:solidFill>
            <a:schemeClr val="bg1"/>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vi-VN" sz="3200" b="0" i="0">
                <a:solidFill>
                  <a:srgbClr val="C00000"/>
                </a:solidFill>
                <a:effectLst/>
                <a:latin typeface="Times New Roman" panose="02020603050405020304" pitchFamily="18" charset="0"/>
                <a:cs typeface="Times New Roman" panose="02020603050405020304" pitchFamily="18" charset="0"/>
              </a:rPr>
              <a:t>Chúng thẳng tay chém giết dân lành, cướp hết ruộng nương màu mỡ. Chúng bắt dân ta lên rừng săn thú lạ, xuống biển mò ngọc trai, khiến bao người chết vì hổ báo, cá sấu, thuồng luồng...</a:t>
            </a:r>
            <a:r>
              <a:rPr lang="vi-VN" sz="3200" b="0" i="0">
                <a:solidFill>
                  <a:srgbClr val="000000"/>
                </a:solidFill>
                <a:effectLst/>
                <a:latin typeface="Times New Roman" panose="02020603050405020304" pitchFamily="18" charset="0"/>
                <a:cs typeface="Times New Roman" panose="02020603050405020304" pitchFamily="18" charset="0"/>
              </a:rPr>
              <a:t/>
            </a:r>
            <a:br>
              <a:rPr lang="vi-VN" sz="3200" b="0" i="0">
                <a:solidFill>
                  <a:srgbClr val="000000"/>
                </a:solidFill>
                <a:effectLst/>
                <a:latin typeface="Times New Roman" panose="02020603050405020304" pitchFamily="18" charset="0"/>
                <a:cs typeface="Times New Roman" panose="02020603050405020304" pitchFamily="18" charset="0"/>
              </a:rPr>
            </a:br>
            <a:r>
              <a:rPr lang="vi-VN" sz="3200" b="0" i="0">
                <a:solidFill>
                  <a:srgbClr val="000000"/>
                </a:solidFill>
                <a:effectLst/>
                <a:latin typeface="OpenSans"/>
              </a:rPr>
              <a:t/>
            </a:r>
            <a:br>
              <a:rPr lang="vi-VN" sz="3200" b="0" i="0">
                <a:solidFill>
                  <a:srgbClr val="000000"/>
                </a:solidFill>
                <a:effectLst/>
                <a:latin typeface="OpenSans"/>
              </a:rPr>
            </a:br>
            <a:r>
              <a:rPr lang="en-US" sz="3200" b="0" i="0">
                <a:solidFill>
                  <a:srgbClr val="000000"/>
                </a:solidFill>
                <a:effectLst/>
                <a:latin typeface="OpenSans"/>
              </a:rPr>
              <a:t>  </a:t>
            </a:r>
            <a:endParaRPr kumimoji="0" lang="en-US" sz="32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a:extLst>
              <a:ext uri="{FF2B5EF4-FFF2-40B4-BE49-F238E27FC236}">
                <a16:creationId xmlns="" xmlns:a16="http://schemas.microsoft.com/office/drawing/2014/main" id="{2830DAB5-EB38-409C-B1A7-4677C6664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909" y="719019"/>
            <a:ext cx="12142800" cy="67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4">
            <a:extLst>
              <a:ext uri="{FF2B5EF4-FFF2-40B4-BE49-F238E27FC236}">
                <a16:creationId xmlns="" xmlns:a16="http://schemas.microsoft.com/office/drawing/2014/main" id="{BA966CC1-DDBF-4112-9D89-DD9DFC8A179D}"/>
              </a:ext>
            </a:extLst>
          </p:cNvPr>
          <p:cNvSpPr txBox="1">
            <a:spLocks noChangeArrowheads="1"/>
          </p:cNvSpPr>
          <p:nvPr/>
        </p:nvSpPr>
        <p:spPr bwMode="auto">
          <a:xfrm>
            <a:off x="1726026" y="2539897"/>
            <a:ext cx="1905000" cy="62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0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207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207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207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207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20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20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20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20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474" b="1">
                <a:latin typeface="Times New Roman" panose="02020603050405020304" pitchFamily="18" charset="0"/>
                <a:cs typeface="Times New Roman" panose="02020603050405020304" pitchFamily="18" charset="0"/>
              </a:rPr>
              <a:t>Câu 2</a:t>
            </a:r>
            <a:r>
              <a:rPr lang="vi-VN" altLang="en-US" sz="3474" b="1">
                <a:latin typeface="Times New Roman" panose="02020603050405020304" pitchFamily="18" charset="0"/>
                <a:cs typeface="Times New Roman" panose="02020603050405020304" pitchFamily="18" charset="0"/>
              </a:rPr>
              <a:t>:</a:t>
            </a:r>
            <a:endParaRPr lang="en-US" altLang="en-US" sz="3474">
              <a:latin typeface="Times New Roman" panose="02020603050405020304" pitchFamily="18" charset="0"/>
              <a:cs typeface="Times New Roman" panose="02020603050405020304" pitchFamily="18" charset="0"/>
            </a:endParaRPr>
          </a:p>
        </p:txBody>
      </p:sp>
      <p:sp>
        <p:nvSpPr>
          <p:cNvPr id="33797" name="TextBox 1">
            <a:extLst>
              <a:ext uri="{FF2B5EF4-FFF2-40B4-BE49-F238E27FC236}">
                <a16:creationId xmlns="" xmlns:a16="http://schemas.microsoft.com/office/drawing/2014/main" id="{445D5DEF-B87E-49C9-AB6E-8222A6CB2CF1}"/>
              </a:ext>
            </a:extLst>
          </p:cNvPr>
          <p:cNvSpPr txBox="1">
            <a:spLocks noChangeArrowheads="1"/>
          </p:cNvSpPr>
          <p:nvPr/>
        </p:nvSpPr>
        <p:spPr bwMode="auto">
          <a:xfrm>
            <a:off x="3983170" y="2653356"/>
            <a:ext cx="70355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altLang="en-US" sz="3600" b="1">
                <a:solidFill>
                  <a:srgbClr val="C00000"/>
                </a:solidFill>
                <a:latin typeface="Times New Roman" panose="02020603050405020304" pitchFamily="18" charset="0"/>
              </a:rPr>
              <a:t>Hai Bà Trưng có tài và có chí lớn như thế nào?</a:t>
            </a:r>
          </a:p>
        </p:txBody>
      </p:sp>
      <p:sp>
        <p:nvSpPr>
          <p:cNvPr id="9" name="TextBox 8">
            <a:extLst>
              <a:ext uri="{FF2B5EF4-FFF2-40B4-BE49-F238E27FC236}">
                <a16:creationId xmlns="" xmlns:a16="http://schemas.microsoft.com/office/drawing/2014/main" id="{0CE2BCD6-A9A5-4D21-98DB-9FBE7BDC3324}"/>
              </a:ext>
            </a:extLst>
          </p:cNvPr>
          <p:cNvSpPr txBox="1"/>
          <p:nvPr/>
        </p:nvSpPr>
        <p:spPr>
          <a:xfrm>
            <a:off x="261158" y="82367"/>
            <a:ext cx="9107743" cy="582339"/>
          </a:xfrm>
          <a:prstGeom prst="rect">
            <a:avLst/>
          </a:prstGeom>
          <a:noFill/>
        </p:spPr>
        <p:txBody>
          <a:bodyPr wrap="square" rtlCol="0">
            <a:spAutoFit/>
          </a:bodyPr>
          <a:lstStyle/>
          <a:p>
            <a:r>
              <a:rPr lang="vi-VN" sz="2605" b="1"/>
              <a:t>    </a:t>
            </a:r>
            <a:r>
              <a:rPr lang="vi-VN" sz="3184" b="1"/>
              <a:t>Đọc thầm đoạn 2 và trả lời câu hỏi</a:t>
            </a:r>
            <a:endParaRPr lang="en-US" sz="3184" b="1"/>
          </a:p>
        </p:txBody>
      </p:sp>
      <p:sp>
        <p:nvSpPr>
          <p:cNvPr id="10" name="TextBox 9">
            <a:extLst>
              <a:ext uri="{FF2B5EF4-FFF2-40B4-BE49-F238E27FC236}">
                <a16:creationId xmlns="" xmlns:a16="http://schemas.microsoft.com/office/drawing/2014/main" id="{EFA4724E-D490-4FFA-AD41-8D6A29E11948}"/>
              </a:ext>
            </a:extLst>
          </p:cNvPr>
          <p:cNvSpPr txBox="1"/>
          <p:nvPr/>
        </p:nvSpPr>
        <p:spPr>
          <a:xfrm>
            <a:off x="2752436" y="4452710"/>
            <a:ext cx="8386617" cy="1754326"/>
          </a:xfrm>
          <a:prstGeom prst="rect">
            <a:avLst/>
          </a:prstGeom>
          <a:noFill/>
        </p:spPr>
        <p:txBody>
          <a:bodyPr wrap="square">
            <a:spAutoFit/>
          </a:bodyPr>
          <a:lstStyle/>
          <a:p>
            <a:pPr fontAlgn="base">
              <a:spcBef>
                <a:spcPct val="0"/>
              </a:spcBef>
              <a:spcAft>
                <a:spcPct val="0"/>
              </a:spcAft>
            </a:pPr>
            <a:r>
              <a:rPr lang="vi-VN" sz="3600">
                <a:latin typeface="Times New Roman" panose="02020603050405020304" pitchFamily="18" charset="0"/>
                <a:cs typeface="Times New Roman" panose="02020603050405020304" pitchFamily="18" charset="0"/>
              </a:rPr>
              <a:t>Hai Bà Trưng đều giỏi võ nghệ và có chí khí lớn, quyết giành lại non sông.</a:t>
            </a:r>
            <a:br>
              <a:rPr lang="vi-VN" sz="3600">
                <a:latin typeface="Times New Roman" panose="02020603050405020304" pitchFamily="18" charset="0"/>
                <a:cs typeface="Times New Roman" panose="02020603050405020304" pitchFamily="18" charset="0"/>
              </a:rPr>
            </a:br>
            <a:endParaRPr kumimoji="0" lang="en-US" sz="3600" b="0" i="0" u="none" strike="noStrike" cap="none" normalizeH="0" baseline="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ircle(in)">
                                      <p:cBhvr>
                                        <p:cTn id="7" dur="500"/>
                                        <p:tgtEl>
                                          <p:spTgt spid="33795">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circle(in)">
                                      <p:cBhvr>
                                        <p:cTn id="10" dur="500"/>
                                        <p:tgtEl>
                                          <p:spTgt spid="3379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a:extLst>
              <a:ext uri="{FF2B5EF4-FFF2-40B4-BE49-F238E27FC236}">
                <a16:creationId xmlns="" xmlns:a16="http://schemas.microsoft.com/office/drawing/2014/main" id="{ABD52D18-F29F-43A5-B1CD-CD934ADD02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852" y="-484650"/>
            <a:ext cx="13237215" cy="702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3">
            <a:extLst>
              <a:ext uri="{FF2B5EF4-FFF2-40B4-BE49-F238E27FC236}">
                <a16:creationId xmlns="" xmlns:a16="http://schemas.microsoft.com/office/drawing/2014/main" id="{7D73FB62-2066-4BF4-AEA4-71901C6A7273}"/>
              </a:ext>
            </a:extLst>
          </p:cNvPr>
          <p:cNvSpPr txBox="1">
            <a:spLocks noChangeArrowheads="1"/>
          </p:cNvSpPr>
          <p:nvPr/>
        </p:nvSpPr>
        <p:spPr bwMode="auto">
          <a:xfrm>
            <a:off x="2656554" y="1970122"/>
            <a:ext cx="76828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sz="3600">
                <a:latin typeface="Times New Roman" panose="02020603050405020304" pitchFamily="18" charset="0"/>
                <a:cs typeface="Times New Roman" panose="02020603050405020304" pitchFamily="18" charset="0"/>
              </a:rPr>
              <a:t>3.</a:t>
            </a:r>
            <a:r>
              <a:rPr lang="vi-VN" sz="3600">
                <a:latin typeface="Times New Roman" panose="02020603050405020304" pitchFamily="18" charset="0"/>
                <a:cs typeface="Times New Roman" panose="02020603050405020304" pitchFamily="18" charset="0"/>
              </a:rPr>
              <a:t>Vì sao Hai Bà Trưng khởi nghĩa ?</a:t>
            </a:r>
            <a:endParaRPr lang="en-US" altLang="en-US" sz="3474"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1053B79F-3846-45E5-B24C-D832331E48E9}"/>
              </a:ext>
            </a:extLst>
          </p:cNvPr>
          <p:cNvSpPr txBox="1"/>
          <p:nvPr/>
        </p:nvSpPr>
        <p:spPr>
          <a:xfrm>
            <a:off x="2898957" y="893857"/>
            <a:ext cx="7791038" cy="584775"/>
          </a:xfrm>
          <a:prstGeom prst="rect">
            <a:avLst/>
          </a:prstGeom>
          <a:noFill/>
        </p:spPr>
        <p:txBody>
          <a:bodyPr wrap="square">
            <a:spAutoFit/>
          </a:bodyPr>
          <a:lstStyle/>
          <a:p>
            <a:r>
              <a:rPr lang="vi-VN" sz="1600" b="1"/>
              <a:t> </a:t>
            </a:r>
            <a:r>
              <a:rPr lang="vi-VN" sz="3200" b="1"/>
              <a:t>Đọc thầm đoạn 2</a:t>
            </a:r>
            <a:r>
              <a:rPr lang="en-US" sz="3200" b="1"/>
              <a:t>,</a:t>
            </a:r>
            <a:r>
              <a:rPr lang="en-US" sz="3200" b="1">
                <a:latin typeface="Times New Roman" panose="02020603050405020304" pitchFamily="18" charset="0"/>
                <a:cs typeface="Times New Roman" panose="02020603050405020304" pitchFamily="18" charset="0"/>
              </a:rPr>
              <a:t>3</a:t>
            </a:r>
            <a:r>
              <a:rPr lang="vi-VN" sz="3200" b="1"/>
              <a:t> và trả lời câu hỏi</a:t>
            </a:r>
            <a:endParaRPr lang="en-US" sz="3200"/>
          </a:p>
        </p:txBody>
      </p:sp>
      <p:sp>
        <p:nvSpPr>
          <p:cNvPr id="10" name="TextBox 9">
            <a:extLst>
              <a:ext uri="{FF2B5EF4-FFF2-40B4-BE49-F238E27FC236}">
                <a16:creationId xmlns="" xmlns:a16="http://schemas.microsoft.com/office/drawing/2014/main" id="{D45D1B76-7301-49D6-826F-E168D4A68D88}"/>
              </a:ext>
            </a:extLst>
          </p:cNvPr>
          <p:cNvSpPr txBox="1"/>
          <p:nvPr/>
        </p:nvSpPr>
        <p:spPr>
          <a:xfrm>
            <a:off x="1640655" y="3208429"/>
            <a:ext cx="8910689" cy="2308324"/>
          </a:xfrm>
          <a:prstGeom prst="rect">
            <a:avLst/>
          </a:prstGeom>
          <a:noFill/>
        </p:spPr>
        <p:txBody>
          <a:bodyPr wrap="square">
            <a:spAutoFit/>
          </a:bodyPr>
          <a:lstStyle/>
          <a:p>
            <a:r>
              <a:rPr lang="vi-VN" sz="3600">
                <a:solidFill>
                  <a:srgbClr val="C00000"/>
                </a:solidFill>
                <a:latin typeface="Times New Roman" panose="02020603050405020304" pitchFamily="18" charset="0"/>
                <a:cs typeface="Times New Roman" panose="02020603050405020304" pitchFamily="18" charset="0"/>
              </a:rPr>
              <a:t>Vì Hai Bà Trưng yêu nước, thương dân, căm thù quân giặc tàn bạo đã giết chết ông Thi Sách và gây</a:t>
            </a:r>
            <a:r>
              <a:rPr lang="en-US" sz="3600">
                <a:solidFill>
                  <a:srgbClr val="C00000"/>
                </a:solidFill>
                <a:latin typeface="Times New Roman" panose="02020603050405020304" pitchFamily="18" charset="0"/>
                <a:cs typeface="Times New Roman" panose="02020603050405020304" pitchFamily="18" charset="0"/>
              </a:rPr>
              <a:t> ra</a:t>
            </a:r>
            <a:r>
              <a:rPr lang="vi-VN" sz="3600">
                <a:solidFill>
                  <a:srgbClr val="C00000"/>
                </a:solidFill>
                <a:latin typeface="Times New Roman" panose="02020603050405020304" pitchFamily="18" charset="0"/>
                <a:cs typeface="Times New Roman" panose="02020603050405020304" pitchFamily="18" charset="0"/>
              </a:rPr>
              <a:t> bao tội ác với nhân dân.</a:t>
            </a:r>
            <a:br>
              <a:rPr lang="vi-VN" sz="3600">
                <a:solidFill>
                  <a:srgbClr val="C00000"/>
                </a:solidFill>
                <a:latin typeface="Times New Roman" panose="02020603050405020304" pitchFamily="18" charset="0"/>
                <a:cs typeface="Times New Roman" panose="02020603050405020304" pitchFamily="18" charset="0"/>
              </a:rPr>
            </a:br>
            <a:endParaRPr lang="en-US" sz="3600"/>
          </a:p>
        </p:txBody>
      </p:sp>
    </p:spTree>
    <p:extLst>
      <p:ext uri="{BB962C8B-B14F-4D97-AF65-F5344CB8AC3E}">
        <p14:creationId xmlns:p14="http://schemas.microsoft.com/office/powerpoint/2010/main" val="259365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circle(in)">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a:extLst>
              <a:ext uri="{FF2B5EF4-FFF2-40B4-BE49-F238E27FC236}">
                <a16:creationId xmlns="" xmlns:a16="http://schemas.microsoft.com/office/drawing/2014/main" id="{ABD52D18-F29F-43A5-B1CD-CD934ADD02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852" y="-484650"/>
            <a:ext cx="13791854" cy="74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3">
            <a:extLst>
              <a:ext uri="{FF2B5EF4-FFF2-40B4-BE49-F238E27FC236}">
                <a16:creationId xmlns="" xmlns:a16="http://schemas.microsoft.com/office/drawing/2014/main" id="{7D73FB62-2066-4BF4-AEA4-71901C6A7273}"/>
              </a:ext>
            </a:extLst>
          </p:cNvPr>
          <p:cNvSpPr txBox="1">
            <a:spLocks noChangeArrowheads="1"/>
          </p:cNvSpPr>
          <p:nvPr/>
        </p:nvSpPr>
        <p:spPr bwMode="auto">
          <a:xfrm>
            <a:off x="2771675" y="1283555"/>
            <a:ext cx="768284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sz="2800">
                <a:latin typeface="Times New Roman" panose="02020603050405020304" pitchFamily="18" charset="0"/>
                <a:cs typeface="Times New Roman" panose="02020603050405020304" pitchFamily="18" charset="0"/>
              </a:rPr>
              <a:t>Câu 4:  Hãy tìm các chi tiết nói lên khí thế của đoàn quân khởi nghĩa?</a:t>
            </a:r>
            <a:br>
              <a:rPr lang="en-US" sz="2800">
                <a:latin typeface="Times New Roman" panose="02020603050405020304" pitchFamily="18" charset="0"/>
                <a:cs typeface="Times New Roman" panose="02020603050405020304" pitchFamily="18" charset="0"/>
              </a:rPr>
            </a:br>
            <a:endParaRPr lang="en-US" altLang="en-US"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1053B79F-3846-45E5-B24C-D832331E48E9}"/>
              </a:ext>
            </a:extLst>
          </p:cNvPr>
          <p:cNvSpPr txBox="1"/>
          <p:nvPr/>
        </p:nvSpPr>
        <p:spPr>
          <a:xfrm>
            <a:off x="3125200" y="620480"/>
            <a:ext cx="7791038" cy="584775"/>
          </a:xfrm>
          <a:prstGeom prst="rect">
            <a:avLst/>
          </a:prstGeom>
          <a:noFill/>
        </p:spPr>
        <p:txBody>
          <a:bodyPr wrap="square">
            <a:spAutoFit/>
          </a:bodyPr>
          <a:lstStyle/>
          <a:p>
            <a:r>
              <a:rPr lang="vi-VN" sz="1600" b="1"/>
              <a:t> </a:t>
            </a:r>
            <a:r>
              <a:rPr lang="vi-VN" sz="3200" b="1"/>
              <a:t>Đọc thầm đoạn</a:t>
            </a:r>
            <a:r>
              <a:rPr lang="en-US" sz="3200" b="1"/>
              <a:t> </a:t>
            </a:r>
            <a:r>
              <a:rPr lang="en-US" sz="3200" b="1">
                <a:latin typeface="Times New Roman" panose="02020603050405020304" pitchFamily="18" charset="0"/>
                <a:cs typeface="Times New Roman" panose="02020603050405020304" pitchFamily="18" charset="0"/>
              </a:rPr>
              <a:t>3</a:t>
            </a:r>
            <a:r>
              <a:rPr lang="vi-VN" sz="3200" b="1"/>
              <a:t> và trả lời câu hỏi</a:t>
            </a:r>
            <a:endParaRPr lang="en-US" sz="3200"/>
          </a:p>
        </p:txBody>
      </p:sp>
      <p:sp>
        <p:nvSpPr>
          <p:cNvPr id="10" name="TextBox 9">
            <a:extLst>
              <a:ext uri="{FF2B5EF4-FFF2-40B4-BE49-F238E27FC236}">
                <a16:creationId xmlns="" xmlns:a16="http://schemas.microsoft.com/office/drawing/2014/main" id="{D45D1B76-7301-49D6-826F-E168D4A68D88}"/>
              </a:ext>
            </a:extLst>
          </p:cNvPr>
          <p:cNvSpPr txBox="1"/>
          <p:nvPr/>
        </p:nvSpPr>
        <p:spPr>
          <a:xfrm>
            <a:off x="1367816" y="2311092"/>
            <a:ext cx="10174664" cy="2246769"/>
          </a:xfrm>
          <a:prstGeom prst="rect">
            <a:avLst/>
          </a:prstGeom>
          <a:noFill/>
        </p:spPr>
        <p:txBody>
          <a:bodyPr wrap="square">
            <a:spAutoFit/>
          </a:bodyPr>
          <a:lstStyle/>
          <a:p>
            <a:r>
              <a:rPr lang="vi-VN" sz="2800">
                <a:solidFill>
                  <a:srgbClr val="C00000"/>
                </a:solidFill>
                <a:latin typeface="Times New Roman" panose="02020603050405020304" pitchFamily="18" charset="0"/>
                <a:cs typeface="Times New Roman" panose="02020603050405020304" pitchFamily="18" charset="0"/>
              </a:rPr>
              <a:t>Khí thế của đoàn khởi nghĩa thể hiện qua các chi tiết:</a:t>
            </a:r>
          </a:p>
          <a:p>
            <a:r>
              <a:rPr lang="vi-VN" sz="2800">
                <a:solidFill>
                  <a:srgbClr val="C00000"/>
                </a:solidFill>
                <a:latin typeface="Times New Roman" panose="02020603050405020304" pitchFamily="18" charset="0"/>
                <a:cs typeface="Times New Roman" panose="02020603050405020304" pitchFamily="18" charset="0"/>
              </a:rPr>
              <a:t>- Hai Bà Trưng mặc giáp phục thật đẹp bước lên bành voi.</a:t>
            </a:r>
          </a:p>
          <a:p>
            <a:r>
              <a:rPr lang="vi-VN" sz="2800">
                <a:solidFill>
                  <a:srgbClr val="C00000"/>
                </a:solidFill>
                <a:latin typeface="Times New Roman" panose="02020603050405020304" pitchFamily="18" charset="0"/>
                <a:cs typeface="Times New Roman" panose="02020603050405020304" pitchFamily="18" charset="0"/>
              </a:rPr>
              <a:t>- Đoàn quân rùng rùng lên đường. Giáo lao, cung</a:t>
            </a:r>
            <a:r>
              <a:rPr lang="en-US" sz="2800">
                <a:solidFill>
                  <a:srgbClr val="C00000"/>
                </a:solidFill>
                <a:latin typeface="Times New Roman" panose="02020603050405020304" pitchFamily="18" charset="0"/>
                <a:cs typeface="Times New Roman" panose="02020603050405020304" pitchFamily="18" charset="0"/>
              </a:rPr>
              <a:t> </a:t>
            </a:r>
            <a:r>
              <a:rPr lang="vi-VN" sz="2800">
                <a:solidFill>
                  <a:srgbClr val="C00000"/>
                </a:solidFill>
                <a:latin typeface="Times New Roman" panose="02020603050405020304" pitchFamily="18" charset="0"/>
                <a:cs typeface="Times New Roman" panose="02020603050405020304" pitchFamily="18" charset="0"/>
              </a:rPr>
              <a:t>nỏ, rìu búa, khiên mộc cuồn cuộn tràn theo bóng voi ẩn hiện của Hai Bà. Tiếng trống đồng dội lên vòm cây, đập vào sườn đồi, theo suốt đường hành quân.</a:t>
            </a:r>
          </a:p>
        </p:txBody>
      </p:sp>
      <p:sp>
        <p:nvSpPr>
          <p:cNvPr id="9" name="TextBox 8">
            <a:extLst>
              <a:ext uri="{FF2B5EF4-FFF2-40B4-BE49-F238E27FC236}">
                <a16:creationId xmlns="" xmlns:a16="http://schemas.microsoft.com/office/drawing/2014/main" id="{636858EC-A26F-444C-85A9-E036301B4741}"/>
              </a:ext>
            </a:extLst>
          </p:cNvPr>
          <p:cNvSpPr txBox="1"/>
          <p:nvPr/>
        </p:nvSpPr>
        <p:spPr>
          <a:xfrm>
            <a:off x="1367816" y="4684359"/>
            <a:ext cx="7878448" cy="523220"/>
          </a:xfrm>
          <a:prstGeom prst="rect">
            <a:avLst/>
          </a:prstGeom>
          <a:noFill/>
        </p:spPr>
        <p:txBody>
          <a:bodyPr wrap="square">
            <a:spAutoFit/>
          </a:bodyPr>
          <a:lstStyle/>
          <a:p>
            <a:pPr eaLnBrk="1" hangingPunct="1">
              <a:spcBef>
                <a:spcPct val="0"/>
              </a:spcBef>
              <a:spcAft>
                <a:spcPct val="0"/>
              </a:spcAft>
              <a:buClrTx/>
              <a:buSzTx/>
              <a:buFontTx/>
              <a:buNone/>
            </a:pPr>
            <a:r>
              <a:rPr lang="en-US" altLang="vi-VN" sz="2800" b="1">
                <a:solidFill>
                  <a:srgbClr val="0000FF"/>
                </a:solidFill>
                <a:latin typeface="Times New Roman" panose="02020603050405020304" pitchFamily="18" charset="0"/>
                <a:cs typeface="Times New Roman" panose="02020603050405020304" pitchFamily="18" charset="0"/>
              </a:rPr>
              <a:t>* Kết quả của cuộc khởi nghĩa như thế nào? </a:t>
            </a:r>
          </a:p>
        </p:txBody>
      </p:sp>
      <p:sp>
        <p:nvSpPr>
          <p:cNvPr id="11" name="TextBox 10">
            <a:extLst>
              <a:ext uri="{FF2B5EF4-FFF2-40B4-BE49-F238E27FC236}">
                <a16:creationId xmlns="" xmlns:a16="http://schemas.microsoft.com/office/drawing/2014/main" id="{C8BECCD1-51EA-4C87-9D28-D39AA22139F6}"/>
              </a:ext>
            </a:extLst>
          </p:cNvPr>
          <p:cNvSpPr txBox="1"/>
          <p:nvPr/>
        </p:nvSpPr>
        <p:spPr>
          <a:xfrm>
            <a:off x="1508290" y="5262232"/>
            <a:ext cx="8521830" cy="954107"/>
          </a:xfrm>
          <a:prstGeom prst="rect">
            <a:avLst/>
          </a:prstGeom>
          <a:noFill/>
        </p:spPr>
        <p:txBody>
          <a:bodyPr wrap="square">
            <a:spAutoFit/>
          </a:bodyPr>
          <a:lstStyle/>
          <a:p>
            <a:r>
              <a:rPr lang="en-US" altLang="vi-VN" sz="2800" b="1">
                <a:solidFill>
                  <a:schemeClr val="tx1"/>
                </a:solidFill>
                <a:latin typeface="Times New Roman" panose="02020603050405020304" pitchFamily="18" charset="0"/>
                <a:cs typeface="Times New Roman" panose="02020603050405020304" pitchFamily="18" charset="0"/>
              </a:rPr>
              <a:t>Thành trì của giặc sụp đổ, Tô Định ôm đầu chạy về nước.Đất nước ta sạch bóng quân thù.</a:t>
            </a:r>
            <a:endParaRPr lang="en-US" sz="2800"/>
          </a:p>
        </p:txBody>
      </p:sp>
    </p:spTree>
    <p:extLst>
      <p:ext uri="{BB962C8B-B14F-4D97-AF65-F5344CB8AC3E}">
        <p14:creationId xmlns:p14="http://schemas.microsoft.com/office/powerpoint/2010/main" val="186753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circle(in)">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10" grpId="0"/>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a:extLst>
              <a:ext uri="{FF2B5EF4-FFF2-40B4-BE49-F238E27FC236}">
                <a16:creationId xmlns="" xmlns:a16="http://schemas.microsoft.com/office/drawing/2014/main" id="{2830DAB5-EB38-409C-B1A7-4677C6664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909" y="719019"/>
            <a:ext cx="12142800" cy="67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4">
            <a:extLst>
              <a:ext uri="{FF2B5EF4-FFF2-40B4-BE49-F238E27FC236}">
                <a16:creationId xmlns="" xmlns:a16="http://schemas.microsoft.com/office/drawing/2014/main" id="{BA966CC1-DDBF-4112-9D89-DD9DFC8A179D}"/>
              </a:ext>
            </a:extLst>
          </p:cNvPr>
          <p:cNvSpPr txBox="1">
            <a:spLocks noChangeArrowheads="1"/>
          </p:cNvSpPr>
          <p:nvPr/>
        </p:nvSpPr>
        <p:spPr bwMode="auto">
          <a:xfrm>
            <a:off x="1726026" y="2609458"/>
            <a:ext cx="1905000" cy="62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0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207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207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207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207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20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20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20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207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474" b="1">
                <a:latin typeface="Times New Roman" panose="02020603050405020304" pitchFamily="18" charset="0"/>
                <a:cs typeface="Times New Roman" panose="02020603050405020304" pitchFamily="18" charset="0"/>
              </a:rPr>
              <a:t>Câu 5</a:t>
            </a:r>
            <a:r>
              <a:rPr lang="vi-VN" altLang="en-US" sz="3474" b="1">
                <a:latin typeface="Times New Roman" panose="02020603050405020304" pitchFamily="18" charset="0"/>
                <a:cs typeface="Times New Roman" panose="02020603050405020304" pitchFamily="18" charset="0"/>
              </a:rPr>
              <a:t>:</a:t>
            </a:r>
            <a:endParaRPr lang="en-US" altLang="en-US" sz="3474">
              <a:latin typeface="Times New Roman" panose="02020603050405020304" pitchFamily="18" charset="0"/>
              <a:cs typeface="Times New Roman" panose="02020603050405020304" pitchFamily="18" charset="0"/>
            </a:endParaRPr>
          </a:p>
        </p:txBody>
      </p:sp>
      <p:sp>
        <p:nvSpPr>
          <p:cNvPr id="33797" name="TextBox 1">
            <a:extLst>
              <a:ext uri="{FF2B5EF4-FFF2-40B4-BE49-F238E27FC236}">
                <a16:creationId xmlns="" xmlns:a16="http://schemas.microsoft.com/office/drawing/2014/main" id="{445D5DEF-B87E-49C9-AB6E-8222A6CB2CF1}"/>
              </a:ext>
            </a:extLst>
          </p:cNvPr>
          <p:cNvSpPr txBox="1">
            <a:spLocks noChangeArrowheads="1"/>
          </p:cNvSpPr>
          <p:nvPr/>
        </p:nvSpPr>
        <p:spPr bwMode="auto">
          <a:xfrm>
            <a:off x="3955461" y="2609458"/>
            <a:ext cx="70355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pPr>
            <a:r>
              <a:rPr lang="vi-VN" sz="3600">
                <a:latin typeface="Times New Roman" panose="02020603050405020304" pitchFamily="18" charset="0"/>
                <a:cs typeface="Times New Roman" panose="02020603050405020304" pitchFamily="18" charset="0"/>
              </a:rPr>
              <a:t>Vì sao bao lâu nay nhân dân ta tôn kính Hai Bà Trưng ?</a:t>
            </a:r>
            <a:endParaRPr lang="en-US" altLang="vi-VN" sz="3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0CE2BCD6-A9A5-4D21-98DB-9FBE7BDC3324}"/>
              </a:ext>
            </a:extLst>
          </p:cNvPr>
          <p:cNvSpPr txBox="1"/>
          <p:nvPr/>
        </p:nvSpPr>
        <p:spPr>
          <a:xfrm>
            <a:off x="261158" y="82367"/>
            <a:ext cx="9107743" cy="582339"/>
          </a:xfrm>
          <a:prstGeom prst="rect">
            <a:avLst/>
          </a:prstGeom>
          <a:noFill/>
        </p:spPr>
        <p:txBody>
          <a:bodyPr wrap="square" rtlCol="0">
            <a:spAutoFit/>
          </a:bodyPr>
          <a:lstStyle/>
          <a:p>
            <a:r>
              <a:rPr lang="vi-VN" sz="2605" b="1"/>
              <a:t>    </a:t>
            </a:r>
            <a:r>
              <a:rPr lang="vi-VN" sz="3184" b="1"/>
              <a:t>Đọc thầm đoạn </a:t>
            </a:r>
            <a:r>
              <a:rPr lang="en-US" sz="3184" b="1"/>
              <a:t>4</a:t>
            </a:r>
            <a:r>
              <a:rPr lang="vi-VN" sz="3184" b="1"/>
              <a:t> và trả lời câu hỏi</a:t>
            </a:r>
            <a:endParaRPr lang="en-US" sz="3184" b="1"/>
          </a:p>
        </p:txBody>
      </p:sp>
      <p:sp>
        <p:nvSpPr>
          <p:cNvPr id="8" name="TextBox 7">
            <a:extLst>
              <a:ext uri="{FF2B5EF4-FFF2-40B4-BE49-F238E27FC236}">
                <a16:creationId xmlns="" xmlns:a16="http://schemas.microsoft.com/office/drawing/2014/main" id="{23DFC65D-6EFD-4DD8-9E96-E38C171DBB83}"/>
              </a:ext>
            </a:extLst>
          </p:cNvPr>
          <p:cNvSpPr txBox="1"/>
          <p:nvPr/>
        </p:nvSpPr>
        <p:spPr>
          <a:xfrm>
            <a:off x="1883044" y="3954557"/>
            <a:ext cx="9264963" cy="2062103"/>
          </a:xfrm>
          <a:prstGeom prst="rect">
            <a:avLst/>
          </a:prstGeom>
          <a:noFill/>
        </p:spPr>
        <p:txBody>
          <a:bodyPr wrap="square">
            <a:spAutoFit/>
          </a:bodyPr>
          <a:lstStyle/>
          <a:p>
            <a:r>
              <a:rPr lang="vi-VN" sz="3200">
                <a:solidFill>
                  <a:srgbClr val="FF0000"/>
                </a:solidFill>
                <a:latin typeface="Times New Roman" panose="02020603050405020304" pitchFamily="18" charset="0"/>
                <a:cs typeface="Times New Roman" panose="02020603050405020304" pitchFamily="18" charset="0"/>
              </a:rPr>
              <a:t>Bao đời nay, nhân dân ta tôn kính và lập đền thờ Hai Bà Trưng vì hai bà là hai vị nữ anh hùng đầu tiên trong lịch sử dân tộc đã lãnh đạo nhân dân đánh thắng giặc ngoại xâm, giành lại độc lập tự do cho Tổ Quốc.</a:t>
            </a:r>
            <a:endParaRPr lang="en-US" sz="3200"/>
          </a:p>
        </p:txBody>
      </p:sp>
    </p:spTree>
    <p:extLst>
      <p:ext uri="{BB962C8B-B14F-4D97-AF65-F5344CB8AC3E}">
        <p14:creationId xmlns:p14="http://schemas.microsoft.com/office/powerpoint/2010/main" val="138097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ircle(in)">
                                      <p:cBhvr>
                                        <p:cTn id="7" dur="500"/>
                                        <p:tgtEl>
                                          <p:spTgt spid="33795">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circle(in)">
                                      <p:cBhvr>
                                        <p:cTn id="10" dur="500"/>
                                        <p:tgtEl>
                                          <p:spTgt spid="3379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209917" y="93639"/>
            <a:ext cx="12140808" cy="6851106"/>
          </a:xfrm>
          <a:prstGeom prst="rect">
            <a:avLst/>
          </a:prstGeom>
          <a:noFill/>
          <a:ln w="9525">
            <a:noFill/>
          </a:ln>
        </p:spPr>
      </p:pic>
      <p:sp>
        <p:nvSpPr>
          <p:cNvPr id="3" name="TextBox 2">
            <a:extLst>
              <a:ext uri="{FF2B5EF4-FFF2-40B4-BE49-F238E27FC236}">
                <a16:creationId xmlns="" xmlns:a16="http://schemas.microsoft.com/office/drawing/2014/main" id="{2C65DBE5-7111-43BC-AEFC-710361C9EB0B}"/>
              </a:ext>
            </a:extLst>
          </p:cNvPr>
          <p:cNvSpPr txBox="1"/>
          <p:nvPr/>
        </p:nvSpPr>
        <p:spPr>
          <a:xfrm>
            <a:off x="2500064" y="1983990"/>
            <a:ext cx="7869368" cy="693716"/>
          </a:xfrm>
          <a:prstGeom prst="rect">
            <a:avLst/>
          </a:prstGeom>
          <a:noFill/>
        </p:spPr>
        <p:txBody>
          <a:bodyPr wrap="square" rtlCol="0">
            <a:spAutoFit/>
          </a:bodyPr>
          <a:lstStyle/>
          <a:p>
            <a:r>
              <a:rPr lang="en-US" sz="3908" b="1">
                <a:latin typeface="Times New Roman" panose="02020603050405020304" pitchFamily="18" charset="0"/>
                <a:cs typeface="Times New Roman" panose="02020603050405020304" pitchFamily="18" charset="0"/>
              </a:rPr>
              <a:t>5/ Câu chuyện ca ngợi những ai?</a:t>
            </a:r>
          </a:p>
        </p:txBody>
      </p:sp>
      <p:sp>
        <p:nvSpPr>
          <p:cNvPr id="5" name="Text Box 22">
            <a:extLst>
              <a:ext uri="{FF2B5EF4-FFF2-40B4-BE49-F238E27FC236}">
                <a16:creationId xmlns="" xmlns:a16="http://schemas.microsoft.com/office/drawing/2014/main" id="{567180F5-53A3-4CEB-A538-56CED1768EB2}"/>
              </a:ext>
            </a:extLst>
          </p:cNvPr>
          <p:cNvSpPr txBox="1">
            <a:spLocks noChangeArrowheads="1"/>
          </p:cNvSpPr>
          <p:nvPr/>
        </p:nvSpPr>
        <p:spPr bwMode="auto">
          <a:xfrm>
            <a:off x="2059709" y="3122809"/>
            <a:ext cx="848821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20000"/>
              </a:spcBef>
            </a:pPr>
            <a:r>
              <a:rPr lang="en-US" altLang="vi-VN" sz="4000" b="1">
                <a:solidFill>
                  <a:srgbClr val="FF0000"/>
                </a:solidFill>
                <a:latin typeface="Times New Roman" panose="02020603050405020304" pitchFamily="18" charset="0"/>
                <a:cs typeface="Times New Roman" panose="02020603050405020304" pitchFamily="18" charset="0"/>
              </a:rPr>
              <a:t>Ca ngợi tinh thần bất khuất chống giặc ngoại xâm của phụ nữ nói riêng và của dân tộc Việt Nam nói chung.</a:t>
            </a:r>
            <a:endParaRPr lang="en-US" altLang="vi-VN"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112463"/>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2723">
            <a:extLst>
              <a:ext uri="{FF2B5EF4-FFF2-40B4-BE49-F238E27FC236}">
                <a16:creationId xmlns="" xmlns:a16="http://schemas.microsoft.com/office/drawing/2014/main" id="{117AFCAF-CB26-441F-9BDD-992275C93E0F}"/>
              </a:ext>
            </a:extLst>
          </p:cNvPr>
          <p:cNvSpPr>
            <a:spLocks noChangeArrowheads="1" noChangeShapeType="1" noTextEdit="1"/>
          </p:cNvSpPr>
          <p:nvPr/>
        </p:nvSpPr>
        <p:spPr bwMode="auto">
          <a:xfrm>
            <a:off x="1672360" y="1891868"/>
            <a:ext cx="9217025" cy="3311525"/>
          </a:xfrm>
          <a:prstGeom prst="rect">
            <a:avLst/>
          </a:prstGeom>
        </p:spPr>
        <p:txBody>
          <a:bodyPr wrap="none" fromWordArt="1">
            <a:prstTxWarp prst="textCascadeUp">
              <a:avLst>
                <a:gd name="adj" fmla="val 44444"/>
              </a:avLst>
            </a:prstTxWarp>
            <a:scene3d>
              <a:camera prst="legacyPerspectiveTopLeft">
                <a:rot lat="0" lon="20519980" rev="0"/>
              </a:camera>
              <a:lightRig rig="legacyHarsh3" dir="r"/>
            </a:scene3d>
            <a:sp3d extrusionH="430200" prstMaterial="legacyMatte">
              <a:extrusionClr>
                <a:srgbClr val="006600"/>
              </a:extrusionClr>
              <a:contourClr>
                <a:srgbClr val="FF0000"/>
              </a:contourClr>
            </a:sp3d>
          </a:bodyPr>
          <a:lstStyle/>
          <a:p>
            <a:pPr algn="ctr"/>
            <a:r>
              <a:rPr lang="en-US" sz="3600" b="1" kern="10">
                <a:ln w="9525">
                  <a:round/>
                  <a:headEnd/>
                  <a:tailEnd/>
                </a:ln>
                <a:solidFill>
                  <a:srgbClr val="FF0000"/>
                </a:solidFill>
                <a:latin typeface="Times New Roman" panose="02020603050405020304" pitchFamily="18" charset="0"/>
                <a:cs typeface="Times New Roman" panose="02020603050405020304" pitchFamily="18" charset="0"/>
              </a:rPr>
              <a:t>LUYỆN ĐỌC LẠI</a:t>
            </a:r>
          </a:p>
        </p:txBody>
      </p:sp>
    </p:spTree>
    <p:extLst>
      <p:ext uri="{BB962C8B-B14F-4D97-AF65-F5344CB8AC3E}">
        <p14:creationId xmlns:p14="http://schemas.microsoft.com/office/powerpoint/2010/main" val="3683481497"/>
      </p:ext>
    </p:extLst>
  </p:cSld>
  <p:clrMapOvr>
    <a:masterClrMapping/>
  </p:clrMapOvr>
  <p:transition spd="med">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5" descr="Hai ba trưng 2">
            <a:extLst>
              <a:ext uri="{FF2B5EF4-FFF2-40B4-BE49-F238E27FC236}">
                <a16:creationId xmlns="" xmlns:a16="http://schemas.microsoft.com/office/drawing/2014/main" id="{3B92EF2E-FA33-4C8A-A51D-48ABD72FC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646225"/>
            <a:ext cx="11877674" cy="512445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 xmlns:a16="http://schemas.microsoft.com/office/drawing/2014/main" id="{0707E1BB-174F-41AD-B6E7-A286EBF5F199}"/>
              </a:ext>
            </a:extLst>
          </p:cNvPr>
          <p:cNvSpPr txBox="1">
            <a:spLocks noChangeArrowheads="1"/>
          </p:cNvSpPr>
          <p:nvPr/>
        </p:nvSpPr>
        <p:spPr bwMode="auto">
          <a:xfrm>
            <a:off x="2153906" y="0"/>
            <a:ext cx="8229600" cy="101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dirty="0" err="1" smtClean="0">
                <a:solidFill>
                  <a:srgbClr val="000000"/>
                </a:solidFill>
                <a:latin typeface="Times New Roman" panose="02020603050405020304" pitchFamily="18" charset="0"/>
                <a:cs typeface="Times New Roman" panose="02020603050405020304" pitchFamily="18" charset="0"/>
              </a:rPr>
              <a:t>Thứ</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hai</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ngày</a:t>
            </a:r>
            <a:r>
              <a:rPr lang="en-US" altLang="en-US" sz="2800" b="1" dirty="0" smtClean="0">
                <a:solidFill>
                  <a:srgbClr val="000000"/>
                </a:solidFill>
                <a:latin typeface="Times New Roman" panose="02020603050405020304" pitchFamily="18" charset="0"/>
                <a:cs typeface="Times New Roman" panose="02020603050405020304" pitchFamily="18" charset="0"/>
              </a:rPr>
              <a:t> 17 </a:t>
            </a:r>
            <a:r>
              <a:rPr lang="en-US" altLang="en-US" sz="2800" b="1" dirty="0" err="1" smtClean="0">
                <a:solidFill>
                  <a:srgbClr val="000000"/>
                </a:solidFill>
                <a:latin typeface="Times New Roman" panose="02020603050405020304" pitchFamily="18" charset="0"/>
                <a:cs typeface="Times New Roman" panose="02020603050405020304" pitchFamily="18" charset="0"/>
              </a:rPr>
              <a:t>tháng</a:t>
            </a:r>
            <a:r>
              <a:rPr lang="en-US" altLang="en-US" sz="2800" b="1" dirty="0" smtClean="0">
                <a:solidFill>
                  <a:srgbClr val="000000"/>
                </a:solidFill>
                <a:latin typeface="Times New Roman" panose="02020603050405020304" pitchFamily="18" charset="0"/>
                <a:cs typeface="Times New Roman" panose="02020603050405020304" pitchFamily="18" charset="0"/>
              </a:rPr>
              <a:t> 1 </a:t>
            </a:r>
            <a:r>
              <a:rPr lang="en-US" altLang="en-US" sz="2800" b="1" dirty="0" err="1" smtClean="0">
                <a:solidFill>
                  <a:srgbClr val="000000"/>
                </a:solidFill>
                <a:latin typeface="Times New Roman" panose="02020603050405020304" pitchFamily="18" charset="0"/>
                <a:cs typeface="Times New Roman" panose="02020603050405020304" pitchFamily="18" charset="0"/>
              </a:rPr>
              <a:t>năm</a:t>
            </a:r>
            <a:r>
              <a:rPr lang="en-US" altLang="en-US" sz="2800" b="1" dirty="0" smtClean="0">
                <a:solidFill>
                  <a:srgbClr val="000000"/>
                </a:solidFill>
                <a:latin typeface="Times New Roman" panose="02020603050405020304" pitchFamily="18" charset="0"/>
                <a:cs typeface="Times New Roman" panose="02020603050405020304" pitchFamily="18" charset="0"/>
              </a:rPr>
              <a:t> 2022</a:t>
            </a:r>
          </a:p>
          <a:p>
            <a:pPr algn="ctr" fontAlgn="base">
              <a:spcBef>
                <a:spcPct val="0"/>
              </a:spcBef>
              <a:spcAft>
                <a:spcPct val="0"/>
              </a:spcAft>
              <a:buNone/>
            </a:pPr>
            <a:r>
              <a:rPr lang="en-US" altLang="en-US" sz="2800" b="1" dirty="0" smtClean="0">
                <a:solidFill>
                  <a:srgbClr val="000000"/>
                </a:solidFill>
                <a:latin typeface="Times New Roman" panose="02020603050405020304" pitchFamily="18" charset="0"/>
                <a:cs typeface="Times New Roman" panose="02020603050405020304" pitchFamily="18" charset="0"/>
              </a:rPr>
              <a:t>TẬP </a:t>
            </a:r>
            <a:r>
              <a:rPr lang="en-US" altLang="en-US" sz="2800" b="1" dirty="0">
                <a:solidFill>
                  <a:srgbClr val="000000"/>
                </a:solidFill>
                <a:latin typeface="Times New Roman" panose="02020603050405020304" pitchFamily="18" charset="0"/>
                <a:cs typeface="Times New Roman" panose="02020603050405020304" pitchFamily="18" charset="0"/>
              </a:rPr>
              <a:t>ĐỌC - KỂ CHUYỆN</a:t>
            </a:r>
            <a:endParaRPr lang="en-US" altLang="en-US" sz="2800" b="1" i="1" dirty="0">
              <a:solidFill>
                <a:srgbClr val="000000"/>
              </a:solidFill>
              <a:latin typeface="Times New Roman" panose="02020603050405020304" pitchFamily="18" charset="0"/>
              <a:cs typeface="Times New Roman" panose="02020603050405020304" pitchFamily="18" charset="0"/>
            </a:endParaRPr>
          </a:p>
        </p:txBody>
      </p:sp>
      <p:sp>
        <p:nvSpPr>
          <p:cNvPr id="12" name="Text Box 2">
            <a:extLst>
              <a:ext uri="{FF2B5EF4-FFF2-40B4-BE49-F238E27FC236}">
                <a16:creationId xmlns="" xmlns:a16="http://schemas.microsoft.com/office/drawing/2014/main" id="{32C8AFD6-2C8C-4D9C-8711-4E360D308976}"/>
              </a:ext>
            </a:extLst>
          </p:cNvPr>
          <p:cNvSpPr txBox="1">
            <a:spLocks noChangeArrowheads="1"/>
          </p:cNvSpPr>
          <p:nvPr/>
        </p:nvSpPr>
        <p:spPr bwMode="auto">
          <a:xfrm>
            <a:off x="3593895" y="920997"/>
            <a:ext cx="53496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n-US" altLang="en-US" sz="4800" b="1" dirty="0">
                <a:solidFill>
                  <a:srgbClr val="FF0000"/>
                </a:solidFill>
              </a:rPr>
              <a:t>HAI BÀ TRƯNG</a:t>
            </a:r>
          </a:p>
        </p:txBody>
      </p:sp>
    </p:spTree>
    <p:extLst>
      <p:ext uri="{BB962C8B-B14F-4D97-AF65-F5344CB8AC3E}">
        <p14:creationId xmlns:p14="http://schemas.microsoft.com/office/powerpoint/2010/main" val="2738679396"/>
      </p:ext>
    </p:extLst>
  </p:cSld>
  <p:clrMapOvr>
    <a:masterClrMapping/>
  </p:clrMapOvr>
  <mc:AlternateContent xmlns:mc="http://schemas.openxmlformats.org/markup-compatibility/2006" xmlns:p14="http://schemas.microsoft.com/office/powerpoint/2010/main">
    <mc:Choice Requires="p14">
      <p:transition spd="slow" p14:dur="2000" advTm="42610"/>
    </mc:Choice>
    <mc:Fallback xmlns="">
      <p:transition spd="slow" advTm="426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2709" descr="PPT素材-10"/>
          <p:cNvPicPr>
            <a:picLocks noChangeAspect="1"/>
          </p:cNvPicPr>
          <p:nvPr/>
        </p:nvPicPr>
        <p:blipFill>
          <a:blip r:embed="rId3"/>
          <a:stretch>
            <a:fillRect/>
          </a:stretch>
        </p:blipFill>
        <p:spPr>
          <a:xfrm>
            <a:off x="-403970" y="-275915"/>
            <a:ext cx="13132735" cy="7754171"/>
          </a:xfrm>
          <a:prstGeom prst="rect">
            <a:avLst/>
          </a:prstGeom>
          <a:noFill/>
          <a:ln w="9525">
            <a:noFill/>
          </a:ln>
        </p:spPr>
      </p:pic>
      <p:pic>
        <p:nvPicPr>
          <p:cNvPr id="6" name="bóng bay 1">
            <a:extLst>
              <a:ext uri="{FF2B5EF4-FFF2-40B4-BE49-F238E27FC236}">
                <a16:creationId xmlns="" xmlns:a16="http://schemas.microsoft.com/office/drawing/2014/main" id="{7A93F8E8-0282-4159-B1C7-00A9F2E97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51" y="1058732"/>
            <a:ext cx="982467" cy="1484313"/>
          </a:xfrm>
          <a:prstGeom prst="rect">
            <a:avLst/>
          </a:prstGeom>
        </p:spPr>
      </p:pic>
      <p:pic>
        <p:nvPicPr>
          <p:cNvPr id="7" name="bóng bay 3">
            <a:extLst>
              <a:ext uri="{FF2B5EF4-FFF2-40B4-BE49-F238E27FC236}">
                <a16:creationId xmlns="" xmlns:a16="http://schemas.microsoft.com/office/drawing/2014/main" id="{BBB5CE74-F31D-4B7D-BF2E-90F5B2E105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0262" y="302099"/>
            <a:ext cx="599476" cy="1177087"/>
          </a:xfrm>
          <a:prstGeom prst="rect">
            <a:avLst/>
          </a:prstGeom>
        </p:spPr>
      </p:pic>
      <p:pic>
        <p:nvPicPr>
          <p:cNvPr id="8" name="bóng bay 4">
            <a:extLst>
              <a:ext uri="{FF2B5EF4-FFF2-40B4-BE49-F238E27FC236}">
                <a16:creationId xmlns="" xmlns:a16="http://schemas.microsoft.com/office/drawing/2014/main" id="{D89CA989-BC85-4D67-8058-6CFC5AEDBA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2754" y="204950"/>
            <a:ext cx="938070" cy="1721441"/>
          </a:xfrm>
          <a:prstGeom prst="rect">
            <a:avLst/>
          </a:prstGeom>
        </p:spPr>
      </p:pic>
      <p:pic>
        <p:nvPicPr>
          <p:cNvPr id="9" name="bkgr 1">
            <a:extLst>
              <a:ext uri="{FF2B5EF4-FFF2-40B4-BE49-F238E27FC236}">
                <a16:creationId xmlns="" xmlns:a16="http://schemas.microsoft.com/office/drawing/2014/main" id="{EE608529-74D9-400B-8DBC-8AA55BF44F4C}"/>
              </a:ext>
            </a:extLst>
          </p:cNvPr>
          <p:cNvPicPr>
            <a:picLocks noChangeAspect="1"/>
          </p:cNvPicPr>
          <p:nvPr/>
        </p:nvPicPr>
        <p:blipFill rotWithShape="1">
          <a:blip r:embed="rId7">
            <a:extLst>
              <a:ext uri="{28A0092B-C50C-407E-A947-70E740481C1C}">
                <a14:useLocalDpi xmlns:a14="http://schemas.microsoft.com/office/drawing/2010/main" val="0"/>
              </a:ext>
            </a:extLst>
          </a:blip>
          <a:srcRect t="-1" b="-247"/>
          <a:stretch/>
        </p:blipFill>
        <p:spPr>
          <a:xfrm>
            <a:off x="3431314" y="5305141"/>
            <a:ext cx="7042348" cy="1578833"/>
          </a:xfrm>
          <a:prstGeom prst="rect">
            <a:avLst/>
          </a:prstGeom>
        </p:spPr>
      </p:pic>
      <p:sp>
        <p:nvSpPr>
          <p:cNvPr id="4" name="TextBox 3"/>
          <p:cNvSpPr txBox="1"/>
          <p:nvPr/>
        </p:nvSpPr>
        <p:spPr>
          <a:xfrm>
            <a:off x="6929840" y="4575531"/>
            <a:ext cx="2240946" cy="292837"/>
          </a:xfrm>
          <a:prstGeom prst="rect">
            <a:avLst/>
          </a:prstGeom>
          <a:noFill/>
        </p:spPr>
        <p:txBody>
          <a:bodyPr wrap="square" rtlCol="0">
            <a:spAutoFit/>
          </a:bodyPr>
          <a:lstStyle/>
          <a:p>
            <a:endParaRPr lang="en-US" sz="1303" dirty="0"/>
          </a:p>
        </p:txBody>
      </p:sp>
      <p:sp>
        <p:nvSpPr>
          <p:cNvPr id="2" name="Rectangle 1"/>
          <p:cNvSpPr/>
          <p:nvPr/>
        </p:nvSpPr>
        <p:spPr>
          <a:xfrm rot="21255570">
            <a:off x="637444" y="3483612"/>
            <a:ext cx="4630440" cy="1504066"/>
          </a:xfrm>
          <a:prstGeom prst="rect">
            <a:avLst/>
          </a:prstGeom>
        </p:spPr>
        <p:txBody>
          <a:bodyPr wrap="square">
            <a:spAutoFit/>
          </a:bodyPr>
          <a:lstStyle/>
          <a:p>
            <a:pPr algn="ctr">
              <a:lnSpc>
                <a:spcPct val="150000"/>
              </a:lnSpc>
            </a:pPr>
            <a:r>
              <a:rPr lang="en-US" sz="6948" b="1" dirty="0">
                <a:solidFill>
                  <a:srgbClr val="0033CC"/>
                </a:solidFill>
                <a:latin typeface="Times New Roman" pitchFamily="18" charset="0"/>
                <a:cs typeface="Times New Roman" pitchFamily="18" charset="0"/>
              </a:rPr>
              <a:t>Kể chuyện</a:t>
            </a:r>
          </a:p>
        </p:txBody>
      </p:sp>
      <p:sp>
        <p:nvSpPr>
          <p:cNvPr id="10" name="Rectangle 9"/>
          <p:cNvSpPr/>
          <p:nvPr/>
        </p:nvSpPr>
        <p:spPr>
          <a:xfrm>
            <a:off x="6309298" y="2097692"/>
            <a:ext cx="5059427" cy="1108252"/>
          </a:xfrm>
          <a:prstGeom prst="rect">
            <a:avLst/>
          </a:prstGeom>
        </p:spPr>
        <p:txBody>
          <a:bodyPr wrap="square">
            <a:spAutoFit/>
          </a:bodyPr>
          <a:lstStyle/>
          <a:p>
            <a:pPr algn="ctr">
              <a:lnSpc>
                <a:spcPct val="150000"/>
              </a:lnSpc>
            </a:pPr>
            <a:r>
              <a:rPr lang="en-US" sz="5000" b="1">
                <a:solidFill>
                  <a:srgbClr val="FF0000"/>
                </a:solidFill>
                <a:latin typeface="Times New Roman" pitchFamily="18" charset="0"/>
                <a:cs typeface="Times New Roman" pitchFamily="18" charset="0"/>
              </a:rPr>
              <a:t>HAI BÀ TRƯNG</a:t>
            </a:r>
            <a:endParaRPr lang="en-US" sz="5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59112351"/>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6"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500"/>
                                        <p:tgtEl>
                                          <p:spTgt spid="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 xmlns:a16="http://schemas.microsoft.com/office/drawing/2014/main" id="{CF535E28-C6FD-47AD-B2FE-0B7C124CA955}"/>
              </a:ext>
            </a:extLst>
          </p:cNvPr>
          <p:cNvGrpSpPr>
            <a:grpSpLocks/>
          </p:cNvGrpSpPr>
          <p:nvPr/>
        </p:nvGrpSpPr>
        <p:grpSpPr bwMode="auto">
          <a:xfrm>
            <a:off x="350981" y="1847467"/>
            <a:ext cx="5745019" cy="2437942"/>
            <a:chOff x="225" y="1665"/>
            <a:chExt cx="2532" cy="1221"/>
          </a:xfrm>
        </p:grpSpPr>
        <p:pic>
          <p:nvPicPr>
            <p:cNvPr id="46114" name="Picture 10" descr="Kc Hai ba trưng">
              <a:extLst>
                <a:ext uri="{FF2B5EF4-FFF2-40B4-BE49-F238E27FC236}">
                  <a16:creationId xmlns="" xmlns:a16="http://schemas.microsoft.com/office/drawing/2014/main" id="{2FA81F74-43A6-4E29-86BB-D56B56D59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818" b="55400"/>
            <a:stretch>
              <a:fillRect/>
            </a:stretch>
          </p:blipFill>
          <p:spPr bwMode="auto">
            <a:xfrm>
              <a:off x="240" y="1686"/>
              <a:ext cx="2517"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46115" name="Group 11">
              <a:extLst>
                <a:ext uri="{FF2B5EF4-FFF2-40B4-BE49-F238E27FC236}">
                  <a16:creationId xmlns="" xmlns:a16="http://schemas.microsoft.com/office/drawing/2014/main" id="{5287AA53-AA9A-4E3D-A36D-BF4AB265DA6D}"/>
                </a:ext>
              </a:extLst>
            </p:cNvPr>
            <p:cNvGrpSpPr>
              <a:grpSpLocks/>
            </p:cNvGrpSpPr>
            <p:nvPr/>
          </p:nvGrpSpPr>
          <p:grpSpPr bwMode="auto">
            <a:xfrm>
              <a:off x="225" y="1665"/>
              <a:ext cx="432" cy="360"/>
              <a:chOff x="1296" y="563"/>
              <a:chExt cx="432" cy="360"/>
            </a:xfrm>
          </p:grpSpPr>
          <p:grpSp>
            <p:nvGrpSpPr>
              <p:cNvPr id="46116" name="Group 12">
                <a:extLst>
                  <a:ext uri="{FF2B5EF4-FFF2-40B4-BE49-F238E27FC236}">
                    <a16:creationId xmlns="" xmlns:a16="http://schemas.microsoft.com/office/drawing/2014/main" id="{992E0D2D-27DB-43C8-A956-860FF0B945C1}"/>
                  </a:ext>
                </a:extLst>
              </p:cNvPr>
              <p:cNvGrpSpPr>
                <a:grpSpLocks/>
              </p:cNvGrpSpPr>
              <p:nvPr/>
            </p:nvGrpSpPr>
            <p:grpSpPr bwMode="auto">
              <a:xfrm>
                <a:off x="1296" y="579"/>
                <a:ext cx="432" cy="344"/>
                <a:chOff x="1248" y="655"/>
                <a:chExt cx="432" cy="344"/>
              </a:xfrm>
            </p:grpSpPr>
            <p:sp>
              <p:nvSpPr>
                <p:cNvPr id="46118" name="Oval 13">
                  <a:extLst>
                    <a:ext uri="{FF2B5EF4-FFF2-40B4-BE49-F238E27FC236}">
                      <a16:creationId xmlns="" xmlns:a16="http://schemas.microsoft.com/office/drawing/2014/main" id="{107DA233-00D0-48BB-BBF7-06738E51DEED}"/>
                    </a:ext>
                  </a:extLst>
                </p:cNvPr>
                <p:cNvSpPr>
                  <a:spLocks noChangeArrowheads="1"/>
                </p:cNvSpPr>
                <p:nvPr/>
              </p:nvSpPr>
              <p:spPr bwMode="gray">
                <a:xfrm>
                  <a:off x="1248" y="668"/>
                  <a:ext cx="432" cy="32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119" name="Oval 14">
                  <a:extLst>
                    <a:ext uri="{FF2B5EF4-FFF2-40B4-BE49-F238E27FC236}">
                      <a16:creationId xmlns="" xmlns:a16="http://schemas.microsoft.com/office/drawing/2014/main" id="{238AB81E-DA95-439B-81A1-6EBBB1D3219B}"/>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120" name="Oval 15">
                  <a:extLst>
                    <a:ext uri="{FF2B5EF4-FFF2-40B4-BE49-F238E27FC236}">
                      <a16:creationId xmlns="" xmlns:a16="http://schemas.microsoft.com/office/drawing/2014/main" id="{C598C9D8-C3E2-4125-B8D7-75EEF66DFFF5}"/>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121" name="Oval 16">
                  <a:extLst>
                    <a:ext uri="{FF2B5EF4-FFF2-40B4-BE49-F238E27FC236}">
                      <a16:creationId xmlns="" xmlns:a16="http://schemas.microsoft.com/office/drawing/2014/main" id="{E19F5F42-B5D8-46D6-8E6F-7D1E5048F32F}"/>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122" name="Oval 17">
                  <a:extLst>
                    <a:ext uri="{FF2B5EF4-FFF2-40B4-BE49-F238E27FC236}">
                      <a16:creationId xmlns="" xmlns:a16="http://schemas.microsoft.com/office/drawing/2014/main" id="{F7B97B8F-32D1-4293-8EC2-F7FEC7567CA5}"/>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grpSp>
          <p:sp>
            <p:nvSpPr>
              <p:cNvPr id="46117" name="Text Box 18">
                <a:extLst>
                  <a:ext uri="{FF2B5EF4-FFF2-40B4-BE49-F238E27FC236}">
                    <a16:creationId xmlns="" xmlns:a16="http://schemas.microsoft.com/office/drawing/2014/main" id="{3BA5678A-36BA-454C-941B-7A0256408B5D}"/>
                  </a:ext>
                </a:extLst>
              </p:cNvPr>
              <p:cNvSpPr txBox="1">
                <a:spLocks noChangeArrowheads="1"/>
              </p:cNvSpPr>
              <p:nvPr/>
            </p:nvSpPr>
            <p:spPr bwMode="gray">
              <a:xfrm>
                <a:off x="1380" y="563"/>
                <a:ext cx="273"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vi-VN" sz="3200" b="1">
                    <a:solidFill>
                      <a:srgbClr val="0000FF"/>
                    </a:solidFill>
                    <a:latin typeface="Times New Roman" panose="02020603050405020304" pitchFamily="18" charset="0"/>
                  </a:rPr>
                  <a:t>1</a:t>
                </a:r>
              </a:p>
            </p:txBody>
          </p:sp>
        </p:grpSp>
      </p:grpSp>
      <p:grpSp>
        <p:nvGrpSpPr>
          <p:cNvPr id="5" name="Group 19">
            <a:extLst>
              <a:ext uri="{FF2B5EF4-FFF2-40B4-BE49-F238E27FC236}">
                <a16:creationId xmlns="" xmlns:a16="http://schemas.microsoft.com/office/drawing/2014/main" id="{3899DEF0-77CB-4C30-BE8A-965DF6EFDA45}"/>
              </a:ext>
            </a:extLst>
          </p:cNvPr>
          <p:cNvGrpSpPr>
            <a:grpSpLocks/>
          </p:cNvGrpSpPr>
          <p:nvPr/>
        </p:nvGrpSpPr>
        <p:grpSpPr bwMode="auto">
          <a:xfrm>
            <a:off x="6465454" y="1838345"/>
            <a:ext cx="5507359" cy="2449302"/>
            <a:chOff x="3141" y="1662"/>
            <a:chExt cx="2448" cy="1218"/>
          </a:xfrm>
        </p:grpSpPr>
        <p:pic>
          <p:nvPicPr>
            <p:cNvPr id="46105" name="Picture 20" descr="Kc Hai ba trưng">
              <a:extLst>
                <a:ext uri="{FF2B5EF4-FFF2-40B4-BE49-F238E27FC236}">
                  <a16:creationId xmlns="" xmlns:a16="http://schemas.microsoft.com/office/drawing/2014/main" id="{FF41FFB8-9971-4C7B-8696-6B208442C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3141" y="1680"/>
              <a:ext cx="2448"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46106" name="Group 21">
              <a:extLst>
                <a:ext uri="{FF2B5EF4-FFF2-40B4-BE49-F238E27FC236}">
                  <a16:creationId xmlns="" xmlns:a16="http://schemas.microsoft.com/office/drawing/2014/main" id="{6A26510D-6361-438E-B473-15017DB9876B}"/>
                </a:ext>
              </a:extLst>
            </p:cNvPr>
            <p:cNvGrpSpPr>
              <a:grpSpLocks/>
            </p:cNvGrpSpPr>
            <p:nvPr/>
          </p:nvGrpSpPr>
          <p:grpSpPr bwMode="auto">
            <a:xfrm>
              <a:off x="3147" y="1662"/>
              <a:ext cx="432" cy="360"/>
              <a:chOff x="1296" y="563"/>
              <a:chExt cx="432" cy="360"/>
            </a:xfrm>
          </p:grpSpPr>
          <p:grpSp>
            <p:nvGrpSpPr>
              <p:cNvPr id="46107" name="Group 22">
                <a:extLst>
                  <a:ext uri="{FF2B5EF4-FFF2-40B4-BE49-F238E27FC236}">
                    <a16:creationId xmlns="" xmlns:a16="http://schemas.microsoft.com/office/drawing/2014/main" id="{25ABCEBA-8B98-488C-92F9-76E43D7E416A}"/>
                  </a:ext>
                </a:extLst>
              </p:cNvPr>
              <p:cNvGrpSpPr>
                <a:grpSpLocks/>
              </p:cNvGrpSpPr>
              <p:nvPr/>
            </p:nvGrpSpPr>
            <p:grpSpPr bwMode="auto">
              <a:xfrm>
                <a:off x="1296" y="579"/>
                <a:ext cx="432" cy="344"/>
                <a:chOff x="1248" y="655"/>
                <a:chExt cx="432" cy="344"/>
              </a:xfrm>
            </p:grpSpPr>
            <p:sp>
              <p:nvSpPr>
                <p:cNvPr id="46109" name="Oval 23">
                  <a:extLst>
                    <a:ext uri="{FF2B5EF4-FFF2-40B4-BE49-F238E27FC236}">
                      <a16:creationId xmlns="" xmlns:a16="http://schemas.microsoft.com/office/drawing/2014/main" id="{6F1A5F35-5FF8-43CA-BB2C-076E73F16363}"/>
                    </a:ext>
                  </a:extLst>
                </p:cNvPr>
                <p:cNvSpPr>
                  <a:spLocks noChangeArrowheads="1"/>
                </p:cNvSpPr>
                <p:nvPr/>
              </p:nvSpPr>
              <p:spPr bwMode="gray">
                <a:xfrm>
                  <a:off x="1248" y="673"/>
                  <a:ext cx="432" cy="31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110" name="Oval 24">
                  <a:extLst>
                    <a:ext uri="{FF2B5EF4-FFF2-40B4-BE49-F238E27FC236}">
                      <a16:creationId xmlns="" xmlns:a16="http://schemas.microsoft.com/office/drawing/2014/main" id="{560736D7-9F85-42B0-8B55-4D7986DCF101}"/>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111" name="Oval 25">
                  <a:extLst>
                    <a:ext uri="{FF2B5EF4-FFF2-40B4-BE49-F238E27FC236}">
                      <a16:creationId xmlns="" xmlns:a16="http://schemas.microsoft.com/office/drawing/2014/main" id="{F2075051-42D2-40D6-B797-EA48E0A27769}"/>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112" name="Oval 26">
                  <a:extLst>
                    <a:ext uri="{FF2B5EF4-FFF2-40B4-BE49-F238E27FC236}">
                      <a16:creationId xmlns="" xmlns:a16="http://schemas.microsoft.com/office/drawing/2014/main" id="{FEA023BD-B966-4F15-84EA-42D15FFBF018}"/>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113" name="Oval 27">
                  <a:extLst>
                    <a:ext uri="{FF2B5EF4-FFF2-40B4-BE49-F238E27FC236}">
                      <a16:creationId xmlns="" xmlns:a16="http://schemas.microsoft.com/office/drawing/2014/main" id="{ECDCE071-31BD-4CDC-80DB-48C88232EF6C}"/>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grpSp>
          <p:sp>
            <p:nvSpPr>
              <p:cNvPr id="46108" name="Text Box 28">
                <a:extLst>
                  <a:ext uri="{FF2B5EF4-FFF2-40B4-BE49-F238E27FC236}">
                    <a16:creationId xmlns="" xmlns:a16="http://schemas.microsoft.com/office/drawing/2014/main" id="{74A828FC-BF64-4924-81D6-9496547D7C33}"/>
                  </a:ext>
                </a:extLst>
              </p:cNvPr>
              <p:cNvSpPr txBox="1">
                <a:spLocks noChangeArrowheads="1"/>
              </p:cNvSpPr>
              <p:nvPr/>
            </p:nvSpPr>
            <p:spPr bwMode="gray">
              <a:xfrm>
                <a:off x="1380" y="563"/>
                <a:ext cx="273"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vi-VN" sz="3200" b="1">
                    <a:solidFill>
                      <a:srgbClr val="0000FF"/>
                    </a:solidFill>
                    <a:latin typeface="Times New Roman" panose="02020603050405020304" pitchFamily="18" charset="0"/>
                  </a:rPr>
                  <a:t>2</a:t>
                </a:r>
              </a:p>
            </p:txBody>
          </p:sp>
        </p:grpSp>
      </p:grpSp>
      <p:grpSp>
        <p:nvGrpSpPr>
          <p:cNvPr id="8" name="Group 29">
            <a:extLst>
              <a:ext uri="{FF2B5EF4-FFF2-40B4-BE49-F238E27FC236}">
                <a16:creationId xmlns="" xmlns:a16="http://schemas.microsoft.com/office/drawing/2014/main" id="{99276E98-1E0F-4FD1-9A82-BE2E1C8822D2}"/>
              </a:ext>
            </a:extLst>
          </p:cNvPr>
          <p:cNvGrpSpPr>
            <a:grpSpLocks/>
          </p:cNvGrpSpPr>
          <p:nvPr/>
        </p:nvGrpSpPr>
        <p:grpSpPr bwMode="auto">
          <a:xfrm>
            <a:off x="350982" y="4359564"/>
            <a:ext cx="5745018" cy="2498436"/>
            <a:chOff x="240" y="3009"/>
            <a:chExt cx="2517" cy="1269"/>
          </a:xfrm>
        </p:grpSpPr>
        <p:pic>
          <p:nvPicPr>
            <p:cNvPr id="46096" name="Picture 30" descr="Kc Hai ba trưng">
              <a:extLst>
                <a:ext uri="{FF2B5EF4-FFF2-40B4-BE49-F238E27FC236}">
                  <a16:creationId xmlns="" xmlns:a16="http://schemas.microsoft.com/office/drawing/2014/main" id="{A0DA84FB-9AA7-486D-BA1C-861A81014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174" r="52818"/>
            <a:stretch>
              <a:fillRect/>
            </a:stretch>
          </p:blipFill>
          <p:spPr bwMode="auto">
            <a:xfrm>
              <a:off x="240" y="3030"/>
              <a:ext cx="2517"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46097" name="Group 31">
              <a:extLst>
                <a:ext uri="{FF2B5EF4-FFF2-40B4-BE49-F238E27FC236}">
                  <a16:creationId xmlns="" xmlns:a16="http://schemas.microsoft.com/office/drawing/2014/main" id="{540EEC7B-51F4-421B-B929-D349F85B201F}"/>
                </a:ext>
              </a:extLst>
            </p:cNvPr>
            <p:cNvGrpSpPr>
              <a:grpSpLocks/>
            </p:cNvGrpSpPr>
            <p:nvPr/>
          </p:nvGrpSpPr>
          <p:grpSpPr bwMode="auto">
            <a:xfrm>
              <a:off x="243" y="3009"/>
              <a:ext cx="432" cy="360"/>
              <a:chOff x="1296" y="563"/>
              <a:chExt cx="432" cy="360"/>
            </a:xfrm>
          </p:grpSpPr>
          <p:grpSp>
            <p:nvGrpSpPr>
              <p:cNvPr id="46098" name="Group 32">
                <a:extLst>
                  <a:ext uri="{FF2B5EF4-FFF2-40B4-BE49-F238E27FC236}">
                    <a16:creationId xmlns="" xmlns:a16="http://schemas.microsoft.com/office/drawing/2014/main" id="{4405E05D-5A10-4AD6-B786-F59A03BEC584}"/>
                  </a:ext>
                </a:extLst>
              </p:cNvPr>
              <p:cNvGrpSpPr>
                <a:grpSpLocks/>
              </p:cNvGrpSpPr>
              <p:nvPr/>
            </p:nvGrpSpPr>
            <p:grpSpPr bwMode="auto">
              <a:xfrm>
                <a:off x="1296" y="579"/>
                <a:ext cx="432" cy="344"/>
                <a:chOff x="1248" y="655"/>
                <a:chExt cx="432" cy="344"/>
              </a:xfrm>
            </p:grpSpPr>
            <p:sp>
              <p:nvSpPr>
                <p:cNvPr id="46100" name="Oval 33">
                  <a:extLst>
                    <a:ext uri="{FF2B5EF4-FFF2-40B4-BE49-F238E27FC236}">
                      <a16:creationId xmlns="" xmlns:a16="http://schemas.microsoft.com/office/drawing/2014/main" id="{BE473597-F939-443E-9454-7EA851C4F94F}"/>
                    </a:ext>
                  </a:extLst>
                </p:cNvPr>
                <p:cNvSpPr>
                  <a:spLocks noChangeArrowheads="1"/>
                </p:cNvSpPr>
                <p:nvPr/>
              </p:nvSpPr>
              <p:spPr bwMode="gray">
                <a:xfrm>
                  <a:off x="1248" y="683"/>
                  <a:ext cx="432" cy="29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101" name="Oval 34">
                  <a:extLst>
                    <a:ext uri="{FF2B5EF4-FFF2-40B4-BE49-F238E27FC236}">
                      <a16:creationId xmlns="" xmlns:a16="http://schemas.microsoft.com/office/drawing/2014/main" id="{B9606D06-3C41-4E08-A10D-7DDCD7081553}"/>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102" name="Oval 35">
                  <a:extLst>
                    <a:ext uri="{FF2B5EF4-FFF2-40B4-BE49-F238E27FC236}">
                      <a16:creationId xmlns="" xmlns:a16="http://schemas.microsoft.com/office/drawing/2014/main" id="{90E30DF2-FE22-42F2-8E73-42D979528560}"/>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103" name="Oval 36">
                  <a:extLst>
                    <a:ext uri="{FF2B5EF4-FFF2-40B4-BE49-F238E27FC236}">
                      <a16:creationId xmlns="" xmlns:a16="http://schemas.microsoft.com/office/drawing/2014/main" id="{DAEC6225-B5FB-462E-B65A-160D678533DB}"/>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104" name="Oval 37">
                  <a:extLst>
                    <a:ext uri="{FF2B5EF4-FFF2-40B4-BE49-F238E27FC236}">
                      <a16:creationId xmlns="" xmlns:a16="http://schemas.microsoft.com/office/drawing/2014/main" id="{79F904AD-561C-4714-A3BE-2544C121F76A}"/>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grpSp>
          <p:sp>
            <p:nvSpPr>
              <p:cNvPr id="46099" name="Text Box 38">
                <a:extLst>
                  <a:ext uri="{FF2B5EF4-FFF2-40B4-BE49-F238E27FC236}">
                    <a16:creationId xmlns="" xmlns:a16="http://schemas.microsoft.com/office/drawing/2014/main" id="{9958B5DD-C7E0-4FA8-839C-BC8558EA9381}"/>
                  </a:ext>
                </a:extLst>
              </p:cNvPr>
              <p:cNvSpPr txBox="1">
                <a:spLocks noChangeArrowheads="1"/>
              </p:cNvSpPr>
              <p:nvPr/>
            </p:nvSpPr>
            <p:spPr bwMode="gray">
              <a:xfrm>
                <a:off x="1380" y="563"/>
                <a:ext cx="273"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vi-VN" sz="3200" b="1">
                    <a:solidFill>
                      <a:srgbClr val="0000FF"/>
                    </a:solidFill>
                    <a:latin typeface="Times New Roman" panose="02020603050405020304" pitchFamily="18" charset="0"/>
                  </a:rPr>
                  <a:t>3</a:t>
                </a:r>
              </a:p>
            </p:txBody>
          </p:sp>
        </p:grpSp>
      </p:grpSp>
      <p:grpSp>
        <p:nvGrpSpPr>
          <p:cNvPr id="11" name="Group 39">
            <a:extLst>
              <a:ext uri="{FF2B5EF4-FFF2-40B4-BE49-F238E27FC236}">
                <a16:creationId xmlns="" xmlns:a16="http://schemas.microsoft.com/office/drawing/2014/main" id="{B965E5FB-5DF7-4495-9E3D-B02D830EC65B}"/>
              </a:ext>
            </a:extLst>
          </p:cNvPr>
          <p:cNvGrpSpPr>
            <a:grpSpLocks/>
          </p:cNvGrpSpPr>
          <p:nvPr/>
        </p:nvGrpSpPr>
        <p:grpSpPr bwMode="auto">
          <a:xfrm>
            <a:off x="6465455" y="4359564"/>
            <a:ext cx="5514109" cy="2498436"/>
            <a:chOff x="3138" y="2964"/>
            <a:chExt cx="2451" cy="1260"/>
          </a:xfrm>
        </p:grpSpPr>
        <p:pic>
          <p:nvPicPr>
            <p:cNvPr id="46087" name="Picture 40" descr="Kc Hai ba trưng">
              <a:extLst>
                <a:ext uri="{FF2B5EF4-FFF2-40B4-BE49-F238E27FC236}">
                  <a16:creationId xmlns="" xmlns:a16="http://schemas.microsoft.com/office/drawing/2014/main" id="{3387EA2F-EAFA-4AC5-A27F-A0FB3DA69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3141" y="2976"/>
              <a:ext cx="2448"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46088" name="Group 41">
              <a:extLst>
                <a:ext uri="{FF2B5EF4-FFF2-40B4-BE49-F238E27FC236}">
                  <a16:creationId xmlns="" xmlns:a16="http://schemas.microsoft.com/office/drawing/2014/main" id="{58E6B932-6BF5-48FE-9A4B-F2AE25A982F3}"/>
                </a:ext>
              </a:extLst>
            </p:cNvPr>
            <p:cNvGrpSpPr>
              <a:grpSpLocks/>
            </p:cNvGrpSpPr>
            <p:nvPr/>
          </p:nvGrpSpPr>
          <p:grpSpPr bwMode="auto">
            <a:xfrm>
              <a:off x="3138" y="2964"/>
              <a:ext cx="432" cy="360"/>
              <a:chOff x="1296" y="563"/>
              <a:chExt cx="432" cy="360"/>
            </a:xfrm>
          </p:grpSpPr>
          <p:grpSp>
            <p:nvGrpSpPr>
              <p:cNvPr id="46089" name="Group 42">
                <a:extLst>
                  <a:ext uri="{FF2B5EF4-FFF2-40B4-BE49-F238E27FC236}">
                    <a16:creationId xmlns="" xmlns:a16="http://schemas.microsoft.com/office/drawing/2014/main" id="{EDB15DC3-EB37-4B37-A585-640E185224F4}"/>
                  </a:ext>
                </a:extLst>
              </p:cNvPr>
              <p:cNvGrpSpPr>
                <a:grpSpLocks/>
              </p:cNvGrpSpPr>
              <p:nvPr/>
            </p:nvGrpSpPr>
            <p:grpSpPr bwMode="auto">
              <a:xfrm>
                <a:off x="1296" y="579"/>
                <a:ext cx="432" cy="344"/>
                <a:chOff x="1248" y="655"/>
                <a:chExt cx="432" cy="344"/>
              </a:xfrm>
            </p:grpSpPr>
            <p:sp>
              <p:nvSpPr>
                <p:cNvPr id="46091" name="Oval 43">
                  <a:extLst>
                    <a:ext uri="{FF2B5EF4-FFF2-40B4-BE49-F238E27FC236}">
                      <a16:creationId xmlns="" xmlns:a16="http://schemas.microsoft.com/office/drawing/2014/main" id="{61A4D37B-7974-4390-8752-CBC158735FF5}"/>
                    </a:ext>
                  </a:extLst>
                </p:cNvPr>
                <p:cNvSpPr>
                  <a:spLocks noChangeArrowheads="1"/>
                </p:cNvSpPr>
                <p:nvPr/>
              </p:nvSpPr>
              <p:spPr bwMode="gray">
                <a:xfrm>
                  <a:off x="1248" y="685"/>
                  <a:ext cx="432" cy="29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092" name="Oval 44">
                  <a:extLst>
                    <a:ext uri="{FF2B5EF4-FFF2-40B4-BE49-F238E27FC236}">
                      <a16:creationId xmlns="" xmlns:a16="http://schemas.microsoft.com/office/drawing/2014/main" id="{7A91DF0E-5011-4FE8-B408-DF8F20577D3E}"/>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093" name="Oval 45">
                  <a:extLst>
                    <a:ext uri="{FF2B5EF4-FFF2-40B4-BE49-F238E27FC236}">
                      <a16:creationId xmlns="" xmlns:a16="http://schemas.microsoft.com/office/drawing/2014/main" id="{595CC752-FA8E-4C95-A89B-7EBA2DAB1E08}"/>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094" name="Oval 46">
                  <a:extLst>
                    <a:ext uri="{FF2B5EF4-FFF2-40B4-BE49-F238E27FC236}">
                      <a16:creationId xmlns="" xmlns:a16="http://schemas.microsoft.com/office/drawing/2014/main" id="{FFBFA9FD-D8ED-4B1F-A2A5-B6B45F181B5D}"/>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sp>
              <p:nvSpPr>
                <p:cNvPr id="46095" name="Oval 47">
                  <a:extLst>
                    <a:ext uri="{FF2B5EF4-FFF2-40B4-BE49-F238E27FC236}">
                      <a16:creationId xmlns="" xmlns:a16="http://schemas.microsoft.com/office/drawing/2014/main" id="{784F67E3-DF2C-49B4-A981-C0EE960BDDF8}"/>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b="1">
                    <a:solidFill>
                      <a:srgbClr val="0000FF"/>
                    </a:solidFill>
                    <a:latin typeface="VnTimes28" pitchFamily="2" charset="0"/>
                  </a:endParaRPr>
                </a:p>
              </p:txBody>
            </p:sp>
          </p:grpSp>
          <p:sp>
            <p:nvSpPr>
              <p:cNvPr id="46090" name="Text Box 48">
                <a:extLst>
                  <a:ext uri="{FF2B5EF4-FFF2-40B4-BE49-F238E27FC236}">
                    <a16:creationId xmlns="" xmlns:a16="http://schemas.microsoft.com/office/drawing/2014/main" id="{2D16C10E-E060-4C0E-A334-B095F9BD1EAF}"/>
                  </a:ext>
                </a:extLst>
              </p:cNvPr>
              <p:cNvSpPr txBox="1">
                <a:spLocks noChangeArrowheads="1"/>
              </p:cNvSpPr>
              <p:nvPr/>
            </p:nvSpPr>
            <p:spPr bwMode="gray">
              <a:xfrm>
                <a:off x="1380" y="563"/>
                <a:ext cx="273"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vi-VN" sz="3200" b="1">
                    <a:solidFill>
                      <a:srgbClr val="0000FF"/>
                    </a:solidFill>
                    <a:latin typeface="Times New Roman" panose="02020603050405020304" pitchFamily="18" charset="0"/>
                  </a:rPr>
                  <a:t>4</a:t>
                </a:r>
              </a:p>
            </p:txBody>
          </p:sp>
        </p:grpSp>
      </p:grpSp>
      <p:sp>
        <p:nvSpPr>
          <p:cNvPr id="43" name="Text Box 49">
            <a:extLst>
              <a:ext uri="{FF2B5EF4-FFF2-40B4-BE49-F238E27FC236}">
                <a16:creationId xmlns="" xmlns:a16="http://schemas.microsoft.com/office/drawing/2014/main" id="{CBBF9180-0C88-4F3C-BC4F-157B883B7AB6}"/>
              </a:ext>
            </a:extLst>
          </p:cNvPr>
          <p:cNvSpPr txBox="1">
            <a:spLocks noChangeArrowheads="1"/>
          </p:cNvSpPr>
          <p:nvPr/>
        </p:nvSpPr>
        <p:spPr bwMode="auto">
          <a:xfrm>
            <a:off x="219187" y="193636"/>
            <a:ext cx="1176037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None/>
            </a:pPr>
            <a:r>
              <a:rPr lang="en-US" altLang="vi-VN" sz="3600" b="1">
                <a:solidFill>
                  <a:schemeClr val="tx1"/>
                </a:solidFill>
                <a:latin typeface="Times New Roman" panose="02020603050405020304" pitchFamily="18" charset="0"/>
              </a:rPr>
              <a:t> Dựa vào các tranh sau, hãy kể lại từng đoạn câu chuyện</a:t>
            </a:r>
          </a:p>
          <a:p>
            <a:pPr algn="ctr" eaLnBrk="1" hangingPunct="1">
              <a:spcBef>
                <a:spcPct val="50000"/>
              </a:spcBef>
              <a:spcAft>
                <a:spcPct val="0"/>
              </a:spcAft>
              <a:buClrTx/>
              <a:buSzTx/>
              <a:buFontTx/>
              <a:buNone/>
            </a:pPr>
            <a:r>
              <a:rPr lang="en-US" altLang="vi-VN" sz="3600" b="1">
                <a:solidFill>
                  <a:srgbClr val="FF0000"/>
                </a:solidFill>
                <a:latin typeface="Times New Roman" panose="02020603050405020304" pitchFamily="18" charset="0"/>
              </a:rPr>
              <a:t>HAI BÀ TRƯNG</a:t>
            </a: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43"/>
                                        </p:tgtEl>
                                        <p:attrNameLst>
                                          <p:attrName>style.visibility</p:attrName>
                                        </p:attrNameLst>
                                      </p:cBhvr>
                                      <p:to>
                                        <p:strVal val="visible"/>
                                      </p:to>
                                    </p:set>
                                    <p:anim calcmode="discrete" valueType="clr">
                                      <p:cBhvr override="childStyle">
                                        <p:cTn id="25"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3"/>
                                        </p:tgtEl>
                                        <p:attrNameLst>
                                          <p:attrName>fillcolor</p:attrName>
                                        </p:attrNameLst>
                                      </p:cBhvr>
                                      <p:tavLst>
                                        <p:tav tm="0">
                                          <p:val>
                                            <p:clrVal>
                                              <a:schemeClr val="accent2"/>
                                            </p:clrVal>
                                          </p:val>
                                        </p:tav>
                                        <p:tav tm="50000">
                                          <p:val>
                                            <p:clrVal>
                                              <a:schemeClr val="hlink"/>
                                            </p:clrVal>
                                          </p:val>
                                        </p:tav>
                                      </p:tavLst>
                                    </p:anim>
                                    <p:set>
                                      <p:cBhvr>
                                        <p:cTn id="27" dur="80"/>
                                        <p:tgtEl>
                                          <p:spTgt spid="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 xmlns:a16="http://schemas.microsoft.com/office/drawing/2014/main" id="{C5664C5B-956A-4D3A-A1C3-B8323AD329EC}"/>
              </a:ext>
            </a:extLst>
          </p:cNvPr>
          <p:cNvGrpSpPr>
            <a:grpSpLocks/>
          </p:cNvGrpSpPr>
          <p:nvPr/>
        </p:nvGrpSpPr>
        <p:grpSpPr bwMode="auto">
          <a:xfrm>
            <a:off x="496548" y="1477158"/>
            <a:ext cx="5523346" cy="4987637"/>
            <a:chOff x="1191" y="1470"/>
            <a:chExt cx="3273" cy="2418"/>
          </a:xfrm>
        </p:grpSpPr>
        <p:pic>
          <p:nvPicPr>
            <p:cNvPr id="47109" name="Picture 7" descr="Kc Hai ba trưng">
              <a:extLst>
                <a:ext uri="{FF2B5EF4-FFF2-40B4-BE49-F238E27FC236}">
                  <a16:creationId xmlns="" xmlns:a16="http://schemas.microsoft.com/office/drawing/2014/main" id="{600AEA5E-2BE1-4689-849B-8FBC05A62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3439" b="55400"/>
            <a:stretch>
              <a:fillRect/>
            </a:stretch>
          </p:blipFill>
          <p:spPr bwMode="auto">
            <a:xfrm>
              <a:off x="1200" y="1488"/>
              <a:ext cx="3264" cy="24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47110" name="Group 9">
              <a:extLst>
                <a:ext uri="{FF2B5EF4-FFF2-40B4-BE49-F238E27FC236}">
                  <a16:creationId xmlns="" xmlns:a16="http://schemas.microsoft.com/office/drawing/2014/main" id="{8EFE141F-091F-45E9-A478-12FB08C18744}"/>
                </a:ext>
              </a:extLst>
            </p:cNvPr>
            <p:cNvGrpSpPr>
              <a:grpSpLocks/>
            </p:cNvGrpSpPr>
            <p:nvPr/>
          </p:nvGrpSpPr>
          <p:grpSpPr bwMode="auto">
            <a:xfrm>
              <a:off x="1191" y="1470"/>
              <a:ext cx="432" cy="360"/>
              <a:chOff x="1296" y="563"/>
              <a:chExt cx="432" cy="360"/>
            </a:xfrm>
          </p:grpSpPr>
          <p:grpSp>
            <p:nvGrpSpPr>
              <p:cNvPr id="47111" name="Group 10">
                <a:extLst>
                  <a:ext uri="{FF2B5EF4-FFF2-40B4-BE49-F238E27FC236}">
                    <a16:creationId xmlns="" xmlns:a16="http://schemas.microsoft.com/office/drawing/2014/main" id="{EA9AC4AE-112B-4346-BFF6-F67ECEC9BB3E}"/>
                  </a:ext>
                </a:extLst>
              </p:cNvPr>
              <p:cNvGrpSpPr>
                <a:grpSpLocks/>
              </p:cNvGrpSpPr>
              <p:nvPr/>
            </p:nvGrpSpPr>
            <p:grpSpPr bwMode="auto">
              <a:xfrm>
                <a:off x="1296" y="579"/>
                <a:ext cx="432" cy="344"/>
                <a:chOff x="1248" y="655"/>
                <a:chExt cx="432" cy="344"/>
              </a:xfrm>
            </p:grpSpPr>
            <p:sp>
              <p:nvSpPr>
                <p:cNvPr id="47113" name="Oval 11">
                  <a:extLst>
                    <a:ext uri="{FF2B5EF4-FFF2-40B4-BE49-F238E27FC236}">
                      <a16:creationId xmlns="" xmlns:a16="http://schemas.microsoft.com/office/drawing/2014/main" id="{F4BECDD9-B49E-45FB-BEED-E391AE2CAF15}"/>
                    </a:ext>
                  </a:extLst>
                </p:cNvPr>
                <p:cNvSpPr>
                  <a:spLocks noChangeArrowheads="1"/>
                </p:cNvSpPr>
                <p:nvPr/>
              </p:nvSpPr>
              <p:spPr bwMode="gray">
                <a:xfrm>
                  <a:off x="1248" y="674"/>
                  <a:ext cx="432" cy="3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47114" name="Oval 12">
                  <a:extLst>
                    <a:ext uri="{FF2B5EF4-FFF2-40B4-BE49-F238E27FC236}">
                      <a16:creationId xmlns="" xmlns:a16="http://schemas.microsoft.com/office/drawing/2014/main" id="{A5C5E741-9DAC-4C27-99EB-C238D8DC174A}"/>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47115" name="Oval 13">
                  <a:extLst>
                    <a:ext uri="{FF2B5EF4-FFF2-40B4-BE49-F238E27FC236}">
                      <a16:creationId xmlns="" xmlns:a16="http://schemas.microsoft.com/office/drawing/2014/main" id="{1E556669-804A-40D8-9A49-FB4236B3AC02}"/>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47116" name="Oval 14">
                  <a:extLst>
                    <a:ext uri="{FF2B5EF4-FFF2-40B4-BE49-F238E27FC236}">
                      <a16:creationId xmlns="" xmlns:a16="http://schemas.microsoft.com/office/drawing/2014/main" id="{7E2EA80C-8548-46B0-AD05-4F789A27D646}"/>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47117" name="Oval 15">
                  <a:extLst>
                    <a:ext uri="{FF2B5EF4-FFF2-40B4-BE49-F238E27FC236}">
                      <a16:creationId xmlns="" xmlns:a16="http://schemas.microsoft.com/office/drawing/2014/main" id="{5F28FD65-7058-49D1-956A-73FE97BB9C5A}"/>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grpSp>
          <p:sp>
            <p:nvSpPr>
              <p:cNvPr id="47112" name="Text Box 16">
                <a:extLst>
                  <a:ext uri="{FF2B5EF4-FFF2-40B4-BE49-F238E27FC236}">
                    <a16:creationId xmlns="" xmlns:a16="http://schemas.microsoft.com/office/drawing/2014/main" id="{75FAA3FB-3A34-477B-A0B9-E8AB2917FC7D}"/>
                  </a:ext>
                </a:extLst>
              </p:cNvPr>
              <p:cNvSpPr txBox="1">
                <a:spLocks noChangeArrowheads="1"/>
              </p:cNvSpPr>
              <p:nvPr/>
            </p:nvSpPr>
            <p:spPr bwMode="gray">
              <a:xfrm>
                <a:off x="1380" y="563"/>
                <a:ext cx="27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vi-VN" sz="3200" b="1">
                    <a:solidFill>
                      <a:srgbClr val="990000"/>
                    </a:solidFill>
                    <a:latin typeface="Times New Roman" panose="02020603050405020304" pitchFamily="18" charset="0"/>
                  </a:rPr>
                  <a:t>1</a:t>
                </a:r>
              </a:p>
            </p:txBody>
          </p:sp>
        </p:grpSp>
      </p:grpSp>
      <p:sp>
        <p:nvSpPr>
          <p:cNvPr id="3" name="TextBox 2">
            <a:extLst>
              <a:ext uri="{FF2B5EF4-FFF2-40B4-BE49-F238E27FC236}">
                <a16:creationId xmlns="" xmlns:a16="http://schemas.microsoft.com/office/drawing/2014/main" id="{EFB8C088-4ADC-482B-9296-2D9C1CA017EF}"/>
              </a:ext>
            </a:extLst>
          </p:cNvPr>
          <p:cNvSpPr txBox="1"/>
          <p:nvPr/>
        </p:nvSpPr>
        <p:spPr>
          <a:xfrm>
            <a:off x="6716246" y="1844321"/>
            <a:ext cx="4769172" cy="4708981"/>
          </a:xfrm>
          <a:prstGeom prst="rect">
            <a:avLst/>
          </a:prstGeom>
          <a:noFill/>
        </p:spPr>
        <p:txBody>
          <a:bodyPr wrap="square" rtlCol="0">
            <a:spAutoFit/>
          </a:bodyPr>
          <a:lstStyle/>
          <a:p>
            <a:r>
              <a:rPr lang="vi-VN" sz="4400" b="1" dirty="0">
                <a:latin typeface="Times New Roman" pitchFamily="18" charset="0"/>
                <a:cs typeface="Times New Roman" pitchFamily="18" charset="0"/>
              </a:rPr>
              <a:t>- Giặc ngoại xâm gây ra những tội ác gì với dân ta?</a:t>
            </a:r>
          </a:p>
          <a:p>
            <a:r>
              <a:rPr lang="vi-VN" sz="4400" b="1" dirty="0">
                <a:latin typeface="Times New Roman" pitchFamily="18" charset="0"/>
                <a:cs typeface="Times New Roman" pitchFamily="18" charset="0"/>
              </a:rPr>
              <a:t>- </a:t>
            </a:r>
            <a:r>
              <a:rPr lang="en-US" sz="4400" b="1" dirty="0" smtClean="0">
                <a:latin typeface="Times New Roman" pitchFamily="18" charset="0"/>
                <a:cs typeface="Times New Roman" pitchFamily="18" charset="0"/>
              </a:rPr>
              <a:t>S</a:t>
            </a:r>
            <a:r>
              <a:rPr lang="vi-VN" sz="4400" b="1" dirty="0" smtClean="0">
                <a:latin typeface="Times New Roman" pitchFamily="18" charset="0"/>
                <a:cs typeface="Times New Roman" pitchFamily="18" charset="0"/>
              </a:rPr>
              <a:t>ự </a:t>
            </a:r>
            <a:r>
              <a:rPr lang="vi-VN" sz="4400" b="1" dirty="0">
                <a:latin typeface="Times New Roman" pitchFamily="18" charset="0"/>
                <a:cs typeface="Times New Roman" pitchFamily="18" charset="0"/>
              </a:rPr>
              <a:t>căm </a:t>
            </a:r>
            <a:r>
              <a:rPr lang="vi-VN" sz="4400" b="1" dirty="0" smtClean="0">
                <a:latin typeface="Times New Roman" pitchFamily="18" charset="0"/>
                <a:cs typeface="Times New Roman" pitchFamily="18" charset="0"/>
              </a:rPr>
              <a:t>hận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của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người</a:t>
            </a:r>
            <a:r>
              <a:rPr lang="en-US" sz="4400" b="1" dirty="0" smtClean="0">
                <a:latin typeface="Times New Roman" pitchFamily="18" charset="0"/>
                <a:cs typeface="Times New Roman" pitchFamily="18" charset="0"/>
              </a:rPr>
              <a:t> </a:t>
            </a:r>
            <a:r>
              <a:rPr lang="vi-VN" sz="4400" b="1" dirty="0" smtClean="0">
                <a:latin typeface="Times New Roman" pitchFamily="18" charset="0"/>
                <a:cs typeface="Times New Roman" pitchFamily="18" charset="0"/>
              </a:rPr>
              <a:t>dân </a:t>
            </a:r>
            <a:r>
              <a:rPr lang="vi-VN" sz="4400" b="1" dirty="0">
                <a:latin typeface="Times New Roman" pitchFamily="18" charset="0"/>
                <a:cs typeface="Times New Roman" pitchFamily="18" charset="0"/>
              </a:rPr>
              <a:t>như thế nào?</a:t>
            </a:r>
          </a:p>
          <a:p>
            <a:endParaRPr lang="en-US" sz="3600" b="1" dirty="0">
              <a:latin typeface="+mj-lt"/>
            </a:endParaRPr>
          </a:p>
        </p:txBody>
      </p:sp>
      <p:sp>
        <p:nvSpPr>
          <p:cNvPr id="14" name="Rectangle 13">
            <a:extLst>
              <a:ext uri="{FF2B5EF4-FFF2-40B4-BE49-F238E27FC236}">
                <a16:creationId xmlns="" xmlns:a16="http://schemas.microsoft.com/office/drawing/2014/main" id="{0AD5211D-0F84-4407-8726-B8A919D994F3}"/>
              </a:ext>
            </a:extLst>
          </p:cNvPr>
          <p:cNvSpPr/>
          <p:nvPr/>
        </p:nvSpPr>
        <p:spPr>
          <a:xfrm>
            <a:off x="1773238" y="453232"/>
            <a:ext cx="8894762" cy="830263"/>
          </a:xfrm>
          <a:prstGeom prst="rect">
            <a:avLst/>
          </a:prstGeom>
        </p:spPr>
        <p:txBody>
          <a:bodyPr>
            <a:spAutoFit/>
          </a:bodyPr>
          <a:lstStyle/>
          <a:p>
            <a:pPr algn="ctr">
              <a:defRPr/>
            </a:pPr>
            <a:r>
              <a:rPr lang="en-US" sz="48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HƯỚNG DẪN KỂ</a:t>
            </a:r>
          </a:p>
        </p:txBody>
      </p:sp>
    </p:spTree>
  </p:cSld>
  <p:clrMapOvr>
    <a:masterClrMapping/>
  </p:clrMapOvr>
  <p:transition spd="med">
    <p:cover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AD5211D-0F84-4407-8726-B8A919D994F3}"/>
              </a:ext>
            </a:extLst>
          </p:cNvPr>
          <p:cNvSpPr/>
          <p:nvPr/>
        </p:nvSpPr>
        <p:spPr>
          <a:xfrm>
            <a:off x="1773238" y="38101"/>
            <a:ext cx="8894762" cy="830263"/>
          </a:xfrm>
          <a:prstGeom prst="rect">
            <a:avLst/>
          </a:prstGeom>
        </p:spPr>
        <p:txBody>
          <a:bodyPr>
            <a:spAutoFit/>
          </a:bodyPr>
          <a:lstStyle/>
          <a:p>
            <a:pPr algn="ctr">
              <a:defRPr/>
            </a:pPr>
            <a:r>
              <a:rPr lang="en-US" sz="48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HƯỚNG DẪN KỂ</a:t>
            </a:r>
          </a:p>
        </p:txBody>
      </p:sp>
      <p:grpSp>
        <p:nvGrpSpPr>
          <p:cNvPr id="7" name="Group 19">
            <a:extLst>
              <a:ext uri="{FF2B5EF4-FFF2-40B4-BE49-F238E27FC236}">
                <a16:creationId xmlns="" xmlns:a16="http://schemas.microsoft.com/office/drawing/2014/main" id="{6B70B006-D053-45B4-9C21-70F581994DCD}"/>
              </a:ext>
            </a:extLst>
          </p:cNvPr>
          <p:cNvGrpSpPr>
            <a:grpSpLocks/>
          </p:cNvGrpSpPr>
          <p:nvPr/>
        </p:nvGrpSpPr>
        <p:grpSpPr bwMode="auto">
          <a:xfrm>
            <a:off x="715819" y="1372393"/>
            <a:ext cx="4419600" cy="5078413"/>
            <a:chOff x="1143" y="1671"/>
            <a:chExt cx="3225" cy="2457"/>
          </a:xfrm>
        </p:grpSpPr>
        <p:pic>
          <p:nvPicPr>
            <p:cNvPr id="8" name="Picture 7" descr="Kc Hai ba trưng">
              <a:extLst>
                <a:ext uri="{FF2B5EF4-FFF2-40B4-BE49-F238E27FC236}">
                  <a16:creationId xmlns="" xmlns:a16="http://schemas.microsoft.com/office/drawing/2014/main" id="{B5CD142E-6FE0-4ED2-87BB-E66298DF7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1152" y="1680"/>
              <a:ext cx="3216" cy="24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9" name="Group 9">
              <a:extLst>
                <a:ext uri="{FF2B5EF4-FFF2-40B4-BE49-F238E27FC236}">
                  <a16:creationId xmlns="" xmlns:a16="http://schemas.microsoft.com/office/drawing/2014/main" id="{1959A975-D577-4866-AEC3-3B9CA2FAB952}"/>
                </a:ext>
              </a:extLst>
            </p:cNvPr>
            <p:cNvGrpSpPr>
              <a:grpSpLocks/>
            </p:cNvGrpSpPr>
            <p:nvPr/>
          </p:nvGrpSpPr>
          <p:grpSpPr bwMode="auto">
            <a:xfrm>
              <a:off x="1143" y="1671"/>
              <a:ext cx="432" cy="369"/>
              <a:chOff x="1296" y="563"/>
              <a:chExt cx="432" cy="369"/>
            </a:xfrm>
          </p:grpSpPr>
          <p:grpSp>
            <p:nvGrpSpPr>
              <p:cNvPr id="12" name="Group 10">
                <a:extLst>
                  <a:ext uri="{FF2B5EF4-FFF2-40B4-BE49-F238E27FC236}">
                    <a16:creationId xmlns="" xmlns:a16="http://schemas.microsoft.com/office/drawing/2014/main" id="{8B1381AD-940F-4C28-85DB-3E374378636C}"/>
                  </a:ext>
                </a:extLst>
              </p:cNvPr>
              <p:cNvGrpSpPr>
                <a:grpSpLocks/>
              </p:cNvGrpSpPr>
              <p:nvPr/>
            </p:nvGrpSpPr>
            <p:grpSpPr bwMode="auto">
              <a:xfrm>
                <a:off x="1296" y="576"/>
                <a:ext cx="432" cy="356"/>
                <a:chOff x="1248" y="652"/>
                <a:chExt cx="432" cy="356"/>
              </a:xfrm>
            </p:grpSpPr>
            <p:sp>
              <p:nvSpPr>
                <p:cNvPr id="14" name="Oval 11">
                  <a:extLst>
                    <a:ext uri="{FF2B5EF4-FFF2-40B4-BE49-F238E27FC236}">
                      <a16:creationId xmlns="" xmlns:a16="http://schemas.microsoft.com/office/drawing/2014/main" id="{859C687F-40A0-41D6-BB0A-6214C570F4FE}"/>
                    </a:ext>
                  </a:extLst>
                </p:cNvPr>
                <p:cNvSpPr>
                  <a:spLocks noChangeArrowheads="1"/>
                </p:cNvSpPr>
                <p:nvPr/>
              </p:nvSpPr>
              <p:spPr bwMode="gray">
                <a:xfrm>
                  <a:off x="1248" y="652"/>
                  <a:ext cx="432" cy="35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15" name="Oval 12">
                  <a:extLst>
                    <a:ext uri="{FF2B5EF4-FFF2-40B4-BE49-F238E27FC236}">
                      <a16:creationId xmlns="" xmlns:a16="http://schemas.microsoft.com/office/drawing/2014/main" id="{A561AB52-C716-45E0-B080-BA542DC26AEC}"/>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16" name="Oval 13">
                  <a:extLst>
                    <a:ext uri="{FF2B5EF4-FFF2-40B4-BE49-F238E27FC236}">
                      <a16:creationId xmlns="" xmlns:a16="http://schemas.microsoft.com/office/drawing/2014/main" id="{1D2B850F-69D5-4D2C-9BF6-4C562B88EA65}"/>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17" name="Oval 14">
                  <a:extLst>
                    <a:ext uri="{FF2B5EF4-FFF2-40B4-BE49-F238E27FC236}">
                      <a16:creationId xmlns="" xmlns:a16="http://schemas.microsoft.com/office/drawing/2014/main" id="{D28F3558-BEA3-4EA6-858A-C3F907AF0CA7}"/>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18" name="Oval 15">
                  <a:extLst>
                    <a:ext uri="{FF2B5EF4-FFF2-40B4-BE49-F238E27FC236}">
                      <a16:creationId xmlns="" xmlns:a16="http://schemas.microsoft.com/office/drawing/2014/main" id="{818A1674-4427-4818-88BF-D7816EE9EF9A}"/>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grpSp>
          <p:sp>
            <p:nvSpPr>
              <p:cNvPr id="13" name="Text Box 16">
                <a:extLst>
                  <a:ext uri="{FF2B5EF4-FFF2-40B4-BE49-F238E27FC236}">
                    <a16:creationId xmlns="" xmlns:a16="http://schemas.microsoft.com/office/drawing/2014/main" id="{6EB91BF6-C29F-4205-AB17-FE4CCD1463DD}"/>
                  </a:ext>
                </a:extLst>
              </p:cNvPr>
              <p:cNvSpPr txBox="1">
                <a:spLocks noChangeArrowheads="1"/>
              </p:cNvSpPr>
              <p:nvPr/>
            </p:nvSpPr>
            <p:spPr bwMode="gray">
              <a:xfrm>
                <a:off x="1381" y="563"/>
                <a:ext cx="27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vi-VN" sz="3200" b="1">
                    <a:solidFill>
                      <a:srgbClr val="990000"/>
                    </a:solidFill>
                    <a:latin typeface="Times New Roman" panose="02020603050405020304" pitchFamily="18" charset="0"/>
                  </a:rPr>
                  <a:t>2</a:t>
                </a:r>
              </a:p>
            </p:txBody>
          </p:sp>
        </p:grpSp>
      </p:grpSp>
      <p:sp>
        <p:nvSpPr>
          <p:cNvPr id="19" name="Text Box 25">
            <a:extLst>
              <a:ext uri="{FF2B5EF4-FFF2-40B4-BE49-F238E27FC236}">
                <a16:creationId xmlns="" xmlns:a16="http://schemas.microsoft.com/office/drawing/2014/main" id="{06821564-C9FC-45C3-A5DE-93F7DD3DFC61}"/>
              </a:ext>
            </a:extLst>
          </p:cNvPr>
          <p:cNvSpPr txBox="1">
            <a:spLocks noChangeArrowheads="1"/>
          </p:cNvSpPr>
          <p:nvPr/>
        </p:nvSpPr>
        <p:spPr bwMode="auto">
          <a:xfrm>
            <a:off x="6706631" y="1709934"/>
            <a:ext cx="4495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50000"/>
              </a:spcBef>
              <a:spcAft>
                <a:spcPct val="0"/>
              </a:spcAft>
              <a:buClrTx/>
              <a:buSzTx/>
              <a:buFontTx/>
              <a:buNone/>
            </a:pPr>
            <a:r>
              <a:rPr lang="en-US" altLang="vi-VN" sz="4000" b="1">
                <a:solidFill>
                  <a:schemeClr val="tx1"/>
                </a:solidFill>
                <a:latin typeface="Times New Roman" panose="02020603050405020304" pitchFamily="18" charset="0"/>
                <a:cs typeface="Times New Roman" panose="02020603050405020304" pitchFamily="18" charset="0"/>
              </a:rPr>
              <a:t>-</a:t>
            </a:r>
            <a:r>
              <a:rPr lang="vi-VN" altLang="vi-VN" sz="4000" b="1">
                <a:solidFill>
                  <a:schemeClr val="tx1"/>
                </a:solidFill>
                <a:latin typeface="Times New Roman" panose="02020603050405020304" pitchFamily="18" charset="0"/>
                <a:cs typeface="Times New Roman" panose="02020603050405020304" pitchFamily="18" charset="0"/>
              </a:rPr>
              <a:t>Hai Bà Trưng quê ở đâu và là người như thế nào?</a:t>
            </a:r>
          </a:p>
          <a:p>
            <a:pPr eaLnBrk="1" hangingPunct="1">
              <a:spcBef>
                <a:spcPct val="50000"/>
              </a:spcBef>
              <a:spcAft>
                <a:spcPct val="0"/>
              </a:spcAft>
              <a:buClrTx/>
              <a:buSzTx/>
              <a:buFontTx/>
              <a:buNone/>
            </a:pPr>
            <a:r>
              <a:rPr lang="vi-VN" altLang="vi-VN" sz="4000" b="1">
                <a:solidFill>
                  <a:schemeClr val="tx1"/>
                </a:solidFill>
                <a:latin typeface="Times New Roman" panose="02020603050405020304" pitchFamily="18" charset="0"/>
                <a:cs typeface="Times New Roman" panose="02020603050405020304" pitchFamily="18" charset="0"/>
              </a:rPr>
              <a:t>- Ai là người giết chết Thi Sách?</a:t>
            </a:r>
            <a:endParaRPr lang="en-US" altLang="vi-VN" sz="4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368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57E2AF9A-6630-401D-AC8C-FEC745747A91}"/>
              </a:ext>
            </a:extLst>
          </p:cNvPr>
          <p:cNvSpPr/>
          <p:nvPr/>
        </p:nvSpPr>
        <p:spPr>
          <a:xfrm>
            <a:off x="1773238" y="38101"/>
            <a:ext cx="8894762" cy="830263"/>
          </a:xfrm>
          <a:prstGeom prst="rect">
            <a:avLst/>
          </a:prstGeom>
        </p:spPr>
        <p:txBody>
          <a:bodyPr>
            <a:spAutoFit/>
          </a:bodyPr>
          <a:lstStyle/>
          <a:p>
            <a:pPr algn="ctr">
              <a:defRPr/>
            </a:pPr>
            <a:r>
              <a:rPr lang="en-US" sz="48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HƯỚNG DẪN KỂ</a:t>
            </a:r>
          </a:p>
        </p:txBody>
      </p:sp>
      <p:grpSp>
        <p:nvGrpSpPr>
          <p:cNvPr id="7" name="Group 18">
            <a:extLst>
              <a:ext uri="{FF2B5EF4-FFF2-40B4-BE49-F238E27FC236}">
                <a16:creationId xmlns="" xmlns:a16="http://schemas.microsoft.com/office/drawing/2014/main" id="{30F8A714-FC48-4E87-BB8C-92278593592A}"/>
              </a:ext>
            </a:extLst>
          </p:cNvPr>
          <p:cNvGrpSpPr>
            <a:grpSpLocks/>
          </p:cNvGrpSpPr>
          <p:nvPr/>
        </p:nvGrpSpPr>
        <p:grpSpPr bwMode="auto">
          <a:xfrm>
            <a:off x="785092" y="1403927"/>
            <a:ext cx="4724400" cy="5242797"/>
            <a:chOff x="1344" y="1716"/>
            <a:chExt cx="3120" cy="2460"/>
          </a:xfrm>
        </p:grpSpPr>
        <p:pic>
          <p:nvPicPr>
            <p:cNvPr id="10" name="Picture 8" descr="Kc Hai ba trưng">
              <a:extLst>
                <a:ext uri="{FF2B5EF4-FFF2-40B4-BE49-F238E27FC236}">
                  <a16:creationId xmlns="" xmlns:a16="http://schemas.microsoft.com/office/drawing/2014/main" id="{230E0A2E-0EE8-423A-A97E-717C6F180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174" r="53534" b="1108"/>
            <a:stretch>
              <a:fillRect/>
            </a:stretch>
          </p:blipFill>
          <p:spPr bwMode="auto">
            <a:xfrm>
              <a:off x="1344" y="1728"/>
              <a:ext cx="3120" cy="24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 xmlns:a16="http://schemas.microsoft.com/office/drawing/2014/main" id="{3CCFBB65-498D-4C54-9C89-580E1F9899F6}"/>
                </a:ext>
              </a:extLst>
            </p:cNvPr>
            <p:cNvGrpSpPr>
              <a:grpSpLocks/>
            </p:cNvGrpSpPr>
            <p:nvPr/>
          </p:nvGrpSpPr>
          <p:grpSpPr bwMode="auto">
            <a:xfrm>
              <a:off x="1356" y="1716"/>
              <a:ext cx="432" cy="369"/>
              <a:chOff x="1296" y="563"/>
              <a:chExt cx="432" cy="369"/>
            </a:xfrm>
          </p:grpSpPr>
          <p:grpSp>
            <p:nvGrpSpPr>
              <p:cNvPr id="12" name="Group 11">
                <a:extLst>
                  <a:ext uri="{FF2B5EF4-FFF2-40B4-BE49-F238E27FC236}">
                    <a16:creationId xmlns="" xmlns:a16="http://schemas.microsoft.com/office/drawing/2014/main" id="{B6128329-64A7-4692-829E-F553DB4BDFDA}"/>
                  </a:ext>
                </a:extLst>
              </p:cNvPr>
              <p:cNvGrpSpPr>
                <a:grpSpLocks/>
              </p:cNvGrpSpPr>
              <p:nvPr/>
            </p:nvGrpSpPr>
            <p:grpSpPr bwMode="auto">
              <a:xfrm>
                <a:off x="1296" y="576"/>
                <a:ext cx="432" cy="356"/>
                <a:chOff x="1248" y="652"/>
                <a:chExt cx="432" cy="356"/>
              </a:xfrm>
            </p:grpSpPr>
            <p:sp>
              <p:nvSpPr>
                <p:cNvPr id="14" name="Oval 12">
                  <a:extLst>
                    <a:ext uri="{FF2B5EF4-FFF2-40B4-BE49-F238E27FC236}">
                      <a16:creationId xmlns="" xmlns:a16="http://schemas.microsoft.com/office/drawing/2014/main" id="{B9E8E794-6A79-41A5-8E7C-94718B068953}"/>
                    </a:ext>
                  </a:extLst>
                </p:cNvPr>
                <p:cNvSpPr>
                  <a:spLocks noChangeArrowheads="1"/>
                </p:cNvSpPr>
                <p:nvPr/>
              </p:nvSpPr>
              <p:spPr bwMode="gray">
                <a:xfrm>
                  <a:off x="1248" y="652"/>
                  <a:ext cx="432" cy="35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15" name="Oval 13">
                  <a:extLst>
                    <a:ext uri="{FF2B5EF4-FFF2-40B4-BE49-F238E27FC236}">
                      <a16:creationId xmlns="" xmlns:a16="http://schemas.microsoft.com/office/drawing/2014/main" id="{542D3A90-E099-4F51-B215-C7C077A474E9}"/>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16" name="Oval 14">
                  <a:extLst>
                    <a:ext uri="{FF2B5EF4-FFF2-40B4-BE49-F238E27FC236}">
                      <a16:creationId xmlns="" xmlns:a16="http://schemas.microsoft.com/office/drawing/2014/main" id="{436095F3-3800-4079-8AAA-C1168EE554B6}"/>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17" name="Oval 15">
                  <a:extLst>
                    <a:ext uri="{FF2B5EF4-FFF2-40B4-BE49-F238E27FC236}">
                      <a16:creationId xmlns="" xmlns:a16="http://schemas.microsoft.com/office/drawing/2014/main" id="{EF94C34D-2F0D-44F2-906E-DF42A3C1965F}"/>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18" name="Oval 16">
                  <a:extLst>
                    <a:ext uri="{FF2B5EF4-FFF2-40B4-BE49-F238E27FC236}">
                      <a16:creationId xmlns="" xmlns:a16="http://schemas.microsoft.com/office/drawing/2014/main" id="{C7CD34E6-6CD1-4927-B786-50B691A38B47}"/>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grpSp>
          <p:sp>
            <p:nvSpPr>
              <p:cNvPr id="13" name="Text Box 17">
                <a:extLst>
                  <a:ext uri="{FF2B5EF4-FFF2-40B4-BE49-F238E27FC236}">
                    <a16:creationId xmlns="" xmlns:a16="http://schemas.microsoft.com/office/drawing/2014/main" id="{97A047D9-F5A1-406A-A111-1FC03C081A52}"/>
                  </a:ext>
                </a:extLst>
              </p:cNvPr>
              <p:cNvSpPr txBox="1">
                <a:spLocks noChangeArrowheads="1"/>
              </p:cNvSpPr>
              <p:nvPr/>
            </p:nvSpPr>
            <p:spPr bwMode="gray">
              <a:xfrm>
                <a:off x="1380" y="563"/>
                <a:ext cx="273"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vi-VN" sz="3200" b="1">
                    <a:solidFill>
                      <a:srgbClr val="990000"/>
                    </a:solidFill>
                    <a:latin typeface="Times New Roman" panose="02020603050405020304" pitchFamily="18" charset="0"/>
                  </a:rPr>
                  <a:t>3</a:t>
                </a:r>
              </a:p>
            </p:txBody>
          </p:sp>
        </p:grpSp>
      </p:grpSp>
      <p:sp>
        <p:nvSpPr>
          <p:cNvPr id="19" name="Text Box 24">
            <a:extLst>
              <a:ext uri="{FF2B5EF4-FFF2-40B4-BE49-F238E27FC236}">
                <a16:creationId xmlns="" xmlns:a16="http://schemas.microsoft.com/office/drawing/2014/main" id="{A14D477C-7288-44BC-A25B-430AE609D1DB}"/>
              </a:ext>
            </a:extLst>
          </p:cNvPr>
          <p:cNvSpPr txBox="1">
            <a:spLocks noChangeArrowheads="1"/>
          </p:cNvSpPr>
          <p:nvPr/>
        </p:nvSpPr>
        <p:spPr bwMode="auto">
          <a:xfrm>
            <a:off x="6363855" y="1725741"/>
            <a:ext cx="532476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50000"/>
              </a:spcBef>
              <a:spcAft>
                <a:spcPct val="0"/>
              </a:spcAft>
              <a:buClrTx/>
              <a:buSzTx/>
              <a:buFontTx/>
              <a:buNone/>
            </a:pPr>
            <a:r>
              <a:rPr lang="vi-VN" altLang="vi-VN" sz="4000" b="1">
                <a:solidFill>
                  <a:schemeClr val="tx1"/>
                </a:solidFill>
                <a:latin typeface="Times New Roman" panose="02020603050405020304" pitchFamily="18" charset="0"/>
                <a:cs typeface="Times New Roman" panose="02020603050405020304" pitchFamily="18" charset="0"/>
              </a:rPr>
              <a:t>- Nhận được tin dữ Hai Bà Trưng đã làm gì?</a:t>
            </a:r>
          </a:p>
          <a:p>
            <a:pPr eaLnBrk="1" hangingPunct="1">
              <a:spcBef>
                <a:spcPct val="50000"/>
              </a:spcBef>
              <a:spcAft>
                <a:spcPct val="0"/>
              </a:spcAft>
              <a:buClrTx/>
              <a:buSzTx/>
              <a:buFontTx/>
              <a:buNone/>
            </a:pPr>
            <a:r>
              <a:rPr lang="vi-VN" altLang="vi-VN" sz="4000" b="1">
                <a:solidFill>
                  <a:schemeClr val="tx1"/>
                </a:solidFill>
                <a:latin typeface="Times New Roman" panose="02020603050405020304" pitchFamily="18" charset="0"/>
                <a:cs typeface="Times New Roman" panose="02020603050405020304" pitchFamily="18" charset="0"/>
              </a:rPr>
              <a:t>- Khí thế của đoàn quân khởi nghĩa như thế nào?</a:t>
            </a:r>
            <a:endParaRPr lang="en-US" altLang="vi-VN" sz="4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091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57E2AF9A-6630-401D-AC8C-FEC745747A91}"/>
              </a:ext>
            </a:extLst>
          </p:cNvPr>
          <p:cNvSpPr/>
          <p:nvPr/>
        </p:nvSpPr>
        <p:spPr>
          <a:xfrm>
            <a:off x="1773238" y="38101"/>
            <a:ext cx="8894762" cy="830263"/>
          </a:xfrm>
          <a:prstGeom prst="rect">
            <a:avLst/>
          </a:prstGeom>
        </p:spPr>
        <p:txBody>
          <a:bodyPr>
            <a:spAutoFit/>
          </a:bodyPr>
          <a:lstStyle/>
          <a:p>
            <a:pPr algn="ctr">
              <a:defRPr/>
            </a:pPr>
            <a:r>
              <a:rPr lang="en-US" sz="48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HƯỚNG DẪN KỂ</a:t>
            </a:r>
          </a:p>
        </p:txBody>
      </p:sp>
      <p:grpSp>
        <p:nvGrpSpPr>
          <p:cNvPr id="20" name="Group 17">
            <a:extLst>
              <a:ext uri="{FF2B5EF4-FFF2-40B4-BE49-F238E27FC236}">
                <a16:creationId xmlns="" xmlns:a16="http://schemas.microsoft.com/office/drawing/2014/main" id="{C398C1B9-D62A-4D47-BBE8-C9A370C837A0}"/>
              </a:ext>
            </a:extLst>
          </p:cNvPr>
          <p:cNvGrpSpPr>
            <a:grpSpLocks/>
          </p:cNvGrpSpPr>
          <p:nvPr/>
        </p:nvGrpSpPr>
        <p:grpSpPr bwMode="auto">
          <a:xfrm>
            <a:off x="461818" y="2004290"/>
            <a:ext cx="5163127" cy="4668411"/>
            <a:chOff x="1248" y="1749"/>
            <a:chExt cx="3600" cy="2283"/>
          </a:xfrm>
        </p:grpSpPr>
        <p:pic>
          <p:nvPicPr>
            <p:cNvPr id="21" name="Picture 8" descr="Kc Hai ba trưng">
              <a:extLst>
                <a:ext uri="{FF2B5EF4-FFF2-40B4-BE49-F238E27FC236}">
                  <a16:creationId xmlns="" xmlns:a16="http://schemas.microsoft.com/office/drawing/2014/main" id="{829A1E63-313D-4DEA-A76B-821AAB915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1248" y="1776"/>
              <a:ext cx="3600" cy="2256"/>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22" name="Group 9">
              <a:extLst>
                <a:ext uri="{FF2B5EF4-FFF2-40B4-BE49-F238E27FC236}">
                  <a16:creationId xmlns="" xmlns:a16="http://schemas.microsoft.com/office/drawing/2014/main" id="{03A6995E-FBA3-4933-92F9-77DB1E99E217}"/>
                </a:ext>
              </a:extLst>
            </p:cNvPr>
            <p:cNvGrpSpPr>
              <a:grpSpLocks/>
            </p:cNvGrpSpPr>
            <p:nvPr/>
          </p:nvGrpSpPr>
          <p:grpSpPr bwMode="auto">
            <a:xfrm>
              <a:off x="1254" y="1749"/>
              <a:ext cx="432" cy="369"/>
              <a:chOff x="1296" y="563"/>
              <a:chExt cx="432" cy="369"/>
            </a:xfrm>
          </p:grpSpPr>
          <p:grpSp>
            <p:nvGrpSpPr>
              <p:cNvPr id="23" name="Group 10">
                <a:extLst>
                  <a:ext uri="{FF2B5EF4-FFF2-40B4-BE49-F238E27FC236}">
                    <a16:creationId xmlns="" xmlns:a16="http://schemas.microsoft.com/office/drawing/2014/main" id="{B2B94A85-B2C3-43CC-A87E-1DE22C4057EE}"/>
                  </a:ext>
                </a:extLst>
              </p:cNvPr>
              <p:cNvGrpSpPr>
                <a:grpSpLocks/>
              </p:cNvGrpSpPr>
              <p:nvPr/>
            </p:nvGrpSpPr>
            <p:grpSpPr bwMode="auto">
              <a:xfrm>
                <a:off x="1296" y="576"/>
                <a:ext cx="432" cy="356"/>
                <a:chOff x="1248" y="652"/>
                <a:chExt cx="432" cy="356"/>
              </a:xfrm>
            </p:grpSpPr>
            <p:sp>
              <p:nvSpPr>
                <p:cNvPr id="25" name="Oval 11">
                  <a:extLst>
                    <a:ext uri="{FF2B5EF4-FFF2-40B4-BE49-F238E27FC236}">
                      <a16:creationId xmlns="" xmlns:a16="http://schemas.microsoft.com/office/drawing/2014/main" id="{59352F86-35F6-4847-900C-45F7D650ED84}"/>
                    </a:ext>
                  </a:extLst>
                </p:cNvPr>
                <p:cNvSpPr>
                  <a:spLocks noChangeArrowheads="1"/>
                </p:cNvSpPr>
                <p:nvPr/>
              </p:nvSpPr>
              <p:spPr bwMode="gray">
                <a:xfrm>
                  <a:off x="1248" y="652"/>
                  <a:ext cx="432" cy="35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26" name="Oval 12">
                  <a:extLst>
                    <a:ext uri="{FF2B5EF4-FFF2-40B4-BE49-F238E27FC236}">
                      <a16:creationId xmlns="" xmlns:a16="http://schemas.microsoft.com/office/drawing/2014/main" id="{D9C07390-9E38-45C0-9015-72D1E3DC4EAA}"/>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27" name="Oval 13">
                  <a:extLst>
                    <a:ext uri="{FF2B5EF4-FFF2-40B4-BE49-F238E27FC236}">
                      <a16:creationId xmlns="" xmlns:a16="http://schemas.microsoft.com/office/drawing/2014/main" id="{4F5CE4FB-2598-431B-8681-8C996E98DAE4}"/>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28" name="Oval 14">
                  <a:extLst>
                    <a:ext uri="{FF2B5EF4-FFF2-40B4-BE49-F238E27FC236}">
                      <a16:creationId xmlns="" xmlns:a16="http://schemas.microsoft.com/office/drawing/2014/main" id="{73A03206-E123-45B4-9891-4F5AC19B156A}"/>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sp>
              <p:nvSpPr>
                <p:cNvPr id="29" name="Oval 15">
                  <a:extLst>
                    <a:ext uri="{FF2B5EF4-FFF2-40B4-BE49-F238E27FC236}">
                      <a16:creationId xmlns="" xmlns:a16="http://schemas.microsoft.com/office/drawing/2014/main" id="{5410126C-B883-4173-9AC8-111841C441E7}"/>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vi-VN" altLang="en-US" sz="2400">
                    <a:solidFill>
                      <a:schemeClr val="tx1"/>
                    </a:solidFill>
                    <a:latin typeface="VnTimes28" pitchFamily="2" charset="0"/>
                  </a:endParaRPr>
                </a:p>
              </p:txBody>
            </p:sp>
          </p:grpSp>
          <p:sp>
            <p:nvSpPr>
              <p:cNvPr id="24" name="Text Box 16">
                <a:extLst>
                  <a:ext uri="{FF2B5EF4-FFF2-40B4-BE49-F238E27FC236}">
                    <a16:creationId xmlns="" xmlns:a16="http://schemas.microsoft.com/office/drawing/2014/main" id="{7A346872-2413-4CB5-AADA-AFCBA9589863}"/>
                  </a:ext>
                </a:extLst>
              </p:cNvPr>
              <p:cNvSpPr txBox="1">
                <a:spLocks noChangeArrowheads="1"/>
              </p:cNvSpPr>
              <p:nvPr/>
            </p:nvSpPr>
            <p:spPr bwMode="gray">
              <a:xfrm>
                <a:off x="1380" y="563"/>
                <a:ext cx="27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vi-VN" sz="3200" b="1">
                    <a:solidFill>
                      <a:srgbClr val="990000"/>
                    </a:solidFill>
                    <a:latin typeface="Times New Roman" panose="02020603050405020304" pitchFamily="18" charset="0"/>
                  </a:rPr>
                  <a:t>4</a:t>
                </a:r>
              </a:p>
            </p:txBody>
          </p:sp>
        </p:grpSp>
      </p:grpSp>
      <p:sp>
        <p:nvSpPr>
          <p:cNvPr id="30" name="Text Box 24">
            <a:extLst>
              <a:ext uri="{FF2B5EF4-FFF2-40B4-BE49-F238E27FC236}">
                <a16:creationId xmlns="" xmlns:a16="http://schemas.microsoft.com/office/drawing/2014/main" id="{7094C2C5-A56A-4094-8E3E-B11F2FE91B54}"/>
              </a:ext>
            </a:extLst>
          </p:cNvPr>
          <p:cNvSpPr txBox="1">
            <a:spLocks noChangeArrowheads="1"/>
          </p:cNvSpPr>
          <p:nvPr/>
        </p:nvSpPr>
        <p:spPr bwMode="auto">
          <a:xfrm>
            <a:off x="5980546" y="2922942"/>
            <a:ext cx="59343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50000"/>
              </a:spcBef>
              <a:spcAft>
                <a:spcPct val="0"/>
              </a:spcAft>
              <a:buClrTx/>
              <a:buSzTx/>
              <a:buFontTx/>
              <a:buNone/>
            </a:pPr>
            <a:r>
              <a:rPr lang="vi-VN" altLang="vi-VN" sz="4000" b="1">
                <a:solidFill>
                  <a:schemeClr val="tx1"/>
                </a:solidFill>
                <a:latin typeface="Times New Roman" panose="02020603050405020304" pitchFamily="18" charset="0"/>
                <a:cs typeface="Times New Roman" panose="02020603050405020304" pitchFamily="18" charset="0"/>
              </a:rPr>
              <a:t>Kết quả của cuộc khởi nghĩa như thế nào?</a:t>
            </a:r>
            <a:endParaRPr lang="en-US" altLang="vi-VN" sz="4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283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 xmlns:a16="http://schemas.microsoft.com/office/drawing/2014/main" id="{CCD90C7D-D809-421A-935B-9FE6608E1309}"/>
              </a:ext>
            </a:extLst>
          </p:cNvPr>
          <p:cNvGrpSpPr>
            <a:grpSpLocks/>
          </p:cNvGrpSpPr>
          <p:nvPr/>
        </p:nvGrpSpPr>
        <p:grpSpPr bwMode="auto">
          <a:xfrm>
            <a:off x="1524000" y="2057400"/>
            <a:ext cx="2133600" cy="2362200"/>
            <a:chOff x="225" y="1665"/>
            <a:chExt cx="2532" cy="1221"/>
          </a:xfrm>
        </p:grpSpPr>
        <p:pic>
          <p:nvPicPr>
            <p:cNvPr id="18471" name="Picture 10" descr="Kc Hai ba trưng">
              <a:extLst>
                <a:ext uri="{FF2B5EF4-FFF2-40B4-BE49-F238E27FC236}">
                  <a16:creationId xmlns="" xmlns:a16="http://schemas.microsoft.com/office/drawing/2014/main" id="{1144CC3B-11B6-4280-8C99-D00F0AFC4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818" b="55400"/>
            <a:stretch>
              <a:fillRect/>
            </a:stretch>
          </p:blipFill>
          <p:spPr bwMode="auto">
            <a:xfrm>
              <a:off x="240" y="1686"/>
              <a:ext cx="2517"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8472" name="Group 11">
              <a:extLst>
                <a:ext uri="{FF2B5EF4-FFF2-40B4-BE49-F238E27FC236}">
                  <a16:creationId xmlns="" xmlns:a16="http://schemas.microsoft.com/office/drawing/2014/main" id="{A06B7844-CB65-43CD-8094-2053A2596B1C}"/>
                </a:ext>
              </a:extLst>
            </p:cNvPr>
            <p:cNvGrpSpPr>
              <a:grpSpLocks/>
            </p:cNvGrpSpPr>
            <p:nvPr/>
          </p:nvGrpSpPr>
          <p:grpSpPr bwMode="auto">
            <a:xfrm>
              <a:off x="225" y="1665"/>
              <a:ext cx="432" cy="381"/>
              <a:chOff x="1296" y="563"/>
              <a:chExt cx="432" cy="381"/>
            </a:xfrm>
          </p:grpSpPr>
          <p:grpSp>
            <p:nvGrpSpPr>
              <p:cNvPr id="18473" name="Group 12">
                <a:extLst>
                  <a:ext uri="{FF2B5EF4-FFF2-40B4-BE49-F238E27FC236}">
                    <a16:creationId xmlns="" xmlns:a16="http://schemas.microsoft.com/office/drawing/2014/main" id="{2045E8D9-994D-4EF5-AA9A-4774F28A4AC5}"/>
                  </a:ext>
                </a:extLst>
              </p:cNvPr>
              <p:cNvGrpSpPr>
                <a:grpSpLocks/>
              </p:cNvGrpSpPr>
              <p:nvPr/>
            </p:nvGrpSpPr>
            <p:grpSpPr bwMode="auto">
              <a:xfrm>
                <a:off x="1296" y="564"/>
                <a:ext cx="432" cy="380"/>
                <a:chOff x="1248" y="640"/>
                <a:chExt cx="432" cy="380"/>
              </a:xfrm>
            </p:grpSpPr>
            <p:sp>
              <p:nvSpPr>
                <p:cNvPr id="18475" name="Oval 13">
                  <a:extLst>
                    <a:ext uri="{FF2B5EF4-FFF2-40B4-BE49-F238E27FC236}">
                      <a16:creationId xmlns="" xmlns:a16="http://schemas.microsoft.com/office/drawing/2014/main" id="{9663DDBB-1A4E-4B4A-94FE-88BF75D12D4D}"/>
                    </a:ext>
                  </a:extLst>
                </p:cNvPr>
                <p:cNvSpPr>
                  <a:spLocks noChangeArrowheads="1"/>
                </p:cNvSpPr>
                <p:nvPr/>
              </p:nvSpPr>
              <p:spPr bwMode="gray">
                <a:xfrm>
                  <a:off x="1248" y="640"/>
                  <a:ext cx="432" cy="38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76" name="Oval 14">
                  <a:extLst>
                    <a:ext uri="{FF2B5EF4-FFF2-40B4-BE49-F238E27FC236}">
                      <a16:creationId xmlns="" xmlns:a16="http://schemas.microsoft.com/office/drawing/2014/main" id="{78D78616-F46F-4291-97E0-C6360B83DD18}"/>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77" name="Oval 15">
                  <a:extLst>
                    <a:ext uri="{FF2B5EF4-FFF2-40B4-BE49-F238E27FC236}">
                      <a16:creationId xmlns="" xmlns:a16="http://schemas.microsoft.com/office/drawing/2014/main" id="{478ECB20-9FE6-4EDC-89F3-9EAD07760343}"/>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78" name="Oval 16">
                  <a:extLst>
                    <a:ext uri="{FF2B5EF4-FFF2-40B4-BE49-F238E27FC236}">
                      <a16:creationId xmlns="" xmlns:a16="http://schemas.microsoft.com/office/drawing/2014/main" id="{330BEABE-8C4C-401C-B11B-2664D0BBD3BD}"/>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79" name="Oval 17">
                  <a:extLst>
                    <a:ext uri="{FF2B5EF4-FFF2-40B4-BE49-F238E27FC236}">
                      <a16:creationId xmlns="" xmlns:a16="http://schemas.microsoft.com/office/drawing/2014/main" id="{C7057D49-3932-4489-99B3-B9307C2936CC}"/>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grpSp>
          <p:sp>
            <p:nvSpPr>
              <p:cNvPr id="18474" name="Text Box 18">
                <a:extLst>
                  <a:ext uri="{FF2B5EF4-FFF2-40B4-BE49-F238E27FC236}">
                    <a16:creationId xmlns="" xmlns:a16="http://schemas.microsoft.com/office/drawing/2014/main" id="{DC05F0E1-304D-41AE-8463-A46F417C9CE0}"/>
                  </a:ext>
                </a:extLst>
              </p:cNvPr>
              <p:cNvSpPr txBox="1">
                <a:spLocks noChangeArrowheads="1"/>
              </p:cNvSpPr>
              <p:nvPr/>
            </p:nvSpPr>
            <p:spPr bwMode="gray">
              <a:xfrm>
                <a:off x="1381" y="563"/>
                <a:ext cx="272"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vi-VN" sz="3200" b="1">
                    <a:solidFill>
                      <a:srgbClr val="990000"/>
                    </a:solidFill>
                    <a:latin typeface="Times New Roman" panose="02020603050405020304" pitchFamily="18" charset="0"/>
                  </a:rPr>
                  <a:t>1</a:t>
                </a:r>
              </a:p>
            </p:txBody>
          </p:sp>
        </p:grpSp>
      </p:grpSp>
      <p:grpSp>
        <p:nvGrpSpPr>
          <p:cNvPr id="5" name="Group 19">
            <a:extLst>
              <a:ext uri="{FF2B5EF4-FFF2-40B4-BE49-F238E27FC236}">
                <a16:creationId xmlns="" xmlns:a16="http://schemas.microsoft.com/office/drawing/2014/main" id="{A10D0889-47D9-4B6E-A2DA-D2E84A5B0FA5}"/>
              </a:ext>
            </a:extLst>
          </p:cNvPr>
          <p:cNvGrpSpPr>
            <a:grpSpLocks/>
          </p:cNvGrpSpPr>
          <p:nvPr/>
        </p:nvGrpSpPr>
        <p:grpSpPr bwMode="auto">
          <a:xfrm>
            <a:off x="3733800" y="2057400"/>
            <a:ext cx="2209800" cy="2362200"/>
            <a:chOff x="3141" y="1662"/>
            <a:chExt cx="2448" cy="1218"/>
          </a:xfrm>
        </p:grpSpPr>
        <p:pic>
          <p:nvPicPr>
            <p:cNvPr id="18462" name="Picture 20" descr="Kc Hai ba trưng">
              <a:extLst>
                <a:ext uri="{FF2B5EF4-FFF2-40B4-BE49-F238E27FC236}">
                  <a16:creationId xmlns="" xmlns:a16="http://schemas.microsoft.com/office/drawing/2014/main" id="{56096C85-F832-443C-8817-9DF09CB4D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3141" y="1680"/>
              <a:ext cx="2448"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8463" name="Group 21">
              <a:extLst>
                <a:ext uri="{FF2B5EF4-FFF2-40B4-BE49-F238E27FC236}">
                  <a16:creationId xmlns="" xmlns:a16="http://schemas.microsoft.com/office/drawing/2014/main" id="{9204FA4C-3275-4EF6-A2FB-67A908360BF4}"/>
                </a:ext>
              </a:extLst>
            </p:cNvPr>
            <p:cNvGrpSpPr>
              <a:grpSpLocks/>
            </p:cNvGrpSpPr>
            <p:nvPr/>
          </p:nvGrpSpPr>
          <p:grpSpPr bwMode="auto">
            <a:xfrm>
              <a:off x="3147" y="1662"/>
              <a:ext cx="432" cy="380"/>
              <a:chOff x="1296" y="563"/>
              <a:chExt cx="432" cy="380"/>
            </a:xfrm>
          </p:grpSpPr>
          <p:grpSp>
            <p:nvGrpSpPr>
              <p:cNvPr id="18464" name="Group 22">
                <a:extLst>
                  <a:ext uri="{FF2B5EF4-FFF2-40B4-BE49-F238E27FC236}">
                    <a16:creationId xmlns="" xmlns:a16="http://schemas.microsoft.com/office/drawing/2014/main" id="{5231D121-93CC-4108-9D72-1F0D8967921F}"/>
                  </a:ext>
                </a:extLst>
              </p:cNvPr>
              <p:cNvGrpSpPr>
                <a:grpSpLocks/>
              </p:cNvGrpSpPr>
              <p:nvPr/>
            </p:nvGrpSpPr>
            <p:grpSpPr bwMode="auto">
              <a:xfrm>
                <a:off x="1296" y="564"/>
                <a:ext cx="432" cy="379"/>
                <a:chOff x="1248" y="640"/>
                <a:chExt cx="432" cy="379"/>
              </a:xfrm>
            </p:grpSpPr>
            <p:sp>
              <p:nvSpPr>
                <p:cNvPr id="18466" name="Oval 23">
                  <a:extLst>
                    <a:ext uri="{FF2B5EF4-FFF2-40B4-BE49-F238E27FC236}">
                      <a16:creationId xmlns="" xmlns:a16="http://schemas.microsoft.com/office/drawing/2014/main" id="{911E2AEE-D75A-4F6C-9D17-ABD5B3A8CF75}"/>
                    </a:ext>
                  </a:extLst>
                </p:cNvPr>
                <p:cNvSpPr>
                  <a:spLocks noChangeArrowheads="1"/>
                </p:cNvSpPr>
                <p:nvPr/>
              </p:nvSpPr>
              <p:spPr bwMode="gray">
                <a:xfrm>
                  <a:off x="1248" y="640"/>
                  <a:ext cx="432" cy="37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67" name="Oval 24">
                  <a:extLst>
                    <a:ext uri="{FF2B5EF4-FFF2-40B4-BE49-F238E27FC236}">
                      <a16:creationId xmlns="" xmlns:a16="http://schemas.microsoft.com/office/drawing/2014/main" id="{09B4A0BE-FEB0-41AE-94F4-FCE6BBFE3146}"/>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68" name="Oval 25">
                  <a:extLst>
                    <a:ext uri="{FF2B5EF4-FFF2-40B4-BE49-F238E27FC236}">
                      <a16:creationId xmlns="" xmlns:a16="http://schemas.microsoft.com/office/drawing/2014/main" id="{BD7DE204-D56B-465D-A395-5A9B12C689B6}"/>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69" name="Oval 26">
                  <a:extLst>
                    <a:ext uri="{FF2B5EF4-FFF2-40B4-BE49-F238E27FC236}">
                      <a16:creationId xmlns="" xmlns:a16="http://schemas.microsoft.com/office/drawing/2014/main" id="{136485DE-0BE7-4ECD-8428-F6C5AF3261B6}"/>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70" name="Oval 27">
                  <a:extLst>
                    <a:ext uri="{FF2B5EF4-FFF2-40B4-BE49-F238E27FC236}">
                      <a16:creationId xmlns="" xmlns:a16="http://schemas.microsoft.com/office/drawing/2014/main" id="{18A3EEE4-CF60-4FE9-8FBB-78376DCDDB31}"/>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grpSp>
          <p:sp>
            <p:nvSpPr>
              <p:cNvPr id="18465" name="Text Box 28">
                <a:extLst>
                  <a:ext uri="{FF2B5EF4-FFF2-40B4-BE49-F238E27FC236}">
                    <a16:creationId xmlns="" xmlns:a16="http://schemas.microsoft.com/office/drawing/2014/main" id="{53442AF4-1AEB-4C07-B16A-24B5943B7F45}"/>
                  </a:ext>
                </a:extLst>
              </p:cNvPr>
              <p:cNvSpPr txBox="1">
                <a:spLocks noChangeArrowheads="1"/>
              </p:cNvSpPr>
              <p:nvPr/>
            </p:nvSpPr>
            <p:spPr bwMode="gray">
              <a:xfrm>
                <a:off x="1380" y="563"/>
                <a:ext cx="272"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vi-VN" sz="3200" b="1">
                    <a:solidFill>
                      <a:srgbClr val="990000"/>
                    </a:solidFill>
                    <a:latin typeface="Times New Roman" panose="02020603050405020304" pitchFamily="18" charset="0"/>
                  </a:rPr>
                  <a:t>2</a:t>
                </a:r>
              </a:p>
            </p:txBody>
          </p:sp>
        </p:grpSp>
      </p:grpSp>
      <p:grpSp>
        <p:nvGrpSpPr>
          <p:cNvPr id="8" name="Group 29">
            <a:extLst>
              <a:ext uri="{FF2B5EF4-FFF2-40B4-BE49-F238E27FC236}">
                <a16:creationId xmlns="" xmlns:a16="http://schemas.microsoft.com/office/drawing/2014/main" id="{02737C90-896B-4FF1-A12E-E306DC96FF88}"/>
              </a:ext>
            </a:extLst>
          </p:cNvPr>
          <p:cNvGrpSpPr>
            <a:grpSpLocks/>
          </p:cNvGrpSpPr>
          <p:nvPr/>
        </p:nvGrpSpPr>
        <p:grpSpPr bwMode="auto">
          <a:xfrm>
            <a:off x="6019800" y="2044369"/>
            <a:ext cx="2319338" cy="2375230"/>
            <a:chOff x="240" y="3002"/>
            <a:chExt cx="2517" cy="1276"/>
          </a:xfrm>
        </p:grpSpPr>
        <p:pic>
          <p:nvPicPr>
            <p:cNvPr id="18453" name="Picture 30" descr="Kc Hai ba trưng">
              <a:extLst>
                <a:ext uri="{FF2B5EF4-FFF2-40B4-BE49-F238E27FC236}">
                  <a16:creationId xmlns="" xmlns:a16="http://schemas.microsoft.com/office/drawing/2014/main" id="{6905B9F2-EAD9-439D-A627-849968A36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174" r="52818"/>
            <a:stretch>
              <a:fillRect/>
            </a:stretch>
          </p:blipFill>
          <p:spPr bwMode="auto">
            <a:xfrm>
              <a:off x="240" y="3030"/>
              <a:ext cx="2517"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8454" name="Group 31">
              <a:extLst>
                <a:ext uri="{FF2B5EF4-FFF2-40B4-BE49-F238E27FC236}">
                  <a16:creationId xmlns="" xmlns:a16="http://schemas.microsoft.com/office/drawing/2014/main" id="{0F84D410-C89A-4D41-A359-862C9D8D8490}"/>
                </a:ext>
              </a:extLst>
            </p:cNvPr>
            <p:cNvGrpSpPr>
              <a:grpSpLocks/>
            </p:cNvGrpSpPr>
            <p:nvPr/>
          </p:nvGrpSpPr>
          <p:grpSpPr bwMode="auto">
            <a:xfrm>
              <a:off x="243" y="3002"/>
              <a:ext cx="432" cy="395"/>
              <a:chOff x="1296" y="556"/>
              <a:chExt cx="432" cy="395"/>
            </a:xfrm>
          </p:grpSpPr>
          <p:grpSp>
            <p:nvGrpSpPr>
              <p:cNvPr id="18455" name="Group 32">
                <a:extLst>
                  <a:ext uri="{FF2B5EF4-FFF2-40B4-BE49-F238E27FC236}">
                    <a16:creationId xmlns="" xmlns:a16="http://schemas.microsoft.com/office/drawing/2014/main" id="{41FB4732-EA9A-4DDE-B03C-B666A1F1A902}"/>
                  </a:ext>
                </a:extLst>
              </p:cNvPr>
              <p:cNvGrpSpPr>
                <a:grpSpLocks/>
              </p:cNvGrpSpPr>
              <p:nvPr/>
            </p:nvGrpSpPr>
            <p:grpSpPr bwMode="auto">
              <a:xfrm>
                <a:off x="1296" y="556"/>
                <a:ext cx="432" cy="395"/>
                <a:chOff x="1248" y="632"/>
                <a:chExt cx="432" cy="395"/>
              </a:xfrm>
            </p:grpSpPr>
            <p:sp>
              <p:nvSpPr>
                <p:cNvPr id="18457" name="Oval 33">
                  <a:extLst>
                    <a:ext uri="{FF2B5EF4-FFF2-40B4-BE49-F238E27FC236}">
                      <a16:creationId xmlns="" xmlns:a16="http://schemas.microsoft.com/office/drawing/2014/main" id="{2AAC4D7C-1025-4D34-9D6F-91917D33C1B5}"/>
                    </a:ext>
                  </a:extLst>
                </p:cNvPr>
                <p:cNvSpPr>
                  <a:spLocks noChangeArrowheads="1"/>
                </p:cNvSpPr>
                <p:nvPr/>
              </p:nvSpPr>
              <p:spPr bwMode="gray">
                <a:xfrm>
                  <a:off x="1248" y="632"/>
                  <a:ext cx="432" cy="39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58" name="Oval 34">
                  <a:extLst>
                    <a:ext uri="{FF2B5EF4-FFF2-40B4-BE49-F238E27FC236}">
                      <a16:creationId xmlns="" xmlns:a16="http://schemas.microsoft.com/office/drawing/2014/main" id="{C471CF1E-6175-434A-80A9-A1B16D2856C9}"/>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59" name="Oval 35">
                  <a:extLst>
                    <a:ext uri="{FF2B5EF4-FFF2-40B4-BE49-F238E27FC236}">
                      <a16:creationId xmlns="" xmlns:a16="http://schemas.microsoft.com/office/drawing/2014/main" id="{0BFA97CD-3BE7-4F97-8DB7-A584AFD355D1}"/>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60" name="Oval 36">
                  <a:extLst>
                    <a:ext uri="{FF2B5EF4-FFF2-40B4-BE49-F238E27FC236}">
                      <a16:creationId xmlns="" xmlns:a16="http://schemas.microsoft.com/office/drawing/2014/main" id="{2E09A9BD-3ED2-4777-B418-49568247099B}"/>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61" name="Oval 37">
                  <a:extLst>
                    <a:ext uri="{FF2B5EF4-FFF2-40B4-BE49-F238E27FC236}">
                      <a16:creationId xmlns="" xmlns:a16="http://schemas.microsoft.com/office/drawing/2014/main" id="{8733C45F-451A-4B7F-BD61-5E6E615AEFA7}"/>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grpSp>
          <p:sp>
            <p:nvSpPr>
              <p:cNvPr id="18456" name="Text Box 38">
                <a:extLst>
                  <a:ext uri="{FF2B5EF4-FFF2-40B4-BE49-F238E27FC236}">
                    <a16:creationId xmlns="" xmlns:a16="http://schemas.microsoft.com/office/drawing/2014/main" id="{79BAA5CA-BE45-40D7-B1DC-24E9AFC5BE2D}"/>
                  </a:ext>
                </a:extLst>
              </p:cNvPr>
              <p:cNvSpPr txBox="1">
                <a:spLocks noChangeArrowheads="1"/>
              </p:cNvSpPr>
              <p:nvPr/>
            </p:nvSpPr>
            <p:spPr bwMode="gray">
              <a:xfrm>
                <a:off x="1381" y="563"/>
                <a:ext cx="273"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vi-VN" sz="3200" b="1">
                    <a:solidFill>
                      <a:srgbClr val="990000"/>
                    </a:solidFill>
                    <a:latin typeface="Times New Roman" panose="02020603050405020304" pitchFamily="18" charset="0"/>
                  </a:rPr>
                  <a:t>3</a:t>
                </a:r>
              </a:p>
            </p:txBody>
          </p:sp>
        </p:grpSp>
      </p:grpSp>
      <p:grpSp>
        <p:nvGrpSpPr>
          <p:cNvPr id="11" name="Group 47">
            <a:extLst>
              <a:ext uri="{FF2B5EF4-FFF2-40B4-BE49-F238E27FC236}">
                <a16:creationId xmlns="" xmlns:a16="http://schemas.microsoft.com/office/drawing/2014/main" id="{46C39B62-BE07-4BED-AEDB-DEC195AD6508}"/>
              </a:ext>
            </a:extLst>
          </p:cNvPr>
          <p:cNvGrpSpPr>
            <a:grpSpLocks/>
          </p:cNvGrpSpPr>
          <p:nvPr/>
        </p:nvGrpSpPr>
        <p:grpSpPr bwMode="auto">
          <a:xfrm>
            <a:off x="8377238" y="2060500"/>
            <a:ext cx="2290762" cy="2360688"/>
            <a:chOff x="3138" y="2958"/>
            <a:chExt cx="2451" cy="1266"/>
          </a:xfrm>
        </p:grpSpPr>
        <p:pic>
          <p:nvPicPr>
            <p:cNvPr id="18444" name="Picture 48" descr="Kc Hai ba trưng">
              <a:extLst>
                <a:ext uri="{FF2B5EF4-FFF2-40B4-BE49-F238E27FC236}">
                  <a16:creationId xmlns="" xmlns:a16="http://schemas.microsoft.com/office/drawing/2014/main" id="{57218291-7BB2-4DCF-82B9-37846BEC2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3141" y="2976"/>
              <a:ext cx="2448"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8445" name="Group 49">
              <a:extLst>
                <a:ext uri="{FF2B5EF4-FFF2-40B4-BE49-F238E27FC236}">
                  <a16:creationId xmlns="" xmlns:a16="http://schemas.microsoft.com/office/drawing/2014/main" id="{3EE71521-7153-4BBA-9AE8-DE6BB373982B}"/>
                </a:ext>
              </a:extLst>
            </p:cNvPr>
            <p:cNvGrpSpPr>
              <a:grpSpLocks/>
            </p:cNvGrpSpPr>
            <p:nvPr/>
          </p:nvGrpSpPr>
          <p:grpSpPr bwMode="auto">
            <a:xfrm>
              <a:off x="3138" y="2958"/>
              <a:ext cx="432" cy="395"/>
              <a:chOff x="1296" y="557"/>
              <a:chExt cx="432" cy="395"/>
            </a:xfrm>
          </p:grpSpPr>
          <p:grpSp>
            <p:nvGrpSpPr>
              <p:cNvPr id="18446" name="Group 50">
                <a:extLst>
                  <a:ext uri="{FF2B5EF4-FFF2-40B4-BE49-F238E27FC236}">
                    <a16:creationId xmlns="" xmlns:a16="http://schemas.microsoft.com/office/drawing/2014/main" id="{20BCC902-01BA-40F4-946B-8451639F6BC3}"/>
                  </a:ext>
                </a:extLst>
              </p:cNvPr>
              <p:cNvGrpSpPr>
                <a:grpSpLocks/>
              </p:cNvGrpSpPr>
              <p:nvPr/>
            </p:nvGrpSpPr>
            <p:grpSpPr bwMode="auto">
              <a:xfrm>
                <a:off x="1296" y="557"/>
                <a:ext cx="432" cy="395"/>
                <a:chOff x="1248" y="633"/>
                <a:chExt cx="432" cy="395"/>
              </a:xfrm>
            </p:grpSpPr>
            <p:sp>
              <p:nvSpPr>
                <p:cNvPr id="18448" name="Oval 51">
                  <a:extLst>
                    <a:ext uri="{FF2B5EF4-FFF2-40B4-BE49-F238E27FC236}">
                      <a16:creationId xmlns="" xmlns:a16="http://schemas.microsoft.com/office/drawing/2014/main" id="{05EA648C-FAED-4582-AFAC-4F0E8E346458}"/>
                    </a:ext>
                  </a:extLst>
                </p:cNvPr>
                <p:cNvSpPr>
                  <a:spLocks noChangeArrowheads="1"/>
                </p:cNvSpPr>
                <p:nvPr/>
              </p:nvSpPr>
              <p:spPr bwMode="gray">
                <a:xfrm>
                  <a:off x="1248" y="633"/>
                  <a:ext cx="432" cy="39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49" name="Oval 52">
                  <a:extLst>
                    <a:ext uri="{FF2B5EF4-FFF2-40B4-BE49-F238E27FC236}">
                      <a16:creationId xmlns="" xmlns:a16="http://schemas.microsoft.com/office/drawing/2014/main" id="{01EA2304-2BD7-4B1F-919D-0F2F244A8456}"/>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50" name="Oval 53">
                  <a:extLst>
                    <a:ext uri="{FF2B5EF4-FFF2-40B4-BE49-F238E27FC236}">
                      <a16:creationId xmlns="" xmlns:a16="http://schemas.microsoft.com/office/drawing/2014/main" id="{92E8C0A3-DD13-4FDD-B7AD-5922C5AD0E58}"/>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51" name="Oval 54">
                  <a:extLst>
                    <a:ext uri="{FF2B5EF4-FFF2-40B4-BE49-F238E27FC236}">
                      <a16:creationId xmlns="" xmlns:a16="http://schemas.microsoft.com/office/drawing/2014/main" id="{D807F0CF-02A4-470D-9273-2E12434E8FDE}"/>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sp>
              <p:nvSpPr>
                <p:cNvPr id="18452" name="Oval 55">
                  <a:extLst>
                    <a:ext uri="{FF2B5EF4-FFF2-40B4-BE49-F238E27FC236}">
                      <a16:creationId xmlns="" xmlns:a16="http://schemas.microsoft.com/office/drawing/2014/main" id="{78465910-FA6F-4042-9106-B21FB94DB7B7}"/>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a:p>
              </p:txBody>
            </p:sp>
          </p:grpSp>
          <p:sp>
            <p:nvSpPr>
              <p:cNvPr id="18447" name="Text Box 56">
                <a:extLst>
                  <a:ext uri="{FF2B5EF4-FFF2-40B4-BE49-F238E27FC236}">
                    <a16:creationId xmlns="" xmlns:a16="http://schemas.microsoft.com/office/drawing/2014/main" id="{B3F8CBFE-1BC9-4160-B3BB-CDA233CE2D44}"/>
                  </a:ext>
                </a:extLst>
              </p:cNvPr>
              <p:cNvSpPr txBox="1">
                <a:spLocks noChangeArrowheads="1"/>
              </p:cNvSpPr>
              <p:nvPr/>
            </p:nvSpPr>
            <p:spPr bwMode="gray">
              <a:xfrm>
                <a:off x="1379" y="563"/>
                <a:ext cx="274"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vi-VN" sz="3200" b="1">
                    <a:solidFill>
                      <a:srgbClr val="990000"/>
                    </a:solidFill>
                    <a:latin typeface="Times New Roman" panose="02020603050405020304" pitchFamily="18" charset="0"/>
                  </a:rPr>
                  <a:t>4</a:t>
                </a:r>
              </a:p>
            </p:txBody>
          </p:sp>
        </p:grpSp>
      </p:grpSp>
      <p:sp>
        <p:nvSpPr>
          <p:cNvPr id="18439" name="WordArt 60">
            <a:extLst>
              <a:ext uri="{FF2B5EF4-FFF2-40B4-BE49-F238E27FC236}">
                <a16:creationId xmlns="" xmlns:a16="http://schemas.microsoft.com/office/drawing/2014/main" id="{B28947ED-AB6C-4AC3-88AE-28E7F85B7ABB}"/>
              </a:ext>
            </a:extLst>
          </p:cNvPr>
          <p:cNvSpPr>
            <a:spLocks noChangeArrowheads="1" noChangeShapeType="1" noTextEdit="1"/>
          </p:cNvSpPr>
          <p:nvPr/>
        </p:nvSpPr>
        <p:spPr bwMode="auto">
          <a:xfrm>
            <a:off x="594372" y="134240"/>
            <a:ext cx="2209800" cy="1447800"/>
          </a:xfrm>
          <a:prstGeom prst="rect">
            <a:avLst/>
          </a:prstGeom>
        </p:spPr>
        <p:txBody>
          <a:bodyPr wrap="none" fromWordArt="1">
            <a:prstTxWarp prst="textCurveDown">
              <a:avLst>
                <a:gd name="adj" fmla="val 43477"/>
              </a:avLst>
            </a:prstTxWarp>
            <a:scene3d>
              <a:camera prst="legacyPerspectiveFront">
                <a:rot lat="20519982"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30781" name="Text Box 61">
            <a:extLst>
              <a:ext uri="{FF2B5EF4-FFF2-40B4-BE49-F238E27FC236}">
                <a16:creationId xmlns="" xmlns:a16="http://schemas.microsoft.com/office/drawing/2014/main" id="{6D7206C7-5A35-4541-8EB2-F0BB2722B775}"/>
              </a:ext>
            </a:extLst>
          </p:cNvPr>
          <p:cNvSpPr txBox="1">
            <a:spLocks noChangeArrowheads="1"/>
          </p:cNvSpPr>
          <p:nvPr/>
        </p:nvSpPr>
        <p:spPr bwMode="auto">
          <a:xfrm>
            <a:off x="2162175" y="1416319"/>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vi-VN" sz="2400" b="1" i="1">
                <a:solidFill>
                  <a:srgbClr val="1A0597"/>
                </a:solidFill>
                <a:latin typeface="Times New Roman" panose="02020603050405020304" pitchFamily="18" charset="0"/>
              </a:rPr>
              <a:t>* Dựa vào các tranh sau, hãy kể lại tóm tắt câu chuyện</a:t>
            </a:r>
            <a:r>
              <a:rPr lang="en-US" altLang="vi-VN" sz="2400" b="1" i="1">
                <a:solidFill>
                  <a:srgbClr val="990000"/>
                </a:solidFill>
                <a:latin typeface="Times New Roman" panose="02020603050405020304" pitchFamily="18" charset="0"/>
              </a:rPr>
              <a:t> Hai Bà Trưng.</a:t>
            </a:r>
          </a:p>
        </p:txBody>
      </p:sp>
      <p:sp>
        <p:nvSpPr>
          <p:cNvPr id="30782" name="Text Box 62">
            <a:extLst>
              <a:ext uri="{FF2B5EF4-FFF2-40B4-BE49-F238E27FC236}">
                <a16:creationId xmlns="" xmlns:a16="http://schemas.microsoft.com/office/drawing/2014/main" id="{B339516F-1123-4761-B41A-8842F6B69415}"/>
              </a:ext>
            </a:extLst>
          </p:cNvPr>
          <p:cNvSpPr txBox="1">
            <a:spLocks noChangeArrowheads="1"/>
          </p:cNvSpPr>
          <p:nvPr/>
        </p:nvSpPr>
        <p:spPr bwMode="auto">
          <a:xfrm>
            <a:off x="1524000" y="45720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vi-VN" b="1">
                <a:latin typeface="Times New Roman" panose="02020603050405020304" pitchFamily="18" charset="0"/>
                <a:cs typeface="Times New Roman" panose="02020603050405020304" pitchFamily="18" charset="0"/>
              </a:rPr>
              <a:t>* </a:t>
            </a:r>
            <a:r>
              <a:rPr lang="en-US" altLang="vi-VN" b="1">
                <a:solidFill>
                  <a:srgbClr val="FF0000"/>
                </a:solidFill>
                <a:latin typeface="Times New Roman" panose="02020603050405020304" pitchFamily="18" charset="0"/>
                <a:cs typeface="Times New Roman" panose="02020603050405020304" pitchFamily="18" charset="0"/>
              </a:rPr>
              <a:t>Câu chuyện này giúp các em hiểu được điều gì ?</a:t>
            </a:r>
            <a:endParaRPr lang="en-US" altLang="vi-VN" b="1">
              <a:latin typeface="Times New Roman" panose="02020603050405020304" pitchFamily="18" charset="0"/>
              <a:cs typeface="Times New Roman" panose="02020603050405020304" pitchFamily="18" charset="0"/>
            </a:endParaRPr>
          </a:p>
        </p:txBody>
      </p:sp>
      <p:sp>
        <p:nvSpPr>
          <p:cNvPr id="30783" name="Text Box 63">
            <a:extLst>
              <a:ext uri="{FF2B5EF4-FFF2-40B4-BE49-F238E27FC236}">
                <a16:creationId xmlns="" xmlns:a16="http://schemas.microsoft.com/office/drawing/2014/main" id="{A144F34D-4166-4FFC-BAD2-46917AB2EFA9}"/>
              </a:ext>
            </a:extLst>
          </p:cNvPr>
          <p:cNvSpPr txBox="1">
            <a:spLocks noChangeArrowheads="1"/>
          </p:cNvSpPr>
          <p:nvPr/>
        </p:nvSpPr>
        <p:spPr bwMode="auto">
          <a:xfrm>
            <a:off x="1524000" y="51054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spcBef>
                <a:spcPct val="50000"/>
              </a:spcBef>
            </a:pPr>
            <a:r>
              <a:rPr lang="en-US" altLang="vi-VN" b="1">
                <a:solidFill>
                  <a:srgbClr val="000099"/>
                </a:solidFill>
                <a:latin typeface="Times New Roman" panose="02020603050405020304" pitchFamily="18" charset="0"/>
                <a:cs typeface="Times New Roman" panose="02020603050405020304" pitchFamily="18" charset="0"/>
              </a:rPr>
              <a:t>- Dân tộc Việt Nam ta có truyền thống chống giặc ngoại xâm bất khuất từ bao đời nay , phụ nữ Việt Nam rất anh hùng bất khuất. </a:t>
            </a:r>
            <a:endParaRPr lang="en-US" altLang="vi-VN"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720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82"/>
                                        </p:tgtEl>
                                        <p:attrNameLst>
                                          <p:attrName>style.visibility</p:attrName>
                                        </p:attrNameLst>
                                      </p:cBhvr>
                                      <p:to>
                                        <p:strVal val="visible"/>
                                      </p:to>
                                    </p:set>
                                    <p:animEffect transition="in" filter="circle(in)">
                                      <p:cBhvr>
                                        <p:cTn id="7" dur="500"/>
                                        <p:tgtEl>
                                          <p:spTgt spid="3078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83"/>
                                        </p:tgtEl>
                                        <p:attrNameLst>
                                          <p:attrName>style.visibility</p:attrName>
                                        </p:attrNameLst>
                                      </p:cBhvr>
                                      <p:to>
                                        <p:strVal val="visible"/>
                                      </p:to>
                                    </p:set>
                                    <p:animEffect transition="in" filter="circle(in)">
                                      <p:cBhvr>
                                        <p:cTn id="12" dur="500"/>
                                        <p:tgtEl>
                                          <p:spTgt spid="30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2" grpId="0"/>
      <p:bldP spid="3078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 xmlns:a16="http://schemas.microsoft.com/office/drawing/2014/main" id="{852C6296-9517-4D59-8A45-EFE639EE4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11">
            <a:extLst>
              <a:ext uri="{FF2B5EF4-FFF2-40B4-BE49-F238E27FC236}">
                <a16:creationId xmlns="" xmlns:a16="http://schemas.microsoft.com/office/drawing/2014/main" id="{A416E649-FF7E-44DD-898B-8D523568A2EF}"/>
              </a:ext>
            </a:extLst>
          </p:cNvPr>
          <p:cNvSpPr txBox="1"/>
          <p:nvPr/>
        </p:nvSpPr>
        <p:spPr>
          <a:xfrm>
            <a:off x="1133356" y="1062365"/>
            <a:ext cx="10258543" cy="1654748"/>
          </a:xfrm>
          <a:prstGeom prst="rect">
            <a:avLst/>
          </a:prstGeom>
          <a:noFill/>
        </p:spPr>
        <p:txBody>
          <a:bodyPr wrap="square" rtlCol="0">
            <a:spAutoFit/>
          </a:bodyPr>
          <a:lstStyle/>
          <a:p>
            <a:pPr algn="ctr">
              <a:lnSpc>
                <a:spcPct val="150000"/>
              </a:lnSpc>
            </a:pPr>
            <a:r>
              <a:rPr lang="en-US" sz="3600" b="1" dirty="0">
                <a:solidFill>
                  <a:srgbClr val="FF0000"/>
                </a:solidFill>
                <a:latin typeface="Times New Roman" panose="02020603050405020304" pitchFamily="18" charset="0"/>
                <a:ea typeface="方正喵呜体" panose="02010600010101010101" pitchFamily="2" charset="-122"/>
                <a:cs typeface="Times New Roman" panose="02020603050405020304" pitchFamily="18" charset="0"/>
              </a:rPr>
              <a:t>CÔ CHÀO CÁC EM.</a:t>
            </a:r>
          </a:p>
          <a:p>
            <a:pPr algn="ctr">
              <a:lnSpc>
                <a:spcPct val="150000"/>
              </a:lnSpc>
            </a:pPr>
            <a:r>
              <a:rPr lang="en-US" sz="3600" b="1" dirty="0">
                <a:solidFill>
                  <a:srgbClr val="FF0000"/>
                </a:solidFill>
                <a:latin typeface="Times New Roman" panose="02020603050405020304" pitchFamily="18" charset="0"/>
                <a:ea typeface="方正喵呜体" panose="02010600010101010101" pitchFamily="2" charset="-122"/>
                <a:cs typeface="Times New Roman" panose="02020603050405020304" pitchFamily="18" charset="0"/>
              </a:rPr>
              <a:t>CÔ CHÚC CÁC EM CHĂM NGOAN, HỌC  TỐT.</a:t>
            </a:r>
          </a:p>
        </p:txBody>
      </p:sp>
    </p:spTree>
    <p:extLst>
      <p:ext uri="{BB962C8B-B14F-4D97-AF65-F5344CB8AC3E}">
        <p14:creationId xmlns:p14="http://schemas.microsoft.com/office/powerpoint/2010/main" val="4233550939"/>
      </p:ext>
    </p:extLst>
  </p:cSld>
  <p:clrMapOvr>
    <a:masterClrMapping/>
  </p:clrMapOvr>
  <mc:AlternateContent xmlns:mc="http://schemas.openxmlformats.org/markup-compatibility/2006" xmlns:p14="http://schemas.microsoft.com/office/powerpoint/2010/main">
    <mc:Choice Requires="p14">
      <p:transition spd="slow" p14:dur="2000" advTm="16876"/>
    </mc:Choice>
    <mc:Fallback xmlns="">
      <p:transition spd="slow" advTm="1687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7">
            <a:extLst>
              <a:ext uri="{FF2B5EF4-FFF2-40B4-BE49-F238E27FC236}">
                <a16:creationId xmlns="" xmlns:a16="http://schemas.microsoft.com/office/drawing/2014/main" id="{D2B1AF14-68C2-457F-9F67-249F3068BB5B}"/>
              </a:ext>
            </a:extLst>
          </p:cNvPr>
          <p:cNvGrpSpPr/>
          <p:nvPr/>
        </p:nvGrpSpPr>
        <p:grpSpPr>
          <a:xfrm>
            <a:off x="4375084" y="2097821"/>
            <a:ext cx="1536349" cy="1138773"/>
            <a:chOff x="1973942" y="708840"/>
            <a:chExt cx="1016000" cy="609600"/>
          </a:xfrm>
        </p:grpSpPr>
        <p:sp>
          <p:nvSpPr>
            <p:cNvPr id="20" name="流程图: 决策 1">
              <a:extLst>
                <a:ext uri="{FF2B5EF4-FFF2-40B4-BE49-F238E27FC236}">
                  <a16:creationId xmlns="" xmlns:a16="http://schemas.microsoft.com/office/drawing/2014/main" id="{94D72C86-B27B-4A78-A519-EB3D84C12CD0}"/>
                </a:ext>
              </a:extLst>
            </p:cNvPr>
            <p:cNvSpPr/>
            <p:nvPr/>
          </p:nvSpPr>
          <p:spPr>
            <a:xfrm>
              <a:off x="1973942" y="708840"/>
              <a:ext cx="1016000" cy="609600"/>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文本框 2">
              <a:extLst>
                <a:ext uri="{FF2B5EF4-FFF2-40B4-BE49-F238E27FC236}">
                  <a16:creationId xmlns="" xmlns:a16="http://schemas.microsoft.com/office/drawing/2014/main" id="{CDABEB9A-E265-4F0C-90E7-B6F163819CA4}"/>
                </a:ext>
              </a:extLst>
            </p:cNvPr>
            <p:cNvSpPr txBox="1"/>
            <p:nvPr/>
          </p:nvSpPr>
          <p:spPr>
            <a:xfrm>
              <a:off x="2034682" y="886165"/>
              <a:ext cx="873717" cy="234628"/>
            </a:xfrm>
            <a:prstGeom prst="rect">
              <a:avLst/>
            </a:prstGeom>
            <a:noFill/>
          </p:spPr>
          <p:txBody>
            <a:bodyPr wrap="none" rtlCol="0">
              <a:spAutoFit/>
            </a:bodyPr>
            <a:lstStyle/>
            <a:p>
              <a:r>
                <a:rPr lang="en-US" altLang="zh-CN" sz="2800" b="1" dirty="0">
                  <a:solidFill>
                    <a:srgbClr val="6FB14B"/>
                  </a:solidFill>
                  <a:latin typeface="Times New Roman" panose="02020603050405020304" pitchFamily="18" charset="0"/>
                  <a:cs typeface="Times New Roman" panose="02020603050405020304" pitchFamily="18" charset="0"/>
                </a:rPr>
                <a:t> </a:t>
              </a:r>
              <a:r>
                <a:rPr lang="en-US" altLang="zh-CN" sz="2800" dirty="0" err="1">
                  <a:solidFill>
                    <a:srgbClr val="6FB14B"/>
                  </a:solidFill>
                  <a:latin typeface="Times New Roman" panose="02020603050405020304" pitchFamily="18" charset="0"/>
                  <a:cs typeface="Times New Roman" panose="02020603050405020304" pitchFamily="18" charset="0"/>
                </a:rPr>
                <a:t>Đoạn</a:t>
              </a:r>
              <a:r>
                <a:rPr lang="en-US" altLang="zh-CN" sz="2800" dirty="0">
                  <a:solidFill>
                    <a:srgbClr val="6FB14B"/>
                  </a:solidFill>
                  <a:latin typeface="Times New Roman" panose="02020603050405020304" pitchFamily="18" charset="0"/>
                  <a:cs typeface="Times New Roman" panose="02020603050405020304" pitchFamily="18" charset="0"/>
                </a:rPr>
                <a:t> 1</a:t>
              </a:r>
              <a:endParaRPr lang="zh-CN" altLang="en-US" sz="2800" dirty="0">
                <a:solidFill>
                  <a:srgbClr val="6FB14B"/>
                </a:solidFill>
                <a:latin typeface="Times New Roman" panose="02020603050405020304" pitchFamily="18" charset="0"/>
                <a:cs typeface="Times New Roman" panose="02020603050405020304" pitchFamily="18" charset="0"/>
              </a:endParaRPr>
            </a:p>
          </p:txBody>
        </p:sp>
      </p:grpSp>
      <p:sp>
        <p:nvSpPr>
          <p:cNvPr id="37" name="文本框 14">
            <a:extLst>
              <a:ext uri="{FF2B5EF4-FFF2-40B4-BE49-F238E27FC236}">
                <a16:creationId xmlns="" xmlns:a16="http://schemas.microsoft.com/office/drawing/2014/main" id="{DECC2D6C-5000-48F5-94C8-629576B5AB8D}"/>
              </a:ext>
            </a:extLst>
          </p:cNvPr>
          <p:cNvSpPr txBox="1"/>
          <p:nvPr/>
        </p:nvSpPr>
        <p:spPr>
          <a:xfrm>
            <a:off x="6378836" y="3378693"/>
            <a:ext cx="5508364" cy="707886"/>
          </a:xfrm>
          <a:prstGeom prst="rect">
            <a:avLst/>
          </a:prstGeom>
          <a:solidFill>
            <a:schemeClr val="bg2"/>
          </a:solidFill>
          <a:ln>
            <a:solidFill>
              <a:schemeClr val="tx1"/>
            </a:solidFill>
          </a:ln>
        </p:spPr>
        <p:txBody>
          <a:bodyPr wrap="square" rtlCol="0">
            <a:spAutoFit/>
          </a:bodyPr>
          <a:lstStyle/>
          <a:p>
            <a:r>
              <a:rPr lang="en-US" altLang="zh-CN" sz="2000">
                <a:latin typeface="Times New Roman" panose="02020603050405020304" pitchFamily="18" charset="0"/>
                <a:cs typeface="Times New Roman" panose="02020603050405020304" pitchFamily="18" charset="0"/>
              </a:rPr>
              <a:t>Đọc với giọng thong thả đầy cảm phục.Nhấn giọng ở những từ ngữ ca ngợi tài trí của hai chị em.</a:t>
            </a:r>
            <a:endParaRPr lang="zh-CN" altLang="en-US" sz="2000" dirty="0">
              <a:latin typeface="Times New Roman" panose="02020603050405020304" pitchFamily="18" charset="0"/>
              <a:cs typeface="Times New Roman" panose="02020603050405020304" pitchFamily="18" charset="0"/>
            </a:endParaRPr>
          </a:p>
        </p:txBody>
      </p:sp>
      <p:sp>
        <p:nvSpPr>
          <p:cNvPr id="38" name="文本框 18">
            <a:extLst>
              <a:ext uri="{FF2B5EF4-FFF2-40B4-BE49-F238E27FC236}">
                <a16:creationId xmlns="" xmlns:a16="http://schemas.microsoft.com/office/drawing/2014/main" id="{58DEA35C-0CF2-4ACD-80B1-F869092E3F22}"/>
              </a:ext>
            </a:extLst>
          </p:cNvPr>
          <p:cNvSpPr txBox="1"/>
          <p:nvPr/>
        </p:nvSpPr>
        <p:spPr>
          <a:xfrm>
            <a:off x="6370844" y="5446332"/>
            <a:ext cx="5508364" cy="1323439"/>
          </a:xfrm>
          <a:prstGeom prst="rect">
            <a:avLst/>
          </a:prstGeom>
          <a:solidFill>
            <a:schemeClr val="bg2"/>
          </a:solidFill>
          <a:ln>
            <a:solidFill>
              <a:schemeClr val="tx1"/>
            </a:solidFill>
          </a:ln>
        </p:spPr>
        <p:txBody>
          <a:bodyPr wrap="square" rtlCol="0">
            <a:spAutoFit/>
          </a:bodyPr>
          <a:lstStyle/>
          <a:p>
            <a:r>
              <a:rPr lang="en-US" altLang="zh-CN" sz="2000">
                <a:latin typeface="Times New Roman" panose="02020603050405020304" pitchFamily="18" charset="0"/>
                <a:cs typeface="Times New Roman" panose="02020603050405020304" pitchFamily="18" charset="0"/>
              </a:rPr>
              <a:t>Đọc với giọng thong thả đầy cảm phục.Nhấn giọng ở những từ ngữ ca ngợi thắng lợi vĩ đại của cuộc khởi nghĩa và sự tôn kính của nhân dân đối với Hai Bà Trưng.</a:t>
            </a:r>
            <a:endParaRPr lang="zh-CN" altLang="en-US" sz="2000" dirty="0">
              <a:latin typeface="Times New Roman" panose="02020603050405020304" pitchFamily="18" charset="0"/>
              <a:cs typeface="Times New Roman" panose="02020603050405020304" pitchFamily="18" charset="0"/>
            </a:endParaRPr>
          </a:p>
        </p:txBody>
      </p:sp>
      <p:sp>
        <p:nvSpPr>
          <p:cNvPr id="41" name="文本框 2">
            <a:extLst>
              <a:ext uri="{FF2B5EF4-FFF2-40B4-BE49-F238E27FC236}">
                <a16:creationId xmlns="" xmlns:a16="http://schemas.microsoft.com/office/drawing/2014/main" id="{272BD90B-93BC-4D48-AA9A-0690CDDBCAEC}"/>
              </a:ext>
            </a:extLst>
          </p:cNvPr>
          <p:cNvSpPr txBox="1"/>
          <p:nvPr/>
        </p:nvSpPr>
        <p:spPr>
          <a:xfrm>
            <a:off x="3690419" y="3430227"/>
            <a:ext cx="274434" cy="523220"/>
          </a:xfrm>
          <a:prstGeom prst="rect">
            <a:avLst/>
          </a:prstGeom>
          <a:noFill/>
        </p:spPr>
        <p:txBody>
          <a:bodyPr wrap="none" rtlCol="0">
            <a:spAutoFit/>
          </a:bodyPr>
          <a:lstStyle/>
          <a:p>
            <a:r>
              <a:rPr lang="en-US" altLang="zh-CN" sz="2800" b="1" dirty="0">
                <a:solidFill>
                  <a:srgbClr val="6FB14B"/>
                </a:solidFill>
                <a:latin typeface="Times New Roman" panose="02020603050405020304" pitchFamily="18" charset="0"/>
                <a:cs typeface="Times New Roman" panose="02020603050405020304" pitchFamily="18" charset="0"/>
              </a:rPr>
              <a:t> </a:t>
            </a:r>
            <a:endParaRPr lang="zh-CN" altLang="en-US" sz="2800" b="1" dirty="0">
              <a:solidFill>
                <a:srgbClr val="6FB14B"/>
              </a:solidFill>
              <a:latin typeface="Times New Roman" panose="02020603050405020304" pitchFamily="18" charset="0"/>
              <a:cs typeface="Times New Roman" panose="02020603050405020304" pitchFamily="18" charset="0"/>
            </a:endParaRPr>
          </a:p>
        </p:txBody>
      </p:sp>
      <p:grpSp>
        <p:nvGrpSpPr>
          <p:cNvPr id="43" name="组合 7">
            <a:extLst>
              <a:ext uri="{FF2B5EF4-FFF2-40B4-BE49-F238E27FC236}">
                <a16:creationId xmlns="" xmlns:a16="http://schemas.microsoft.com/office/drawing/2014/main" id="{CFDA0A22-4254-489E-924C-8C2DAA0A9996}"/>
              </a:ext>
            </a:extLst>
          </p:cNvPr>
          <p:cNvGrpSpPr/>
          <p:nvPr/>
        </p:nvGrpSpPr>
        <p:grpSpPr>
          <a:xfrm>
            <a:off x="4380182" y="3236594"/>
            <a:ext cx="1536350" cy="1184834"/>
            <a:chOff x="1366242" y="515626"/>
            <a:chExt cx="1016000" cy="609600"/>
          </a:xfrm>
        </p:grpSpPr>
        <p:sp>
          <p:nvSpPr>
            <p:cNvPr id="44" name="流程图: 决策 1">
              <a:extLst>
                <a:ext uri="{FF2B5EF4-FFF2-40B4-BE49-F238E27FC236}">
                  <a16:creationId xmlns="" xmlns:a16="http://schemas.microsoft.com/office/drawing/2014/main" id="{A94144F7-0AB4-43E6-89D4-323D5C50EB42}"/>
                </a:ext>
              </a:extLst>
            </p:cNvPr>
            <p:cNvSpPr/>
            <p:nvPr/>
          </p:nvSpPr>
          <p:spPr>
            <a:xfrm>
              <a:off x="1366242" y="515626"/>
              <a:ext cx="1016000" cy="609600"/>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文本框 2">
              <a:extLst>
                <a:ext uri="{FF2B5EF4-FFF2-40B4-BE49-F238E27FC236}">
                  <a16:creationId xmlns="" xmlns:a16="http://schemas.microsoft.com/office/drawing/2014/main" id="{88C4F0AE-C48D-4F1B-9C4C-A9E9ECD7B775}"/>
                </a:ext>
              </a:extLst>
            </p:cNvPr>
            <p:cNvSpPr txBox="1"/>
            <p:nvPr/>
          </p:nvSpPr>
          <p:spPr>
            <a:xfrm>
              <a:off x="1461192" y="703112"/>
              <a:ext cx="901279" cy="234628"/>
            </a:xfrm>
            <a:prstGeom prst="rect">
              <a:avLst/>
            </a:prstGeom>
            <a:noFill/>
          </p:spPr>
          <p:txBody>
            <a:bodyPr wrap="none" rtlCol="0">
              <a:spAutoFit/>
            </a:bodyPr>
            <a:lstStyle/>
            <a:p>
              <a:r>
                <a:rPr lang="en-US" altLang="zh-CN" sz="2800" b="1" dirty="0">
                  <a:solidFill>
                    <a:srgbClr val="6FB14B"/>
                  </a:solidFill>
                  <a:latin typeface="Times New Roman" panose="02020603050405020304" pitchFamily="18" charset="0"/>
                  <a:cs typeface="Times New Roman" panose="02020603050405020304" pitchFamily="18" charset="0"/>
                </a:rPr>
                <a:t> </a:t>
              </a:r>
              <a:r>
                <a:rPr lang="en-US" altLang="zh-CN" sz="2800" dirty="0" err="1">
                  <a:solidFill>
                    <a:srgbClr val="6FB14B"/>
                  </a:solidFill>
                  <a:latin typeface="Times New Roman" panose="02020603050405020304" pitchFamily="18" charset="0"/>
                  <a:cs typeface="Times New Roman" panose="02020603050405020304" pitchFamily="18" charset="0"/>
                </a:rPr>
                <a:t>Đoạn</a:t>
              </a:r>
              <a:r>
                <a:rPr lang="en-US" altLang="zh-CN" sz="2800" dirty="0">
                  <a:solidFill>
                    <a:srgbClr val="6FB14B"/>
                  </a:solidFill>
                  <a:latin typeface="Times New Roman" panose="02020603050405020304" pitchFamily="18" charset="0"/>
                  <a:cs typeface="Times New Roman" panose="02020603050405020304" pitchFamily="18" charset="0"/>
                </a:rPr>
                <a:t> 2</a:t>
              </a:r>
              <a:endParaRPr lang="zh-CN" altLang="en-US" sz="2800" dirty="0">
                <a:solidFill>
                  <a:srgbClr val="6FB14B"/>
                </a:solidFill>
                <a:latin typeface="Times New Roman" panose="02020603050405020304" pitchFamily="18" charset="0"/>
                <a:cs typeface="Times New Roman" panose="02020603050405020304" pitchFamily="18" charset="0"/>
              </a:endParaRPr>
            </a:p>
          </p:txBody>
        </p:sp>
      </p:grpSp>
      <p:grpSp>
        <p:nvGrpSpPr>
          <p:cNvPr id="46" name="组合 7">
            <a:extLst>
              <a:ext uri="{FF2B5EF4-FFF2-40B4-BE49-F238E27FC236}">
                <a16:creationId xmlns="" xmlns:a16="http://schemas.microsoft.com/office/drawing/2014/main" id="{5E5B5A1C-3C7C-452E-B49E-EE2BE2617EE6}"/>
              </a:ext>
            </a:extLst>
          </p:cNvPr>
          <p:cNvGrpSpPr/>
          <p:nvPr/>
        </p:nvGrpSpPr>
        <p:grpSpPr>
          <a:xfrm>
            <a:off x="4380182" y="4426375"/>
            <a:ext cx="1536350" cy="1184834"/>
            <a:chOff x="1973942" y="708840"/>
            <a:chExt cx="1016000" cy="609600"/>
          </a:xfrm>
        </p:grpSpPr>
        <p:sp>
          <p:nvSpPr>
            <p:cNvPr id="47" name="流程图: 决策 1">
              <a:extLst>
                <a:ext uri="{FF2B5EF4-FFF2-40B4-BE49-F238E27FC236}">
                  <a16:creationId xmlns="" xmlns:a16="http://schemas.microsoft.com/office/drawing/2014/main" id="{8B9D610A-1F90-4096-A4C3-248743386A14}"/>
                </a:ext>
              </a:extLst>
            </p:cNvPr>
            <p:cNvSpPr/>
            <p:nvPr/>
          </p:nvSpPr>
          <p:spPr>
            <a:xfrm>
              <a:off x="1973942" y="708840"/>
              <a:ext cx="1016000" cy="609600"/>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文本框 2">
              <a:extLst>
                <a:ext uri="{FF2B5EF4-FFF2-40B4-BE49-F238E27FC236}">
                  <a16:creationId xmlns="" xmlns:a16="http://schemas.microsoft.com/office/drawing/2014/main" id="{A570314F-FBF2-436C-AFE5-B42D3A2F99AD}"/>
                </a:ext>
              </a:extLst>
            </p:cNvPr>
            <p:cNvSpPr txBox="1"/>
            <p:nvPr/>
          </p:nvSpPr>
          <p:spPr>
            <a:xfrm>
              <a:off x="2034681" y="886165"/>
              <a:ext cx="901279" cy="234628"/>
            </a:xfrm>
            <a:prstGeom prst="rect">
              <a:avLst/>
            </a:prstGeom>
            <a:noFill/>
          </p:spPr>
          <p:txBody>
            <a:bodyPr wrap="none" rtlCol="0">
              <a:spAutoFit/>
            </a:bodyPr>
            <a:lstStyle/>
            <a:p>
              <a:r>
                <a:rPr lang="en-US" altLang="zh-CN" sz="2800" b="1" dirty="0">
                  <a:solidFill>
                    <a:srgbClr val="6FB14B"/>
                  </a:solidFill>
                  <a:latin typeface="Times New Roman" panose="02020603050405020304" pitchFamily="18" charset="0"/>
                  <a:cs typeface="Times New Roman" panose="02020603050405020304" pitchFamily="18" charset="0"/>
                </a:rPr>
                <a:t> </a:t>
              </a:r>
              <a:r>
                <a:rPr lang="en-US" altLang="zh-CN" sz="2800" dirty="0" err="1">
                  <a:solidFill>
                    <a:srgbClr val="6FB14B"/>
                  </a:solidFill>
                  <a:latin typeface="Times New Roman" panose="02020603050405020304" pitchFamily="18" charset="0"/>
                  <a:cs typeface="Times New Roman" panose="02020603050405020304" pitchFamily="18" charset="0"/>
                </a:rPr>
                <a:t>Đoạn</a:t>
              </a:r>
              <a:r>
                <a:rPr lang="en-US" altLang="zh-CN" sz="2800" dirty="0">
                  <a:solidFill>
                    <a:srgbClr val="6FB14B"/>
                  </a:solidFill>
                  <a:latin typeface="Times New Roman" panose="02020603050405020304" pitchFamily="18" charset="0"/>
                  <a:cs typeface="Times New Roman" panose="02020603050405020304" pitchFamily="18" charset="0"/>
                </a:rPr>
                <a:t> 3</a:t>
              </a:r>
              <a:endParaRPr lang="zh-CN" altLang="en-US" sz="2800" dirty="0">
                <a:solidFill>
                  <a:srgbClr val="6FB14B"/>
                </a:solidFill>
                <a:latin typeface="Times New Roman" panose="02020603050405020304" pitchFamily="18" charset="0"/>
                <a:cs typeface="Times New Roman" panose="02020603050405020304" pitchFamily="18" charset="0"/>
              </a:endParaRPr>
            </a:p>
          </p:txBody>
        </p:sp>
      </p:grpSp>
      <p:sp>
        <p:nvSpPr>
          <p:cNvPr id="7" name="Hình chữ nhật: Góc Tròn 6">
            <a:extLst>
              <a:ext uri="{FF2B5EF4-FFF2-40B4-BE49-F238E27FC236}">
                <a16:creationId xmlns="" xmlns:a16="http://schemas.microsoft.com/office/drawing/2014/main" id="{741C57FC-A708-4CD3-B404-C5DF9D6DA77D}"/>
              </a:ext>
            </a:extLst>
          </p:cNvPr>
          <p:cNvSpPr/>
          <p:nvPr/>
        </p:nvSpPr>
        <p:spPr bwMode="auto">
          <a:xfrm>
            <a:off x="452582" y="2910711"/>
            <a:ext cx="3512271" cy="1947057"/>
          </a:xfrm>
          <a:prstGeom prst="roundRect">
            <a:avLst/>
          </a:prstGeom>
          <a:solidFill>
            <a:srgbClr val="FFC000"/>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p:spPr>
        <p:txBody>
          <a:bodyPr vert="horz" wrap="square" lIns="91440" tIns="45720" rIns="91440" bIns="45720" numCol="1" rtlCol="0" anchor="ctr" anchorCtr="0" compatLnSpc="1">
            <a:prstTxWarp prst="textNoShape">
              <a:avLst/>
            </a:prstTxWarp>
          </a:bodyPr>
          <a:lstStyle/>
          <a:p>
            <a:r>
              <a:rPr lang="en-US" sz="2800" b="1">
                <a:latin typeface="Times New Roman" pitchFamily="18" charset="0"/>
                <a:cs typeface="Times New Roman" pitchFamily="18" charset="0"/>
              </a:rPr>
              <a:t>Hướng dẫn cách đọc</a:t>
            </a:r>
          </a:p>
        </p:txBody>
      </p:sp>
      <p:pic>
        <p:nvPicPr>
          <p:cNvPr id="24" name="图片 4" descr="13">
            <a:extLst>
              <a:ext uri="{FF2B5EF4-FFF2-40B4-BE49-F238E27FC236}">
                <a16:creationId xmlns="" xmlns:a16="http://schemas.microsoft.com/office/drawing/2014/main" id="{C3000195-C67D-48A1-BEBD-70E397A3B2E2}"/>
              </a:ext>
            </a:extLst>
          </p:cNvPr>
          <p:cNvPicPr>
            <a:picLocks noChangeAspect="1"/>
          </p:cNvPicPr>
          <p:nvPr/>
        </p:nvPicPr>
        <p:blipFill>
          <a:blip r:embed="rId4"/>
          <a:stretch>
            <a:fillRect/>
          </a:stretch>
        </p:blipFill>
        <p:spPr>
          <a:xfrm>
            <a:off x="9812975" y="-299967"/>
            <a:ext cx="2931428" cy="2485190"/>
          </a:xfrm>
          <a:prstGeom prst="rect">
            <a:avLst/>
          </a:prstGeom>
        </p:spPr>
      </p:pic>
      <p:pic>
        <p:nvPicPr>
          <p:cNvPr id="23" name="图片 1" descr="64a8e9e6f0a315977ad9af715ccf7ba5">
            <a:extLst>
              <a:ext uri="{FF2B5EF4-FFF2-40B4-BE49-F238E27FC236}">
                <a16:creationId xmlns="" xmlns:a16="http://schemas.microsoft.com/office/drawing/2014/main" id="{25EF31F2-4D42-450B-9399-FFC45DB8F201}"/>
              </a:ext>
            </a:extLst>
          </p:cNvPr>
          <p:cNvPicPr>
            <a:picLocks noChangeAspect="1"/>
          </p:cNvPicPr>
          <p:nvPr/>
        </p:nvPicPr>
        <p:blipFill>
          <a:blip r:embed="rId5"/>
          <a:stretch>
            <a:fillRect/>
          </a:stretch>
        </p:blipFill>
        <p:spPr>
          <a:xfrm flipH="1">
            <a:off x="53862" y="5294109"/>
            <a:ext cx="4365735" cy="1546943"/>
          </a:xfrm>
          <a:prstGeom prst="rect">
            <a:avLst/>
          </a:prstGeom>
        </p:spPr>
      </p:pic>
      <p:sp>
        <p:nvSpPr>
          <p:cNvPr id="25" name="Rectangle 3">
            <a:extLst>
              <a:ext uri="{FF2B5EF4-FFF2-40B4-BE49-F238E27FC236}">
                <a16:creationId xmlns="" xmlns:a16="http://schemas.microsoft.com/office/drawing/2014/main" id="{8A758F10-A5F7-45A6-86C5-F15EAF6ABE9B}"/>
              </a:ext>
            </a:extLst>
          </p:cNvPr>
          <p:cNvSpPr txBox="1">
            <a:spLocks noChangeArrowheads="1"/>
          </p:cNvSpPr>
          <p:nvPr/>
        </p:nvSpPr>
        <p:spPr bwMode="auto">
          <a:xfrm>
            <a:off x="2151300" y="108263"/>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00"/>
                </a:solidFill>
                <a:latin typeface="Times New Roman" panose="02020603050405020304" pitchFamily="18" charset="0"/>
                <a:cs typeface="Times New Roman" panose="02020603050405020304" pitchFamily="18" charset="0"/>
              </a:rPr>
              <a:t>TẬP ĐỌC - KỂ CHUYỆN</a:t>
            </a:r>
            <a:endParaRPr lang="en-US" altLang="en-US" sz="2800" b="1" i="1" dirty="0">
              <a:solidFill>
                <a:srgbClr val="000000"/>
              </a:solidFill>
              <a:latin typeface="Times New Roman" panose="02020603050405020304" pitchFamily="18" charset="0"/>
              <a:cs typeface="Times New Roman" panose="02020603050405020304" pitchFamily="18" charset="0"/>
            </a:endParaRPr>
          </a:p>
        </p:txBody>
      </p:sp>
      <p:sp>
        <p:nvSpPr>
          <p:cNvPr id="27" name="TextBox 13">
            <a:extLst>
              <a:ext uri="{FF2B5EF4-FFF2-40B4-BE49-F238E27FC236}">
                <a16:creationId xmlns="" xmlns:a16="http://schemas.microsoft.com/office/drawing/2014/main" id="{7E21F1DF-5401-4A88-8FBD-DB8B7A632E40}"/>
              </a:ext>
            </a:extLst>
          </p:cNvPr>
          <p:cNvSpPr txBox="1">
            <a:spLocks noChangeArrowheads="1"/>
          </p:cNvSpPr>
          <p:nvPr/>
        </p:nvSpPr>
        <p:spPr bwMode="auto">
          <a:xfrm>
            <a:off x="2720779" y="636781"/>
            <a:ext cx="73161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4000" b="1">
                <a:solidFill>
                  <a:srgbClr val="FF0000"/>
                </a:solidFill>
                <a:latin typeface="Times New Roman" panose="02020603050405020304" pitchFamily="18" charset="0"/>
                <a:cs typeface="Times New Roman" panose="02020603050405020304" pitchFamily="18" charset="0"/>
              </a:rPr>
              <a:t>HAI BÀ TRƯNG</a:t>
            </a:r>
            <a:r>
              <a:rPr lang="en-US" altLang="en-US" sz="2800" b="1">
                <a:solidFill>
                  <a:srgbClr val="000000"/>
                </a:solidFill>
                <a:latin typeface="Times New Roman" panose="02020603050405020304" pitchFamily="18" charset="0"/>
                <a:cs typeface="Times New Roman" panose="02020603050405020304" pitchFamily="18" charset="0"/>
              </a:rPr>
              <a:t>                                          </a:t>
            </a:r>
            <a:endParaRPr lang="en-US" altLang="en-US" sz="2800" b="1" i="1" dirty="0">
              <a:solidFill>
                <a:srgbClr val="000000"/>
              </a:solidFill>
              <a:latin typeface="Times New Roman" panose="02020603050405020304" pitchFamily="18" charset="0"/>
              <a:cs typeface="Times New Roman" panose="02020603050405020304" pitchFamily="18" charset="0"/>
            </a:endParaRPr>
          </a:p>
        </p:txBody>
      </p:sp>
      <p:grpSp>
        <p:nvGrpSpPr>
          <p:cNvPr id="29" name="组合 7">
            <a:extLst>
              <a:ext uri="{FF2B5EF4-FFF2-40B4-BE49-F238E27FC236}">
                <a16:creationId xmlns="" xmlns:a16="http://schemas.microsoft.com/office/drawing/2014/main" id="{6F8E2158-2449-439F-BD49-7B472F0BDF0A}"/>
              </a:ext>
            </a:extLst>
          </p:cNvPr>
          <p:cNvGrpSpPr/>
          <p:nvPr/>
        </p:nvGrpSpPr>
        <p:grpSpPr>
          <a:xfrm>
            <a:off x="4380183" y="5627443"/>
            <a:ext cx="1536349" cy="1213610"/>
            <a:chOff x="2006701" y="609877"/>
            <a:chExt cx="1016000" cy="600779"/>
          </a:xfrm>
        </p:grpSpPr>
        <p:sp>
          <p:nvSpPr>
            <p:cNvPr id="30" name="流程图: 决策 1">
              <a:extLst>
                <a:ext uri="{FF2B5EF4-FFF2-40B4-BE49-F238E27FC236}">
                  <a16:creationId xmlns="" xmlns:a16="http://schemas.microsoft.com/office/drawing/2014/main" id="{9A20C1C7-F2E6-43E4-8230-C67C815BB11B}"/>
                </a:ext>
              </a:extLst>
            </p:cNvPr>
            <p:cNvSpPr/>
            <p:nvPr/>
          </p:nvSpPr>
          <p:spPr>
            <a:xfrm>
              <a:off x="2006701" y="609877"/>
              <a:ext cx="1016000" cy="600779"/>
            </a:xfrm>
            <a:prstGeom prst="flowChartDecision">
              <a:avLst/>
            </a:prstGeom>
            <a:solidFill>
              <a:srgbClr val="E5EA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文本框 2">
              <a:extLst>
                <a:ext uri="{FF2B5EF4-FFF2-40B4-BE49-F238E27FC236}">
                  <a16:creationId xmlns="" xmlns:a16="http://schemas.microsoft.com/office/drawing/2014/main" id="{0DD06557-83A9-4861-8ED2-F2DCAB2B1571}"/>
                </a:ext>
              </a:extLst>
            </p:cNvPr>
            <p:cNvSpPr txBox="1"/>
            <p:nvPr/>
          </p:nvSpPr>
          <p:spPr>
            <a:xfrm>
              <a:off x="2051853" y="799295"/>
              <a:ext cx="873718" cy="259012"/>
            </a:xfrm>
            <a:prstGeom prst="rect">
              <a:avLst/>
            </a:prstGeom>
            <a:noFill/>
          </p:spPr>
          <p:txBody>
            <a:bodyPr wrap="none" rtlCol="0">
              <a:spAutoFit/>
            </a:bodyPr>
            <a:lstStyle/>
            <a:p>
              <a:r>
                <a:rPr lang="en-US" altLang="zh-CN" sz="2800" b="1" dirty="0">
                  <a:solidFill>
                    <a:srgbClr val="6FB14B"/>
                  </a:solidFill>
                  <a:latin typeface="Times New Roman" panose="02020603050405020304" pitchFamily="18" charset="0"/>
                  <a:cs typeface="Times New Roman" panose="02020603050405020304" pitchFamily="18" charset="0"/>
                </a:rPr>
                <a:t> </a:t>
              </a:r>
              <a:r>
                <a:rPr lang="en-US" altLang="zh-CN" sz="2800" err="1">
                  <a:solidFill>
                    <a:srgbClr val="6FB14B"/>
                  </a:solidFill>
                  <a:latin typeface="Times New Roman" panose="02020603050405020304" pitchFamily="18" charset="0"/>
                  <a:cs typeface="Times New Roman" panose="02020603050405020304" pitchFamily="18" charset="0"/>
                </a:rPr>
                <a:t>Đoạn</a:t>
              </a:r>
              <a:r>
                <a:rPr lang="en-US" altLang="zh-CN" sz="2800">
                  <a:solidFill>
                    <a:srgbClr val="6FB14B"/>
                  </a:solidFill>
                  <a:latin typeface="Times New Roman" panose="02020603050405020304" pitchFamily="18" charset="0"/>
                  <a:cs typeface="Times New Roman" panose="02020603050405020304" pitchFamily="18" charset="0"/>
                </a:rPr>
                <a:t> 4</a:t>
              </a:r>
              <a:endParaRPr lang="zh-CN" altLang="en-US" sz="2800" dirty="0">
                <a:solidFill>
                  <a:srgbClr val="6FB14B"/>
                </a:solidFill>
                <a:latin typeface="Times New Roman" panose="02020603050405020304" pitchFamily="18" charset="0"/>
                <a:cs typeface="Times New Roman" panose="02020603050405020304" pitchFamily="18" charset="0"/>
              </a:endParaRPr>
            </a:p>
          </p:txBody>
        </p:sp>
      </p:grpSp>
      <p:sp>
        <p:nvSpPr>
          <p:cNvPr id="32" name="文本框 14">
            <a:extLst>
              <a:ext uri="{FF2B5EF4-FFF2-40B4-BE49-F238E27FC236}">
                <a16:creationId xmlns="" xmlns:a16="http://schemas.microsoft.com/office/drawing/2014/main" id="{0403F1C8-4772-4E2A-858A-6E42376E121A}"/>
              </a:ext>
            </a:extLst>
          </p:cNvPr>
          <p:cNvSpPr txBox="1"/>
          <p:nvPr/>
        </p:nvSpPr>
        <p:spPr>
          <a:xfrm>
            <a:off x="6378836" y="4349936"/>
            <a:ext cx="5508364" cy="1015663"/>
          </a:xfrm>
          <a:prstGeom prst="rect">
            <a:avLst/>
          </a:prstGeom>
          <a:solidFill>
            <a:schemeClr val="bg2"/>
          </a:solidFill>
          <a:ln>
            <a:solidFill>
              <a:schemeClr val="tx1"/>
            </a:solidFill>
          </a:ln>
        </p:spPr>
        <p:txBody>
          <a:bodyPr wrap="square" rtlCol="0">
            <a:spAutoFit/>
          </a:bodyPr>
          <a:lstStyle/>
          <a:p>
            <a:r>
              <a:rPr lang="en-US" altLang="zh-CN" sz="2000">
                <a:latin typeface="Times New Roman" panose="02020603050405020304" pitchFamily="18" charset="0"/>
                <a:cs typeface="Times New Roman" panose="02020603050405020304" pitchFamily="18" charset="0"/>
              </a:rPr>
              <a:t>Đọc với giọng nhanh,hào hùng,mạnh mẽ;Nhấn giọng những từ ngữ thể hiện khí phách của Hai Bà;Khí thế hào hùng của đoàn quân khởi nghĩa.</a:t>
            </a:r>
            <a:endParaRPr lang="zh-CN" altLang="en-US" sz="2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BEBED25F-3B79-47DA-8209-AC49127CDD00}"/>
              </a:ext>
            </a:extLst>
          </p:cNvPr>
          <p:cNvSpPr txBox="1"/>
          <p:nvPr/>
        </p:nvSpPr>
        <p:spPr>
          <a:xfrm>
            <a:off x="6305688" y="2313264"/>
            <a:ext cx="5638676" cy="707886"/>
          </a:xfrm>
          <a:prstGeom prst="rect">
            <a:avLst/>
          </a:prstGeom>
          <a:solidFill>
            <a:schemeClr val="bg2"/>
          </a:solidFill>
          <a:ln w="12700">
            <a:solidFill>
              <a:schemeClr val="tx1"/>
            </a:solidFill>
          </a:ln>
        </p:spPr>
        <p:txBody>
          <a:bodyPr wrap="square" rtlCol="0">
            <a:spAutoFit/>
          </a:bodyPr>
          <a:lstStyle/>
          <a:p>
            <a:r>
              <a:rPr lang="en-US" sz="2000">
                <a:latin typeface="Times New Roman" panose="02020603050405020304" pitchFamily="18" charset="0"/>
                <a:cs typeface="Times New Roman" panose="02020603050405020304" pitchFamily="18" charset="0"/>
              </a:rPr>
              <a:t>Đọc với giọng chậm rãi,căm hờn,nhấn giọng ở từ ngữ nói lên tội ác của giặc,sự căm hờn của nhân dân.</a:t>
            </a:r>
          </a:p>
        </p:txBody>
      </p:sp>
      <p:sp>
        <p:nvSpPr>
          <p:cNvPr id="4" name="TextBox 3">
            <a:extLst>
              <a:ext uri="{FF2B5EF4-FFF2-40B4-BE49-F238E27FC236}">
                <a16:creationId xmlns="" xmlns:a16="http://schemas.microsoft.com/office/drawing/2014/main" id="{2AD0AD1A-6524-430A-A683-3E0DB44D8BBC}"/>
              </a:ext>
            </a:extLst>
          </p:cNvPr>
          <p:cNvSpPr txBox="1"/>
          <p:nvPr/>
        </p:nvSpPr>
        <p:spPr>
          <a:xfrm>
            <a:off x="7362825" y="2704033"/>
            <a:ext cx="184731" cy="369332"/>
          </a:xfrm>
          <a:prstGeom prst="rect">
            <a:avLst/>
          </a:prstGeom>
          <a:noFill/>
        </p:spPr>
        <p:txBody>
          <a:bodyPr wrap="none" rtlCol="0">
            <a:spAutoFit/>
          </a:bodyPr>
          <a:lstStyle/>
          <a:p>
            <a:endParaRPr lang="en-US"/>
          </a:p>
        </p:txBody>
      </p:sp>
    </p:spTree>
    <p:custDataLst>
      <p:tags r:id="rId1"/>
    </p:custDataLst>
    <p:extLst>
      <p:ext uri="{BB962C8B-B14F-4D97-AF65-F5344CB8AC3E}">
        <p14:creationId xmlns:p14="http://schemas.microsoft.com/office/powerpoint/2010/main" val="3374465807"/>
      </p:ext>
    </p:extLst>
  </p:cSld>
  <p:clrMapOvr>
    <a:masterClrMapping/>
  </p:clrMapOvr>
  <mc:AlternateContent xmlns:mc="http://schemas.openxmlformats.org/markup-compatibility/2006" xmlns:p14="http://schemas.microsoft.com/office/powerpoint/2010/main">
    <mc:Choice Requires="p14">
      <p:transition spd="slow" p14:dur="2000" advTm="37948"/>
    </mc:Choice>
    <mc:Fallback xmlns="">
      <p:transition spd="slow" advTm="3794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3" y="1039838"/>
            <a:ext cx="77152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图片 91"/>
          <p:cNvPicPr>
            <a:picLocks noChangeAspect="1"/>
          </p:cNvPicPr>
          <p:nvPr/>
        </p:nvPicPr>
        <p:blipFill>
          <a:blip r:embed="rId4"/>
          <a:stretch>
            <a:fillRect/>
          </a:stretch>
        </p:blipFill>
        <p:spPr>
          <a:xfrm>
            <a:off x="5343538" y="1195388"/>
            <a:ext cx="3459163" cy="3395662"/>
          </a:xfrm>
          <a:prstGeom prst="rect">
            <a:avLst/>
          </a:prstGeom>
          <a:effectLst>
            <a:outerShdw blurRad="228600" dist="38100" dir="19800000" sx="102000" sy="102000" algn="tl" rotWithShape="0">
              <a:prstClr val="black">
                <a:alpha val="67000"/>
              </a:prstClr>
            </a:outerShdw>
          </a:effectLst>
        </p:spPr>
      </p:pic>
      <p:pic>
        <p:nvPicPr>
          <p:cNvPr id="3"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4651" y="855663"/>
            <a:ext cx="26638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0"/>
          <p:cNvSpPr txBox="1">
            <a:spLocks noChangeArrowheads="1"/>
          </p:cNvSpPr>
          <p:nvPr/>
        </p:nvSpPr>
        <p:spPr bwMode="auto">
          <a:xfrm>
            <a:off x="2176464" y="2030438"/>
            <a:ext cx="15335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sz="3200">
                <a:solidFill>
                  <a:schemeClr val="tx1"/>
                </a:solidFill>
                <a:latin typeface="Calibri" pitchFamily="34" charset="0"/>
              </a:defRPr>
            </a:lvl1pPr>
            <a:lvl2pPr defTabSz="1216025">
              <a:defRPr sz="2800">
                <a:solidFill>
                  <a:schemeClr val="tx1"/>
                </a:solidFill>
                <a:latin typeface="Calibri" pitchFamily="34" charset="0"/>
              </a:defRPr>
            </a:lvl2pPr>
            <a:lvl3pPr defTabSz="1216025">
              <a:defRPr sz="2400">
                <a:solidFill>
                  <a:schemeClr val="tx1"/>
                </a:solidFill>
                <a:latin typeface="Calibri" pitchFamily="34" charset="0"/>
              </a:defRPr>
            </a:lvl3pPr>
            <a:lvl4pPr defTabSz="1216025">
              <a:defRPr sz="2000">
                <a:solidFill>
                  <a:schemeClr val="tx1"/>
                </a:solidFill>
                <a:latin typeface="Calibri" pitchFamily="34" charset="0"/>
              </a:defRPr>
            </a:lvl4pPr>
            <a:lvl5pPr defTabSz="1216025">
              <a:defRPr sz="2000">
                <a:solidFill>
                  <a:schemeClr val="tx1"/>
                </a:solidFill>
                <a:latin typeface="Calibri" pitchFamily="34" charset="0"/>
              </a:defRPr>
            </a:lvl5pPr>
            <a:lvl6pPr defTabSz="1216025" eaLnBrk="0" fontAlgn="base" hangingPunct="0">
              <a:spcAft>
                <a:spcPct val="0"/>
              </a:spcAft>
              <a:buChar char="»"/>
              <a:defRPr sz="2000">
                <a:solidFill>
                  <a:schemeClr val="tx1"/>
                </a:solidFill>
                <a:latin typeface="Calibri" pitchFamily="34" charset="0"/>
              </a:defRPr>
            </a:lvl6pPr>
            <a:lvl7pPr defTabSz="1216025" eaLnBrk="0" fontAlgn="base" hangingPunct="0">
              <a:spcAft>
                <a:spcPct val="0"/>
              </a:spcAft>
              <a:buChar char="»"/>
              <a:defRPr sz="2000">
                <a:solidFill>
                  <a:schemeClr val="tx1"/>
                </a:solidFill>
                <a:latin typeface="Calibri" pitchFamily="34" charset="0"/>
              </a:defRPr>
            </a:lvl7pPr>
            <a:lvl8pPr defTabSz="1216025" eaLnBrk="0" fontAlgn="base" hangingPunct="0">
              <a:spcAft>
                <a:spcPct val="0"/>
              </a:spcAft>
              <a:buChar char="»"/>
              <a:defRPr sz="2000">
                <a:solidFill>
                  <a:schemeClr val="tx1"/>
                </a:solidFill>
                <a:latin typeface="Calibri" pitchFamily="34" charset="0"/>
              </a:defRPr>
            </a:lvl8pPr>
            <a:lvl9pPr defTabSz="1216025" eaLnBrk="0" fontAlgn="base" hangingPunct="0">
              <a:spcAft>
                <a:spcPct val="0"/>
              </a:spcAft>
              <a:buChar char="»"/>
              <a:defRPr sz="2000">
                <a:solidFill>
                  <a:schemeClr val="tx1"/>
                </a:solidFill>
                <a:latin typeface="Calibri" pitchFamily="34" charset="0"/>
              </a:defRPr>
            </a:lvl9pPr>
          </a:lstStyle>
          <a:p>
            <a:pPr algn="ctr" fontAlgn="base">
              <a:spcBef>
                <a:spcPct val="20000"/>
              </a:spcBef>
              <a:spcAft>
                <a:spcPct val="0"/>
              </a:spcAft>
            </a:pPr>
            <a:r>
              <a:rPr lang="en-US" altLang="zh-CN" sz="3000" b="1">
                <a:solidFill>
                  <a:srgbClr val="C00000"/>
                </a:solidFill>
                <a:latin typeface="Times New Roman" pitchFamily="18" charset="0"/>
                <a:ea typeface="inpin heiti"/>
                <a:cs typeface="Times New Roman" pitchFamily="18" charset="0"/>
                <a:sym typeface="Arial" pitchFamily="34" charset="0"/>
              </a:rPr>
              <a:t>LUYỆN ĐỌC</a:t>
            </a:r>
            <a:endParaRPr lang="zh-CN" altLang="en-US" sz="3000" b="1">
              <a:solidFill>
                <a:srgbClr val="C00000"/>
              </a:solidFill>
              <a:latin typeface="Times New Roman" pitchFamily="18" charset="0"/>
              <a:ea typeface="inpin heiti"/>
              <a:cs typeface="Times New Roman" pitchFamily="18" charset="0"/>
              <a:sym typeface="Arial" pitchFamily="34" charset="0"/>
            </a:endParaRPr>
          </a:p>
        </p:txBody>
      </p:sp>
    </p:spTree>
    <p:extLst>
      <p:ext uri="{BB962C8B-B14F-4D97-AF65-F5344CB8AC3E}">
        <p14:creationId xmlns:p14="http://schemas.microsoft.com/office/powerpoint/2010/main" val="391039435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5" presetClass="entr" presetSubtype="0" fill="hold" nodeType="after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1000" fill="hold"/>
                                        <p:tgtEl>
                                          <p:spTgt spid="92"/>
                                        </p:tgtEl>
                                        <p:attrNameLst>
                                          <p:attrName>ppt_w</p:attrName>
                                        </p:attrNameLst>
                                      </p:cBhvr>
                                      <p:tavLst>
                                        <p:tav tm="0">
                                          <p:val>
                                            <p:strVal val="#ppt_w*0.70"/>
                                          </p:val>
                                        </p:tav>
                                        <p:tav tm="100000">
                                          <p:val>
                                            <p:strVal val="#ppt_w"/>
                                          </p:val>
                                        </p:tav>
                                      </p:tavLst>
                                    </p:anim>
                                    <p:anim calcmode="lin" valueType="num">
                                      <p:cBhvr>
                                        <p:cTn id="19" dur="1000" fill="hold"/>
                                        <p:tgtEl>
                                          <p:spTgt spid="92"/>
                                        </p:tgtEl>
                                        <p:attrNameLst>
                                          <p:attrName>ppt_h</p:attrName>
                                        </p:attrNameLst>
                                      </p:cBhvr>
                                      <p:tavLst>
                                        <p:tav tm="0">
                                          <p:val>
                                            <p:strVal val="#ppt_h"/>
                                          </p:val>
                                        </p:tav>
                                        <p:tav tm="100000">
                                          <p:val>
                                            <p:strVal val="#ppt_h"/>
                                          </p:val>
                                        </p:tav>
                                      </p:tavLst>
                                    </p:anim>
                                    <p:animEffect transition="in" filter="fade">
                                      <p:cBhvr>
                                        <p:cTn id="20"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6E66792-01D8-481E-A99D-348DE08F431C}"/>
              </a:ext>
            </a:extLst>
          </p:cNvPr>
          <p:cNvPicPr>
            <a:picLocks noChangeAspect="1"/>
          </p:cNvPicPr>
          <p:nvPr/>
        </p:nvPicPr>
        <p:blipFill rotWithShape="1">
          <a:blip r:embed="rId3">
            <a:extLst>
              <a:ext uri="{28A0092B-C50C-407E-A947-70E740481C1C}">
                <a14:useLocalDpi xmlns:a14="http://schemas.microsoft.com/office/drawing/2010/main" val="0"/>
              </a:ext>
            </a:extLst>
          </a:blip>
          <a:srcRect l="3323" r="3442" b="5972"/>
          <a:stretch/>
        </p:blipFill>
        <p:spPr>
          <a:xfrm>
            <a:off x="200023" y="204787"/>
            <a:ext cx="5895976" cy="6448425"/>
          </a:xfrm>
          <a:prstGeom prst="rect">
            <a:avLst/>
          </a:prstGeom>
        </p:spPr>
      </p:pic>
      <p:pic>
        <p:nvPicPr>
          <p:cNvPr id="9" name="Picture 8">
            <a:extLst>
              <a:ext uri="{FF2B5EF4-FFF2-40B4-BE49-F238E27FC236}">
                <a16:creationId xmlns="" xmlns:a16="http://schemas.microsoft.com/office/drawing/2014/main" id="{1A1C0532-CF69-45A4-9438-C20E55DD3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025" y="0"/>
            <a:ext cx="5895975" cy="6858000"/>
          </a:xfrm>
          <a:prstGeom prst="rect">
            <a:avLst/>
          </a:prstGeom>
        </p:spPr>
      </p:pic>
    </p:spTree>
    <p:extLst>
      <p:ext uri="{BB962C8B-B14F-4D97-AF65-F5344CB8AC3E}">
        <p14:creationId xmlns:p14="http://schemas.microsoft.com/office/powerpoint/2010/main" val="1317853166"/>
      </p:ext>
    </p:extLst>
  </p:cSld>
  <p:clrMapOvr>
    <a:masterClrMapping/>
  </p:clrMapOvr>
  <mc:AlternateContent xmlns:mc="http://schemas.openxmlformats.org/markup-compatibility/2006" xmlns:p14="http://schemas.microsoft.com/office/powerpoint/2010/main">
    <mc:Choice Requires="p14">
      <p:transition spd="slow" p14:dur="2000" advTm="150753"/>
    </mc:Choice>
    <mc:Fallback xmlns="">
      <p:transition spd="slow" advTm="15075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a:extLst>
              <a:ext uri="{FF2B5EF4-FFF2-40B4-BE49-F238E27FC236}">
                <a16:creationId xmlns="" xmlns:a16="http://schemas.microsoft.com/office/drawing/2014/main" id="{49A31364-7085-4DF2-BAD6-AFC70DAB9B84}"/>
              </a:ext>
            </a:extLst>
          </p:cNvPr>
          <p:cNvPicPr>
            <a:picLocks noChangeAspect="1"/>
          </p:cNvPicPr>
          <p:nvPr/>
        </p:nvPicPr>
        <p:blipFill rotWithShape="1">
          <a:blip r:embed="rId3" cstate="screen"/>
          <a:srcRect l="62055" t="32662" r="1"/>
          <a:stretch>
            <a:fillRect/>
          </a:stretch>
        </p:blipFill>
        <p:spPr>
          <a:xfrm>
            <a:off x="0" y="-103066"/>
            <a:ext cx="1545658" cy="4234165"/>
          </a:xfrm>
          <a:prstGeom prst="rect">
            <a:avLst/>
          </a:prstGeom>
        </p:spPr>
      </p:pic>
      <p:sp>
        <p:nvSpPr>
          <p:cNvPr id="7" name="Hình Bầu dục 6">
            <a:extLst>
              <a:ext uri="{FF2B5EF4-FFF2-40B4-BE49-F238E27FC236}">
                <a16:creationId xmlns="" xmlns:a16="http://schemas.microsoft.com/office/drawing/2014/main" id="{391EADC9-3530-4F91-B3CF-4365717405C9}"/>
              </a:ext>
            </a:extLst>
          </p:cNvPr>
          <p:cNvSpPr/>
          <p:nvPr/>
        </p:nvSpPr>
        <p:spPr bwMode="auto">
          <a:xfrm>
            <a:off x="3589795" y="1529117"/>
            <a:ext cx="5942422" cy="1358846"/>
          </a:xfrm>
          <a:prstGeom prst="ellipse">
            <a:avLst/>
          </a:prstGeom>
          <a:solidFill>
            <a:srgbClr val="FFFF00"/>
          </a:solidFill>
          <a:ln w="28575">
            <a:solidFill>
              <a:srgbClr val="00206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pPr>
            <a:r>
              <a:rPr kumimoji="0" 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Luyện</a:t>
            </a:r>
            <a:r>
              <a:rPr kumimoji="0" 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đọc</a:t>
            </a:r>
            <a:r>
              <a:rPr kumimoji="0" 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từ</a:t>
            </a:r>
            <a:r>
              <a:rPr kumimoji="0" 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khó</a:t>
            </a:r>
            <a:endParaRPr kumimoji="0" lang="vi-VN"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2" name="图片 1">
            <a:extLst>
              <a:ext uri="{FF2B5EF4-FFF2-40B4-BE49-F238E27FC236}">
                <a16:creationId xmlns="" xmlns:a16="http://schemas.microsoft.com/office/drawing/2014/main" id="{9401F280-0D36-4A91-98B5-BAA5D4294A4D}"/>
              </a:ext>
            </a:extLst>
          </p:cNvPr>
          <p:cNvPicPr>
            <a:picLocks noChangeAspect="1"/>
          </p:cNvPicPr>
          <p:nvPr/>
        </p:nvPicPr>
        <p:blipFill>
          <a:blip r:embed="rId4"/>
          <a:stretch>
            <a:fillRect/>
          </a:stretch>
        </p:blipFill>
        <p:spPr>
          <a:xfrm>
            <a:off x="11185525" y="2517775"/>
            <a:ext cx="744855" cy="902335"/>
          </a:xfrm>
          <a:prstGeom prst="rect">
            <a:avLst/>
          </a:prstGeom>
        </p:spPr>
      </p:pic>
      <p:grpSp>
        <p:nvGrpSpPr>
          <p:cNvPr id="13" name="组合 31">
            <a:extLst>
              <a:ext uri="{FF2B5EF4-FFF2-40B4-BE49-F238E27FC236}">
                <a16:creationId xmlns="" xmlns:a16="http://schemas.microsoft.com/office/drawing/2014/main" id="{A38A349E-B646-4C5C-AD3B-463DD728DD74}"/>
              </a:ext>
            </a:extLst>
          </p:cNvPr>
          <p:cNvGrpSpPr/>
          <p:nvPr/>
        </p:nvGrpSpPr>
        <p:grpSpPr>
          <a:xfrm>
            <a:off x="10036175" y="614680"/>
            <a:ext cx="1512570" cy="1823085"/>
            <a:chOff x="4378324" y="1762126"/>
            <a:chExt cx="1023937" cy="1233488"/>
          </a:xfrm>
        </p:grpSpPr>
        <p:sp>
          <p:nvSpPr>
            <p:cNvPr id="14" name="Freeform 722">
              <a:extLst>
                <a:ext uri="{FF2B5EF4-FFF2-40B4-BE49-F238E27FC236}">
                  <a16:creationId xmlns="" xmlns:a16="http://schemas.microsoft.com/office/drawing/2014/main" id="{98660F65-6173-4F93-96C8-5E39D3BD2B9C}"/>
                </a:ext>
              </a:extLst>
            </p:cNvPr>
            <p:cNvSpPr/>
            <p:nvPr/>
          </p:nvSpPr>
          <p:spPr bwMode="auto">
            <a:xfrm>
              <a:off x="4854574" y="2789239"/>
              <a:ext cx="87312" cy="141288"/>
            </a:xfrm>
            <a:custGeom>
              <a:avLst/>
              <a:gdLst>
                <a:gd name="T0" fmla="*/ 5 w 32"/>
                <a:gd name="T1" fmla="*/ 18 h 52"/>
                <a:gd name="T2" fmla="*/ 1 w 32"/>
                <a:gd name="T3" fmla="*/ 9 h 52"/>
                <a:gd name="T4" fmla="*/ 1 w 32"/>
                <a:gd name="T5" fmla="*/ 3 h 52"/>
                <a:gd name="T6" fmla="*/ 6 w 32"/>
                <a:gd name="T7" fmla="*/ 0 h 52"/>
                <a:gd name="T8" fmla="*/ 17 w 32"/>
                <a:gd name="T9" fmla="*/ 3 h 52"/>
                <a:gd name="T10" fmla="*/ 13 w 32"/>
                <a:gd name="T11" fmla="*/ 12 h 52"/>
                <a:gd name="T12" fmla="*/ 3 w 32"/>
                <a:gd name="T13" fmla="*/ 37 h 52"/>
                <a:gd name="T14" fmla="*/ 9 w 32"/>
                <a:gd name="T15" fmla="*/ 47 h 52"/>
                <a:gd name="T16" fmla="*/ 18 w 32"/>
                <a:gd name="T17" fmla="*/ 52 h 52"/>
                <a:gd name="T18" fmla="*/ 29 w 32"/>
                <a:gd name="T19" fmla="*/ 46 h 52"/>
                <a:gd name="T20" fmla="*/ 32 w 32"/>
                <a:gd name="T21" fmla="*/ 40 h 52"/>
                <a:gd name="T22" fmla="*/ 30 w 32"/>
                <a:gd name="T23" fmla="*/ 33 h 52"/>
                <a:gd name="T24" fmla="*/ 22 w 32"/>
                <a:gd name="T25" fmla="*/ 22 h 52"/>
                <a:gd name="T26" fmla="*/ 17 w 32"/>
                <a:gd name="T27" fmla="*/ 16 h 52"/>
                <a:gd name="T28" fmla="*/ 12 w 32"/>
                <a:gd name="T29" fmla="*/ 14 h 52"/>
                <a:gd name="T30" fmla="*/ 12 w 32"/>
                <a:gd name="T31"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52">
                  <a:moveTo>
                    <a:pt x="5" y="18"/>
                  </a:moveTo>
                  <a:cubicBezTo>
                    <a:pt x="3" y="16"/>
                    <a:pt x="1" y="12"/>
                    <a:pt x="1" y="9"/>
                  </a:cubicBezTo>
                  <a:cubicBezTo>
                    <a:pt x="0" y="8"/>
                    <a:pt x="0" y="5"/>
                    <a:pt x="1" y="3"/>
                  </a:cubicBezTo>
                  <a:cubicBezTo>
                    <a:pt x="2" y="1"/>
                    <a:pt x="4" y="1"/>
                    <a:pt x="6" y="0"/>
                  </a:cubicBezTo>
                  <a:cubicBezTo>
                    <a:pt x="9" y="0"/>
                    <a:pt x="15" y="0"/>
                    <a:pt x="17" y="3"/>
                  </a:cubicBezTo>
                  <a:cubicBezTo>
                    <a:pt x="18" y="7"/>
                    <a:pt x="15" y="10"/>
                    <a:pt x="13" y="12"/>
                  </a:cubicBezTo>
                  <a:cubicBezTo>
                    <a:pt x="6" y="19"/>
                    <a:pt x="1" y="28"/>
                    <a:pt x="3" y="37"/>
                  </a:cubicBezTo>
                  <a:cubicBezTo>
                    <a:pt x="4" y="41"/>
                    <a:pt x="6" y="44"/>
                    <a:pt x="9" y="47"/>
                  </a:cubicBezTo>
                  <a:cubicBezTo>
                    <a:pt x="11" y="50"/>
                    <a:pt x="14" y="51"/>
                    <a:pt x="18" y="52"/>
                  </a:cubicBezTo>
                  <a:cubicBezTo>
                    <a:pt x="21" y="52"/>
                    <a:pt x="27" y="49"/>
                    <a:pt x="29" y="46"/>
                  </a:cubicBezTo>
                  <a:cubicBezTo>
                    <a:pt x="30" y="44"/>
                    <a:pt x="32" y="42"/>
                    <a:pt x="32" y="40"/>
                  </a:cubicBezTo>
                  <a:cubicBezTo>
                    <a:pt x="32" y="37"/>
                    <a:pt x="31" y="35"/>
                    <a:pt x="30" y="33"/>
                  </a:cubicBezTo>
                  <a:cubicBezTo>
                    <a:pt x="28" y="29"/>
                    <a:pt x="26" y="25"/>
                    <a:pt x="22" y="22"/>
                  </a:cubicBezTo>
                  <a:cubicBezTo>
                    <a:pt x="21" y="20"/>
                    <a:pt x="19" y="18"/>
                    <a:pt x="17" y="16"/>
                  </a:cubicBezTo>
                  <a:cubicBezTo>
                    <a:pt x="15" y="15"/>
                    <a:pt x="13" y="15"/>
                    <a:pt x="12" y="14"/>
                  </a:cubicBezTo>
                  <a:cubicBezTo>
                    <a:pt x="12" y="14"/>
                    <a:pt x="12" y="14"/>
                    <a:pt x="12" y="14"/>
                  </a:cubicBezTo>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23">
              <a:extLst>
                <a:ext uri="{FF2B5EF4-FFF2-40B4-BE49-F238E27FC236}">
                  <a16:creationId xmlns="" xmlns:a16="http://schemas.microsoft.com/office/drawing/2014/main" id="{8DD6F7DC-5FC0-4814-8706-137D14D567B0}"/>
                </a:ext>
              </a:extLst>
            </p:cNvPr>
            <p:cNvSpPr/>
            <p:nvPr/>
          </p:nvSpPr>
          <p:spPr bwMode="auto">
            <a:xfrm>
              <a:off x="4532311" y="2735264"/>
              <a:ext cx="128587" cy="149225"/>
            </a:xfrm>
            <a:custGeom>
              <a:avLst/>
              <a:gdLst>
                <a:gd name="T0" fmla="*/ 33 w 47"/>
                <a:gd name="T1" fmla="*/ 22 h 55"/>
                <a:gd name="T2" fmla="*/ 23 w 47"/>
                <a:gd name="T3" fmla="*/ 23 h 55"/>
                <a:gd name="T4" fmla="*/ 7 w 47"/>
                <a:gd name="T5" fmla="*/ 32 h 55"/>
                <a:gd name="T6" fmla="*/ 1 w 47"/>
                <a:gd name="T7" fmla="*/ 42 h 55"/>
                <a:gd name="T8" fmla="*/ 2 w 47"/>
                <a:gd name="T9" fmla="*/ 50 h 55"/>
                <a:gd name="T10" fmla="*/ 20 w 47"/>
                <a:gd name="T11" fmla="*/ 49 h 55"/>
                <a:gd name="T12" fmla="*/ 33 w 47"/>
                <a:gd name="T13" fmla="*/ 34 h 55"/>
                <a:gd name="T14" fmla="*/ 35 w 47"/>
                <a:gd name="T15" fmla="*/ 26 h 55"/>
                <a:gd name="T16" fmla="*/ 39 w 47"/>
                <a:gd name="T17" fmla="*/ 16 h 55"/>
                <a:gd name="T18" fmla="*/ 42 w 47"/>
                <a:gd name="T19" fmla="*/ 3 h 55"/>
                <a:gd name="T20" fmla="*/ 29 w 47"/>
                <a:gd name="T21" fmla="*/ 6 h 55"/>
                <a:gd name="T22" fmla="*/ 32 w 47"/>
                <a:gd name="T23" fmla="*/ 18 h 55"/>
                <a:gd name="T24" fmla="*/ 33 w 47"/>
                <a:gd name="T25"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5">
                  <a:moveTo>
                    <a:pt x="33" y="22"/>
                  </a:moveTo>
                  <a:cubicBezTo>
                    <a:pt x="33" y="19"/>
                    <a:pt x="24" y="23"/>
                    <a:pt x="23" y="23"/>
                  </a:cubicBezTo>
                  <a:cubicBezTo>
                    <a:pt x="17" y="25"/>
                    <a:pt x="11" y="28"/>
                    <a:pt x="7" y="32"/>
                  </a:cubicBezTo>
                  <a:cubicBezTo>
                    <a:pt x="5" y="34"/>
                    <a:pt x="2" y="38"/>
                    <a:pt x="1" y="42"/>
                  </a:cubicBezTo>
                  <a:cubicBezTo>
                    <a:pt x="0" y="44"/>
                    <a:pt x="1" y="48"/>
                    <a:pt x="2" y="50"/>
                  </a:cubicBezTo>
                  <a:cubicBezTo>
                    <a:pt x="6" y="55"/>
                    <a:pt x="15" y="52"/>
                    <a:pt x="20" y="49"/>
                  </a:cubicBezTo>
                  <a:cubicBezTo>
                    <a:pt x="25" y="46"/>
                    <a:pt x="30" y="40"/>
                    <a:pt x="33" y="34"/>
                  </a:cubicBezTo>
                  <a:cubicBezTo>
                    <a:pt x="35" y="31"/>
                    <a:pt x="35" y="29"/>
                    <a:pt x="35" y="26"/>
                  </a:cubicBezTo>
                  <a:cubicBezTo>
                    <a:pt x="36" y="22"/>
                    <a:pt x="38" y="19"/>
                    <a:pt x="39" y="16"/>
                  </a:cubicBezTo>
                  <a:cubicBezTo>
                    <a:pt x="41" y="12"/>
                    <a:pt x="47" y="7"/>
                    <a:pt x="42" y="3"/>
                  </a:cubicBezTo>
                  <a:cubicBezTo>
                    <a:pt x="38" y="0"/>
                    <a:pt x="29" y="0"/>
                    <a:pt x="29" y="6"/>
                  </a:cubicBezTo>
                  <a:cubicBezTo>
                    <a:pt x="28" y="11"/>
                    <a:pt x="30" y="15"/>
                    <a:pt x="32" y="18"/>
                  </a:cubicBezTo>
                  <a:cubicBezTo>
                    <a:pt x="32" y="20"/>
                    <a:pt x="33" y="21"/>
                    <a:pt x="33" y="22"/>
                  </a:cubicBezTo>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24">
              <a:extLst>
                <a:ext uri="{FF2B5EF4-FFF2-40B4-BE49-F238E27FC236}">
                  <a16:creationId xmlns="" xmlns:a16="http://schemas.microsoft.com/office/drawing/2014/main" id="{88645D83-8D48-475C-A4A2-58FFD5668CCF}"/>
                </a:ext>
              </a:extLst>
            </p:cNvPr>
            <p:cNvSpPr/>
            <p:nvPr/>
          </p:nvSpPr>
          <p:spPr bwMode="auto">
            <a:xfrm>
              <a:off x="4603749" y="2762251"/>
              <a:ext cx="303212" cy="233363"/>
            </a:xfrm>
            <a:custGeom>
              <a:avLst/>
              <a:gdLst>
                <a:gd name="T0" fmla="*/ 85 w 112"/>
                <a:gd name="T1" fmla="*/ 24 h 86"/>
                <a:gd name="T2" fmla="*/ 64 w 112"/>
                <a:gd name="T3" fmla="*/ 13 h 86"/>
                <a:gd name="T4" fmla="*/ 32 w 112"/>
                <a:gd name="T5" fmla="*/ 1 h 86"/>
                <a:gd name="T6" fmla="*/ 5 w 112"/>
                <a:gd name="T7" fmla="*/ 15 h 86"/>
                <a:gd name="T8" fmla="*/ 4 w 112"/>
                <a:gd name="T9" fmla="*/ 53 h 86"/>
                <a:gd name="T10" fmla="*/ 32 w 112"/>
                <a:gd name="T11" fmla="*/ 78 h 86"/>
                <a:gd name="T12" fmla="*/ 98 w 112"/>
                <a:gd name="T13" fmla="*/ 64 h 86"/>
                <a:gd name="T14" fmla="*/ 78 w 112"/>
                <a:gd name="T15" fmla="*/ 18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86">
                  <a:moveTo>
                    <a:pt x="85" y="24"/>
                  </a:moveTo>
                  <a:cubicBezTo>
                    <a:pt x="79" y="20"/>
                    <a:pt x="72" y="16"/>
                    <a:pt x="64" y="13"/>
                  </a:cubicBezTo>
                  <a:cubicBezTo>
                    <a:pt x="54" y="9"/>
                    <a:pt x="43" y="1"/>
                    <a:pt x="32" y="1"/>
                  </a:cubicBezTo>
                  <a:cubicBezTo>
                    <a:pt x="20" y="0"/>
                    <a:pt x="10" y="3"/>
                    <a:pt x="5" y="15"/>
                  </a:cubicBezTo>
                  <a:cubicBezTo>
                    <a:pt x="0" y="26"/>
                    <a:pt x="1" y="41"/>
                    <a:pt x="4" y="53"/>
                  </a:cubicBezTo>
                  <a:cubicBezTo>
                    <a:pt x="7" y="67"/>
                    <a:pt x="19" y="73"/>
                    <a:pt x="32" y="78"/>
                  </a:cubicBezTo>
                  <a:cubicBezTo>
                    <a:pt x="52" y="86"/>
                    <a:pt x="85" y="84"/>
                    <a:pt x="98" y="64"/>
                  </a:cubicBezTo>
                  <a:cubicBezTo>
                    <a:pt x="112" y="41"/>
                    <a:pt x="97" y="30"/>
                    <a:pt x="78" y="18"/>
                  </a:cubicBezTo>
                </a:path>
              </a:pathLst>
            </a:custGeom>
            <a:solidFill>
              <a:srgbClr val="C69C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25">
              <a:extLst>
                <a:ext uri="{FF2B5EF4-FFF2-40B4-BE49-F238E27FC236}">
                  <a16:creationId xmlns="" xmlns:a16="http://schemas.microsoft.com/office/drawing/2014/main" id="{16EAC43D-1759-489E-A8D6-F1138A86B802}"/>
                </a:ext>
              </a:extLst>
            </p:cNvPr>
            <p:cNvSpPr>
              <a:spLocks noEditPoints="1"/>
            </p:cNvSpPr>
            <p:nvPr/>
          </p:nvSpPr>
          <p:spPr bwMode="auto">
            <a:xfrm>
              <a:off x="4611686" y="2770189"/>
              <a:ext cx="273050" cy="214313"/>
            </a:xfrm>
            <a:custGeom>
              <a:avLst/>
              <a:gdLst>
                <a:gd name="T0" fmla="*/ 51 w 101"/>
                <a:gd name="T1" fmla="*/ 79 h 79"/>
                <a:gd name="T2" fmla="*/ 32 w 101"/>
                <a:gd name="T3" fmla="*/ 76 h 79"/>
                <a:gd name="T4" fmla="*/ 1 w 101"/>
                <a:gd name="T5" fmla="*/ 37 h 79"/>
                <a:gd name="T6" fmla="*/ 2 w 101"/>
                <a:gd name="T7" fmla="*/ 26 h 79"/>
                <a:gd name="T8" fmla="*/ 7 w 101"/>
                <a:gd name="T9" fmla="*/ 7 h 79"/>
                <a:gd name="T10" fmla="*/ 8 w 101"/>
                <a:gd name="T11" fmla="*/ 6 h 79"/>
                <a:gd name="T12" fmla="*/ 8 w 101"/>
                <a:gd name="T13" fmla="*/ 4 h 79"/>
                <a:gd name="T14" fmla="*/ 11 w 101"/>
                <a:gd name="T15" fmla="*/ 0 h 79"/>
                <a:gd name="T16" fmla="*/ 12 w 101"/>
                <a:gd name="T17" fmla="*/ 0 h 79"/>
                <a:gd name="T18" fmla="*/ 74 w 101"/>
                <a:gd name="T19" fmla="*/ 12 h 79"/>
                <a:gd name="T20" fmla="*/ 101 w 101"/>
                <a:gd name="T21" fmla="*/ 37 h 79"/>
                <a:gd name="T22" fmla="*/ 89 w 101"/>
                <a:gd name="T23" fmla="*/ 63 h 79"/>
                <a:gd name="T24" fmla="*/ 51 w 101"/>
                <a:gd name="T25" fmla="*/ 79 h 79"/>
                <a:gd name="T26" fmla="*/ 14 w 101"/>
                <a:gd name="T27" fmla="*/ 10 h 79"/>
                <a:gd name="T28" fmla="*/ 9 w 101"/>
                <a:gd name="T29" fmla="*/ 27 h 79"/>
                <a:gd name="T30" fmla="*/ 8 w 101"/>
                <a:gd name="T31" fmla="*/ 37 h 79"/>
                <a:gd name="T32" fmla="*/ 34 w 101"/>
                <a:gd name="T33" fmla="*/ 69 h 79"/>
                <a:gd name="T34" fmla="*/ 51 w 101"/>
                <a:gd name="T35" fmla="*/ 71 h 79"/>
                <a:gd name="T36" fmla="*/ 83 w 101"/>
                <a:gd name="T37" fmla="*/ 58 h 79"/>
                <a:gd name="T38" fmla="*/ 93 w 101"/>
                <a:gd name="T39" fmla="*/ 37 h 79"/>
                <a:gd name="T40" fmla="*/ 72 w 101"/>
                <a:gd name="T41" fmla="*/ 19 h 79"/>
                <a:gd name="T42" fmla="*/ 15 w 101"/>
                <a:gd name="T43" fmla="*/ 8 h 79"/>
                <a:gd name="T44" fmla="*/ 14 w 101"/>
                <a:gd name="T45"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79">
                  <a:moveTo>
                    <a:pt x="51" y="79"/>
                  </a:moveTo>
                  <a:cubicBezTo>
                    <a:pt x="44" y="79"/>
                    <a:pt x="38" y="78"/>
                    <a:pt x="32" y="76"/>
                  </a:cubicBezTo>
                  <a:cubicBezTo>
                    <a:pt x="11" y="71"/>
                    <a:pt x="0" y="56"/>
                    <a:pt x="1" y="37"/>
                  </a:cubicBezTo>
                  <a:cubicBezTo>
                    <a:pt x="1" y="33"/>
                    <a:pt x="1" y="30"/>
                    <a:pt x="2" y="26"/>
                  </a:cubicBezTo>
                  <a:cubicBezTo>
                    <a:pt x="3" y="20"/>
                    <a:pt x="5" y="13"/>
                    <a:pt x="7" y="7"/>
                  </a:cubicBezTo>
                  <a:cubicBezTo>
                    <a:pt x="8" y="7"/>
                    <a:pt x="8" y="6"/>
                    <a:pt x="8" y="6"/>
                  </a:cubicBezTo>
                  <a:cubicBezTo>
                    <a:pt x="8" y="6"/>
                    <a:pt x="8" y="5"/>
                    <a:pt x="8" y="4"/>
                  </a:cubicBezTo>
                  <a:cubicBezTo>
                    <a:pt x="7" y="2"/>
                    <a:pt x="9" y="0"/>
                    <a:pt x="11" y="0"/>
                  </a:cubicBezTo>
                  <a:cubicBezTo>
                    <a:pt x="11" y="0"/>
                    <a:pt x="12" y="0"/>
                    <a:pt x="12" y="0"/>
                  </a:cubicBezTo>
                  <a:cubicBezTo>
                    <a:pt x="33" y="0"/>
                    <a:pt x="55" y="7"/>
                    <a:pt x="74" y="12"/>
                  </a:cubicBezTo>
                  <a:cubicBezTo>
                    <a:pt x="90" y="16"/>
                    <a:pt x="101" y="24"/>
                    <a:pt x="101" y="37"/>
                  </a:cubicBezTo>
                  <a:cubicBezTo>
                    <a:pt x="101" y="45"/>
                    <a:pt x="97" y="54"/>
                    <a:pt x="89" y="63"/>
                  </a:cubicBezTo>
                  <a:cubicBezTo>
                    <a:pt x="80" y="74"/>
                    <a:pt x="65" y="79"/>
                    <a:pt x="51" y="79"/>
                  </a:cubicBezTo>
                  <a:close/>
                  <a:moveTo>
                    <a:pt x="14" y="10"/>
                  </a:moveTo>
                  <a:cubicBezTo>
                    <a:pt x="12" y="15"/>
                    <a:pt x="10" y="21"/>
                    <a:pt x="9" y="27"/>
                  </a:cubicBezTo>
                  <a:cubicBezTo>
                    <a:pt x="9" y="30"/>
                    <a:pt x="8" y="34"/>
                    <a:pt x="8" y="37"/>
                  </a:cubicBezTo>
                  <a:cubicBezTo>
                    <a:pt x="9" y="54"/>
                    <a:pt x="15" y="64"/>
                    <a:pt x="34" y="69"/>
                  </a:cubicBezTo>
                  <a:cubicBezTo>
                    <a:pt x="39" y="70"/>
                    <a:pt x="45" y="71"/>
                    <a:pt x="51" y="71"/>
                  </a:cubicBezTo>
                  <a:cubicBezTo>
                    <a:pt x="63" y="71"/>
                    <a:pt x="76" y="67"/>
                    <a:pt x="83" y="58"/>
                  </a:cubicBezTo>
                  <a:cubicBezTo>
                    <a:pt x="90" y="49"/>
                    <a:pt x="93" y="42"/>
                    <a:pt x="93" y="37"/>
                  </a:cubicBezTo>
                  <a:cubicBezTo>
                    <a:pt x="93" y="29"/>
                    <a:pt x="87" y="23"/>
                    <a:pt x="72" y="19"/>
                  </a:cubicBezTo>
                  <a:cubicBezTo>
                    <a:pt x="54" y="15"/>
                    <a:pt x="33" y="9"/>
                    <a:pt x="15" y="8"/>
                  </a:cubicBezTo>
                  <a:cubicBezTo>
                    <a:pt x="15" y="9"/>
                    <a:pt x="15" y="10"/>
                    <a:pt x="14" y="1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26">
              <a:extLst>
                <a:ext uri="{FF2B5EF4-FFF2-40B4-BE49-F238E27FC236}">
                  <a16:creationId xmlns="" xmlns:a16="http://schemas.microsoft.com/office/drawing/2014/main" id="{7DDD4120-86AF-4F81-9A19-FE535F80A6EE}"/>
                </a:ext>
              </a:extLst>
            </p:cNvPr>
            <p:cNvSpPr>
              <a:spLocks noEditPoints="1"/>
            </p:cNvSpPr>
            <p:nvPr/>
          </p:nvSpPr>
          <p:spPr bwMode="auto">
            <a:xfrm>
              <a:off x="4846636" y="2781301"/>
              <a:ext cx="71437" cy="68263"/>
            </a:xfrm>
            <a:custGeom>
              <a:avLst/>
              <a:gdLst>
                <a:gd name="T0" fmla="*/ 4 w 26"/>
                <a:gd name="T1" fmla="*/ 23 h 25"/>
                <a:gd name="T2" fmla="*/ 0 w 26"/>
                <a:gd name="T3" fmla="*/ 10 h 25"/>
                <a:gd name="T4" fmla="*/ 3 w 26"/>
                <a:gd name="T5" fmla="*/ 2 h 25"/>
                <a:gd name="T6" fmla="*/ 10 w 26"/>
                <a:gd name="T7" fmla="*/ 0 h 25"/>
                <a:gd name="T8" fmla="*/ 25 w 26"/>
                <a:gd name="T9" fmla="*/ 5 h 25"/>
                <a:gd name="T10" fmla="*/ 26 w 26"/>
                <a:gd name="T11" fmla="*/ 9 h 25"/>
                <a:gd name="T12" fmla="*/ 11 w 26"/>
                <a:gd name="T13" fmla="*/ 23 h 25"/>
                <a:gd name="T14" fmla="*/ 9 w 26"/>
                <a:gd name="T15" fmla="*/ 24 h 25"/>
                <a:gd name="T16" fmla="*/ 7 w 26"/>
                <a:gd name="T17" fmla="*/ 25 h 25"/>
                <a:gd name="T18" fmla="*/ 4 w 26"/>
                <a:gd name="T19" fmla="*/ 23 h 25"/>
                <a:gd name="T20" fmla="*/ 9 w 26"/>
                <a:gd name="T21" fmla="*/ 16 h 25"/>
                <a:gd name="T22" fmla="*/ 9 w 26"/>
                <a:gd name="T23" fmla="*/ 16 h 25"/>
                <a:gd name="T24" fmla="*/ 8 w 26"/>
                <a:gd name="T25" fmla="*/ 8 h 25"/>
                <a:gd name="T26" fmla="*/ 8 w 26"/>
                <a:gd name="T27" fmla="*/ 10 h 25"/>
                <a:gd name="T28" fmla="*/ 9 w 26"/>
                <a:gd name="T29" fmla="*/ 16 h 25"/>
                <a:gd name="T30" fmla="*/ 10 w 26"/>
                <a:gd name="T31" fmla="*/ 16 h 25"/>
                <a:gd name="T32" fmla="*/ 14 w 26"/>
                <a:gd name="T33" fmla="*/ 13 h 25"/>
                <a:gd name="T34" fmla="*/ 17 w 26"/>
                <a:gd name="T35" fmla="*/ 10 h 25"/>
                <a:gd name="T36" fmla="*/ 10 w 26"/>
                <a:gd name="T37" fmla="*/ 8 h 25"/>
                <a:gd name="T38" fmla="*/ 9 w 26"/>
                <a:gd name="T39" fmla="*/ 8 h 25"/>
                <a:gd name="T40" fmla="*/ 8 w 26"/>
                <a:gd name="T4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5">
                  <a:moveTo>
                    <a:pt x="4" y="23"/>
                  </a:moveTo>
                  <a:cubicBezTo>
                    <a:pt x="2" y="20"/>
                    <a:pt x="0" y="15"/>
                    <a:pt x="0" y="10"/>
                  </a:cubicBezTo>
                  <a:cubicBezTo>
                    <a:pt x="0" y="7"/>
                    <a:pt x="1" y="4"/>
                    <a:pt x="3" y="2"/>
                  </a:cubicBezTo>
                  <a:cubicBezTo>
                    <a:pt x="5" y="1"/>
                    <a:pt x="8" y="0"/>
                    <a:pt x="10" y="0"/>
                  </a:cubicBezTo>
                  <a:cubicBezTo>
                    <a:pt x="15" y="1"/>
                    <a:pt x="21" y="2"/>
                    <a:pt x="25" y="5"/>
                  </a:cubicBezTo>
                  <a:cubicBezTo>
                    <a:pt x="26" y="6"/>
                    <a:pt x="26" y="8"/>
                    <a:pt x="26" y="9"/>
                  </a:cubicBezTo>
                  <a:cubicBezTo>
                    <a:pt x="24" y="16"/>
                    <a:pt x="17" y="21"/>
                    <a:pt x="11" y="23"/>
                  </a:cubicBezTo>
                  <a:cubicBezTo>
                    <a:pt x="11" y="24"/>
                    <a:pt x="10" y="24"/>
                    <a:pt x="9" y="24"/>
                  </a:cubicBezTo>
                  <a:cubicBezTo>
                    <a:pt x="9" y="24"/>
                    <a:pt x="8" y="25"/>
                    <a:pt x="7" y="25"/>
                  </a:cubicBezTo>
                  <a:cubicBezTo>
                    <a:pt x="6" y="25"/>
                    <a:pt x="5" y="24"/>
                    <a:pt x="4" y="23"/>
                  </a:cubicBezTo>
                  <a:close/>
                  <a:moveTo>
                    <a:pt x="9" y="16"/>
                  </a:moveTo>
                  <a:cubicBezTo>
                    <a:pt x="9" y="16"/>
                    <a:pt x="9" y="16"/>
                    <a:pt x="9" y="16"/>
                  </a:cubicBezTo>
                  <a:close/>
                  <a:moveTo>
                    <a:pt x="8" y="8"/>
                  </a:moveTo>
                  <a:cubicBezTo>
                    <a:pt x="8" y="8"/>
                    <a:pt x="8" y="9"/>
                    <a:pt x="8" y="10"/>
                  </a:cubicBezTo>
                  <a:cubicBezTo>
                    <a:pt x="8" y="12"/>
                    <a:pt x="8" y="14"/>
                    <a:pt x="9" y="16"/>
                  </a:cubicBezTo>
                  <a:cubicBezTo>
                    <a:pt x="10" y="16"/>
                    <a:pt x="10" y="16"/>
                    <a:pt x="10" y="16"/>
                  </a:cubicBezTo>
                  <a:cubicBezTo>
                    <a:pt x="11" y="15"/>
                    <a:pt x="13" y="14"/>
                    <a:pt x="14" y="13"/>
                  </a:cubicBezTo>
                  <a:cubicBezTo>
                    <a:pt x="15" y="12"/>
                    <a:pt x="16" y="11"/>
                    <a:pt x="17" y="10"/>
                  </a:cubicBezTo>
                  <a:cubicBezTo>
                    <a:pt x="15" y="9"/>
                    <a:pt x="12" y="8"/>
                    <a:pt x="10" y="8"/>
                  </a:cubicBezTo>
                  <a:cubicBezTo>
                    <a:pt x="9" y="8"/>
                    <a:pt x="9" y="8"/>
                    <a:pt x="9" y="8"/>
                  </a:cubicBezTo>
                  <a:cubicBezTo>
                    <a:pt x="8" y="8"/>
                    <a:pt x="8" y="8"/>
                    <a:pt x="8" y="8"/>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27">
              <a:extLst>
                <a:ext uri="{FF2B5EF4-FFF2-40B4-BE49-F238E27FC236}">
                  <a16:creationId xmlns="" xmlns:a16="http://schemas.microsoft.com/office/drawing/2014/main" id="{234515D1-03C5-44CB-BBDD-48CF684F8821}"/>
                </a:ext>
              </a:extLst>
            </p:cNvPr>
            <p:cNvSpPr>
              <a:spLocks noEditPoints="1"/>
            </p:cNvSpPr>
            <p:nvPr/>
          </p:nvSpPr>
          <p:spPr bwMode="auto">
            <a:xfrm>
              <a:off x="4860924" y="2819401"/>
              <a:ext cx="88900" cy="115888"/>
            </a:xfrm>
            <a:custGeom>
              <a:avLst/>
              <a:gdLst>
                <a:gd name="T0" fmla="*/ 16 w 33"/>
                <a:gd name="T1" fmla="*/ 43 h 43"/>
                <a:gd name="T2" fmla="*/ 0 w 33"/>
                <a:gd name="T3" fmla="*/ 20 h 43"/>
                <a:gd name="T4" fmla="*/ 1 w 33"/>
                <a:gd name="T5" fmla="*/ 5 h 43"/>
                <a:gd name="T6" fmla="*/ 1 w 33"/>
                <a:gd name="T7" fmla="*/ 3 h 43"/>
                <a:gd name="T8" fmla="*/ 5 w 33"/>
                <a:gd name="T9" fmla="*/ 1 h 43"/>
                <a:gd name="T10" fmla="*/ 7 w 33"/>
                <a:gd name="T11" fmla="*/ 1 h 43"/>
                <a:gd name="T12" fmla="*/ 30 w 33"/>
                <a:gd name="T13" fmla="*/ 18 h 43"/>
                <a:gd name="T14" fmla="*/ 32 w 33"/>
                <a:gd name="T15" fmla="*/ 28 h 43"/>
                <a:gd name="T16" fmla="*/ 19 w 33"/>
                <a:gd name="T17" fmla="*/ 42 h 43"/>
                <a:gd name="T18" fmla="*/ 16 w 33"/>
                <a:gd name="T19" fmla="*/ 43 h 43"/>
                <a:gd name="T20" fmla="*/ 8 w 33"/>
                <a:gd name="T21" fmla="*/ 20 h 43"/>
                <a:gd name="T22" fmla="*/ 16 w 33"/>
                <a:gd name="T23" fmla="*/ 35 h 43"/>
                <a:gd name="T24" fmla="*/ 18 w 33"/>
                <a:gd name="T25" fmla="*/ 35 h 43"/>
                <a:gd name="T26" fmla="*/ 24 w 33"/>
                <a:gd name="T27" fmla="*/ 28 h 43"/>
                <a:gd name="T28" fmla="*/ 23 w 33"/>
                <a:gd name="T29" fmla="*/ 22 h 43"/>
                <a:gd name="T30" fmla="*/ 8 w 33"/>
                <a:gd name="T31" fmla="*/ 10 h 43"/>
                <a:gd name="T32" fmla="*/ 8 w 33"/>
                <a:gd name="T33"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43">
                  <a:moveTo>
                    <a:pt x="16" y="43"/>
                  </a:moveTo>
                  <a:cubicBezTo>
                    <a:pt x="2" y="42"/>
                    <a:pt x="0" y="29"/>
                    <a:pt x="0" y="20"/>
                  </a:cubicBezTo>
                  <a:cubicBezTo>
                    <a:pt x="0" y="14"/>
                    <a:pt x="1" y="8"/>
                    <a:pt x="1" y="5"/>
                  </a:cubicBezTo>
                  <a:cubicBezTo>
                    <a:pt x="1" y="5"/>
                    <a:pt x="0" y="5"/>
                    <a:pt x="1" y="3"/>
                  </a:cubicBezTo>
                  <a:cubicBezTo>
                    <a:pt x="2" y="1"/>
                    <a:pt x="4" y="0"/>
                    <a:pt x="5" y="1"/>
                  </a:cubicBezTo>
                  <a:cubicBezTo>
                    <a:pt x="6" y="1"/>
                    <a:pt x="7" y="1"/>
                    <a:pt x="7" y="1"/>
                  </a:cubicBezTo>
                  <a:cubicBezTo>
                    <a:pt x="16" y="4"/>
                    <a:pt x="25" y="9"/>
                    <a:pt x="30" y="18"/>
                  </a:cubicBezTo>
                  <a:cubicBezTo>
                    <a:pt x="31" y="21"/>
                    <a:pt x="32" y="24"/>
                    <a:pt x="32" y="28"/>
                  </a:cubicBezTo>
                  <a:cubicBezTo>
                    <a:pt x="33" y="34"/>
                    <a:pt x="28" y="41"/>
                    <a:pt x="19" y="42"/>
                  </a:cubicBezTo>
                  <a:cubicBezTo>
                    <a:pt x="18" y="43"/>
                    <a:pt x="17" y="43"/>
                    <a:pt x="16" y="43"/>
                  </a:cubicBezTo>
                  <a:close/>
                  <a:moveTo>
                    <a:pt x="8" y="20"/>
                  </a:moveTo>
                  <a:cubicBezTo>
                    <a:pt x="8" y="29"/>
                    <a:pt x="9" y="35"/>
                    <a:pt x="16" y="35"/>
                  </a:cubicBezTo>
                  <a:cubicBezTo>
                    <a:pt x="16" y="35"/>
                    <a:pt x="17" y="35"/>
                    <a:pt x="18" y="35"/>
                  </a:cubicBezTo>
                  <a:cubicBezTo>
                    <a:pt x="23" y="34"/>
                    <a:pt x="24" y="31"/>
                    <a:pt x="24" y="28"/>
                  </a:cubicBezTo>
                  <a:cubicBezTo>
                    <a:pt x="24" y="26"/>
                    <a:pt x="24" y="24"/>
                    <a:pt x="23" y="22"/>
                  </a:cubicBezTo>
                  <a:cubicBezTo>
                    <a:pt x="20" y="16"/>
                    <a:pt x="14" y="12"/>
                    <a:pt x="8" y="10"/>
                  </a:cubicBezTo>
                  <a:cubicBezTo>
                    <a:pt x="8" y="13"/>
                    <a:pt x="8" y="16"/>
                    <a:pt x="8" y="2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28">
              <a:extLst>
                <a:ext uri="{FF2B5EF4-FFF2-40B4-BE49-F238E27FC236}">
                  <a16:creationId xmlns="" xmlns:a16="http://schemas.microsoft.com/office/drawing/2014/main" id="{25794DFE-007E-4CCC-8462-A36D7BE11CDF}"/>
                </a:ext>
              </a:extLst>
            </p:cNvPr>
            <p:cNvSpPr>
              <a:spLocks noEditPoints="1"/>
            </p:cNvSpPr>
            <p:nvPr/>
          </p:nvSpPr>
          <p:spPr bwMode="auto">
            <a:xfrm>
              <a:off x="4527549" y="2727326"/>
              <a:ext cx="138112" cy="168275"/>
            </a:xfrm>
            <a:custGeom>
              <a:avLst/>
              <a:gdLst>
                <a:gd name="T0" fmla="*/ 3 w 51"/>
                <a:gd name="T1" fmla="*/ 57 h 62"/>
                <a:gd name="T2" fmla="*/ 0 w 51"/>
                <a:gd name="T3" fmla="*/ 48 h 62"/>
                <a:gd name="T4" fmla="*/ 29 w 51"/>
                <a:gd name="T5" fmla="*/ 19 h 62"/>
                <a:gd name="T6" fmla="*/ 25 w 51"/>
                <a:gd name="T7" fmla="*/ 10 h 62"/>
                <a:gd name="T8" fmla="*/ 27 w 51"/>
                <a:gd name="T9" fmla="*/ 5 h 62"/>
                <a:gd name="T10" fmla="*/ 36 w 51"/>
                <a:gd name="T11" fmla="*/ 0 h 62"/>
                <a:gd name="T12" fmla="*/ 51 w 51"/>
                <a:gd name="T13" fmla="*/ 8 h 62"/>
                <a:gd name="T14" fmla="*/ 51 w 51"/>
                <a:gd name="T15" fmla="*/ 11 h 62"/>
                <a:gd name="T16" fmla="*/ 44 w 51"/>
                <a:gd name="T17" fmla="*/ 24 h 62"/>
                <a:gd name="T18" fmla="*/ 44 w 51"/>
                <a:gd name="T19" fmla="*/ 24 h 62"/>
                <a:gd name="T20" fmla="*/ 41 w 51"/>
                <a:gd name="T21" fmla="*/ 25 h 62"/>
                <a:gd name="T22" fmla="*/ 41 w 51"/>
                <a:gd name="T23" fmla="*/ 26 h 62"/>
                <a:gd name="T24" fmla="*/ 32 w 51"/>
                <a:gd name="T25" fmla="*/ 52 h 62"/>
                <a:gd name="T26" fmla="*/ 14 w 51"/>
                <a:gd name="T27" fmla="*/ 62 h 62"/>
                <a:gd name="T28" fmla="*/ 14 w 51"/>
                <a:gd name="T29" fmla="*/ 62 h 62"/>
                <a:gd name="T30" fmla="*/ 3 w 51"/>
                <a:gd name="T31" fmla="*/ 57 h 62"/>
                <a:gd name="T32" fmla="*/ 17 w 51"/>
                <a:gd name="T33" fmla="*/ 34 h 62"/>
                <a:gd name="T34" fmla="*/ 8 w 51"/>
                <a:gd name="T35" fmla="*/ 48 h 62"/>
                <a:gd name="T36" fmla="*/ 9 w 51"/>
                <a:gd name="T37" fmla="*/ 52 h 62"/>
                <a:gd name="T38" fmla="*/ 14 w 51"/>
                <a:gd name="T39" fmla="*/ 54 h 62"/>
                <a:gd name="T40" fmla="*/ 26 w 51"/>
                <a:gd name="T41" fmla="*/ 47 h 62"/>
                <a:gd name="T42" fmla="*/ 33 w 51"/>
                <a:gd name="T43" fmla="*/ 26 h 62"/>
                <a:gd name="T44" fmla="*/ 32 w 51"/>
                <a:gd name="T45" fmla="*/ 26 h 62"/>
                <a:gd name="T46" fmla="*/ 32 w 51"/>
                <a:gd name="T47" fmla="*/ 26 h 62"/>
                <a:gd name="T48" fmla="*/ 17 w 51"/>
                <a:gd name="T49" fmla="*/ 34 h 62"/>
                <a:gd name="T50" fmla="*/ 36 w 51"/>
                <a:gd name="T51" fmla="*/ 8 h 62"/>
                <a:gd name="T52" fmla="*/ 33 w 51"/>
                <a:gd name="T53" fmla="*/ 9 h 62"/>
                <a:gd name="T54" fmla="*/ 33 w 51"/>
                <a:gd name="T55" fmla="*/ 10 h 62"/>
                <a:gd name="T56" fmla="*/ 38 w 51"/>
                <a:gd name="T57" fmla="*/ 18 h 62"/>
                <a:gd name="T58" fmla="*/ 43 w 51"/>
                <a:gd name="T59" fmla="*/ 11 h 62"/>
                <a:gd name="T60" fmla="*/ 36 w 51"/>
                <a:gd name="T61"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62">
                  <a:moveTo>
                    <a:pt x="3" y="57"/>
                  </a:moveTo>
                  <a:cubicBezTo>
                    <a:pt x="1" y="54"/>
                    <a:pt x="0" y="51"/>
                    <a:pt x="0" y="48"/>
                  </a:cubicBezTo>
                  <a:cubicBezTo>
                    <a:pt x="1" y="34"/>
                    <a:pt x="16" y="22"/>
                    <a:pt x="29" y="19"/>
                  </a:cubicBezTo>
                  <a:cubicBezTo>
                    <a:pt x="27" y="16"/>
                    <a:pt x="25" y="13"/>
                    <a:pt x="25" y="10"/>
                  </a:cubicBezTo>
                  <a:cubicBezTo>
                    <a:pt x="25" y="8"/>
                    <a:pt x="26" y="6"/>
                    <a:pt x="27" y="5"/>
                  </a:cubicBezTo>
                  <a:cubicBezTo>
                    <a:pt x="29" y="1"/>
                    <a:pt x="33" y="0"/>
                    <a:pt x="36" y="0"/>
                  </a:cubicBezTo>
                  <a:cubicBezTo>
                    <a:pt x="42" y="0"/>
                    <a:pt x="48" y="3"/>
                    <a:pt x="51" y="8"/>
                  </a:cubicBezTo>
                  <a:cubicBezTo>
                    <a:pt x="51" y="11"/>
                    <a:pt x="51" y="11"/>
                    <a:pt x="51" y="11"/>
                  </a:cubicBezTo>
                  <a:cubicBezTo>
                    <a:pt x="49" y="17"/>
                    <a:pt x="46" y="20"/>
                    <a:pt x="44" y="24"/>
                  </a:cubicBezTo>
                  <a:cubicBezTo>
                    <a:pt x="44" y="24"/>
                    <a:pt x="44" y="24"/>
                    <a:pt x="44" y="24"/>
                  </a:cubicBezTo>
                  <a:cubicBezTo>
                    <a:pt x="43" y="24"/>
                    <a:pt x="42" y="25"/>
                    <a:pt x="41" y="25"/>
                  </a:cubicBezTo>
                  <a:cubicBezTo>
                    <a:pt x="41" y="26"/>
                    <a:pt x="41" y="26"/>
                    <a:pt x="41" y="26"/>
                  </a:cubicBezTo>
                  <a:cubicBezTo>
                    <a:pt x="38" y="33"/>
                    <a:pt x="40" y="42"/>
                    <a:pt x="32" y="52"/>
                  </a:cubicBezTo>
                  <a:cubicBezTo>
                    <a:pt x="28" y="56"/>
                    <a:pt x="22" y="62"/>
                    <a:pt x="14" y="62"/>
                  </a:cubicBezTo>
                  <a:cubicBezTo>
                    <a:pt x="14" y="62"/>
                    <a:pt x="14" y="62"/>
                    <a:pt x="14" y="62"/>
                  </a:cubicBezTo>
                  <a:cubicBezTo>
                    <a:pt x="10" y="62"/>
                    <a:pt x="6" y="60"/>
                    <a:pt x="3" y="57"/>
                  </a:cubicBezTo>
                  <a:close/>
                  <a:moveTo>
                    <a:pt x="17" y="34"/>
                  </a:moveTo>
                  <a:cubicBezTo>
                    <a:pt x="11" y="38"/>
                    <a:pt x="8" y="44"/>
                    <a:pt x="8" y="48"/>
                  </a:cubicBezTo>
                  <a:cubicBezTo>
                    <a:pt x="8" y="49"/>
                    <a:pt x="8" y="50"/>
                    <a:pt x="9" y="52"/>
                  </a:cubicBezTo>
                  <a:cubicBezTo>
                    <a:pt x="11" y="54"/>
                    <a:pt x="12" y="54"/>
                    <a:pt x="14" y="54"/>
                  </a:cubicBezTo>
                  <a:cubicBezTo>
                    <a:pt x="17" y="54"/>
                    <a:pt x="23" y="50"/>
                    <a:pt x="26" y="47"/>
                  </a:cubicBezTo>
                  <a:cubicBezTo>
                    <a:pt x="32" y="41"/>
                    <a:pt x="30" y="35"/>
                    <a:pt x="33" y="26"/>
                  </a:cubicBezTo>
                  <a:cubicBezTo>
                    <a:pt x="32" y="26"/>
                    <a:pt x="32" y="26"/>
                    <a:pt x="32" y="26"/>
                  </a:cubicBezTo>
                  <a:cubicBezTo>
                    <a:pt x="32" y="26"/>
                    <a:pt x="32" y="26"/>
                    <a:pt x="32" y="26"/>
                  </a:cubicBezTo>
                  <a:cubicBezTo>
                    <a:pt x="29" y="26"/>
                    <a:pt x="22" y="29"/>
                    <a:pt x="17" y="34"/>
                  </a:cubicBezTo>
                  <a:close/>
                  <a:moveTo>
                    <a:pt x="36" y="8"/>
                  </a:moveTo>
                  <a:cubicBezTo>
                    <a:pt x="34" y="8"/>
                    <a:pt x="34" y="8"/>
                    <a:pt x="33" y="9"/>
                  </a:cubicBezTo>
                  <a:cubicBezTo>
                    <a:pt x="33" y="9"/>
                    <a:pt x="33" y="9"/>
                    <a:pt x="33" y="10"/>
                  </a:cubicBezTo>
                  <a:cubicBezTo>
                    <a:pt x="33" y="11"/>
                    <a:pt x="35" y="15"/>
                    <a:pt x="38" y="18"/>
                  </a:cubicBezTo>
                  <a:cubicBezTo>
                    <a:pt x="40" y="15"/>
                    <a:pt x="42" y="13"/>
                    <a:pt x="43" y="11"/>
                  </a:cubicBezTo>
                  <a:cubicBezTo>
                    <a:pt x="41" y="9"/>
                    <a:pt x="38" y="8"/>
                    <a:pt x="36" y="8"/>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29">
              <a:extLst>
                <a:ext uri="{FF2B5EF4-FFF2-40B4-BE49-F238E27FC236}">
                  <a16:creationId xmlns="" xmlns:a16="http://schemas.microsoft.com/office/drawing/2014/main" id="{1A472254-F73A-4157-9AA5-9C7D9BC80302}"/>
                </a:ext>
              </a:extLst>
            </p:cNvPr>
            <p:cNvSpPr/>
            <p:nvPr/>
          </p:nvSpPr>
          <p:spPr bwMode="auto">
            <a:xfrm>
              <a:off x="4646611" y="2611439"/>
              <a:ext cx="60325" cy="165100"/>
            </a:xfrm>
            <a:custGeom>
              <a:avLst/>
              <a:gdLst>
                <a:gd name="T0" fmla="*/ 3 w 22"/>
                <a:gd name="T1" fmla="*/ 61 h 61"/>
                <a:gd name="T2" fmla="*/ 0 w 22"/>
                <a:gd name="T3" fmla="*/ 57 h 61"/>
                <a:gd name="T4" fmla="*/ 14 w 22"/>
                <a:gd name="T5" fmla="*/ 2 h 61"/>
                <a:gd name="T6" fmla="*/ 14 w 22"/>
                <a:gd name="T7" fmla="*/ 2 h 61"/>
                <a:gd name="T8" fmla="*/ 19 w 22"/>
                <a:gd name="T9" fmla="*/ 1 h 61"/>
                <a:gd name="T10" fmla="*/ 21 w 22"/>
                <a:gd name="T11" fmla="*/ 6 h 61"/>
                <a:gd name="T12" fmla="*/ 8 w 22"/>
                <a:gd name="T13" fmla="*/ 58 h 61"/>
                <a:gd name="T14" fmla="*/ 4 w 22"/>
                <a:gd name="T15" fmla="*/ 61 h 61"/>
                <a:gd name="T16" fmla="*/ 3 w 2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1">
                  <a:moveTo>
                    <a:pt x="3" y="61"/>
                  </a:moveTo>
                  <a:cubicBezTo>
                    <a:pt x="1" y="61"/>
                    <a:pt x="0" y="59"/>
                    <a:pt x="0" y="57"/>
                  </a:cubicBezTo>
                  <a:cubicBezTo>
                    <a:pt x="2" y="41"/>
                    <a:pt x="5" y="18"/>
                    <a:pt x="14" y="2"/>
                  </a:cubicBezTo>
                  <a:cubicBezTo>
                    <a:pt x="14" y="2"/>
                    <a:pt x="14" y="2"/>
                    <a:pt x="14" y="2"/>
                  </a:cubicBezTo>
                  <a:cubicBezTo>
                    <a:pt x="15" y="0"/>
                    <a:pt x="17" y="0"/>
                    <a:pt x="19" y="1"/>
                  </a:cubicBezTo>
                  <a:cubicBezTo>
                    <a:pt x="21" y="2"/>
                    <a:pt x="22" y="4"/>
                    <a:pt x="21" y="6"/>
                  </a:cubicBezTo>
                  <a:cubicBezTo>
                    <a:pt x="13" y="19"/>
                    <a:pt x="10" y="42"/>
                    <a:pt x="8" y="58"/>
                  </a:cubicBezTo>
                  <a:cubicBezTo>
                    <a:pt x="8" y="60"/>
                    <a:pt x="6" y="61"/>
                    <a:pt x="4" y="61"/>
                  </a:cubicBezTo>
                  <a:lnTo>
                    <a:pt x="3" y="61"/>
                  </a:ln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30">
              <a:extLst>
                <a:ext uri="{FF2B5EF4-FFF2-40B4-BE49-F238E27FC236}">
                  <a16:creationId xmlns="" xmlns:a16="http://schemas.microsoft.com/office/drawing/2014/main" id="{B682825A-4BED-44BD-AC11-DF08AE3F06D7}"/>
                </a:ext>
              </a:extLst>
            </p:cNvPr>
            <p:cNvSpPr/>
            <p:nvPr/>
          </p:nvSpPr>
          <p:spPr bwMode="auto">
            <a:xfrm>
              <a:off x="4868861" y="2657476"/>
              <a:ext cx="46037" cy="131763"/>
            </a:xfrm>
            <a:custGeom>
              <a:avLst/>
              <a:gdLst>
                <a:gd name="T0" fmla="*/ 4 w 17"/>
                <a:gd name="T1" fmla="*/ 49 h 49"/>
                <a:gd name="T2" fmla="*/ 0 w 17"/>
                <a:gd name="T3" fmla="*/ 45 h 49"/>
                <a:gd name="T4" fmla="*/ 5 w 17"/>
                <a:gd name="T5" fmla="*/ 24 h 49"/>
                <a:gd name="T6" fmla="*/ 9 w 17"/>
                <a:gd name="T7" fmla="*/ 6 h 49"/>
                <a:gd name="T8" fmla="*/ 9 w 17"/>
                <a:gd name="T9" fmla="*/ 6 h 49"/>
                <a:gd name="T10" fmla="*/ 11 w 17"/>
                <a:gd name="T11" fmla="*/ 0 h 49"/>
                <a:gd name="T12" fmla="*/ 16 w 17"/>
                <a:gd name="T13" fmla="*/ 3 h 49"/>
                <a:gd name="T14" fmla="*/ 17 w 17"/>
                <a:gd name="T15" fmla="*/ 6 h 49"/>
                <a:gd name="T16" fmla="*/ 12 w 17"/>
                <a:gd name="T17" fmla="*/ 26 h 49"/>
                <a:gd name="T18" fmla="*/ 8 w 17"/>
                <a:gd name="T19" fmla="*/ 46 h 49"/>
                <a:gd name="T20" fmla="*/ 4 w 1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49">
                  <a:moveTo>
                    <a:pt x="4" y="49"/>
                  </a:moveTo>
                  <a:cubicBezTo>
                    <a:pt x="2" y="49"/>
                    <a:pt x="0" y="47"/>
                    <a:pt x="0" y="45"/>
                  </a:cubicBezTo>
                  <a:cubicBezTo>
                    <a:pt x="1" y="39"/>
                    <a:pt x="4" y="30"/>
                    <a:pt x="5" y="24"/>
                  </a:cubicBezTo>
                  <a:cubicBezTo>
                    <a:pt x="6" y="20"/>
                    <a:pt x="9" y="9"/>
                    <a:pt x="9" y="6"/>
                  </a:cubicBezTo>
                  <a:cubicBezTo>
                    <a:pt x="9" y="6"/>
                    <a:pt x="9" y="6"/>
                    <a:pt x="9" y="6"/>
                  </a:cubicBezTo>
                  <a:cubicBezTo>
                    <a:pt x="8" y="4"/>
                    <a:pt x="9" y="1"/>
                    <a:pt x="11" y="0"/>
                  </a:cubicBezTo>
                  <a:cubicBezTo>
                    <a:pt x="13" y="0"/>
                    <a:pt x="15" y="1"/>
                    <a:pt x="16" y="3"/>
                  </a:cubicBezTo>
                  <a:cubicBezTo>
                    <a:pt x="17" y="4"/>
                    <a:pt x="17" y="5"/>
                    <a:pt x="17" y="6"/>
                  </a:cubicBezTo>
                  <a:cubicBezTo>
                    <a:pt x="16" y="12"/>
                    <a:pt x="13" y="22"/>
                    <a:pt x="12" y="26"/>
                  </a:cubicBezTo>
                  <a:cubicBezTo>
                    <a:pt x="11" y="33"/>
                    <a:pt x="8" y="42"/>
                    <a:pt x="8" y="46"/>
                  </a:cubicBezTo>
                  <a:cubicBezTo>
                    <a:pt x="8" y="48"/>
                    <a:pt x="6" y="49"/>
                    <a:pt x="4" y="49"/>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31">
              <a:extLst>
                <a:ext uri="{FF2B5EF4-FFF2-40B4-BE49-F238E27FC236}">
                  <a16:creationId xmlns="" xmlns:a16="http://schemas.microsoft.com/office/drawing/2014/main" id="{902D1E88-4726-4B52-9CFF-4B3AD1E52EB6}"/>
                </a:ext>
              </a:extLst>
            </p:cNvPr>
            <p:cNvSpPr/>
            <p:nvPr/>
          </p:nvSpPr>
          <p:spPr bwMode="auto">
            <a:xfrm>
              <a:off x="4651374" y="2814639"/>
              <a:ext cx="41275" cy="31750"/>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32">
              <a:extLst>
                <a:ext uri="{FF2B5EF4-FFF2-40B4-BE49-F238E27FC236}">
                  <a16:creationId xmlns="" xmlns:a16="http://schemas.microsoft.com/office/drawing/2014/main" id="{E561B02D-EC32-4EF7-AF51-B2D68BF50F57}"/>
                </a:ext>
              </a:extLst>
            </p:cNvPr>
            <p:cNvSpPr/>
            <p:nvPr/>
          </p:nvSpPr>
          <p:spPr bwMode="auto">
            <a:xfrm>
              <a:off x="4700586" y="2825751"/>
              <a:ext cx="41275" cy="34925"/>
            </a:xfrm>
            <a:custGeom>
              <a:avLst/>
              <a:gdLst>
                <a:gd name="T0" fmla="*/ 4 w 15"/>
                <a:gd name="T1" fmla="*/ 0 h 13"/>
                <a:gd name="T2" fmla="*/ 14 w 15"/>
                <a:gd name="T3" fmla="*/ 2 h 13"/>
                <a:gd name="T4" fmla="*/ 4 w 15"/>
                <a:gd name="T5" fmla="*/ 0 h 13"/>
              </a:gdLst>
              <a:ahLst/>
              <a:cxnLst>
                <a:cxn ang="0">
                  <a:pos x="T0" y="T1"/>
                </a:cxn>
                <a:cxn ang="0">
                  <a:pos x="T2" y="T3"/>
                </a:cxn>
                <a:cxn ang="0">
                  <a:pos x="T4" y="T5"/>
                </a:cxn>
              </a:cxnLst>
              <a:rect l="0" t="0" r="r" b="b"/>
              <a:pathLst>
                <a:path w="15" h="13">
                  <a:moveTo>
                    <a:pt x="4" y="0"/>
                  </a:moveTo>
                  <a:cubicBezTo>
                    <a:pt x="0" y="9"/>
                    <a:pt x="15" y="13"/>
                    <a:pt x="14" y="2"/>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33">
              <a:extLst>
                <a:ext uri="{FF2B5EF4-FFF2-40B4-BE49-F238E27FC236}">
                  <a16:creationId xmlns="" xmlns:a16="http://schemas.microsoft.com/office/drawing/2014/main" id="{B9834657-5C24-4F74-824D-84225D7DB0F1}"/>
                </a:ext>
              </a:extLst>
            </p:cNvPr>
            <p:cNvSpPr/>
            <p:nvPr/>
          </p:nvSpPr>
          <p:spPr bwMode="auto">
            <a:xfrm>
              <a:off x="4749799" y="2835276"/>
              <a:ext cx="39687"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9"/>
                    <a:pt x="15" y="13"/>
                    <a:pt x="14"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34">
              <a:extLst>
                <a:ext uri="{FF2B5EF4-FFF2-40B4-BE49-F238E27FC236}">
                  <a16:creationId xmlns="" xmlns:a16="http://schemas.microsoft.com/office/drawing/2014/main" id="{81CBBA85-03CC-4F62-99AE-D21F95D4CB78}"/>
                </a:ext>
              </a:extLst>
            </p:cNvPr>
            <p:cNvSpPr/>
            <p:nvPr/>
          </p:nvSpPr>
          <p:spPr bwMode="auto">
            <a:xfrm>
              <a:off x="4800599" y="2846389"/>
              <a:ext cx="41275" cy="33338"/>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1" y="3"/>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35">
              <a:extLst>
                <a:ext uri="{FF2B5EF4-FFF2-40B4-BE49-F238E27FC236}">
                  <a16:creationId xmlns="" xmlns:a16="http://schemas.microsoft.com/office/drawing/2014/main" id="{166632D1-9554-406B-9705-53DBF0BC459E}"/>
                </a:ext>
              </a:extLst>
            </p:cNvPr>
            <p:cNvSpPr/>
            <p:nvPr/>
          </p:nvSpPr>
          <p:spPr bwMode="auto">
            <a:xfrm>
              <a:off x="4673599" y="2852739"/>
              <a:ext cx="41275" cy="31750"/>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36">
              <a:extLst>
                <a:ext uri="{FF2B5EF4-FFF2-40B4-BE49-F238E27FC236}">
                  <a16:creationId xmlns="" xmlns:a16="http://schemas.microsoft.com/office/drawing/2014/main" id="{6945F9A9-DC31-43F0-90A0-62F1F1B528E1}"/>
                </a:ext>
              </a:extLst>
            </p:cNvPr>
            <p:cNvSpPr/>
            <p:nvPr/>
          </p:nvSpPr>
          <p:spPr bwMode="auto">
            <a:xfrm>
              <a:off x="4633911" y="2841626"/>
              <a:ext cx="34925" cy="28575"/>
            </a:xfrm>
            <a:custGeom>
              <a:avLst/>
              <a:gdLst>
                <a:gd name="T0" fmla="*/ 3 w 13"/>
                <a:gd name="T1" fmla="*/ 0 h 11"/>
                <a:gd name="T2" fmla="*/ 12 w 13"/>
                <a:gd name="T3" fmla="*/ 2 h 11"/>
                <a:gd name="T4" fmla="*/ 3 w 13"/>
                <a:gd name="T5" fmla="*/ 0 h 11"/>
              </a:gdLst>
              <a:ahLst/>
              <a:cxnLst>
                <a:cxn ang="0">
                  <a:pos x="T0" y="T1"/>
                </a:cxn>
                <a:cxn ang="0">
                  <a:pos x="T2" y="T3"/>
                </a:cxn>
                <a:cxn ang="0">
                  <a:pos x="T4" y="T5"/>
                </a:cxn>
              </a:cxnLst>
              <a:rect l="0" t="0" r="r" b="b"/>
              <a:pathLst>
                <a:path w="13" h="11">
                  <a:moveTo>
                    <a:pt x="3" y="0"/>
                  </a:moveTo>
                  <a:cubicBezTo>
                    <a:pt x="0" y="8"/>
                    <a:pt x="13" y="11"/>
                    <a:pt x="12" y="2"/>
                  </a:cubicBezTo>
                  <a:cubicBezTo>
                    <a:pt x="10" y="3"/>
                    <a:pt x="5" y="2"/>
                    <a:pt x="3"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37">
              <a:extLst>
                <a:ext uri="{FF2B5EF4-FFF2-40B4-BE49-F238E27FC236}">
                  <a16:creationId xmlns="" xmlns:a16="http://schemas.microsoft.com/office/drawing/2014/main" id="{9D64ADF6-06D8-402F-A651-89C4F22203DC}"/>
                </a:ext>
              </a:extLst>
            </p:cNvPr>
            <p:cNvSpPr/>
            <p:nvPr/>
          </p:nvSpPr>
          <p:spPr bwMode="auto">
            <a:xfrm>
              <a:off x="4719636" y="2862264"/>
              <a:ext cx="41275" cy="36513"/>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2" y="4"/>
                    <a:pt x="6" y="3"/>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38">
              <a:extLst>
                <a:ext uri="{FF2B5EF4-FFF2-40B4-BE49-F238E27FC236}">
                  <a16:creationId xmlns="" xmlns:a16="http://schemas.microsoft.com/office/drawing/2014/main" id="{8B4032C9-BA0E-4080-BA98-ADDE6FB634A1}"/>
                </a:ext>
              </a:extLst>
            </p:cNvPr>
            <p:cNvSpPr/>
            <p:nvPr/>
          </p:nvSpPr>
          <p:spPr bwMode="auto">
            <a:xfrm>
              <a:off x="4770436" y="2870201"/>
              <a:ext cx="41275" cy="36513"/>
            </a:xfrm>
            <a:custGeom>
              <a:avLst/>
              <a:gdLst>
                <a:gd name="T0" fmla="*/ 3 w 15"/>
                <a:gd name="T1" fmla="*/ 0 h 13"/>
                <a:gd name="T2" fmla="*/ 14 w 15"/>
                <a:gd name="T3" fmla="*/ 3 h 13"/>
                <a:gd name="T4" fmla="*/ 3 w 15"/>
                <a:gd name="T5" fmla="*/ 0 h 13"/>
              </a:gdLst>
              <a:ahLst/>
              <a:cxnLst>
                <a:cxn ang="0">
                  <a:pos x="T0" y="T1"/>
                </a:cxn>
                <a:cxn ang="0">
                  <a:pos x="T2" y="T3"/>
                </a:cxn>
                <a:cxn ang="0">
                  <a:pos x="T4" y="T5"/>
                </a:cxn>
              </a:cxnLst>
              <a:rect l="0" t="0" r="r" b="b"/>
              <a:pathLst>
                <a:path w="15" h="13">
                  <a:moveTo>
                    <a:pt x="3" y="0"/>
                  </a:moveTo>
                  <a:cubicBezTo>
                    <a:pt x="0" y="9"/>
                    <a:pt x="15" y="13"/>
                    <a:pt x="14" y="3"/>
                  </a:cubicBezTo>
                  <a:cubicBezTo>
                    <a:pt x="11" y="4"/>
                    <a:pt x="6" y="2"/>
                    <a:pt x="3"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39">
              <a:extLst>
                <a:ext uri="{FF2B5EF4-FFF2-40B4-BE49-F238E27FC236}">
                  <a16:creationId xmlns="" xmlns:a16="http://schemas.microsoft.com/office/drawing/2014/main" id="{45234672-6892-49A3-8C62-37D1D4903C1F}"/>
                </a:ext>
              </a:extLst>
            </p:cNvPr>
            <p:cNvSpPr/>
            <p:nvPr/>
          </p:nvSpPr>
          <p:spPr bwMode="auto">
            <a:xfrm>
              <a:off x="4814886" y="2876551"/>
              <a:ext cx="39687" cy="34925"/>
            </a:xfrm>
            <a:custGeom>
              <a:avLst/>
              <a:gdLst>
                <a:gd name="T0" fmla="*/ 4 w 15"/>
                <a:gd name="T1" fmla="*/ 0 h 13"/>
                <a:gd name="T2" fmla="*/ 15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5"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40">
              <a:extLst>
                <a:ext uri="{FF2B5EF4-FFF2-40B4-BE49-F238E27FC236}">
                  <a16:creationId xmlns="" xmlns:a16="http://schemas.microsoft.com/office/drawing/2014/main" id="{DEB5D7D7-9850-4BED-8A7D-EED866435767}"/>
                </a:ext>
              </a:extLst>
            </p:cNvPr>
            <p:cNvSpPr/>
            <p:nvPr/>
          </p:nvSpPr>
          <p:spPr bwMode="auto">
            <a:xfrm>
              <a:off x="4643436" y="2884489"/>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9"/>
                    <a:pt x="15" y="13"/>
                    <a:pt x="14"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41">
              <a:extLst>
                <a:ext uri="{FF2B5EF4-FFF2-40B4-BE49-F238E27FC236}">
                  <a16:creationId xmlns="" xmlns:a16="http://schemas.microsoft.com/office/drawing/2014/main" id="{1E061281-4932-4C0F-B295-0A6DC21702FF}"/>
                </a:ext>
              </a:extLst>
            </p:cNvPr>
            <p:cNvSpPr/>
            <p:nvPr/>
          </p:nvSpPr>
          <p:spPr bwMode="auto">
            <a:xfrm>
              <a:off x="4692649" y="2895601"/>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42">
              <a:extLst>
                <a:ext uri="{FF2B5EF4-FFF2-40B4-BE49-F238E27FC236}">
                  <a16:creationId xmlns="" xmlns:a16="http://schemas.microsoft.com/office/drawing/2014/main" id="{5DDFBFCC-223D-4D53-B004-150AA5A4E079}"/>
                </a:ext>
              </a:extLst>
            </p:cNvPr>
            <p:cNvSpPr/>
            <p:nvPr/>
          </p:nvSpPr>
          <p:spPr bwMode="auto">
            <a:xfrm>
              <a:off x="4741861" y="2906714"/>
              <a:ext cx="39687" cy="34925"/>
            </a:xfrm>
            <a:custGeom>
              <a:avLst/>
              <a:gdLst>
                <a:gd name="T0" fmla="*/ 4 w 15"/>
                <a:gd name="T1" fmla="*/ 0 h 13"/>
                <a:gd name="T2" fmla="*/ 15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5" y="3"/>
                  </a:cubicBezTo>
                  <a:cubicBezTo>
                    <a:pt x="12" y="4"/>
                    <a:pt x="6" y="3"/>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43">
              <a:extLst>
                <a:ext uri="{FF2B5EF4-FFF2-40B4-BE49-F238E27FC236}">
                  <a16:creationId xmlns="" xmlns:a16="http://schemas.microsoft.com/office/drawing/2014/main" id="{E3CB8AC4-8191-4848-884D-0FC30D8D37E2}"/>
                </a:ext>
              </a:extLst>
            </p:cNvPr>
            <p:cNvSpPr/>
            <p:nvPr/>
          </p:nvSpPr>
          <p:spPr bwMode="auto">
            <a:xfrm>
              <a:off x="4789486" y="2916239"/>
              <a:ext cx="44450" cy="33338"/>
            </a:xfrm>
            <a:custGeom>
              <a:avLst/>
              <a:gdLst>
                <a:gd name="T0" fmla="*/ 4 w 16"/>
                <a:gd name="T1" fmla="*/ 0 h 12"/>
                <a:gd name="T2" fmla="*/ 15 w 16"/>
                <a:gd name="T3" fmla="*/ 2 h 12"/>
                <a:gd name="T4" fmla="*/ 4 w 16"/>
                <a:gd name="T5" fmla="*/ 0 h 12"/>
              </a:gdLst>
              <a:ahLst/>
              <a:cxnLst>
                <a:cxn ang="0">
                  <a:pos x="T0" y="T1"/>
                </a:cxn>
                <a:cxn ang="0">
                  <a:pos x="T2" y="T3"/>
                </a:cxn>
                <a:cxn ang="0">
                  <a:pos x="T4" y="T5"/>
                </a:cxn>
              </a:cxnLst>
              <a:rect l="0" t="0" r="r" b="b"/>
              <a:pathLst>
                <a:path w="16" h="12">
                  <a:moveTo>
                    <a:pt x="4" y="0"/>
                  </a:moveTo>
                  <a:cubicBezTo>
                    <a:pt x="0" y="9"/>
                    <a:pt x="16" y="12"/>
                    <a:pt x="15" y="2"/>
                  </a:cubicBezTo>
                  <a:cubicBezTo>
                    <a:pt x="12" y="3"/>
                    <a:pt x="7"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44">
              <a:extLst>
                <a:ext uri="{FF2B5EF4-FFF2-40B4-BE49-F238E27FC236}">
                  <a16:creationId xmlns="" xmlns:a16="http://schemas.microsoft.com/office/drawing/2014/main" id="{CAD1192A-B16A-4453-BAAD-37DA723DB051}"/>
                </a:ext>
              </a:extLst>
            </p:cNvPr>
            <p:cNvSpPr/>
            <p:nvPr/>
          </p:nvSpPr>
          <p:spPr bwMode="auto">
            <a:xfrm>
              <a:off x="4665661" y="2922589"/>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45">
              <a:extLst>
                <a:ext uri="{FF2B5EF4-FFF2-40B4-BE49-F238E27FC236}">
                  <a16:creationId xmlns="" xmlns:a16="http://schemas.microsoft.com/office/drawing/2014/main" id="{09F5E989-B5CC-42A2-9EE9-14D14A2AEC73}"/>
                </a:ext>
              </a:extLst>
            </p:cNvPr>
            <p:cNvSpPr/>
            <p:nvPr/>
          </p:nvSpPr>
          <p:spPr bwMode="auto">
            <a:xfrm>
              <a:off x="4711699" y="2935289"/>
              <a:ext cx="41275" cy="33338"/>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6">
              <a:extLst>
                <a:ext uri="{FF2B5EF4-FFF2-40B4-BE49-F238E27FC236}">
                  <a16:creationId xmlns="" xmlns:a16="http://schemas.microsoft.com/office/drawing/2014/main" id="{6EBA49D3-D379-447E-B4BE-15A79FF5919E}"/>
                </a:ext>
              </a:extLst>
            </p:cNvPr>
            <p:cNvSpPr/>
            <p:nvPr/>
          </p:nvSpPr>
          <p:spPr bwMode="auto">
            <a:xfrm>
              <a:off x="4378324" y="1771651"/>
              <a:ext cx="1023937" cy="920750"/>
            </a:xfrm>
            <a:custGeom>
              <a:avLst/>
              <a:gdLst>
                <a:gd name="T0" fmla="*/ 188 w 378"/>
                <a:gd name="T1" fmla="*/ 0 h 340"/>
                <a:gd name="T2" fmla="*/ 55 w 378"/>
                <a:gd name="T3" fmla="*/ 54 h 340"/>
                <a:gd name="T4" fmla="*/ 11 w 378"/>
                <a:gd name="T5" fmla="*/ 113 h 340"/>
                <a:gd name="T6" fmla="*/ 6 w 378"/>
                <a:gd name="T7" fmla="*/ 179 h 340"/>
                <a:gd name="T8" fmla="*/ 23 w 378"/>
                <a:gd name="T9" fmla="*/ 233 h 340"/>
                <a:gd name="T10" fmla="*/ 51 w 378"/>
                <a:gd name="T11" fmla="*/ 278 h 340"/>
                <a:gd name="T12" fmla="*/ 155 w 378"/>
                <a:gd name="T13" fmla="*/ 338 h 340"/>
                <a:gd name="T14" fmla="*/ 199 w 378"/>
                <a:gd name="T15" fmla="*/ 337 h 340"/>
                <a:gd name="T16" fmla="*/ 211 w 378"/>
                <a:gd name="T17" fmla="*/ 337 h 340"/>
                <a:gd name="T18" fmla="*/ 225 w 378"/>
                <a:gd name="T19" fmla="*/ 337 h 340"/>
                <a:gd name="T20" fmla="*/ 282 w 378"/>
                <a:gd name="T21" fmla="*/ 307 h 340"/>
                <a:gd name="T22" fmla="*/ 365 w 378"/>
                <a:gd name="T23" fmla="*/ 207 h 340"/>
                <a:gd name="T24" fmla="*/ 351 w 378"/>
                <a:gd name="T25" fmla="*/ 84 h 340"/>
                <a:gd name="T26" fmla="*/ 265 w 378"/>
                <a:gd name="T27" fmla="*/ 15 h 340"/>
                <a:gd name="T28" fmla="*/ 220 w 378"/>
                <a:gd name="T29" fmla="*/ 2 h 340"/>
                <a:gd name="T30" fmla="*/ 197 w 378"/>
                <a:gd name="T31" fmla="*/ 1 h 340"/>
                <a:gd name="T32" fmla="*/ 184 w 378"/>
                <a:gd name="T33" fmla="*/ 1 h 340"/>
                <a:gd name="T34" fmla="*/ 185 w 378"/>
                <a:gd name="T35" fmla="*/ 3 h 340"/>
                <a:gd name="T36" fmla="*/ 188 w 378"/>
                <a:gd name="T3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8" h="340">
                  <a:moveTo>
                    <a:pt x="188" y="0"/>
                  </a:moveTo>
                  <a:cubicBezTo>
                    <a:pt x="137" y="0"/>
                    <a:pt x="91" y="19"/>
                    <a:pt x="55" y="54"/>
                  </a:cubicBezTo>
                  <a:cubicBezTo>
                    <a:pt x="36" y="72"/>
                    <a:pt x="23" y="90"/>
                    <a:pt x="11" y="113"/>
                  </a:cubicBezTo>
                  <a:cubicBezTo>
                    <a:pt x="0" y="133"/>
                    <a:pt x="2" y="158"/>
                    <a:pt x="6" y="179"/>
                  </a:cubicBezTo>
                  <a:cubicBezTo>
                    <a:pt x="9" y="198"/>
                    <a:pt x="14" y="216"/>
                    <a:pt x="23" y="233"/>
                  </a:cubicBezTo>
                  <a:cubicBezTo>
                    <a:pt x="31" y="248"/>
                    <a:pt x="41" y="264"/>
                    <a:pt x="51" y="278"/>
                  </a:cubicBezTo>
                  <a:cubicBezTo>
                    <a:pt x="73" y="312"/>
                    <a:pt x="116" y="333"/>
                    <a:pt x="155" y="338"/>
                  </a:cubicBezTo>
                  <a:cubicBezTo>
                    <a:pt x="168" y="340"/>
                    <a:pt x="185" y="338"/>
                    <a:pt x="199" y="337"/>
                  </a:cubicBezTo>
                  <a:cubicBezTo>
                    <a:pt x="203" y="336"/>
                    <a:pt x="207" y="337"/>
                    <a:pt x="211" y="337"/>
                  </a:cubicBezTo>
                  <a:cubicBezTo>
                    <a:pt x="215" y="337"/>
                    <a:pt x="220" y="337"/>
                    <a:pt x="225" y="337"/>
                  </a:cubicBezTo>
                  <a:cubicBezTo>
                    <a:pt x="247" y="334"/>
                    <a:pt x="262" y="318"/>
                    <a:pt x="282" y="307"/>
                  </a:cubicBezTo>
                  <a:cubicBezTo>
                    <a:pt x="319" y="286"/>
                    <a:pt x="352" y="248"/>
                    <a:pt x="365" y="207"/>
                  </a:cubicBezTo>
                  <a:cubicBezTo>
                    <a:pt x="378" y="167"/>
                    <a:pt x="375" y="118"/>
                    <a:pt x="351" y="84"/>
                  </a:cubicBezTo>
                  <a:cubicBezTo>
                    <a:pt x="330" y="54"/>
                    <a:pt x="297" y="29"/>
                    <a:pt x="265" y="15"/>
                  </a:cubicBezTo>
                  <a:cubicBezTo>
                    <a:pt x="250" y="9"/>
                    <a:pt x="234" y="5"/>
                    <a:pt x="220" y="2"/>
                  </a:cubicBezTo>
                  <a:cubicBezTo>
                    <a:pt x="212" y="1"/>
                    <a:pt x="205" y="1"/>
                    <a:pt x="197" y="1"/>
                  </a:cubicBezTo>
                  <a:cubicBezTo>
                    <a:pt x="193" y="1"/>
                    <a:pt x="188" y="1"/>
                    <a:pt x="184" y="1"/>
                  </a:cubicBezTo>
                  <a:cubicBezTo>
                    <a:pt x="184" y="2"/>
                    <a:pt x="184" y="3"/>
                    <a:pt x="185" y="3"/>
                  </a:cubicBezTo>
                  <a:cubicBezTo>
                    <a:pt x="188" y="0"/>
                    <a:pt x="188" y="0"/>
                    <a:pt x="18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47">
              <a:extLst>
                <a:ext uri="{FF2B5EF4-FFF2-40B4-BE49-F238E27FC236}">
                  <a16:creationId xmlns="" xmlns:a16="http://schemas.microsoft.com/office/drawing/2014/main" id="{FFFB464F-D2C4-454F-A2DB-B3B104A76F0E}"/>
                </a:ext>
              </a:extLst>
            </p:cNvPr>
            <p:cNvSpPr/>
            <p:nvPr/>
          </p:nvSpPr>
          <p:spPr bwMode="auto">
            <a:xfrm>
              <a:off x="4397374" y="1790701"/>
              <a:ext cx="979487" cy="877888"/>
            </a:xfrm>
            <a:custGeom>
              <a:avLst/>
              <a:gdLst>
                <a:gd name="T0" fmla="*/ 182 w 362"/>
                <a:gd name="T1" fmla="*/ 0 h 324"/>
                <a:gd name="T2" fmla="*/ 53 w 362"/>
                <a:gd name="T3" fmla="*/ 53 h 324"/>
                <a:gd name="T4" fmla="*/ 10 w 362"/>
                <a:gd name="T5" fmla="*/ 110 h 324"/>
                <a:gd name="T6" fmla="*/ 5 w 362"/>
                <a:gd name="T7" fmla="*/ 174 h 324"/>
                <a:gd name="T8" fmla="*/ 21 w 362"/>
                <a:gd name="T9" fmla="*/ 227 h 324"/>
                <a:gd name="T10" fmla="*/ 47 w 362"/>
                <a:gd name="T11" fmla="*/ 270 h 324"/>
                <a:gd name="T12" fmla="*/ 143 w 362"/>
                <a:gd name="T13" fmla="*/ 322 h 324"/>
                <a:gd name="T14" fmla="*/ 180 w 362"/>
                <a:gd name="T15" fmla="*/ 319 h 324"/>
                <a:gd name="T16" fmla="*/ 208 w 362"/>
                <a:gd name="T17" fmla="*/ 317 h 324"/>
                <a:gd name="T18" fmla="*/ 268 w 362"/>
                <a:gd name="T19" fmla="*/ 296 h 324"/>
                <a:gd name="T20" fmla="*/ 350 w 362"/>
                <a:gd name="T21" fmla="*/ 198 h 324"/>
                <a:gd name="T22" fmla="*/ 337 w 362"/>
                <a:gd name="T23" fmla="*/ 79 h 324"/>
                <a:gd name="T24" fmla="*/ 255 w 362"/>
                <a:gd name="T25" fmla="*/ 13 h 324"/>
                <a:gd name="T26" fmla="*/ 212 w 362"/>
                <a:gd name="T27" fmla="*/ 1 h 324"/>
                <a:gd name="T28" fmla="*/ 190 w 362"/>
                <a:gd name="T29" fmla="*/ 0 h 324"/>
                <a:gd name="T30" fmla="*/ 177 w 362"/>
                <a:gd name="T31" fmla="*/ 0 h 324"/>
                <a:gd name="T32" fmla="*/ 178 w 362"/>
                <a:gd name="T33" fmla="*/ 2 h 324"/>
                <a:gd name="T34" fmla="*/ 182 w 362"/>
                <a:gd name="T3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 h="324">
                  <a:moveTo>
                    <a:pt x="182" y="0"/>
                  </a:moveTo>
                  <a:cubicBezTo>
                    <a:pt x="133" y="0"/>
                    <a:pt x="88" y="18"/>
                    <a:pt x="53" y="53"/>
                  </a:cubicBezTo>
                  <a:cubicBezTo>
                    <a:pt x="35" y="71"/>
                    <a:pt x="22" y="88"/>
                    <a:pt x="10" y="110"/>
                  </a:cubicBezTo>
                  <a:cubicBezTo>
                    <a:pt x="0" y="130"/>
                    <a:pt x="1" y="154"/>
                    <a:pt x="5" y="174"/>
                  </a:cubicBezTo>
                  <a:cubicBezTo>
                    <a:pt x="8" y="192"/>
                    <a:pt x="12" y="210"/>
                    <a:pt x="21" y="227"/>
                  </a:cubicBezTo>
                  <a:cubicBezTo>
                    <a:pt x="28" y="241"/>
                    <a:pt x="38" y="256"/>
                    <a:pt x="47" y="270"/>
                  </a:cubicBezTo>
                  <a:cubicBezTo>
                    <a:pt x="68" y="302"/>
                    <a:pt x="106" y="317"/>
                    <a:pt x="143" y="322"/>
                  </a:cubicBezTo>
                  <a:cubicBezTo>
                    <a:pt x="156" y="324"/>
                    <a:pt x="168" y="320"/>
                    <a:pt x="180" y="319"/>
                  </a:cubicBezTo>
                  <a:cubicBezTo>
                    <a:pt x="190" y="318"/>
                    <a:pt x="199" y="318"/>
                    <a:pt x="208" y="317"/>
                  </a:cubicBezTo>
                  <a:cubicBezTo>
                    <a:pt x="230" y="314"/>
                    <a:pt x="250" y="307"/>
                    <a:pt x="268" y="296"/>
                  </a:cubicBezTo>
                  <a:cubicBezTo>
                    <a:pt x="304" y="275"/>
                    <a:pt x="337" y="238"/>
                    <a:pt x="350" y="198"/>
                  </a:cubicBezTo>
                  <a:cubicBezTo>
                    <a:pt x="362" y="159"/>
                    <a:pt x="360" y="112"/>
                    <a:pt x="337" y="79"/>
                  </a:cubicBezTo>
                  <a:cubicBezTo>
                    <a:pt x="317" y="50"/>
                    <a:pt x="286" y="26"/>
                    <a:pt x="255" y="13"/>
                  </a:cubicBezTo>
                  <a:cubicBezTo>
                    <a:pt x="241" y="8"/>
                    <a:pt x="226" y="4"/>
                    <a:pt x="212" y="1"/>
                  </a:cubicBezTo>
                  <a:cubicBezTo>
                    <a:pt x="204" y="0"/>
                    <a:pt x="197" y="0"/>
                    <a:pt x="190" y="0"/>
                  </a:cubicBezTo>
                  <a:cubicBezTo>
                    <a:pt x="186" y="0"/>
                    <a:pt x="182" y="1"/>
                    <a:pt x="177" y="0"/>
                  </a:cubicBezTo>
                  <a:cubicBezTo>
                    <a:pt x="178" y="1"/>
                    <a:pt x="178" y="2"/>
                    <a:pt x="178" y="2"/>
                  </a:cubicBezTo>
                  <a:cubicBezTo>
                    <a:pt x="182" y="0"/>
                    <a:pt x="182" y="0"/>
                    <a:pt x="182" y="0"/>
                  </a:cubicBezTo>
                </a:path>
              </a:pathLst>
            </a:custGeom>
            <a:solidFill>
              <a:srgbClr val="FCE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48">
              <a:extLst>
                <a:ext uri="{FF2B5EF4-FFF2-40B4-BE49-F238E27FC236}">
                  <a16:creationId xmlns="" xmlns:a16="http://schemas.microsoft.com/office/drawing/2014/main" id="{70580FB4-D1D9-4520-B052-8116CC8771F2}"/>
                </a:ext>
              </a:extLst>
            </p:cNvPr>
            <p:cNvSpPr/>
            <p:nvPr/>
          </p:nvSpPr>
          <p:spPr bwMode="auto">
            <a:xfrm>
              <a:off x="4538661" y="1763714"/>
              <a:ext cx="452437" cy="901700"/>
            </a:xfrm>
            <a:custGeom>
              <a:avLst/>
              <a:gdLst>
                <a:gd name="T0" fmla="*/ 112 w 167"/>
                <a:gd name="T1" fmla="*/ 4 h 333"/>
                <a:gd name="T2" fmla="*/ 80 w 167"/>
                <a:gd name="T3" fmla="*/ 42 h 333"/>
                <a:gd name="T4" fmla="*/ 43 w 167"/>
                <a:gd name="T5" fmla="*/ 89 h 333"/>
                <a:gd name="T6" fmla="*/ 16 w 167"/>
                <a:gd name="T7" fmla="*/ 143 h 333"/>
                <a:gd name="T8" fmla="*/ 8 w 167"/>
                <a:gd name="T9" fmla="*/ 226 h 333"/>
                <a:gd name="T10" fmla="*/ 21 w 167"/>
                <a:gd name="T11" fmla="*/ 264 h 333"/>
                <a:gd name="T12" fmla="*/ 31 w 167"/>
                <a:gd name="T13" fmla="*/ 300 h 333"/>
                <a:gd name="T14" fmla="*/ 54 w 167"/>
                <a:gd name="T15" fmla="*/ 326 h 333"/>
                <a:gd name="T16" fmla="*/ 82 w 167"/>
                <a:gd name="T17" fmla="*/ 320 h 333"/>
                <a:gd name="T18" fmla="*/ 86 w 167"/>
                <a:gd name="T19" fmla="*/ 284 h 333"/>
                <a:gd name="T20" fmla="*/ 93 w 167"/>
                <a:gd name="T21" fmla="*/ 241 h 333"/>
                <a:gd name="T22" fmla="*/ 108 w 167"/>
                <a:gd name="T23" fmla="*/ 169 h 333"/>
                <a:gd name="T24" fmla="*/ 121 w 167"/>
                <a:gd name="T25" fmla="*/ 133 h 333"/>
                <a:gd name="T26" fmla="*/ 132 w 167"/>
                <a:gd name="T27" fmla="*/ 99 h 333"/>
                <a:gd name="T28" fmla="*/ 142 w 167"/>
                <a:gd name="T29" fmla="*/ 57 h 333"/>
                <a:gd name="T30" fmla="*/ 162 w 167"/>
                <a:gd name="T31" fmla="*/ 11 h 333"/>
                <a:gd name="T32" fmla="*/ 160 w 167"/>
                <a:gd name="T33" fmla="*/ 5 h 333"/>
                <a:gd name="T34" fmla="*/ 141 w 167"/>
                <a:gd name="T35" fmla="*/ 1 h 333"/>
                <a:gd name="T36" fmla="*/ 104 w 167"/>
                <a:gd name="T37" fmla="*/ 9 h 333"/>
                <a:gd name="T38" fmla="*/ 112 w 167"/>
                <a:gd name="T39" fmla="*/ 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7" h="333">
                  <a:moveTo>
                    <a:pt x="112" y="4"/>
                  </a:moveTo>
                  <a:cubicBezTo>
                    <a:pt x="99" y="13"/>
                    <a:pt x="90" y="30"/>
                    <a:pt x="80" y="42"/>
                  </a:cubicBezTo>
                  <a:cubicBezTo>
                    <a:pt x="67" y="57"/>
                    <a:pt x="55" y="73"/>
                    <a:pt x="43" y="89"/>
                  </a:cubicBezTo>
                  <a:cubicBezTo>
                    <a:pt x="32" y="106"/>
                    <a:pt x="23" y="124"/>
                    <a:pt x="16" y="143"/>
                  </a:cubicBezTo>
                  <a:cubicBezTo>
                    <a:pt x="5" y="172"/>
                    <a:pt x="0" y="197"/>
                    <a:pt x="8" y="226"/>
                  </a:cubicBezTo>
                  <a:cubicBezTo>
                    <a:pt x="12" y="239"/>
                    <a:pt x="16" y="252"/>
                    <a:pt x="21" y="264"/>
                  </a:cubicBezTo>
                  <a:cubicBezTo>
                    <a:pt x="25" y="276"/>
                    <a:pt x="27" y="289"/>
                    <a:pt x="31" y="300"/>
                  </a:cubicBezTo>
                  <a:cubicBezTo>
                    <a:pt x="36" y="311"/>
                    <a:pt x="43" y="321"/>
                    <a:pt x="54" y="326"/>
                  </a:cubicBezTo>
                  <a:cubicBezTo>
                    <a:pt x="63" y="330"/>
                    <a:pt x="80" y="333"/>
                    <a:pt x="82" y="320"/>
                  </a:cubicBezTo>
                  <a:cubicBezTo>
                    <a:pt x="84" y="308"/>
                    <a:pt x="84" y="296"/>
                    <a:pt x="86" y="284"/>
                  </a:cubicBezTo>
                  <a:cubicBezTo>
                    <a:pt x="89" y="270"/>
                    <a:pt x="89" y="255"/>
                    <a:pt x="93" y="241"/>
                  </a:cubicBezTo>
                  <a:cubicBezTo>
                    <a:pt x="99" y="217"/>
                    <a:pt x="101" y="193"/>
                    <a:pt x="108" y="169"/>
                  </a:cubicBezTo>
                  <a:cubicBezTo>
                    <a:pt x="111" y="156"/>
                    <a:pt x="116" y="145"/>
                    <a:pt x="121" y="133"/>
                  </a:cubicBezTo>
                  <a:cubicBezTo>
                    <a:pt x="126" y="122"/>
                    <a:pt x="129" y="110"/>
                    <a:pt x="132" y="99"/>
                  </a:cubicBezTo>
                  <a:cubicBezTo>
                    <a:pt x="136" y="83"/>
                    <a:pt x="137" y="72"/>
                    <a:pt x="142" y="57"/>
                  </a:cubicBezTo>
                  <a:cubicBezTo>
                    <a:pt x="147" y="45"/>
                    <a:pt x="159" y="23"/>
                    <a:pt x="162" y="11"/>
                  </a:cubicBezTo>
                  <a:cubicBezTo>
                    <a:pt x="164" y="4"/>
                    <a:pt x="167" y="8"/>
                    <a:pt x="160" y="5"/>
                  </a:cubicBezTo>
                  <a:cubicBezTo>
                    <a:pt x="155" y="3"/>
                    <a:pt x="147" y="1"/>
                    <a:pt x="141" y="1"/>
                  </a:cubicBezTo>
                  <a:cubicBezTo>
                    <a:pt x="134" y="0"/>
                    <a:pt x="107" y="3"/>
                    <a:pt x="104" y="9"/>
                  </a:cubicBezTo>
                  <a:cubicBezTo>
                    <a:pt x="112" y="4"/>
                    <a:pt x="112" y="4"/>
                    <a:pt x="112" y="4"/>
                  </a:cubicBezTo>
                </a:path>
              </a:pathLst>
            </a:custGeom>
            <a:solidFill>
              <a:srgbClr val="FB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49">
              <a:extLst>
                <a:ext uri="{FF2B5EF4-FFF2-40B4-BE49-F238E27FC236}">
                  <a16:creationId xmlns="" xmlns:a16="http://schemas.microsoft.com/office/drawing/2014/main" id="{D3B0DC1A-35F5-4A51-848C-E25E48466369}"/>
                </a:ext>
              </a:extLst>
            </p:cNvPr>
            <p:cNvSpPr/>
            <p:nvPr/>
          </p:nvSpPr>
          <p:spPr bwMode="auto">
            <a:xfrm>
              <a:off x="4830761" y="1863726"/>
              <a:ext cx="538162" cy="836613"/>
            </a:xfrm>
            <a:custGeom>
              <a:avLst/>
              <a:gdLst>
                <a:gd name="T0" fmla="*/ 5 w 199"/>
                <a:gd name="T1" fmla="*/ 304 h 309"/>
                <a:gd name="T2" fmla="*/ 23 w 199"/>
                <a:gd name="T3" fmla="*/ 287 h 309"/>
                <a:gd name="T4" fmla="*/ 45 w 199"/>
                <a:gd name="T5" fmla="*/ 270 h 309"/>
                <a:gd name="T6" fmla="*/ 82 w 199"/>
                <a:gd name="T7" fmla="*/ 242 h 309"/>
                <a:gd name="T8" fmla="*/ 130 w 199"/>
                <a:gd name="T9" fmla="*/ 176 h 309"/>
                <a:gd name="T10" fmla="*/ 143 w 199"/>
                <a:gd name="T11" fmla="*/ 110 h 309"/>
                <a:gd name="T12" fmla="*/ 131 w 199"/>
                <a:gd name="T13" fmla="*/ 46 h 309"/>
                <a:gd name="T14" fmla="*/ 116 w 199"/>
                <a:gd name="T15" fmla="*/ 4 h 309"/>
                <a:gd name="T16" fmla="*/ 144 w 199"/>
                <a:gd name="T17" fmla="*/ 22 h 309"/>
                <a:gd name="T18" fmla="*/ 169 w 199"/>
                <a:gd name="T19" fmla="*/ 60 h 309"/>
                <a:gd name="T20" fmla="*/ 191 w 199"/>
                <a:gd name="T21" fmla="*/ 101 h 309"/>
                <a:gd name="T22" fmla="*/ 198 w 199"/>
                <a:gd name="T23" fmla="*/ 149 h 309"/>
                <a:gd name="T24" fmla="*/ 156 w 199"/>
                <a:gd name="T25" fmla="*/ 236 h 309"/>
                <a:gd name="T26" fmla="*/ 98 w 199"/>
                <a:gd name="T27" fmla="*/ 284 h 309"/>
                <a:gd name="T28" fmla="*/ 46 w 199"/>
                <a:gd name="T29" fmla="*/ 303 h 309"/>
                <a:gd name="T30" fmla="*/ 23 w 199"/>
                <a:gd name="T31" fmla="*/ 308 h 309"/>
                <a:gd name="T32" fmla="*/ 7 w 199"/>
                <a:gd name="T33" fmla="*/ 299 h 309"/>
                <a:gd name="T34" fmla="*/ 5 w 199"/>
                <a:gd name="T35" fmla="*/ 30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309">
                  <a:moveTo>
                    <a:pt x="5" y="304"/>
                  </a:moveTo>
                  <a:cubicBezTo>
                    <a:pt x="6" y="299"/>
                    <a:pt x="18" y="291"/>
                    <a:pt x="23" y="287"/>
                  </a:cubicBezTo>
                  <a:cubicBezTo>
                    <a:pt x="30" y="280"/>
                    <a:pt x="38" y="276"/>
                    <a:pt x="45" y="270"/>
                  </a:cubicBezTo>
                  <a:cubicBezTo>
                    <a:pt x="57" y="261"/>
                    <a:pt x="72" y="252"/>
                    <a:pt x="82" y="242"/>
                  </a:cubicBezTo>
                  <a:cubicBezTo>
                    <a:pt x="101" y="221"/>
                    <a:pt x="119" y="202"/>
                    <a:pt x="130" y="176"/>
                  </a:cubicBezTo>
                  <a:cubicBezTo>
                    <a:pt x="139" y="157"/>
                    <a:pt x="142" y="131"/>
                    <a:pt x="143" y="110"/>
                  </a:cubicBezTo>
                  <a:cubicBezTo>
                    <a:pt x="145" y="89"/>
                    <a:pt x="134" y="66"/>
                    <a:pt x="131" y="46"/>
                  </a:cubicBezTo>
                  <a:cubicBezTo>
                    <a:pt x="128" y="31"/>
                    <a:pt x="118" y="18"/>
                    <a:pt x="116" y="4"/>
                  </a:cubicBezTo>
                  <a:cubicBezTo>
                    <a:pt x="124" y="0"/>
                    <a:pt x="137" y="18"/>
                    <a:pt x="144" y="22"/>
                  </a:cubicBezTo>
                  <a:cubicBezTo>
                    <a:pt x="155" y="31"/>
                    <a:pt x="162" y="47"/>
                    <a:pt x="169" y="60"/>
                  </a:cubicBezTo>
                  <a:cubicBezTo>
                    <a:pt x="177" y="73"/>
                    <a:pt x="183" y="87"/>
                    <a:pt x="191" y="101"/>
                  </a:cubicBezTo>
                  <a:cubicBezTo>
                    <a:pt x="199" y="114"/>
                    <a:pt x="199" y="134"/>
                    <a:pt x="198" y="149"/>
                  </a:cubicBezTo>
                  <a:cubicBezTo>
                    <a:pt x="195" y="180"/>
                    <a:pt x="176" y="212"/>
                    <a:pt x="156" y="236"/>
                  </a:cubicBezTo>
                  <a:cubicBezTo>
                    <a:pt x="140" y="256"/>
                    <a:pt x="120" y="272"/>
                    <a:pt x="98" y="284"/>
                  </a:cubicBezTo>
                  <a:cubicBezTo>
                    <a:pt x="80" y="293"/>
                    <a:pt x="65" y="300"/>
                    <a:pt x="46" y="303"/>
                  </a:cubicBezTo>
                  <a:cubicBezTo>
                    <a:pt x="38" y="304"/>
                    <a:pt x="31" y="307"/>
                    <a:pt x="23" y="308"/>
                  </a:cubicBezTo>
                  <a:cubicBezTo>
                    <a:pt x="19" y="309"/>
                    <a:pt x="0" y="306"/>
                    <a:pt x="7" y="299"/>
                  </a:cubicBezTo>
                  <a:cubicBezTo>
                    <a:pt x="5" y="304"/>
                    <a:pt x="5" y="304"/>
                    <a:pt x="5" y="304"/>
                  </a:cubicBezTo>
                </a:path>
              </a:pathLst>
            </a:custGeom>
            <a:solidFill>
              <a:srgbClr val="FB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50">
              <a:extLst>
                <a:ext uri="{FF2B5EF4-FFF2-40B4-BE49-F238E27FC236}">
                  <a16:creationId xmlns="" xmlns:a16="http://schemas.microsoft.com/office/drawing/2014/main" id="{02B5026C-46C5-404B-8C1A-A58F4E3604BA}"/>
                </a:ext>
              </a:extLst>
            </p:cNvPr>
            <p:cNvSpPr/>
            <p:nvPr/>
          </p:nvSpPr>
          <p:spPr bwMode="auto">
            <a:xfrm>
              <a:off x="4979986" y="1790701"/>
              <a:ext cx="296862" cy="173038"/>
            </a:xfrm>
            <a:custGeom>
              <a:avLst/>
              <a:gdLst>
                <a:gd name="T0" fmla="*/ 5 w 110"/>
                <a:gd name="T1" fmla="*/ 0 h 64"/>
                <a:gd name="T2" fmla="*/ 0 w 110"/>
                <a:gd name="T3" fmla="*/ 2 h 64"/>
                <a:gd name="T4" fmla="*/ 40 w 110"/>
                <a:gd name="T5" fmla="*/ 13 h 64"/>
                <a:gd name="T6" fmla="*/ 110 w 110"/>
                <a:gd name="T7" fmla="*/ 64 h 64"/>
                <a:gd name="T8" fmla="*/ 100 w 110"/>
                <a:gd name="T9" fmla="*/ 52 h 64"/>
                <a:gd name="T10" fmla="*/ 33 w 110"/>
                <a:gd name="T11" fmla="*/ 9 h 64"/>
                <a:gd name="T12" fmla="*/ 5 w 11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10" h="64">
                  <a:moveTo>
                    <a:pt x="5" y="0"/>
                  </a:moveTo>
                  <a:cubicBezTo>
                    <a:pt x="3" y="0"/>
                    <a:pt x="1" y="1"/>
                    <a:pt x="0" y="2"/>
                  </a:cubicBezTo>
                  <a:cubicBezTo>
                    <a:pt x="13" y="4"/>
                    <a:pt x="27" y="8"/>
                    <a:pt x="40" y="13"/>
                  </a:cubicBezTo>
                  <a:cubicBezTo>
                    <a:pt x="65" y="24"/>
                    <a:pt x="91" y="42"/>
                    <a:pt x="110" y="64"/>
                  </a:cubicBezTo>
                  <a:cubicBezTo>
                    <a:pt x="106" y="59"/>
                    <a:pt x="103" y="54"/>
                    <a:pt x="100" y="52"/>
                  </a:cubicBezTo>
                  <a:cubicBezTo>
                    <a:pt x="81" y="31"/>
                    <a:pt x="58" y="18"/>
                    <a:pt x="33" y="9"/>
                  </a:cubicBezTo>
                  <a:cubicBezTo>
                    <a:pt x="27" y="7"/>
                    <a:pt x="14"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51">
              <a:extLst>
                <a:ext uri="{FF2B5EF4-FFF2-40B4-BE49-F238E27FC236}">
                  <a16:creationId xmlns="" xmlns:a16="http://schemas.microsoft.com/office/drawing/2014/main" id="{E45156B9-1B13-44B9-A8FE-8325EE2B698A}"/>
                </a:ext>
              </a:extLst>
            </p:cNvPr>
            <p:cNvSpPr/>
            <p:nvPr/>
          </p:nvSpPr>
          <p:spPr bwMode="auto">
            <a:xfrm>
              <a:off x="4973636" y="1797051"/>
              <a:ext cx="344487" cy="257175"/>
            </a:xfrm>
            <a:custGeom>
              <a:avLst/>
              <a:gdLst>
                <a:gd name="T0" fmla="*/ 2 w 127"/>
                <a:gd name="T1" fmla="*/ 0 h 95"/>
                <a:gd name="T2" fmla="*/ 1 w 127"/>
                <a:gd name="T3" fmla="*/ 0 h 95"/>
                <a:gd name="T4" fmla="*/ 0 w 127"/>
                <a:gd name="T5" fmla="*/ 3 h 95"/>
                <a:gd name="T6" fmla="*/ 10 w 127"/>
                <a:gd name="T7" fmla="*/ 4 h 95"/>
                <a:gd name="T8" fmla="*/ 8 w 127"/>
                <a:gd name="T9" fmla="*/ 25 h 95"/>
                <a:gd name="T10" fmla="*/ 36 w 127"/>
                <a:gd name="T11" fmla="*/ 60 h 95"/>
                <a:gd name="T12" fmla="*/ 83 w 127"/>
                <a:gd name="T13" fmla="*/ 93 h 95"/>
                <a:gd name="T14" fmla="*/ 78 w 127"/>
                <a:gd name="T15" fmla="*/ 71 h 95"/>
                <a:gd name="T16" fmla="*/ 63 w 127"/>
                <a:gd name="T17" fmla="*/ 29 h 95"/>
                <a:gd name="T18" fmla="*/ 65 w 127"/>
                <a:gd name="T19" fmla="*/ 28 h 95"/>
                <a:gd name="T20" fmla="*/ 91 w 127"/>
                <a:gd name="T21" fmla="*/ 47 h 95"/>
                <a:gd name="T22" fmla="*/ 116 w 127"/>
                <a:gd name="T23" fmla="*/ 85 h 95"/>
                <a:gd name="T24" fmla="*/ 122 w 127"/>
                <a:gd name="T25" fmla="*/ 95 h 95"/>
                <a:gd name="T26" fmla="*/ 112 w 127"/>
                <a:gd name="T27" fmla="*/ 62 h 95"/>
                <a:gd name="T28" fmla="*/ 42 w 127"/>
                <a:gd name="T29" fmla="*/ 11 h 95"/>
                <a:gd name="T30" fmla="*/ 2 w 127"/>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95">
                  <a:moveTo>
                    <a:pt x="2" y="0"/>
                  </a:moveTo>
                  <a:cubicBezTo>
                    <a:pt x="2" y="0"/>
                    <a:pt x="1" y="0"/>
                    <a:pt x="1" y="0"/>
                  </a:cubicBezTo>
                  <a:cubicBezTo>
                    <a:pt x="1" y="1"/>
                    <a:pt x="0" y="2"/>
                    <a:pt x="0" y="3"/>
                  </a:cubicBezTo>
                  <a:cubicBezTo>
                    <a:pt x="10" y="4"/>
                    <a:pt x="10" y="4"/>
                    <a:pt x="10" y="4"/>
                  </a:cubicBezTo>
                  <a:cubicBezTo>
                    <a:pt x="5" y="5"/>
                    <a:pt x="6" y="20"/>
                    <a:pt x="8" y="25"/>
                  </a:cubicBezTo>
                  <a:cubicBezTo>
                    <a:pt x="13" y="37"/>
                    <a:pt x="27" y="51"/>
                    <a:pt x="36" y="60"/>
                  </a:cubicBezTo>
                  <a:cubicBezTo>
                    <a:pt x="46" y="68"/>
                    <a:pt x="65" y="84"/>
                    <a:pt x="83" y="93"/>
                  </a:cubicBezTo>
                  <a:cubicBezTo>
                    <a:pt x="81" y="86"/>
                    <a:pt x="79" y="78"/>
                    <a:pt x="78" y="71"/>
                  </a:cubicBezTo>
                  <a:cubicBezTo>
                    <a:pt x="75" y="56"/>
                    <a:pt x="65" y="43"/>
                    <a:pt x="63" y="29"/>
                  </a:cubicBezTo>
                  <a:cubicBezTo>
                    <a:pt x="64" y="28"/>
                    <a:pt x="64" y="28"/>
                    <a:pt x="65" y="28"/>
                  </a:cubicBezTo>
                  <a:cubicBezTo>
                    <a:pt x="73" y="28"/>
                    <a:pt x="85" y="43"/>
                    <a:pt x="91" y="47"/>
                  </a:cubicBezTo>
                  <a:cubicBezTo>
                    <a:pt x="102" y="56"/>
                    <a:pt x="109" y="72"/>
                    <a:pt x="116" y="85"/>
                  </a:cubicBezTo>
                  <a:cubicBezTo>
                    <a:pt x="118" y="88"/>
                    <a:pt x="120" y="91"/>
                    <a:pt x="122" y="95"/>
                  </a:cubicBezTo>
                  <a:cubicBezTo>
                    <a:pt x="127" y="87"/>
                    <a:pt x="120" y="73"/>
                    <a:pt x="112" y="62"/>
                  </a:cubicBezTo>
                  <a:cubicBezTo>
                    <a:pt x="93" y="40"/>
                    <a:pt x="67" y="22"/>
                    <a:pt x="42" y="11"/>
                  </a:cubicBezTo>
                  <a:cubicBezTo>
                    <a:pt x="29" y="6"/>
                    <a:pt x="15" y="2"/>
                    <a:pt x="2" y="0"/>
                  </a:cubicBezTo>
                </a:path>
              </a:pathLst>
            </a:custGeom>
            <a:solidFill>
              <a:srgbClr val="FEF7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52">
              <a:extLst>
                <a:ext uri="{FF2B5EF4-FFF2-40B4-BE49-F238E27FC236}">
                  <a16:creationId xmlns="" xmlns:a16="http://schemas.microsoft.com/office/drawing/2014/main" id="{ADFC2282-03D5-4D57-B334-895CEABD548B}"/>
                </a:ext>
              </a:extLst>
            </p:cNvPr>
            <p:cNvSpPr/>
            <p:nvPr/>
          </p:nvSpPr>
          <p:spPr bwMode="auto">
            <a:xfrm>
              <a:off x="4972049" y="1797051"/>
              <a:ext cx="4762" cy="7938"/>
            </a:xfrm>
            <a:custGeom>
              <a:avLst/>
              <a:gdLst>
                <a:gd name="T0" fmla="*/ 2 w 2"/>
                <a:gd name="T1" fmla="*/ 0 h 3"/>
                <a:gd name="T2" fmla="*/ 0 w 2"/>
                <a:gd name="T3" fmla="*/ 3 h 3"/>
                <a:gd name="T4" fmla="*/ 1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2"/>
                    <a:pt x="0" y="3"/>
                  </a:cubicBezTo>
                  <a:cubicBezTo>
                    <a:pt x="1" y="3"/>
                    <a:pt x="1" y="3"/>
                    <a:pt x="1" y="3"/>
                  </a:cubicBezTo>
                  <a:cubicBezTo>
                    <a:pt x="1" y="2"/>
                    <a:pt x="2" y="1"/>
                    <a:pt x="2" y="0"/>
                  </a:cubicBezTo>
                </a:path>
              </a:pathLst>
            </a:custGeom>
            <a:solidFill>
              <a:srgbClr val="FDE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53">
              <a:extLst>
                <a:ext uri="{FF2B5EF4-FFF2-40B4-BE49-F238E27FC236}">
                  <a16:creationId xmlns="" xmlns:a16="http://schemas.microsoft.com/office/drawing/2014/main" id="{17B58226-089F-4A97-A20A-BCCD6FCA0064}"/>
                </a:ext>
              </a:extLst>
            </p:cNvPr>
            <p:cNvSpPr/>
            <p:nvPr/>
          </p:nvSpPr>
          <p:spPr bwMode="auto">
            <a:xfrm>
              <a:off x="5145086" y="1871664"/>
              <a:ext cx="158750" cy="198438"/>
            </a:xfrm>
            <a:custGeom>
              <a:avLst/>
              <a:gdLst>
                <a:gd name="T0" fmla="*/ 2 w 59"/>
                <a:gd name="T1" fmla="*/ 0 h 73"/>
                <a:gd name="T2" fmla="*/ 0 w 59"/>
                <a:gd name="T3" fmla="*/ 1 h 73"/>
                <a:gd name="T4" fmla="*/ 15 w 59"/>
                <a:gd name="T5" fmla="*/ 43 h 73"/>
                <a:gd name="T6" fmla="*/ 20 w 59"/>
                <a:gd name="T7" fmla="*/ 65 h 73"/>
                <a:gd name="T8" fmla="*/ 45 w 59"/>
                <a:gd name="T9" fmla="*/ 73 h 73"/>
                <a:gd name="T10" fmla="*/ 50 w 59"/>
                <a:gd name="T11" fmla="*/ 72 h 73"/>
                <a:gd name="T12" fmla="*/ 59 w 59"/>
                <a:gd name="T13" fmla="*/ 67 h 73"/>
                <a:gd name="T14" fmla="*/ 53 w 59"/>
                <a:gd name="T15" fmla="*/ 57 h 73"/>
                <a:gd name="T16" fmla="*/ 28 w 59"/>
                <a:gd name="T17" fmla="*/ 19 h 73"/>
                <a:gd name="T18" fmla="*/ 2 w 59"/>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73">
                  <a:moveTo>
                    <a:pt x="2" y="0"/>
                  </a:moveTo>
                  <a:cubicBezTo>
                    <a:pt x="1" y="0"/>
                    <a:pt x="1" y="0"/>
                    <a:pt x="0" y="1"/>
                  </a:cubicBezTo>
                  <a:cubicBezTo>
                    <a:pt x="2" y="15"/>
                    <a:pt x="12" y="28"/>
                    <a:pt x="15" y="43"/>
                  </a:cubicBezTo>
                  <a:cubicBezTo>
                    <a:pt x="16" y="50"/>
                    <a:pt x="18" y="58"/>
                    <a:pt x="20" y="65"/>
                  </a:cubicBezTo>
                  <a:cubicBezTo>
                    <a:pt x="29" y="70"/>
                    <a:pt x="37" y="73"/>
                    <a:pt x="45" y="73"/>
                  </a:cubicBezTo>
                  <a:cubicBezTo>
                    <a:pt x="47" y="73"/>
                    <a:pt x="49" y="72"/>
                    <a:pt x="50" y="72"/>
                  </a:cubicBezTo>
                  <a:cubicBezTo>
                    <a:pt x="54" y="71"/>
                    <a:pt x="57" y="69"/>
                    <a:pt x="59" y="67"/>
                  </a:cubicBezTo>
                  <a:cubicBezTo>
                    <a:pt x="57" y="63"/>
                    <a:pt x="55" y="60"/>
                    <a:pt x="53" y="57"/>
                  </a:cubicBezTo>
                  <a:cubicBezTo>
                    <a:pt x="46" y="44"/>
                    <a:pt x="39" y="28"/>
                    <a:pt x="28" y="19"/>
                  </a:cubicBezTo>
                  <a:cubicBezTo>
                    <a:pt x="22" y="15"/>
                    <a:pt x="10" y="0"/>
                    <a:pt x="2" y="0"/>
                  </a:cubicBezTo>
                </a:path>
              </a:pathLst>
            </a:custGeom>
            <a:solidFill>
              <a:srgbClr val="FDE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54">
              <a:extLst>
                <a:ext uri="{FF2B5EF4-FFF2-40B4-BE49-F238E27FC236}">
                  <a16:creationId xmlns="" xmlns:a16="http://schemas.microsoft.com/office/drawing/2014/main" id="{41ACF2F4-9952-45E9-8A79-379B3375715B}"/>
                </a:ext>
              </a:extLst>
            </p:cNvPr>
            <p:cNvSpPr>
              <a:spLocks noEditPoints="1"/>
            </p:cNvSpPr>
            <p:nvPr/>
          </p:nvSpPr>
          <p:spPr bwMode="auto">
            <a:xfrm>
              <a:off x="4408487" y="1762126"/>
              <a:ext cx="958850" cy="944563"/>
            </a:xfrm>
            <a:custGeom>
              <a:avLst/>
              <a:gdLst>
                <a:gd name="T0" fmla="*/ 91 w 354"/>
                <a:gd name="T1" fmla="*/ 328 h 349"/>
                <a:gd name="T2" fmla="*/ 0 w 354"/>
                <a:gd name="T3" fmla="*/ 173 h 349"/>
                <a:gd name="T4" fmla="*/ 25 w 354"/>
                <a:gd name="T5" fmla="*/ 82 h 349"/>
                <a:gd name="T6" fmla="*/ 175 w 354"/>
                <a:gd name="T7" fmla="*/ 0 h 349"/>
                <a:gd name="T8" fmla="*/ 264 w 354"/>
                <a:gd name="T9" fmla="*/ 24 h 349"/>
                <a:gd name="T10" fmla="*/ 354 w 354"/>
                <a:gd name="T11" fmla="*/ 171 h 349"/>
                <a:gd name="T12" fmla="*/ 330 w 354"/>
                <a:gd name="T13" fmla="*/ 252 h 349"/>
                <a:gd name="T14" fmla="*/ 172 w 354"/>
                <a:gd name="T15" fmla="*/ 349 h 349"/>
                <a:gd name="T16" fmla="*/ 91 w 354"/>
                <a:gd name="T17" fmla="*/ 328 h 349"/>
                <a:gd name="T18" fmla="*/ 32 w 354"/>
                <a:gd name="T19" fmla="*/ 86 h 349"/>
                <a:gd name="T20" fmla="*/ 8 w 354"/>
                <a:gd name="T21" fmla="*/ 173 h 349"/>
                <a:gd name="T22" fmla="*/ 95 w 354"/>
                <a:gd name="T23" fmla="*/ 321 h 349"/>
                <a:gd name="T24" fmla="*/ 172 w 354"/>
                <a:gd name="T25" fmla="*/ 342 h 349"/>
                <a:gd name="T26" fmla="*/ 324 w 354"/>
                <a:gd name="T27" fmla="*/ 248 h 349"/>
                <a:gd name="T28" fmla="*/ 346 w 354"/>
                <a:gd name="T29" fmla="*/ 171 h 349"/>
                <a:gd name="T30" fmla="*/ 260 w 354"/>
                <a:gd name="T31" fmla="*/ 30 h 349"/>
                <a:gd name="T32" fmla="*/ 175 w 354"/>
                <a:gd name="T33" fmla="*/ 8 h 349"/>
                <a:gd name="T34" fmla="*/ 32 w 354"/>
                <a:gd name="T35" fmla="*/ 8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49">
                  <a:moveTo>
                    <a:pt x="91" y="328"/>
                  </a:moveTo>
                  <a:cubicBezTo>
                    <a:pt x="30" y="292"/>
                    <a:pt x="0" y="232"/>
                    <a:pt x="0" y="173"/>
                  </a:cubicBezTo>
                  <a:cubicBezTo>
                    <a:pt x="0" y="141"/>
                    <a:pt x="8" y="109"/>
                    <a:pt x="25" y="82"/>
                  </a:cubicBezTo>
                  <a:cubicBezTo>
                    <a:pt x="58" y="29"/>
                    <a:pt x="116" y="0"/>
                    <a:pt x="175" y="0"/>
                  </a:cubicBezTo>
                  <a:cubicBezTo>
                    <a:pt x="206" y="0"/>
                    <a:pt x="236" y="8"/>
                    <a:pt x="264" y="24"/>
                  </a:cubicBezTo>
                  <a:cubicBezTo>
                    <a:pt x="321" y="56"/>
                    <a:pt x="354" y="113"/>
                    <a:pt x="354" y="171"/>
                  </a:cubicBezTo>
                  <a:cubicBezTo>
                    <a:pt x="354" y="199"/>
                    <a:pt x="346" y="227"/>
                    <a:pt x="330" y="252"/>
                  </a:cubicBezTo>
                  <a:cubicBezTo>
                    <a:pt x="290" y="316"/>
                    <a:pt x="231" y="349"/>
                    <a:pt x="172" y="349"/>
                  </a:cubicBezTo>
                  <a:cubicBezTo>
                    <a:pt x="144" y="349"/>
                    <a:pt x="117" y="342"/>
                    <a:pt x="91" y="328"/>
                  </a:cubicBezTo>
                  <a:close/>
                  <a:moveTo>
                    <a:pt x="32" y="86"/>
                  </a:moveTo>
                  <a:cubicBezTo>
                    <a:pt x="16" y="112"/>
                    <a:pt x="8" y="142"/>
                    <a:pt x="8" y="173"/>
                  </a:cubicBezTo>
                  <a:cubicBezTo>
                    <a:pt x="8" y="230"/>
                    <a:pt x="36" y="287"/>
                    <a:pt x="95" y="321"/>
                  </a:cubicBezTo>
                  <a:cubicBezTo>
                    <a:pt x="120" y="335"/>
                    <a:pt x="146" y="342"/>
                    <a:pt x="172" y="342"/>
                  </a:cubicBezTo>
                  <a:cubicBezTo>
                    <a:pt x="228" y="342"/>
                    <a:pt x="285" y="310"/>
                    <a:pt x="324" y="248"/>
                  </a:cubicBezTo>
                  <a:cubicBezTo>
                    <a:pt x="339" y="224"/>
                    <a:pt x="346" y="197"/>
                    <a:pt x="346" y="171"/>
                  </a:cubicBezTo>
                  <a:cubicBezTo>
                    <a:pt x="346" y="116"/>
                    <a:pt x="315" y="62"/>
                    <a:pt x="260" y="30"/>
                  </a:cubicBezTo>
                  <a:cubicBezTo>
                    <a:pt x="234" y="15"/>
                    <a:pt x="204" y="8"/>
                    <a:pt x="175" y="8"/>
                  </a:cubicBezTo>
                  <a:cubicBezTo>
                    <a:pt x="118" y="8"/>
                    <a:pt x="63" y="36"/>
                    <a:pt x="32" y="86"/>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55">
              <a:extLst>
                <a:ext uri="{FF2B5EF4-FFF2-40B4-BE49-F238E27FC236}">
                  <a16:creationId xmlns="" xmlns:a16="http://schemas.microsoft.com/office/drawing/2014/main" id="{DC0C50A5-2903-4825-8E06-6371E92B820B}"/>
                </a:ext>
              </a:extLst>
            </p:cNvPr>
            <p:cNvSpPr>
              <a:spLocks noEditPoints="1"/>
            </p:cNvSpPr>
            <p:nvPr/>
          </p:nvSpPr>
          <p:spPr bwMode="auto">
            <a:xfrm>
              <a:off x="4559299" y="1778001"/>
              <a:ext cx="282575" cy="860425"/>
            </a:xfrm>
            <a:custGeom>
              <a:avLst/>
              <a:gdLst>
                <a:gd name="T0" fmla="*/ 34 w 104"/>
                <a:gd name="T1" fmla="*/ 310 h 318"/>
                <a:gd name="T2" fmla="*/ 42 w 104"/>
                <a:gd name="T3" fmla="*/ 314 h 318"/>
                <a:gd name="T4" fmla="*/ 38 w 104"/>
                <a:gd name="T5" fmla="*/ 317 h 318"/>
                <a:gd name="T6" fmla="*/ 27 w 104"/>
                <a:gd name="T7" fmla="*/ 293 h 318"/>
                <a:gd name="T8" fmla="*/ 33 w 104"/>
                <a:gd name="T9" fmla="*/ 304 h 318"/>
                <a:gd name="T10" fmla="*/ 23 w 104"/>
                <a:gd name="T11" fmla="*/ 290 h 318"/>
                <a:gd name="T12" fmla="*/ 23 w 104"/>
                <a:gd name="T13" fmla="*/ 281 h 318"/>
                <a:gd name="T14" fmla="*/ 25 w 104"/>
                <a:gd name="T15" fmla="*/ 291 h 318"/>
                <a:gd name="T16" fmla="*/ 13 w 104"/>
                <a:gd name="T17" fmla="*/ 268 h 318"/>
                <a:gd name="T18" fmla="*/ 17 w 104"/>
                <a:gd name="T19" fmla="*/ 266 h 318"/>
                <a:gd name="T20" fmla="*/ 18 w 104"/>
                <a:gd name="T21" fmla="*/ 277 h 318"/>
                <a:gd name="T22" fmla="*/ 8 w 104"/>
                <a:gd name="T23" fmla="*/ 253 h 318"/>
                <a:gd name="T24" fmla="*/ 15 w 104"/>
                <a:gd name="T25" fmla="*/ 259 h 318"/>
                <a:gd name="T26" fmla="*/ 10 w 104"/>
                <a:gd name="T27" fmla="*/ 260 h 318"/>
                <a:gd name="T28" fmla="*/ 4 w 104"/>
                <a:gd name="T29" fmla="*/ 238 h 318"/>
                <a:gd name="T30" fmla="*/ 11 w 104"/>
                <a:gd name="T31" fmla="*/ 244 h 318"/>
                <a:gd name="T32" fmla="*/ 6 w 104"/>
                <a:gd name="T33" fmla="*/ 245 h 318"/>
                <a:gd name="T34" fmla="*/ 4 w 104"/>
                <a:gd name="T35" fmla="*/ 219 h 318"/>
                <a:gd name="T36" fmla="*/ 5 w 104"/>
                <a:gd name="T37" fmla="*/ 232 h 318"/>
                <a:gd name="T38" fmla="*/ 1 w 104"/>
                <a:gd name="T39" fmla="*/ 214 h 318"/>
                <a:gd name="T40" fmla="*/ 5 w 104"/>
                <a:gd name="T41" fmla="*/ 206 h 318"/>
                <a:gd name="T42" fmla="*/ 3 w 104"/>
                <a:gd name="T43" fmla="*/ 216 h 318"/>
                <a:gd name="T44" fmla="*/ 0 w 104"/>
                <a:gd name="T45" fmla="*/ 196 h 318"/>
                <a:gd name="T46" fmla="*/ 5 w 104"/>
                <a:gd name="T47" fmla="*/ 191 h 318"/>
                <a:gd name="T48" fmla="*/ 2 w 104"/>
                <a:gd name="T49" fmla="*/ 201 h 318"/>
                <a:gd name="T50" fmla="*/ 0 w 104"/>
                <a:gd name="T51" fmla="*/ 183 h 318"/>
                <a:gd name="T52" fmla="*/ 6 w 104"/>
                <a:gd name="T53" fmla="*/ 175 h 318"/>
                <a:gd name="T54" fmla="*/ 2 w 104"/>
                <a:gd name="T55" fmla="*/ 185 h 318"/>
                <a:gd name="T56" fmla="*/ 3 w 104"/>
                <a:gd name="T57" fmla="*/ 159 h 318"/>
                <a:gd name="T58" fmla="*/ 7 w 104"/>
                <a:gd name="T59" fmla="*/ 168 h 318"/>
                <a:gd name="T60" fmla="*/ 5 w 104"/>
                <a:gd name="T61" fmla="*/ 152 h 318"/>
                <a:gd name="T62" fmla="*/ 11 w 104"/>
                <a:gd name="T63" fmla="*/ 145 h 318"/>
                <a:gd name="T64" fmla="*/ 10 w 104"/>
                <a:gd name="T65" fmla="*/ 139 h 318"/>
                <a:gd name="T66" fmla="*/ 14 w 104"/>
                <a:gd name="T67" fmla="*/ 127 h 318"/>
                <a:gd name="T68" fmla="*/ 11 w 104"/>
                <a:gd name="T69" fmla="*/ 139 h 318"/>
                <a:gd name="T70" fmla="*/ 14 w 104"/>
                <a:gd name="T71" fmla="*/ 121 h 318"/>
                <a:gd name="T72" fmla="*/ 21 w 104"/>
                <a:gd name="T73" fmla="*/ 116 h 318"/>
                <a:gd name="T74" fmla="*/ 15 w 104"/>
                <a:gd name="T75" fmla="*/ 124 h 318"/>
                <a:gd name="T76" fmla="*/ 23 w 104"/>
                <a:gd name="T77" fmla="*/ 100 h 318"/>
                <a:gd name="T78" fmla="*/ 27 w 104"/>
                <a:gd name="T79" fmla="*/ 102 h 318"/>
                <a:gd name="T80" fmla="*/ 21 w 104"/>
                <a:gd name="T81" fmla="*/ 110 h 318"/>
                <a:gd name="T82" fmla="*/ 30 w 104"/>
                <a:gd name="T83" fmla="*/ 86 h 318"/>
                <a:gd name="T84" fmla="*/ 31 w 104"/>
                <a:gd name="T85" fmla="*/ 95 h 318"/>
                <a:gd name="T86" fmla="*/ 35 w 104"/>
                <a:gd name="T87" fmla="*/ 82 h 318"/>
                <a:gd name="T88" fmla="*/ 42 w 104"/>
                <a:gd name="T89" fmla="*/ 71 h 318"/>
                <a:gd name="T90" fmla="*/ 36 w 104"/>
                <a:gd name="T91" fmla="*/ 82 h 318"/>
                <a:gd name="T92" fmla="*/ 43 w 104"/>
                <a:gd name="T93" fmla="*/ 65 h 318"/>
                <a:gd name="T94" fmla="*/ 51 w 104"/>
                <a:gd name="T95" fmla="*/ 62 h 318"/>
                <a:gd name="T96" fmla="*/ 43 w 104"/>
                <a:gd name="T97" fmla="*/ 69 h 318"/>
                <a:gd name="T98" fmla="*/ 56 w 104"/>
                <a:gd name="T99" fmla="*/ 46 h 318"/>
                <a:gd name="T100" fmla="*/ 55 w 104"/>
                <a:gd name="T101" fmla="*/ 55 h 318"/>
                <a:gd name="T102" fmla="*/ 62 w 104"/>
                <a:gd name="T103" fmla="*/ 43 h 318"/>
                <a:gd name="T104" fmla="*/ 70 w 104"/>
                <a:gd name="T105" fmla="*/ 34 h 318"/>
                <a:gd name="T106" fmla="*/ 63 w 104"/>
                <a:gd name="T107" fmla="*/ 44 h 318"/>
                <a:gd name="T108" fmla="*/ 72 w 104"/>
                <a:gd name="T109" fmla="*/ 28 h 318"/>
                <a:gd name="T110" fmla="*/ 80 w 104"/>
                <a:gd name="T111" fmla="*/ 26 h 318"/>
                <a:gd name="T112" fmla="*/ 72 w 104"/>
                <a:gd name="T113" fmla="*/ 32 h 318"/>
                <a:gd name="T114" fmla="*/ 88 w 104"/>
                <a:gd name="T115" fmla="*/ 11 h 318"/>
                <a:gd name="T116" fmla="*/ 86 w 104"/>
                <a:gd name="T117" fmla="*/ 20 h 318"/>
                <a:gd name="T118" fmla="*/ 94 w 104"/>
                <a:gd name="T119" fmla="*/ 9 h 318"/>
                <a:gd name="T120" fmla="*/ 100 w 104"/>
                <a:gd name="T121" fmla="*/ 1 h 318"/>
                <a:gd name="T122" fmla="*/ 97 w 104"/>
                <a:gd name="T123"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318">
                  <a:moveTo>
                    <a:pt x="38" y="317"/>
                  </a:moveTo>
                  <a:cubicBezTo>
                    <a:pt x="37" y="315"/>
                    <a:pt x="35" y="312"/>
                    <a:pt x="34" y="310"/>
                  </a:cubicBezTo>
                  <a:cubicBezTo>
                    <a:pt x="34" y="310"/>
                    <a:pt x="34" y="310"/>
                    <a:pt x="34" y="310"/>
                  </a:cubicBezTo>
                  <a:cubicBezTo>
                    <a:pt x="33" y="309"/>
                    <a:pt x="34" y="308"/>
                    <a:pt x="35" y="307"/>
                  </a:cubicBezTo>
                  <a:cubicBezTo>
                    <a:pt x="36" y="306"/>
                    <a:pt x="37" y="307"/>
                    <a:pt x="38" y="308"/>
                  </a:cubicBezTo>
                  <a:cubicBezTo>
                    <a:pt x="39" y="310"/>
                    <a:pt x="41" y="312"/>
                    <a:pt x="42" y="314"/>
                  </a:cubicBezTo>
                  <a:cubicBezTo>
                    <a:pt x="43" y="315"/>
                    <a:pt x="42" y="317"/>
                    <a:pt x="41" y="318"/>
                  </a:cubicBezTo>
                  <a:cubicBezTo>
                    <a:pt x="41" y="318"/>
                    <a:pt x="40" y="318"/>
                    <a:pt x="40" y="318"/>
                  </a:cubicBezTo>
                  <a:cubicBezTo>
                    <a:pt x="39" y="318"/>
                    <a:pt x="39" y="318"/>
                    <a:pt x="38" y="317"/>
                  </a:cubicBezTo>
                  <a:close/>
                  <a:moveTo>
                    <a:pt x="30" y="303"/>
                  </a:moveTo>
                  <a:cubicBezTo>
                    <a:pt x="29" y="301"/>
                    <a:pt x="27" y="299"/>
                    <a:pt x="26" y="297"/>
                  </a:cubicBezTo>
                  <a:cubicBezTo>
                    <a:pt x="25" y="295"/>
                    <a:pt x="26" y="294"/>
                    <a:pt x="27" y="293"/>
                  </a:cubicBezTo>
                  <a:cubicBezTo>
                    <a:pt x="28" y="293"/>
                    <a:pt x="30" y="293"/>
                    <a:pt x="30" y="294"/>
                  </a:cubicBezTo>
                  <a:cubicBezTo>
                    <a:pt x="31" y="297"/>
                    <a:pt x="33" y="299"/>
                    <a:pt x="34" y="301"/>
                  </a:cubicBezTo>
                  <a:cubicBezTo>
                    <a:pt x="35" y="302"/>
                    <a:pt x="34" y="304"/>
                    <a:pt x="33" y="304"/>
                  </a:cubicBezTo>
                  <a:cubicBezTo>
                    <a:pt x="33" y="305"/>
                    <a:pt x="32" y="305"/>
                    <a:pt x="32" y="305"/>
                  </a:cubicBezTo>
                  <a:cubicBezTo>
                    <a:pt x="31" y="305"/>
                    <a:pt x="30" y="304"/>
                    <a:pt x="30" y="303"/>
                  </a:cubicBezTo>
                  <a:close/>
                  <a:moveTo>
                    <a:pt x="23" y="290"/>
                  </a:moveTo>
                  <a:cubicBezTo>
                    <a:pt x="21" y="287"/>
                    <a:pt x="20" y="285"/>
                    <a:pt x="19" y="282"/>
                  </a:cubicBezTo>
                  <a:cubicBezTo>
                    <a:pt x="19" y="281"/>
                    <a:pt x="19" y="280"/>
                    <a:pt x="20" y="279"/>
                  </a:cubicBezTo>
                  <a:cubicBezTo>
                    <a:pt x="21" y="279"/>
                    <a:pt x="23" y="279"/>
                    <a:pt x="23" y="281"/>
                  </a:cubicBezTo>
                  <a:cubicBezTo>
                    <a:pt x="24" y="283"/>
                    <a:pt x="26" y="285"/>
                    <a:pt x="27" y="287"/>
                  </a:cubicBezTo>
                  <a:cubicBezTo>
                    <a:pt x="27" y="289"/>
                    <a:pt x="27" y="290"/>
                    <a:pt x="26" y="291"/>
                  </a:cubicBezTo>
                  <a:cubicBezTo>
                    <a:pt x="25" y="291"/>
                    <a:pt x="25" y="291"/>
                    <a:pt x="25" y="291"/>
                  </a:cubicBezTo>
                  <a:cubicBezTo>
                    <a:pt x="24" y="291"/>
                    <a:pt x="23" y="290"/>
                    <a:pt x="23" y="290"/>
                  </a:cubicBezTo>
                  <a:close/>
                  <a:moveTo>
                    <a:pt x="16" y="275"/>
                  </a:moveTo>
                  <a:cubicBezTo>
                    <a:pt x="15" y="273"/>
                    <a:pt x="14" y="270"/>
                    <a:pt x="13" y="268"/>
                  </a:cubicBezTo>
                  <a:cubicBezTo>
                    <a:pt x="13" y="268"/>
                    <a:pt x="13" y="268"/>
                    <a:pt x="13" y="268"/>
                  </a:cubicBezTo>
                  <a:cubicBezTo>
                    <a:pt x="13" y="267"/>
                    <a:pt x="13" y="265"/>
                    <a:pt x="14" y="265"/>
                  </a:cubicBezTo>
                  <a:cubicBezTo>
                    <a:pt x="16" y="264"/>
                    <a:pt x="17" y="265"/>
                    <a:pt x="17" y="266"/>
                  </a:cubicBezTo>
                  <a:cubicBezTo>
                    <a:pt x="18" y="269"/>
                    <a:pt x="19" y="271"/>
                    <a:pt x="20" y="273"/>
                  </a:cubicBezTo>
                  <a:cubicBezTo>
                    <a:pt x="21" y="275"/>
                    <a:pt x="20" y="276"/>
                    <a:pt x="19" y="276"/>
                  </a:cubicBezTo>
                  <a:cubicBezTo>
                    <a:pt x="18" y="277"/>
                    <a:pt x="18" y="277"/>
                    <a:pt x="18" y="277"/>
                  </a:cubicBezTo>
                  <a:cubicBezTo>
                    <a:pt x="17" y="277"/>
                    <a:pt x="16" y="276"/>
                    <a:pt x="16" y="275"/>
                  </a:cubicBezTo>
                  <a:close/>
                  <a:moveTo>
                    <a:pt x="10" y="260"/>
                  </a:moveTo>
                  <a:cubicBezTo>
                    <a:pt x="10" y="258"/>
                    <a:pt x="9" y="255"/>
                    <a:pt x="8" y="253"/>
                  </a:cubicBezTo>
                  <a:cubicBezTo>
                    <a:pt x="8" y="252"/>
                    <a:pt x="8" y="250"/>
                    <a:pt x="10" y="250"/>
                  </a:cubicBezTo>
                  <a:cubicBezTo>
                    <a:pt x="11" y="250"/>
                    <a:pt x="12" y="250"/>
                    <a:pt x="13" y="252"/>
                  </a:cubicBezTo>
                  <a:cubicBezTo>
                    <a:pt x="13" y="254"/>
                    <a:pt x="14" y="256"/>
                    <a:pt x="15" y="259"/>
                  </a:cubicBezTo>
                  <a:cubicBezTo>
                    <a:pt x="15" y="260"/>
                    <a:pt x="15" y="262"/>
                    <a:pt x="13" y="262"/>
                  </a:cubicBezTo>
                  <a:cubicBezTo>
                    <a:pt x="13" y="262"/>
                    <a:pt x="13" y="262"/>
                    <a:pt x="13" y="262"/>
                  </a:cubicBezTo>
                  <a:cubicBezTo>
                    <a:pt x="12" y="262"/>
                    <a:pt x="11" y="261"/>
                    <a:pt x="10" y="260"/>
                  </a:cubicBezTo>
                  <a:close/>
                  <a:moveTo>
                    <a:pt x="6" y="245"/>
                  </a:moveTo>
                  <a:cubicBezTo>
                    <a:pt x="5" y="243"/>
                    <a:pt x="5" y="240"/>
                    <a:pt x="4" y="238"/>
                  </a:cubicBezTo>
                  <a:cubicBezTo>
                    <a:pt x="4" y="238"/>
                    <a:pt x="4" y="238"/>
                    <a:pt x="4" y="238"/>
                  </a:cubicBezTo>
                  <a:cubicBezTo>
                    <a:pt x="4" y="236"/>
                    <a:pt x="5" y="235"/>
                    <a:pt x="6" y="235"/>
                  </a:cubicBezTo>
                  <a:cubicBezTo>
                    <a:pt x="7" y="235"/>
                    <a:pt x="9" y="235"/>
                    <a:pt x="9" y="237"/>
                  </a:cubicBezTo>
                  <a:cubicBezTo>
                    <a:pt x="9" y="239"/>
                    <a:pt x="10" y="242"/>
                    <a:pt x="11" y="244"/>
                  </a:cubicBezTo>
                  <a:cubicBezTo>
                    <a:pt x="11" y="245"/>
                    <a:pt x="10" y="247"/>
                    <a:pt x="9" y="247"/>
                  </a:cubicBezTo>
                  <a:cubicBezTo>
                    <a:pt x="8" y="247"/>
                    <a:pt x="8" y="247"/>
                    <a:pt x="8" y="247"/>
                  </a:cubicBezTo>
                  <a:cubicBezTo>
                    <a:pt x="7" y="247"/>
                    <a:pt x="6" y="246"/>
                    <a:pt x="6" y="245"/>
                  </a:cubicBezTo>
                  <a:close/>
                  <a:moveTo>
                    <a:pt x="3" y="230"/>
                  </a:moveTo>
                  <a:cubicBezTo>
                    <a:pt x="2" y="227"/>
                    <a:pt x="2" y="225"/>
                    <a:pt x="2" y="222"/>
                  </a:cubicBezTo>
                  <a:cubicBezTo>
                    <a:pt x="1" y="221"/>
                    <a:pt x="2" y="220"/>
                    <a:pt x="4" y="219"/>
                  </a:cubicBezTo>
                  <a:cubicBezTo>
                    <a:pt x="5" y="219"/>
                    <a:pt x="6" y="220"/>
                    <a:pt x="6" y="221"/>
                  </a:cubicBezTo>
                  <a:cubicBezTo>
                    <a:pt x="6" y="224"/>
                    <a:pt x="7" y="227"/>
                    <a:pt x="7" y="229"/>
                  </a:cubicBezTo>
                  <a:cubicBezTo>
                    <a:pt x="8" y="230"/>
                    <a:pt x="7" y="232"/>
                    <a:pt x="5" y="232"/>
                  </a:cubicBezTo>
                  <a:cubicBezTo>
                    <a:pt x="5" y="232"/>
                    <a:pt x="5" y="232"/>
                    <a:pt x="5" y="232"/>
                  </a:cubicBezTo>
                  <a:cubicBezTo>
                    <a:pt x="4" y="232"/>
                    <a:pt x="3" y="231"/>
                    <a:pt x="3" y="230"/>
                  </a:cubicBezTo>
                  <a:close/>
                  <a:moveTo>
                    <a:pt x="1" y="214"/>
                  </a:moveTo>
                  <a:cubicBezTo>
                    <a:pt x="0" y="212"/>
                    <a:pt x="0" y="209"/>
                    <a:pt x="0" y="206"/>
                  </a:cubicBezTo>
                  <a:cubicBezTo>
                    <a:pt x="0" y="205"/>
                    <a:pt x="1" y="204"/>
                    <a:pt x="2" y="204"/>
                  </a:cubicBezTo>
                  <a:cubicBezTo>
                    <a:pt x="4" y="204"/>
                    <a:pt x="5" y="205"/>
                    <a:pt x="5" y="206"/>
                  </a:cubicBezTo>
                  <a:cubicBezTo>
                    <a:pt x="5" y="209"/>
                    <a:pt x="5" y="211"/>
                    <a:pt x="5" y="214"/>
                  </a:cubicBezTo>
                  <a:cubicBezTo>
                    <a:pt x="5" y="215"/>
                    <a:pt x="5" y="216"/>
                    <a:pt x="3" y="216"/>
                  </a:cubicBezTo>
                  <a:cubicBezTo>
                    <a:pt x="3" y="216"/>
                    <a:pt x="3" y="216"/>
                    <a:pt x="3" y="216"/>
                  </a:cubicBezTo>
                  <a:cubicBezTo>
                    <a:pt x="2" y="216"/>
                    <a:pt x="1" y="215"/>
                    <a:pt x="1" y="214"/>
                  </a:cubicBezTo>
                  <a:close/>
                  <a:moveTo>
                    <a:pt x="0" y="198"/>
                  </a:moveTo>
                  <a:cubicBezTo>
                    <a:pt x="0" y="198"/>
                    <a:pt x="0" y="197"/>
                    <a:pt x="0" y="196"/>
                  </a:cubicBezTo>
                  <a:cubicBezTo>
                    <a:pt x="0" y="194"/>
                    <a:pt x="0" y="192"/>
                    <a:pt x="0" y="191"/>
                  </a:cubicBezTo>
                  <a:cubicBezTo>
                    <a:pt x="0" y="189"/>
                    <a:pt x="1" y="188"/>
                    <a:pt x="2" y="188"/>
                  </a:cubicBezTo>
                  <a:cubicBezTo>
                    <a:pt x="4" y="188"/>
                    <a:pt x="5" y="189"/>
                    <a:pt x="5" y="191"/>
                  </a:cubicBezTo>
                  <a:cubicBezTo>
                    <a:pt x="5" y="193"/>
                    <a:pt x="5" y="194"/>
                    <a:pt x="5" y="196"/>
                  </a:cubicBezTo>
                  <a:cubicBezTo>
                    <a:pt x="5" y="197"/>
                    <a:pt x="5" y="198"/>
                    <a:pt x="5" y="198"/>
                  </a:cubicBezTo>
                  <a:cubicBezTo>
                    <a:pt x="5" y="200"/>
                    <a:pt x="3" y="201"/>
                    <a:pt x="2" y="201"/>
                  </a:cubicBezTo>
                  <a:cubicBezTo>
                    <a:pt x="1" y="201"/>
                    <a:pt x="0" y="200"/>
                    <a:pt x="0" y="198"/>
                  </a:cubicBezTo>
                  <a:close/>
                  <a:moveTo>
                    <a:pt x="2" y="185"/>
                  </a:moveTo>
                  <a:cubicBezTo>
                    <a:pt x="1" y="185"/>
                    <a:pt x="0" y="184"/>
                    <a:pt x="0" y="183"/>
                  </a:cubicBezTo>
                  <a:cubicBezTo>
                    <a:pt x="0" y="180"/>
                    <a:pt x="1" y="177"/>
                    <a:pt x="1" y="175"/>
                  </a:cubicBezTo>
                  <a:cubicBezTo>
                    <a:pt x="1" y="174"/>
                    <a:pt x="2" y="173"/>
                    <a:pt x="4" y="173"/>
                  </a:cubicBezTo>
                  <a:cubicBezTo>
                    <a:pt x="5" y="173"/>
                    <a:pt x="6" y="174"/>
                    <a:pt x="6" y="175"/>
                  </a:cubicBezTo>
                  <a:cubicBezTo>
                    <a:pt x="5" y="178"/>
                    <a:pt x="5" y="180"/>
                    <a:pt x="5" y="183"/>
                  </a:cubicBezTo>
                  <a:cubicBezTo>
                    <a:pt x="5" y="184"/>
                    <a:pt x="4" y="185"/>
                    <a:pt x="3" y="185"/>
                  </a:cubicBezTo>
                  <a:lnTo>
                    <a:pt x="2" y="185"/>
                  </a:lnTo>
                  <a:close/>
                  <a:moveTo>
                    <a:pt x="4" y="170"/>
                  </a:moveTo>
                  <a:cubicBezTo>
                    <a:pt x="3" y="169"/>
                    <a:pt x="2" y="168"/>
                    <a:pt x="2" y="167"/>
                  </a:cubicBezTo>
                  <a:cubicBezTo>
                    <a:pt x="2" y="164"/>
                    <a:pt x="3" y="162"/>
                    <a:pt x="3" y="159"/>
                  </a:cubicBezTo>
                  <a:cubicBezTo>
                    <a:pt x="3" y="158"/>
                    <a:pt x="5" y="157"/>
                    <a:pt x="6" y="157"/>
                  </a:cubicBezTo>
                  <a:cubicBezTo>
                    <a:pt x="7" y="158"/>
                    <a:pt x="8" y="159"/>
                    <a:pt x="8" y="160"/>
                  </a:cubicBezTo>
                  <a:cubicBezTo>
                    <a:pt x="7" y="163"/>
                    <a:pt x="7" y="165"/>
                    <a:pt x="7" y="168"/>
                  </a:cubicBezTo>
                  <a:cubicBezTo>
                    <a:pt x="6" y="169"/>
                    <a:pt x="5" y="170"/>
                    <a:pt x="4" y="170"/>
                  </a:cubicBezTo>
                  <a:close/>
                  <a:moveTo>
                    <a:pt x="7" y="154"/>
                  </a:moveTo>
                  <a:cubicBezTo>
                    <a:pt x="5" y="154"/>
                    <a:pt x="5" y="153"/>
                    <a:pt x="5" y="152"/>
                  </a:cubicBezTo>
                  <a:cubicBezTo>
                    <a:pt x="5" y="149"/>
                    <a:pt x="6" y="146"/>
                    <a:pt x="7" y="144"/>
                  </a:cubicBezTo>
                  <a:cubicBezTo>
                    <a:pt x="7" y="143"/>
                    <a:pt x="8" y="142"/>
                    <a:pt x="10" y="142"/>
                  </a:cubicBezTo>
                  <a:cubicBezTo>
                    <a:pt x="11" y="142"/>
                    <a:pt x="12" y="144"/>
                    <a:pt x="11" y="145"/>
                  </a:cubicBezTo>
                  <a:cubicBezTo>
                    <a:pt x="11" y="147"/>
                    <a:pt x="10" y="150"/>
                    <a:pt x="9" y="153"/>
                  </a:cubicBezTo>
                  <a:cubicBezTo>
                    <a:pt x="9" y="154"/>
                    <a:pt x="8" y="154"/>
                    <a:pt x="7" y="154"/>
                  </a:cubicBezTo>
                  <a:close/>
                  <a:moveTo>
                    <a:pt x="10" y="139"/>
                  </a:moveTo>
                  <a:cubicBezTo>
                    <a:pt x="9" y="139"/>
                    <a:pt x="8" y="137"/>
                    <a:pt x="9" y="136"/>
                  </a:cubicBezTo>
                  <a:cubicBezTo>
                    <a:pt x="10" y="134"/>
                    <a:pt x="10" y="131"/>
                    <a:pt x="11" y="129"/>
                  </a:cubicBezTo>
                  <a:cubicBezTo>
                    <a:pt x="12" y="128"/>
                    <a:pt x="13" y="127"/>
                    <a:pt x="14" y="127"/>
                  </a:cubicBezTo>
                  <a:cubicBezTo>
                    <a:pt x="15" y="128"/>
                    <a:pt x="16" y="129"/>
                    <a:pt x="16" y="130"/>
                  </a:cubicBezTo>
                  <a:cubicBezTo>
                    <a:pt x="15" y="133"/>
                    <a:pt x="14" y="135"/>
                    <a:pt x="13" y="138"/>
                  </a:cubicBezTo>
                  <a:cubicBezTo>
                    <a:pt x="13" y="139"/>
                    <a:pt x="12" y="139"/>
                    <a:pt x="11" y="139"/>
                  </a:cubicBezTo>
                  <a:lnTo>
                    <a:pt x="10" y="139"/>
                  </a:lnTo>
                  <a:close/>
                  <a:moveTo>
                    <a:pt x="15" y="124"/>
                  </a:moveTo>
                  <a:cubicBezTo>
                    <a:pt x="14" y="124"/>
                    <a:pt x="13" y="123"/>
                    <a:pt x="14" y="121"/>
                  </a:cubicBezTo>
                  <a:cubicBezTo>
                    <a:pt x="15" y="119"/>
                    <a:pt x="16" y="116"/>
                    <a:pt x="17" y="114"/>
                  </a:cubicBezTo>
                  <a:cubicBezTo>
                    <a:pt x="17" y="113"/>
                    <a:pt x="19" y="112"/>
                    <a:pt x="20" y="113"/>
                  </a:cubicBezTo>
                  <a:cubicBezTo>
                    <a:pt x="21" y="113"/>
                    <a:pt x="21" y="115"/>
                    <a:pt x="21" y="116"/>
                  </a:cubicBezTo>
                  <a:cubicBezTo>
                    <a:pt x="20" y="118"/>
                    <a:pt x="19" y="121"/>
                    <a:pt x="18" y="123"/>
                  </a:cubicBezTo>
                  <a:cubicBezTo>
                    <a:pt x="18" y="124"/>
                    <a:pt x="17" y="124"/>
                    <a:pt x="16" y="124"/>
                  </a:cubicBezTo>
                  <a:lnTo>
                    <a:pt x="15" y="124"/>
                  </a:lnTo>
                  <a:close/>
                  <a:moveTo>
                    <a:pt x="21" y="110"/>
                  </a:moveTo>
                  <a:cubicBezTo>
                    <a:pt x="20" y="109"/>
                    <a:pt x="19" y="108"/>
                    <a:pt x="20" y="107"/>
                  </a:cubicBezTo>
                  <a:cubicBezTo>
                    <a:pt x="21" y="104"/>
                    <a:pt x="22" y="102"/>
                    <a:pt x="23" y="100"/>
                  </a:cubicBezTo>
                  <a:cubicBezTo>
                    <a:pt x="23" y="100"/>
                    <a:pt x="23" y="100"/>
                    <a:pt x="23" y="100"/>
                  </a:cubicBezTo>
                  <a:cubicBezTo>
                    <a:pt x="24" y="98"/>
                    <a:pt x="25" y="98"/>
                    <a:pt x="26" y="99"/>
                  </a:cubicBezTo>
                  <a:cubicBezTo>
                    <a:pt x="27" y="99"/>
                    <a:pt x="28" y="100"/>
                    <a:pt x="27" y="102"/>
                  </a:cubicBezTo>
                  <a:cubicBezTo>
                    <a:pt x="26" y="104"/>
                    <a:pt x="25" y="106"/>
                    <a:pt x="24" y="109"/>
                  </a:cubicBezTo>
                  <a:cubicBezTo>
                    <a:pt x="24" y="110"/>
                    <a:pt x="23" y="110"/>
                    <a:pt x="22" y="110"/>
                  </a:cubicBezTo>
                  <a:lnTo>
                    <a:pt x="21" y="110"/>
                  </a:lnTo>
                  <a:close/>
                  <a:moveTo>
                    <a:pt x="28" y="96"/>
                  </a:moveTo>
                  <a:cubicBezTo>
                    <a:pt x="26" y="95"/>
                    <a:pt x="26" y="94"/>
                    <a:pt x="27" y="93"/>
                  </a:cubicBezTo>
                  <a:cubicBezTo>
                    <a:pt x="28" y="90"/>
                    <a:pt x="29" y="88"/>
                    <a:pt x="30" y="86"/>
                  </a:cubicBezTo>
                  <a:cubicBezTo>
                    <a:pt x="31" y="85"/>
                    <a:pt x="32" y="84"/>
                    <a:pt x="34" y="85"/>
                  </a:cubicBezTo>
                  <a:cubicBezTo>
                    <a:pt x="35" y="85"/>
                    <a:pt x="35" y="87"/>
                    <a:pt x="34" y="88"/>
                  </a:cubicBezTo>
                  <a:cubicBezTo>
                    <a:pt x="33" y="90"/>
                    <a:pt x="32" y="92"/>
                    <a:pt x="31" y="95"/>
                  </a:cubicBezTo>
                  <a:cubicBezTo>
                    <a:pt x="30" y="96"/>
                    <a:pt x="30" y="96"/>
                    <a:pt x="29" y="96"/>
                  </a:cubicBezTo>
                  <a:lnTo>
                    <a:pt x="28" y="96"/>
                  </a:lnTo>
                  <a:close/>
                  <a:moveTo>
                    <a:pt x="35" y="82"/>
                  </a:moveTo>
                  <a:cubicBezTo>
                    <a:pt x="34" y="81"/>
                    <a:pt x="34" y="80"/>
                    <a:pt x="34" y="79"/>
                  </a:cubicBezTo>
                  <a:cubicBezTo>
                    <a:pt x="36" y="77"/>
                    <a:pt x="37" y="74"/>
                    <a:pt x="38" y="72"/>
                  </a:cubicBezTo>
                  <a:cubicBezTo>
                    <a:pt x="39" y="71"/>
                    <a:pt x="40" y="71"/>
                    <a:pt x="42" y="71"/>
                  </a:cubicBezTo>
                  <a:cubicBezTo>
                    <a:pt x="43" y="72"/>
                    <a:pt x="43" y="73"/>
                    <a:pt x="42" y="75"/>
                  </a:cubicBezTo>
                  <a:cubicBezTo>
                    <a:pt x="41" y="77"/>
                    <a:pt x="40" y="79"/>
                    <a:pt x="38" y="81"/>
                  </a:cubicBezTo>
                  <a:cubicBezTo>
                    <a:pt x="38" y="82"/>
                    <a:pt x="37" y="82"/>
                    <a:pt x="36" y="82"/>
                  </a:cubicBezTo>
                  <a:cubicBezTo>
                    <a:pt x="36" y="82"/>
                    <a:pt x="35" y="82"/>
                    <a:pt x="35" y="82"/>
                  </a:cubicBezTo>
                  <a:close/>
                  <a:moveTo>
                    <a:pt x="43" y="69"/>
                  </a:moveTo>
                  <a:cubicBezTo>
                    <a:pt x="42" y="68"/>
                    <a:pt x="42" y="67"/>
                    <a:pt x="43" y="65"/>
                  </a:cubicBezTo>
                  <a:cubicBezTo>
                    <a:pt x="44" y="63"/>
                    <a:pt x="46" y="61"/>
                    <a:pt x="47" y="59"/>
                  </a:cubicBezTo>
                  <a:cubicBezTo>
                    <a:pt x="48" y="58"/>
                    <a:pt x="49" y="58"/>
                    <a:pt x="50" y="58"/>
                  </a:cubicBezTo>
                  <a:cubicBezTo>
                    <a:pt x="51" y="59"/>
                    <a:pt x="52" y="61"/>
                    <a:pt x="51" y="62"/>
                  </a:cubicBezTo>
                  <a:cubicBezTo>
                    <a:pt x="49" y="64"/>
                    <a:pt x="48" y="66"/>
                    <a:pt x="47" y="68"/>
                  </a:cubicBezTo>
                  <a:cubicBezTo>
                    <a:pt x="46" y="69"/>
                    <a:pt x="45" y="69"/>
                    <a:pt x="45" y="69"/>
                  </a:cubicBezTo>
                  <a:cubicBezTo>
                    <a:pt x="44" y="69"/>
                    <a:pt x="44" y="69"/>
                    <a:pt x="43" y="69"/>
                  </a:cubicBezTo>
                  <a:close/>
                  <a:moveTo>
                    <a:pt x="52" y="56"/>
                  </a:moveTo>
                  <a:cubicBezTo>
                    <a:pt x="51" y="55"/>
                    <a:pt x="51" y="54"/>
                    <a:pt x="52" y="53"/>
                  </a:cubicBezTo>
                  <a:cubicBezTo>
                    <a:pt x="53" y="50"/>
                    <a:pt x="55" y="48"/>
                    <a:pt x="56" y="46"/>
                  </a:cubicBezTo>
                  <a:cubicBezTo>
                    <a:pt x="57" y="45"/>
                    <a:pt x="59" y="45"/>
                    <a:pt x="60" y="46"/>
                  </a:cubicBezTo>
                  <a:cubicBezTo>
                    <a:pt x="61" y="47"/>
                    <a:pt x="61" y="48"/>
                    <a:pt x="60" y="49"/>
                  </a:cubicBezTo>
                  <a:cubicBezTo>
                    <a:pt x="59" y="51"/>
                    <a:pt x="57" y="53"/>
                    <a:pt x="55" y="55"/>
                  </a:cubicBezTo>
                  <a:cubicBezTo>
                    <a:pt x="55" y="56"/>
                    <a:pt x="54" y="56"/>
                    <a:pt x="54" y="56"/>
                  </a:cubicBezTo>
                  <a:cubicBezTo>
                    <a:pt x="53" y="56"/>
                    <a:pt x="53" y="56"/>
                    <a:pt x="52" y="56"/>
                  </a:cubicBezTo>
                  <a:close/>
                  <a:moveTo>
                    <a:pt x="62" y="43"/>
                  </a:moveTo>
                  <a:cubicBezTo>
                    <a:pt x="61" y="43"/>
                    <a:pt x="60" y="41"/>
                    <a:pt x="61" y="40"/>
                  </a:cubicBezTo>
                  <a:cubicBezTo>
                    <a:pt x="63" y="38"/>
                    <a:pt x="65" y="36"/>
                    <a:pt x="66" y="34"/>
                  </a:cubicBezTo>
                  <a:cubicBezTo>
                    <a:pt x="67" y="33"/>
                    <a:pt x="69" y="33"/>
                    <a:pt x="70" y="34"/>
                  </a:cubicBezTo>
                  <a:cubicBezTo>
                    <a:pt x="71" y="35"/>
                    <a:pt x="71" y="36"/>
                    <a:pt x="70" y="37"/>
                  </a:cubicBezTo>
                  <a:cubicBezTo>
                    <a:pt x="68" y="39"/>
                    <a:pt x="67" y="41"/>
                    <a:pt x="65" y="43"/>
                  </a:cubicBezTo>
                  <a:cubicBezTo>
                    <a:pt x="64" y="44"/>
                    <a:pt x="64" y="44"/>
                    <a:pt x="63" y="44"/>
                  </a:cubicBezTo>
                  <a:cubicBezTo>
                    <a:pt x="63" y="44"/>
                    <a:pt x="62" y="44"/>
                    <a:pt x="62" y="43"/>
                  </a:cubicBezTo>
                  <a:close/>
                  <a:moveTo>
                    <a:pt x="72" y="32"/>
                  </a:moveTo>
                  <a:cubicBezTo>
                    <a:pt x="71" y="31"/>
                    <a:pt x="71" y="29"/>
                    <a:pt x="72" y="28"/>
                  </a:cubicBezTo>
                  <a:cubicBezTo>
                    <a:pt x="73" y="26"/>
                    <a:pt x="75" y="24"/>
                    <a:pt x="77" y="22"/>
                  </a:cubicBezTo>
                  <a:cubicBezTo>
                    <a:pt x="78" y="22"/>
                    <a:pt x="79" y="21"/>
                    <a:pt x="80" y="22"/>
                  </a:cubicBezTo>
                  <a:cubicBezTo>
                    <a:pt x="81" y="23"/>
                    <a:pt x="81" y="25"/>
                    <a:pt x="80" y="26"/>
                  </a:cubicBezTo>
                  <a:cubicBezTo>
                    <a:pt x="79" y="27"/>
                    <a:pt x="77" y="29"/>
                    <a:pt x="75" y="31"/>
                  </a:cubicBezTo>
                  <a:cubicBezTo>
                    <a:pt x="75" y="32"/>
                    <a:pt x="74" y="32"/>
                    <a:pt x="73" y="32"/>
                  </a:cubicBezTo>
                  <a:cubicBezTo>
                    <a:pt x="73" y="32"/>
                    <a:pt x="72" y="32"/>
                    <a:pt x="72" y="32"/>
                  </a:cubicBezTo>
                  <a:close/>
                  <a:moveTo>
                    <a:pt x="82" y="20"/>
                  </a:moveTo>
                  <a:cubicBezTo>
                    <a:pt x="81" y="19"/>
                    <a:pt x="81" y="18"/>
                    <a:pt x="82" y="17"/>
                  </a:cubicBezTo>
                  <a:cubicBezTo>
                    <a:pt x="84" y="15"/>
                    <a:pt x="86" y="13"/>
                    <a:pt x="88" y="11"/>
                  </a:cubicBezTo>
                  <a:cubicBezTo>
                    <a:pt x="89" y="10"/>
                    <a:pt x="90" y="10"/>
                    <a:pt x="91" y="11"/>
                  </a:cubicBezTo>
                  <a:cubicBezTo>
                    <a:pt x="92" y="12"/>
                    <a:pt x="92" y="14"/>
                    <a:pt x="91" y="15"/>
                  </a:cubicBezTo>
                  <a:cubicBezTo>
                    <a:pt x="89" y="16"/>
                    <a:pt x="88" y="18"/>
                    <a:pt x="86" y="20"/>
                  </a:cubicBezTo>
                  <a:cubicBezTo>
                    <a:pt x="85" y="20"/>
                    <a:pt x="85" y="21"/>
                    <a:pt x="84" y="21"/>
                  </a:cubicBezTo>
                  <a:cubicBezTo>
                    <a:pt x="83" y="21"/>
                    <a:pt x="83" y="20"/>
                    <a:pt x="82" y="20"/>
                  </a:cubicBezTo>
                  <a:close/>
                  <a:moveTo>
                    <a:pt x="94" y="9"/>
                  </a:moveTo>
                  <a:cubicBezTo>
                    <a:pt x="93" y="8"/>
                    <a:pt x="93" y="7"/>
                    <a:pt x="94" y="6"/>
                  </a:cubicBezTo>
                  <a:cubicBezTo>
                    <a:pt x="97" y="2"/>
                    <a:pt x="100" y="1"/>
                    <a:pt x="100" y="1"/>
                  </a:cubicBezTo>
                  <a:cubicBezTo>
                    <a:pt x="100" y="1"/>
                    <a:pt x="100" y="1"/>
                    <a:pt x="100" y="1"/>
                  </a:cubicBezTo>
                  <a:cubicBezTo>
                    <a:pt x="101" y="0"/>
                    <a:pt x="102" y="0"/>
                    <a:pt x="103" y="1"/>
                  </a:cubicBezTo>
                  <a:cubicBezTo>
                    <a:pt x="104" y="2"/>
                    <a:pt x="104" y="3"/>
                    <a:pt x="103" y="4"/>
                  </a:cubicBezTo>
                  <a:cubicBezTo>
                    <a:pt x="103" y="4"/>
                    <a:pt x="101" y="6"/>
                    <a:pt x="97" y="9"/>
                  </a:cubicBezTo>
                  <a:cubicBezTo>
                    <a:pt x="96" y="10"/>
                    <a:pt x="96" y="10"/>
                    <a:pt x="95" y="10"/>
                  </a:cubicBezTo>
                  <a:cubicBezTo>
                    <a:pt x="95" y="10"/>
                    <a:pt x="94" y="10"/>
                    <a:pt x="94" y="9"/>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56">
              <a:extLst>
                <a:ext uri="{FF2B5EF4-FFF2-40B4-BE49-F238E27FC236}">
                  <a16:creationId xmlns="" xmlns:a16="http://schemas.microsoft.com/office/drawing/2014/main" id="{BE90CA33-5409-4541-BEC5-D301A3B5A3BB}"/>
                </a:ext>
              </a:extLst>
            </p:cNvPr>
            <p:cNvSpPr>
              <a:spLocks noEditPoints="1"/>
            </p:cNvSpPr>
            <p:nvPr/>
          </p:nvSpPr>
          <p:spPr bwMode="auto">
            <a:xfrm>
              <a:off x="4819649" y="1854201"/>
              <a:ext cx="387350" cy="841375"/>
            </a:xfrm>
            <a:custGeom>
              <a:avLst/>
              <a:gdLst>
                <a:gd name="T0" fmla="*/ 12 w 143"/>
                <a:gd name="T1" fmla="*/ 304 h 311"/>
                <a:gd name="T2" fmla="*/ 1 w 143"/>
                <a:gd name="T3" fmla="*/ 310 h 311"/>
                <a:gd name="T4" fmla="*/ 26 w 143"/>
                <a:gd name="T5" fmla="*/ 297 h 311"/>
                <a:gd name="T6" fmla="*/ 15 w 143"/>
                <a:gd name="T7" fmla="*/ 303 h 311"/>
                <a:gd name="T8" fmla="*/ 39 w 143"/>
                <a:gd name="T9" fmla="*/ 289 h 311"/>
                <a:gd name="T10" fmla="*/ 29 w 143"/>
                <a:gd name="T11" fmla="*/ 295 h 311"/>
                <a:gd name="T12" fmla="*/ 52 w 143"/>
                <a:gd name="T13" fmla="*/ 280 h 311"/>
                <a:gd name="T14" fmla="*/ 42 w 143"/>
                <a:gd name="T15" fmla="*/ 287 h 311"/>
                <a:gd name="T16" fmla="*/ 61 w 143"/>
                <a:gd name="T17" fmla="*/ 270 h 311"/>
                <a:gd name="T18" fmla="*/ 57 w 143"/>
                <a:gd name="T19" fmla="*/ 279 h 311"/>
                <a:gd name="T20" fmla="*/ 73 w 143"/>
                <a:gd name="T21" fmla="*/ 260 h 311"/>
                <a:gd name="T22" fmla="*/ 69 w 143"/>
                <a:gd name="T23" fmla="*/ 269 h 311"/>
                <a:gd name="T24" fmla="*/ 84 w 143"/>
                <a:gd name="T25" fmla="*/ 249 h 311"/>
                <a:gd name="T26" fmla="*/ 80 w 143"/>
                <a:gd name="T27" fmla="*/ 259 h 311"/>
                <a:gd name="T28" fmla="*/ 84 w 143"/>
                <a:gd name="T29" fmla="*/ 249 h 311"/>
                <a:gd name="T30" fmla="*/ 94 w 143"/>
                <a:gd name="T31" fmla="*/ 238 h 311"/>
                <a:gd name="T32" fmla="*/ 91 w 143"/>
                <a:gd name="T33" fmla="*/ 247 h 311"/>
                <a:gd name="T34" fmla="*/ 103 w 143"/>
                <a:gd name="T35" fmla="*/ 225 h 311"/>
                <a:gd name="T36" fmla="*/ 101 w 143"/>
                <a:gd name="T37" fmla="*/ 235 h 311"/>
                <a:gd name="T38" fmla="*/ 112 w 143"/>
                <a:gd name="T39" fmla="*/ 212 h 311"/>
                <a:gd name="T40" fmla="*/ 110 w 143"/>
                <a:gd name="T41" fmla="*/ 223 h 311"/>
                <a:gd name="T42" fmla="*/ 119 w 143"/>
                <a:gd name="T43" fmla="*/ 199 h 311"/>
                <a:gd name="T44" fmla="*/ 117 w 143"/>
                <a:gd name="T45" fmla="*/ 209 h 311"/>
                <a:gd name="T46" fmla="*/ 125 w 143"/>
                <a:gd name="T47" fmla="*/ 185 h 311"/>
                <a:gd name="T48" fmla="*/ 124 w 143"/>
                <a:gd name="T49" fmla="*/ 195 h 311"/>
                <a:gd name="T50" fmla="*/ 130 w 143"/>
                <a:gd name="T51" fmla="*/ 170 h 311"/>
                <a:gd name="T52" fmla="*/ 130 w 143"/>
                <a:gd name="T53" fmla="*/ 180 h 311"/>
                <a:gd name="T54" fmla="*/ 134 w 143"/>
                <a:gd name="T55" fmla="*/ 155 h 311"/>
                <a:gd name="T56" fmla="*/ 136 w 143"/>
                <a:gd name="T57" fmla="*/ 164 h 311"/>
                <a:gd name="T58" fmla="*/ 136 w 143"/>
                <a:gd name="T59" fmla="*/ 140 h 311"/>
                <a:gd name="T60" fmla="*/ 137 w 143"/>
                <a:gd name="T61" fmla="*/ 150 h 311"/>
                <a:gd name="T62" fmla="*/ 138 w 143"/>
                <a:gd name="T63" fmla="*/ 125 h 311"/>
                <a:gd name="T64" fmla="*/ 140 w 143"/>
                <a:gd name="T65" fmla="*/ 135 h 311"/>
                <a:gd name="T66" fmla="*/ 139 w 143"/>
                <a:gd name="T67" fmla="*/ 109 h 311"/>
                <a:gd name="T68" fmla="*/ 141 w 143"/>
                <a:gd name="T69" fmla="*/ 119 h 311"/>
                <a:gd name="T70" fmla="*/ 141 w 143"/>
                <a:gd name="T71" fmla="*/ 91 h 311"/>
                <a:gd name="T72" fmla="*/ 141 w 143"/>
                <a:gd name="T73" fmla="*/ 104 h 311"/>
                <a:gd name="T74" fmla="*/ 139 w 143"/>
                <a:gd name="T75" fmla="*/ 76 h 311"/>
                <a:gd name="T76" fmla="*/ 140 w 143"/>
                <a:gd name="T77" fmla="*/ 88 h 311"/>
                <a:gd name="T78" fmla="*/ 135 w 143"/>
                <a:gd name="T79" fmla="*/ 63 h 311"/>
                <a:gd name="T80" fmla="*/ 139 w 143"/>
                <a:gd name="T81" fmla="*/ 72 h 311"/>
                <a:gd name="T82" fmla="*/ 132 w 143"/>
                <a:gd name="T83" fmla="*/ 48 h 311"/>
                <a:gd name="T84" fmla="*/ 138 w 143"/>
                <a:gd name="T85" fmla="*/ 54 h 311"/>
                <a:gd name="T86" fmla="*/ 131 w 143"/>
                <a:gd name="T87" fmla="*/ 40 h 311"/>
                <a:gd name="T88" fmla="*/ 133 w 143"/>
                <a:gd name="T89" fmla="*/ 31 h 311"/>
                <a:gd name="T90" fmla="*/ 131 w 143"/>
                <a:gd name="T91" fmla="*/ 40 h 311"/>
                <a:gd name="T92" fmla="*/ 129 w 143"/>
                <a:gd name="T93" fmla="*/ 16 h 311"/>
                <a:gd name="T94" fmla="*/ 126 w 143"/>
                <a:gd name="T95" fmla="*/ 25 h 311"/>
                <a:gd name="T96" fmla="*/ 120 w 143"/>
                <a:gd name="T97" fmla="*/ 0 h 311"/>
                <a:gd name="T98" fmla="*/ 124 w 143"/>
                <a:gd name="T99" fmla="*/ 1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311">
                  <a:moveTo>
                    <a:pt x="1" y="310"/>
                  </a:moveTo>
                  <a:cubicBezTo>
                    <a:pt x="0" y="308"/>
                    <a:pt x="1" y="307"/>
                    <a:pt x="2" y="306"/>
                  </a:cubicBezTo>
                  <a:cubicBezTo>
                    <a:pt x="5" y="305"/>
                    <a:pt x="7" y="304"/>
                    <a:pt x="9" y="303"/>
                  </a:cubicBezTo>
                  <a:cubicBezTo>
                    <a:pt x="10" y="302"/>
                    <a:pt x="12" y="303"/>
                    <a:pt x="12" y="304"/>
                  </a:cubicBezTo>
                  <a:cubicBezTo>
                    <a:pt x="13" y="305"/>
                    <a:pt x="12" y="307"/>
                    <a:pt x="11" y="307"/>
                  </a:cubicBezTo>
                  <a:cubicBezTo>
                    <a:pt x="9" y="308"/>
                    <a:pt x="7" y="310"/>
                    <a:pt x="4" y="311"/>
                  </a:cubicBezTo>
                  <a:cubicBezTo>
                    <a:pt x="3" y="311"/>
                    <a:pt x="3" y="311"/>
                    <a:pt x="3" y="311"/>
                  </a:cubicBezTo>
                  <a:cubicBezTo>
                    <a:pt x="2" y="311"/>
                    <a:pt x="1" y="310"/>
                    <a:pt x="1" y="310"/>
                  </a:cubicBezTo>
                  <a:close/>
                  <a:moveTo>
                    <a:pt x="15" y="303"/>
                  </a:moveTo>
                  <a:cubicBezTo>
                    <a:pt x="14" y="302"/>
                    <a:pt x="15" y="300"/>
                    <a:pt x="16" y="300"/>
                  </a:cubicBezTo>
                  <a:cubicBezTo>
                    <a:pt x="18" y="298"/>
                    <a:pt x="21" y="297"/>
                    <a:pt x="23" y="296"/>
                  </a:cubicBezTo>
                  <a:cubicBezTo>
                    <a:pt x="24" y="295"/>
                    <a:pt x="25" y="296"/>
                    <a:pt x="26" y="297"/>
                  </a:cubicBezTo>
                  <a:cubicBezTo>
                    <a:pt x="27" y="298"/>
                    <a:pt x="26" y="299"/>
                    <a:pt x="25" y="300"/>
                  </a:cubicBezTo>
                  <a:cubicBezTo>
                    <a:pt x="23" y="301"/>
                    <a:pt x="21" y="302"/>
                    <a:pt x="18" y="304"/>
                  </a:cubicBezTo>
                  <a:cubicBezTo>
                    <a:pt x="18" y="304"/>
                    <a:pt x="17" y="304"/>
                    <a:pt x="17" y="304"/>
                  </a:cubicBezTo>
                  <a:cubicBezTo>
                    <a:pt x="16" y="304"/>
                    <a:pt x="15" y="304"/>
                    <a:pt x="15" y="303"/>
                  </a:cubicBezTo>
                  <a:close/>
                  <a:moveTo>
                    <a:pt x="29" y="295"/>
                  </a:moveTo>
                  <a:cubicBezTo>
                    <a:pt x="28" y="294"/>
                    <a:pt x="28" y="293"/>
                    <a:pt x="30" y="292"/>
                  </a:cubicBezTo>
                  <a:cubicBezTo>
                    <a:pt x="32" y="291"/>
                    <a:pt x="34" y="289"/>
                    <a:pt x="36" y="288"/>
                  </a:cubicBezTo>
                  <a:cubicBezTo>
                    <a:pt x="37" y="287"/>
                    <a:pt x="39" y="288"/>
                    <a:pt x="39" y="289"/>
                  </a:cubicBezTo>
                  <a:cubicBezTo>
                    <a:pt x="40" y="290"/>
                    <a:pt x="40" y="291"/>
                    <a:pt x="39" y="292"/>
                  </a:cubicBezTo>
                  <a:cubicBezTo>
                    <a:pt x="36" y="293"/>
                    <a:pt x="34" y="295"/>
                    <a:pt x="32" y="296"/>
                  </a:cubicBezTo>
                  <a:cubicBezTo>
                    <a:pt x="32" y="296"/>
                    <a:pt x="31" y="296"/>
                    <a:pt x="31" y="296"/>
                  </a:cubicBezTo>
                  <a:cubicBezTo>
                    <a:pt x="30" y="296"/>
                    <a:pt x="29" y="296"/>
                    <a:pt x="29" y="295"/>
                  </a:cubicBezTo>
                  <a:close/>
                  <a:moveTo>
                    <a:pt x="42" y="287"/>
                  </a:moveTo>
                  <a:cubicBezTo>
                    <a:pt x="41" y="286"/>
                    <a:pt x="42" y="285"/>
                    <a:pt x="43" y="284"/>
                  </a:cubicBezTo>
                  <a:cubicBezTo>
                    <a:pt x="45" y="282"/>
                    <a:pt x="47" y="281"/>
                    <a:pt x="49" y="280"/>
                  </a:cubicBezTo>
                  <a:cubicBezTo>
                    <a:pt x="50" y="279"/>
                    <a:pt x="52" y="279"/>
                    <a:pt x="52" y="280"/>
                  </a:cubicBezTo>
                  <a:cubicBezTo>
                    <a:pt x="53" y="281"/>
                    <a:pt x="53" y="283"/>
                    <a:pt x="52" y="283"/>
                  </a:cubicBezTo>
                  <a:cubicBezTo>
                    <a:pt x="50" y="285"/>
                    <a:pt x="47" y="286"/>
                    <a:pt x="45" y="288"/>
                  </a:cubicBezTo>
                  <a:cubicBezTo>
                    <a:pt x="45" y="288"/>
                    <a:pt x="44" y="288"/>
                    <a:pt x="44" y="288"/>
                  </a:cubicBezTo>
                  <a:cubicBezTo>
                    <a:pt x="43" y="288"/>
                    <a:pt x="42" y="288"/>
                    <a:pt x="42" y="287"/>
                  </a:cubicBezTo>
                  <a:close/>
                  <a:moveTo>
                    <a:pt x="55" y="278"/>
                  </a:moveTo>
                  <a:cubicBezTo>
                    <a:pt x="54" y="277"/>
                    <a:pt x="54" y="276"/>
                    <a:pt x="55" y="275"/>
                  </a:cubicBezTo>
                  <a:cubicBezTo>
                    <a:pt x="57" y="273"/>
                    <a:pt x="59" y="272"/>
                    <a:pt x="61" y="270"/>
                  </a:cubicBezTo>
                  <a:cubicBezTo>
                    <a:pt x="61" y="270"/>
                    <a:pt x="61" y="270"/>
                    <a:pt x="61" y="270"/>
                  </a:cubicBezTo>
                  <a:cubicBezTo>
                    <a:pt x="62" y="269"/>
                    <a:pt x="64" y="270"/>
                    <a:pt x="65" y="271"/>
                  </a:cubicBezTo>
                  <a:cubicBezTo>
                    <a:pt x="65" y="272"/>
                    <a:pt x="65" y="273"/>
                    <a:pt x="64" y="274"/>
                  </a:cubicBezTo>
                  <a:cubicBezTo>
                    <a:pt x="62" y="276"/>
                    <a:pt x="60" y="277"/>
                    <a:pt x="58" y="279"/>
                  </a:cubicBezTo>
                  <a:cubicBezTo>
                    <a:pt x="58" y="279"/>
                    <a:pt x="57" y="279"/>
                    <a:pt x="57" y="279"/>
                  </a:cubicBezTo>
                  <a:cubicBezTo>
                    <a:pt x="56" y="279"/>
                    <a:pt x="55" y="279"/>
                    <a:pt x="55" y="278"/>
                  </a:cubicBezTo>
                  <a:close/>
                  <a:moveTo>
                    <a:pt x="67" y="269"/>
                  </a:moveTo>
                  <a:cubicBezTo>
                    <a:pt x="66" y="268"/>
                    <a:pt x="66" y="266"/>
                    <a:pt x="67" y="265"/>
                  </a:cubicBezTo>
                  <a:cubicBezTo>
                    <a:pt x="69" y="264"/>
                    <a:pt x="71" y="262"/>
                    <a:pt x="73" y="260"/>
                  </a:cubicBezTo>
                  <a:cubicBezTo>
                    <a:pt x="74" y="259"/>
                    <a:pt x="76" y="259"/>
                    <a:pt x="76" y="260"/>
                  </a:cubicBezTo>
                  <a:cubicBezTo>
                    <a:pt x="77" y="261"/>
                    <a:pt x="77" y="263"/>
                    <a:pt x="76" y="264"/>
                  </a:cubicBezTo>
                  <a:cubicBezTo>
                    <a:pt x="74" y="265"/>
                    <a:pt x="72" y="267"/>
                    <a:pt x="70" y="269"/>
                  </a:cubicBezTo>
                  <a:cubicBezTo>
                    <a:pt x="70" y="269"/>
                    <a:pt x="69" y="269"/>
                    <a:pt x="69" y="269"/>
                  </a:cubicBezTo>
                  <a:cubicBezTo>
                    <a:pt x="68" y="269"/>
                    <a:pt x="68" y="269"/>
                    <a:pt x="67" y="269"/>
                  </a:cubicBezTo>
                  <a:close/>
                  <a:moveTo>
                    <a:pt x="79" y="258"/>
                  </a:moveTo>
                  <a:cubicBezTo>
                    <a:pt x="78" y="257"/>
                    <a:pt x="78" y="256"/>
                    <a:pt x="79" y="255"/>
                  </a:cubicBezTo>
                  <a:cubicBezTo>
                    <a:pt x="81" y="253"/>
                    <a:pt x="82" y="251"/>
                    <a:pt x="84" y="249"/>
                  </a:cubicBezTo>
                  <a:cubicBezTo>
                    <a:pt x="85" y="248"/>
                    <a:pt x="86" y="248"/>
                    <a:pt x="87" y="249"/>
                  </a:cubicBezTo>
                  <a:cubicBezTo>
                    <a:pt x="88" y="250"/>
                    <a:pt x="88" y="252"/>
                    <a:pt x="87" y="253"/>
                  </a:cubicBezTo>
                  <a:cubicBezTo>
                    <a:pt x="86" y="254"/>
                    <a:pt x="84" y="256"/>
                    <a:pt x="82" y="258"/>
                  </a:cubicBezTo>
                  <a:cubicBezTo>
                    <a:pt x="82" y="259"/>
                    <a:pt x="81" y="259"/>
                    <a:pt x="80" y="259"/>
                  </a:cubicBezTo>
                  <a:cubicBezTo>
                    <a:pt x="80" y="259"/>
                    <a:pt x="79" y="259"/>
                    <a:pt x="79" y="258"/>
                  </a:cubicBezTo>
                  <a:close/>
                  <a:moveTo>
                    <a:pt x="84" y="249"/>
                  </a:moveTo>
                  <a:cubicBezTo>
                    <a:pt x="84" y="249"/>
                    <a:pt x="84" y="249"/>
                    <a:pt x="84" y="249"/>
                  </a:cubicBezTo>
                  <a:cubicBezTo>
                    <a:pt x="84" y="249"/>
                    <a:pt x="84" y="249"/>
                    <a:pt x="84" y="249"/>
                  </a:cubicBezTo>
                  <a:close/>
                  <a:moveTo>
                    <a:pt x="89" y="247"/>
                  </a:moveTo>
                  <a:cubicBezTo>
                    <a:pt x="88" y="246"/>
                    <a:pt x="88" y="245"/>
                    <a:pt x="89" y="244"/>
                  </a:cubicBezTo>
                  <a:cubicBezTo>
                    <a:pt x="91" y="242"/>
                    <a:pt x="93" y="240"/>
                    <a:pt x="94" y="238"/>
                  </a:cubicBezTo>
                  <a:cubicBezTo>
                    <a:pt x="94" y="238"/>
                    <a:pt x="94" y="238"/>
                    <a:pt x="94" y="238"/>
                  </a:cubicBezTo>
                  <a:cubicBezTo>
                    <a:pt x="95" y="237"/>
                    <a:pt x="97" y="237"/>
                    <a:pt x="98" y="237"/>
                  </a:cubicBezTo>
                  <a:cubicBezTo>
                    <a:pt x="98" y="238"/>
                    <a:pt x="99" y="240"/>
                    <a:pt x="98" y="241"/>
                  </a:cubicBezTo>
                  <a:cubicBezTo>
                    <a:pt x="96" y="243"/>
                    <a:pt x="95" y="245"/>
                    <a:pt x="93" y="247"/>
                  </a:cubicBezTo>
                  <a:cubicBezTo>
                    <a:pt x="92" y="247"/>
                    <a:pt x="92" y="247"/>
                    <a:pt x="91" y="247"/>
                  </a:cubicBezTo>
                  <a:cubicBezTo>
                    <a:pt x="90" y="247"/>
                    <a:pt x="90" y="247"/>
                    <a:pt x="89" y="247"/>
                  </a:cubicBezTo>
                  <a:close/>
                  <a:moveTo>
                    <a:pt x="99" y="235"/>
                  </a:moveTo>
                  <a:cubicBezTo>
                    <a:pt x="98" y="234"/>
                    <a:pt x="98" y="233"/>
                    <a:pt x="99" y="232"/>
                  </a:cubicBezTo>
                  <a:cubicBezTo>
                    <a:pt x="101" y="230"/>
                    <a:pt x="102" y="227"/>
                    <a:pt x="103" y="225"/>
                  </a:cubicBezTo>
                  <a:cubicBezTo>
                    <a:pt x="104" y="224"/>
                    <a:pt x="106" y="224"/>
                    <a:pt x="107" y="225"/>
                  </a:cubicBezTo>
                  <a:cubicBezTo>
                    <a:pt x="108" y="226"/>
                    <a:pt x="108" y="227"/>
                    <a:pt x="107" y="228"/>
                  </a:cubicBezTo>
                  <a:cubicBezTo>
                    <a:pt x="106" y="230"/>
                    <a:pt x="104" y="232"/>
                    <a:pt x="103" y="234"/>
                  </a:cubicBezTo>
                  <a:cubicBezTo>
                    <a:pt x="102" y="235"/>
                    <a:pt x="102" y="235"/>
                    <a:pt x="101" y="235"/>
                  </a:cubicBezTo>
                  <a:cubicBezTo>
                    <a:pt x="100" y="235"/>
                    <a:pt x="100" y="235"/>
                    <a:pt x="99" y="235"/>
                  </a:cubicBezTo>
                  <a:close/>
                  <a:moveTo>
                    <a:pt x="108" y="222"/>
                  </a:moveTo>
                  <a:cubicBezTo>
                    <a:pt x="107" y="221"/>
                    <a:pt x="107" y="220"/>
                    <a:pt x="108" y="219"/>
                  </a:cubicBezTo>
                  <a:cubicBezTo>
                    <a:pt x="109" y="217"/>
                    <a:pt x="110" y="215"/>
                    <a:pt x="112" y="212"/>
                  </a:cubicBezTo>
                  <a:cubicBezTo>
                    <a:pt x="112" y="211"/>
                    <a:pt x="114" y="211"/>
                    <a:pt x="115" y="212"/>
                  </a:cubicBezTo>
                  <a:cubicBezTo>
                    <a:pt x="116" y="212"/>
                    <a:pt x="116" y="214"/>
                    <a:pt x="116" y="215"/>
                  </a:cubicBezTo>
                  <a:cubicBezTo>
                    <a:pt x="114" y="217"/>
                    <a:pt x="113" y="219"/>
                    <a:pt x="112" y="221"/>
                  </a:cubicBezTo>
                  <a:cubicBezTo>
                    <a:pt x="111" y="222"/>
                    <a:pt x="110" y="223"/>
                    <a:pt x="110" y="223"/>
                  </a:cubicBezTo>
                  <a:cubicBezTo>
                    <a:pt x="109" y="223"/>
                    <a:pt x="109" y="222"/>
                    <a:pt x="108" y="222"/>
                  </a:cubicBezTo>
                  <a:close/>
                  <a:moveTo>
                    <a:pt x="116" y="209"/>
                  </a:moveTo>
                  <a:cubicBezTo>
                    <a:pt x="115" y="208"/>
                    <a:pt x="115" y="207"/>
                    <a:pt x="115" y="206"/>
                  </a:cubicBezTo>
                  <a:cubicBezTo>
                    <a:pt x="117" y="203"/>
                    <a:pt x="118" y="201"/>
                    <a:pt x="119" y="199"/>
                  </a:cubicBezTo>
                  <a:cubicBezTo>
                    <a:pt x="119" y="198"/>
                    <a:pt x="121" y="197"/>
                    <a:pt x="122" y="198"/>
                  </a:cubicBezTo>
                  <a:cubicBezTo>
                    <a:pt x="123" y="198"/>
                    <a:pt x="124" y="200"/>
                    <a:pt x="123" y="201"/>
                  </a:cubicBezTo>
                  <a:cubicBezTo>
                    <a:pt x="122" y="203"/>
                    <a:pt x="121" y="205"/>
                    <a:pt x="120" y="208"/>
                  </a:cubicBezTo>
                  <a:cubicBezTo>
                    <a:pt x="119" y="209"/>
                    <a:pt x="118" y="209"/>
                    <a:pt x="117" y="209"/>
                  </a:cubicBezTo>
                  <a:lnTo>
                    <a:pt x="116" y="209"/>
                  </a:lnTo>
                  <a:close/>
                  <a:moveTo>
                    <a:pt x="123" y="195"/>
                  </a:moveTo>
                  <a:cubicBezTo>
                    <a:pt x="122" y="194"/>
                    <a:pt x="122" y="193"/>
                    <a:pt x="122" y="192"/>
                  </a:cubicBezTo>
                  <a:cubicBezTo>
                    <a:pt x="123" y="189"/>
                    <a:pt x="124" y="187"/>
                    <a:pt x="125" y="185"/>
                  </a:cubicBezTo>
                  <a:cubicBezTo>
                    <a:pt x="125" y="183"/>
                    <a:pt x="127" y="183"/>
                    <a:pt x="128" y="183"/>
                  </a:cubicBezTo>
                  <a:cubicBezTo>
                    <a:pt x="129" y="184"/>
                    <a:pt x="130" y="185"/>
                    <a:pt x="129" y="186"/>
                  </a:cubicBezTo>
                  <a:cubicBezTo>
                    <a:pt x="128" y="189"/>
                    <a:pt x="127" y="191"/>
                    <a:pt x="126" y="194"/>
                  </a:cubicBezTo>
                  <a:cubicBezTo>
                    <a:pt x="126" y="194"/>
                    <a:pt x="125" y="195"/>
                    <a:pt x="124" y="195"/>
                  </a:cubicBezTo>
                  <a:lnTo>
                    <a:pt x="123" y="195"/>
                  </a:lnTo>
                  <a:close/>
                  <a:moveTo>
                    <a:pt x="129" y="180"/>
                  </a:moveTo>
                  <a:cubicBezTo>
                    <a:pt x="128" y="180"/>
                    <a:pt x="127" y="179"/>
                    <a:pt x="128" y="177"/>
                  </a:cubicBezTo>
                  <a:cubicBezTo>
                    <a:pt x="128" y="175"/>
                    <a:pt x="129" y="172"/>
                    <a:pt x="130" y="170"/>
                  </a:cubicBezTo>
                  <a:cubicBezTo>
                    <a:pt x="130" y="169"/>
                    <a:pt x="132" y="168"/>
                    <a:pt x="133" y="168"/>
                  </a:cubicBezTo>
                  <a:cubicBezTo>
                    <a:pt x="134" y="169"/>
                    <a:pt x="135" y="170"/>
                    <a:pt x="134" y="171"/>
                  </a:cubicBezTo>
                  <a:cubicBezTo>
                    <a:pt x="134" y="174"/>
                    <a:pt x="133" y="176"/>
                    <a:pt x="132" y="179"/>
                  </a:cubicBezTo>
                  <a:cubicBezTo>
                    <a:pt x="132" y="180"/>
                    <a:pt x="131" y="180"/>
                    <a:pt x="130" y="180"/>
                  </a:cubicBezTo>
                  <a:lnTo>
                    <a:pt x="129" y="180"/>
                  </a:lnTo>
                  <a:close/>
                  <a:moveTo>
                    <a:pt x="134" y="165"/>
                  </a:moveTo>
                  <a:cubicBezTo>
                    <a:pt x="132" y="165"/>
                    <a:pt x="132" y="164"/>
                    <a:pt x="132" y="163"/>
                  </a:cubicBezTo>
                  <a:cubicBezTo>
                    <a:pt x="133" y="160"/>
                    <a:pt x="133" y="158"/>
                    <a:pt x="134" y="155"/>
                  </a:cubicBezTo>
                  <a:cubicBezTo>
                    <a:pt x="134" y="155"/>
                    <a:pt x="134" y="155"/>
                    <a:pt x="134" y="155"/>
                  </a:cubicBezTo>
                  <a:cubicBezTo>
                    <a:pt x="134" y="154"/>
                    <a:pt x="135" y="153"/>
                    <a:pt x="136" y="153"/>
                  </a:cubicBezTo>
                  <a:cubicBezTo>
                    <a:pt x="138" y="154"/>
                    <a:pt x="139" y="155"/>
                    <a:pt x="138" y="156"/>
                  </a:cubicBezTo>
                  <a:cubicBezTo>
                    <a:pt x="138" y="159"/>
                    <a:pt x="137" y="161"/>
                    <a:pt x="136" y="164"/>
                  </a:cubicBezTo>
                  <a:cubicBezTo>
                    <a:pt x="136" y="165"/>
                    <a:pt x="135" y="165"/>
                    <a:pt x="134" y="165"/>
                  </a:cubicBezTo>
                  <a:close/>
                  <a:moveTo>
                    <a:pt x="137" y="150"/>
                  </a:moveTo>
                  <a:cubicBezTo>
                    <a:pt x="136" y="150"/>
                    <a:pt x="135" y="149"/>
                    <a:pt x="135" y="147"/>
                  </a:cubicBezTo>
                  <a:cubicBezTo>
                    <a:pt x="136" y="145"/>
                    <a:pt x="136" y="142"/>
                    <a:pt x="136" y="140"/>
                  </a:cubicBezTo>
                  <a:cubicBezTo>
                    <a:pt x="137" y="139"/>
                    <a:pt x="138" y="138"/>
                    <a:pt x="139" y="138"/>
                  </a:cubicBezTo>
                  <a:cubicBezTo>
                    <a:pt x="140" y="138"/>
                    <a:pt x="141" y="139"/>
                    <a:pt x="141" y="140"/>
                  </a:cubicBezTo>
                  <a:cubicBezTo>
                    <a:pt x="141" y="143"/>
                    <a:pt x="140" y="146"/>
                    <a:pt x="140" y="148"/>
                  </a:cubicBezTo>
                  <a:cubicBezTo>
                    <a:pt x="140" y="149"/>
                    <a:pt x="139" y="150"/>
                    <a:pt x="137" y="150"/>
                  </a:cubicBezTo>
                  <a:close/>
                  <a:moveTo>
                    <a:pt x="139" y="135"/>
                  </a:moveTo>
                  <a:cubicBezTo>
                    <a:pt x="138" y="135"/>
                    <a:pt x="137" y="133"/>
                    <a:pt x="137" y="132"/>
                  </a:cubicBezTo>
                  <a:cubicBezTo>
                    <a:pt x="138" y="130"/>
                    <a:pt x="138" y="127"/>
                    <a:pt x="138" y="124"/>
                  </a:cubicBezTo>
                  <a:cubicBezTo>
                    <a:pt x="138" y="125"/>
                    <a:pt x="138" y="125"/>
                    <a:pt x="138" y="125"/>
                  </a:cubicBezTo>
                  <a:cubicBezTo>
                    <a:pt x="138" y="123"/>
                    <a:pt x="139" y="122"/>
                    <a:pt x="141" y="122"/>
                  </a:cubicBezTo>
                  <a:cubicBezTo>
                    <a:pt x="142" y="122"/>
                    <a:pt x="143" y="124"/>
                    <a:pt x="143" y="125"/>
                  </a:cubicBezTo>
                  <a:cubicBezTo>
                    <a:pt x="143" y="127"/>
                    <a:pt x="142" y="130"/>
                    <a:pt x="142" y="133"/>
                  </a:cubicBezTo>
                  <a:cubicBezTo>
                    <a:pt x="142" y="134"/>
                    <a:pt x="141" y="135"/>
                    <a:pt x="140" y="135"/>
                  </a:cubicBezTo>
                  <a:lnTo>
                    <a:pt x="139" y="135"/>
                  </a:lnTo>
                  <a:close/>
                  <a:moveTo>
                    <a:pt x="141" y="119"/>
                  </a:moveTo>
                  <a:cubicBezTo>
                    <a:pt x="139" y="119"/>
                    <a:pt x="138" y="118"/>
                    <a:pt x="138" y="117"/>
                  </a:cubicBezTo>
                  <a:cubicBezTo>
                    <a:pt x="139" y="114"/>
                    <a:pt x="139" y="112"/>
                    <a:pt x="139" y="109"/>
                  </a:cubicBezTo>
                  <a:cubicBezTo>
                    <a:pt x="139" y="108"/>
                    <a:pt x="140" y="107"/>
                    <a:pt x="141" y="107"/>
                  </a:cubicBezTo>
                  <a:cubicBezTo>
                    <a:pt x="142" y="107"/>
                    <a:pt x="143" y="108"/>
                    <a:pt x="143" y="109"/>
                  </a:cubicBezTo>
                  <a:cubicBezTo>
                    <a:pt x="143" y="112"/>
                    <a:pt x="143" y="114"/>
                    <a:pt x="143" y="117"/>
                  </a:cubicBezTo>
                  <a:cubicBezTo>
                    <a:pt x="143" y="118"/>
                    <a:pt x="142" y="119"/>
                    <a:pt x="141" y="119"/>
                  </a:cubicBezTo>
                  <a:close/>
                  <a:moveTo>
                    <a:pt x="139" y="101"/>
                  </a:moveTo>
                  <a:cubicBezTo>
                    <a:pt x="139" y="99"/>
                    <a:pt x="138" y="96"/>
                    <a:pt x="138" y="94"/>
                  </a:cubicBezTo>
                  <a:cubicBezTo>
                    <a:pt x="138" y="94"/>
                    <a:pt x="138" y="94"/>
                    <a:pt x="138" y="94"/>
                  </a:cubicBezTo>
                  <a:cubicBezTo>
                    <a:pt x="138" y="92"/>
                    <a:pt x="139" y="91"/>
                    <a:pt x="141" y="91"/>
                  </a:cubicBezTo>
                  <a:cubicBezTo>
                    <a:pt x="142" y="91"/>
                    <a:pt x="143" y="92"/>
                    <a:pt x="143" y="93"/>
                  </a:cubicBezTo>
                  <a:cubicBezTo>
                    <a:pt x="143" y="96"/>
                    <a:pt x="143" y="99"/>
                    <a:pt x="143" y="101"/>
                  </a:cubicBezTo>
                  <a:cubicBezTo>
                    <a:pt x="143" y="102"/>
                    <a:pt x="142" y="104"/>
                    <a:pt x="141" y="104"/>
                  </a:cubicBezTo>
                  <a:cubicBezTo>
                    <a:pt x="141" y="104"/>
                    <a:pt x="141" y="104"/>
                    <a:pt x="141" y="104"/>
                  </a:cubicBezTo>
                  <a:cubicBezTo>
                    <a:pt x="140" y="104"/>
                    <a:pt x="139" y="103"/>
                    <a:pt x="139" y="101"/>
                  </a:cubicBezTo>
                  <a:close/>
                  <a:moveTo>
                    <a:pt x="138" y="86"/>
                  </a:moveTo>
                  <a:cubicBezTo>
                    <a:pt x="138" y="83"/>
                    <a:pt x="137" y="81"/>
                    <a:pt x="137" y="78"/>
                  </a:cubicBezTo>
                  <a:cubicBezTo>
                    <a:pt x="137" y="77"/>
                    <a:pt x="138" y="76"/>
                    <a:pt x="139" y="76"/>
                  </a:cubicBezTo>
                  <a:cubicBezTo>
                    <a:pt x="141" y="75"/>
                    <a:pt x="142" y="76"/>
                    <a:pt x="142" y="78"/>
                  </a:cubicBezTo>
                  <a:cubicBezTo>
                    <a:pt x="142" y="80"/>
                    <a:pt x="142" y="83"/>
                    <a:pt x="143" y="86"/>
                  </a:cubicBezTo>
                  <a:cubicBezTo>
                    <a:pt x="143" y="87"/>
                    <a:pt x="142" y="88"/>
                    <a:pt x="140" y="88"/>
                  </a:cubicBezTo>
                  <a:cubicBezTo>
                    <a:pt x="140" y="88"/>
                    <a:pt x="140" y="88"/>
                    <a:pt x="140" y="88"/>
                  </a:cubicBezTo>
                  <a:cubicBezTo>
                    <a:pt x="139" y="88"/>
                    <a:pt x="138" y="87"/>
                    <a:pt x="138" y="86"/>
                  </a:cubicBezTo>
                  <a:close/>
                  <a:moveTo>
                    <a:pt x="136" y="71"/>
                  </a:moveTo>
                  <a:cubicBezTo>
                    <a:pt x="136" y="68"/>
                    <a:pt x="135" y="65"/>
                    <a:pt x="135" y="63"/>
                  </a:cubicBezTo>
                  <a:cubicBezTo>
                    <a:pt x="135" y="63"/>
                    <a:pt x="135" y="63"/>
                    <a:pt x="135" y="63"/>
                  </a:cubicBezTo>
                  <a:cubicBezTo>
                    <a:pt x="135" y="62"/>
                    <a:pt x="136" y="60"/>
                    <a:pt x="137" y="60"/>
                  </a:cubicBezTo>
                  <a:cubicBezTo>
                    <a:pt x="138" y="60"/>
                    <a:pt x="140" y="61"/>
                    <a:pt x="140" y="62"/>
                  </a:cubicBezTo>
                  <a:cubicBezTo>
                    <a:pt x="140" y="65"/>
                    <a:pt x="141" y="67"/>
                    <a:pt x="141" y="70"/>
                  </a:cubicBezTo>
                  <a:cubicBezTo>
                    <a:pt x="141" y="71"/>
                    <a:pt x="140" y="72"/>
                    <a:pt x="139" y="72"/>
                  </a:cubicBezTo>
                  <a:cubicBezTo>
                    <a:pt x="139" y="73"/>
                    <a:pt x="139" y="73"/>
                    <a:pt x="139" y="73"/>
                  </a:cubicBezTo>
                  <a:cubicBezTo>
                    <a:pt x="137" y="73"/>
                    <a:pt x="136" y="72"/>
                    <a:pt x="136" y="71"/>
                  </a:cubicBezTo>
                  <a:close/>
                  <a:moveTo>
                    <a:pt x="134" y="55"/>
                  </a:moveTo>
                  <a:cubicBezTo>
                    <a:pt x="133" y="53"/>
                    <a:pt x="133" y="50"/>
                    <a:pt x="132" y="48"/>
                  </a:cubicBezTo>
                  <a:cubicBezTo>
                    <a:pt x="132" y="48"/>
                    <a:pt x="132" y="48"/>
                    <a:pt x="132" y="48"/>
                  </a:cubicBezTo>
                  <a:cubicBezTo>
                    <a:pt x="132" y="46"/>
                    <a:pt x="133" y="45"/>
                    <a:pt x="134" y="45"/>
                  </a:cubicBezTo>
                  <a:cubicBezTo>
                    <a:pt x="135" y="45"/>
                    <a:pt x="137" y="45"/>
                    <a:pt x="137" y="47"/>
                  </a:cubicBezTo>
                  <a:cubicBezTo>
                    <a:pt x="137" y="49"/>
                    <a:pt x="138" y="52"/>
                    <a:pt x="138" y="54"/>
                  </a:cubicBezTo>
                  <a:cubicBezTo>
                    <a:pt x="139" y="56"/>
                    <a:pt x="138" y="57"/>
                    <a:pt x="136" y="57"/>
                  </a:cubicBezTo>
                  <a:cubicBezTo>
                    <a:pt x="136" y="57"/>
                    <a:pt x="136" y="57"/>
                    <a:pt x="136" y="57"/>
                  </a:cubicBezTo>
                  <a:cubicBezTo>
                    <a:pt x="135" y="57"/>
                    <a:pt x="134" y="56"/>
                    <a:pt x="134" y="55"/>
                  </a:cubicBezTo>
                  <a:close/>
                  <a:moveTo>
                    <a:pt x="131" y="40"/>
                  </a:moveTo>
                  <a:cubicBezTo>
                    <a:pt x="130" y="37"/>
                    <a:pt x="129" y="35"/>
                    <a:pt x="129" y="33"/>
                  </a:cubicBezTo>
                  <a:cubicBezTo>
                    <a:pt x="129" y="33"/>
                    <a:pt x="129" y="33"/>
                    <a:pt x="129" y="33"/>
                  </a:cubicBezTo>
                  <a:cubicBezTo>
                    <a:pt x="128" y="31"/>
                    <a:pt x="129" y="30"/>
                    <a:pt x="130" y="30"/>
                  </a:cubicBezTo>
                  <a:cubicBezTo>
                    <a:pt x="131" y="29"/>
                    <a:pt x="133" y="30"/>
                    <a:pt x="133" y="31"/>
                  </a:cubicBezTo>
                  <a:cubicBezTo>
                    <a:pt x="134" y="34"/>
                    <a:pt x="134" y="36"/>
                    <a:pt x="135" y="39"/>
                  </a:cubicBezTo>
                  <a:cubicBezTo>
                    <a:pt x="135" y="40"/>
                    <a:pt x="135" y="41"/>
                    <a:pt x="133" y="42"/>
                  </a:cubicBezTo>
                  <a:cubicBezTo>
                    <a:pt x="133" y="42"/>
                    <a:pt x="133" y="42"/>
                    <a:pt x="133" y="42"/>
                  </a:cubicBezTo>
                  <a:cubicBezTo>
                    <a:pt x="132" y="42"/>
                    <a:pt x="131" y="41"/>
                    <a:pt x="131" y="40"/>
                  </a:cubicBezTo>
                  <a:close/>
                  <a:moveTo>
                    <a:pt x="126" y="25"/>
                  </a:moveTo>
                  <a:cubicBezTo>
                    <a:pt x="126" y="22"/>
                    <a:pt x="125" y="20"/>
                    <a:pt x="124" y="18"/>
                  </a:cubicBezTo>
                  <a:cubicBezTo>
                    <a:pt x="124" y="16"/>
                    <a:pt x="124" y="15"/>
                    <a:pt x="126" y="15"/>
                  </a:cubicBezTo>
                  <a:cubicBezTo>
                    <a:pt x="127" y="14"/>
                    <a:pt x="128" y="15"/>
                    <a:pt x="129" y="16"/>
                  </a:cubicBezTo>
                  <a:cubicBezTo>
                    <a:pt x="129" y="19"/>
                    <a:pt x="130" y="21"/>
                    <a:pt x="131" y="24"/>
                  </a:cubicBezTo>
                  <a:cubicBezTo>
                    <a:pt x="131" y="25"/>
                    <a:pt x="131" y="26"/>
                    <a:pt x="129" y="27"/>
                  </a:cubicBezTo>
                  <a:cubicBezTo>
                    <a:pt x="129" y="27"/>
                    <a:pt x="129" y="27"/>
                    <a:pt x="129" y="27"/>
                  </a:cubicBezTo>
                  <a:cubicBezTo>
                    <a:pt x="128" y="27"/>
                    <a:pt x="127" y="26"/>
                    <a:pt x="126" y="25"/>
                  </a:cubicBezTo>
                  <a:close/>
                  <a:moveTo>
                    <a:pt x="122" y="10"/>
                  </a:moveTo>
                  <a:cubicBezTo>
                    <a:pt x="120" y="6"/>
                    <a:pt x="119" y="3"/>
                    <a:pt x="119" y="3"/>
                  </a:cubicBezTo>
                  <a:cubicBezTo>
                    <a:pt x="119" y="3"/>
                    <a:pt x="119" y="3"/>
                    <a:pt x="119" y="3"/>
                  </a:cubicBezTo>
                  <a:cubicBezTo>
                    <a:pt x="118" y="2"/>
                    <a:pt x="119" y="1"/>
                    <a:pt x="120" y="0"/>
                  </a:cubicBezTo>
                  <a:cubicBezTo>
                    <a:pt x="121" y="0"/>
                    <a:pt x="123" y="0"/>
                    <a:pt x="123" y="1"/>
                  </a:cubicBezTo>
                  <a:cubicBezTo>
                    <a:pt x="123" y="1"/>
                    <a:pt x="124" y="4"/>
                    <a:pt x="126" y="9"/>
                  </a:cubicBezTo>
                  <a:cubicBezTo>
                    <a:pt x="126" y="10"/>
                    <a:pt x="126" y="11"/>
                    <a:pt x="125" y="12"/>
                  </a:cubicBezTo>
                  <a:cubicBezTo>
                    <a:pt x="124" y="12"/>
                    <a:pt x="124" y="12"/>
                    <a:pt x="124" y="12"/>
                  </a:cubicBezTo>
                  <a:cubicBezTo>
                    <a:pt x="123" y="12"/>
                    <a:pt x="122" y="11"/>
                    <a:pt x="122" y="1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57">
              <a:extLst>
                <a:ext uri="{FF2B5EF4-FFF2-40B4-BE49-F238E27FC236}">
                  <a16:creationId xmlns="" xmlns:a16="http://schemas.microsoft.com/office/drawing/2014/main" id="{538782FC-7048-414B-AC97-CF676BA2BB65}"/>
                </a:ext>
              </a:extLst>
            </p:cNvPr>
            <p:cNvSpPr>
              <a:spLocks noEditPoints="1"/>
            </p:cNvSpPr>
            <p:nvPr/>
          </p:nvSpPr>
          <p:spPr bwMode="auto">
            <a:xfrm>
              <a:off x="4743449" y="1778001"/>
              <a:ext cx="247650" cy="909638"/>
            </a:xfrm>
            <a:custGeom>
              <a:avLst/>
              <a:gdLst>
                <a:gd name="T0" fmla="*/ 3 w 91"/>
                <a:gd name="T1" fmla="*/ 336 h 336"/>
                <a:gd name="T2" fmla="*/ 0 w 91"/>
                <a:gd name="T3" fmla="*/ 334 h 336"/>
                <a:gd name="T4" fmla="*/ 5 w 91"/>
                <a:gd name="T5" fmla="*/ 335 h 336"/>
                <a:gd name="T6" fmla="*/ 5 w 91"/>
                <a:gd name="T7" fmla="*/ 333 h 336"/>
                <a:gd name="T8" fmla="*/ 2 w 91"/>
                <a:gd name="T9" fmla="*/ 317 h 336"/>
                <a:gd name="T10" fmla="*/ 6 w 91"/>
                <a:gd name="T11" fmla="*/ 326 h 336"/>
                <a:gd name="T12" fmla="*/ 4 w 91"/>
                <a:gd name="T13" fmla="*/ 310 h 336"/>
                <a:gd name="T14" fmla="*/ 7 w 91"/>
                <a:gd name="T15" fmla="*/ 300 h 336"/>
                <a:gd name="T16" fmla="*/ 6 w 91"/>
                <a:gd name="T17" fmla="*/ 312 h 336"/>
                <a:gd name="T18" fmla="*/ 8 w 91"/>
                <a:gd name="T19" fmla="*/ 287 h 336"/>
                <a:gd name="T20" fmla="*/ 12 w 91"/>
                <a:gd name="T21" fmla="*/ 288 h 336"/>
                <a:gd name="T22" fmla="*/ 8 w 91"/>
                <a:gd name="T23" fmla="*/ 297 h 336"/>
                <a:gd name="T24" fmla="*/ 11 w 91"/>
                <a:gd name="T25" fmla="*/ 271 h 336"/>
                <a:gd name="T26" fmla="*/ 14 w 91"/>
                <a:gd name="T27" fmla="*/ 280 h 336"/>
                <a:gd name="T28" fmla="*/ 14 w 91"/>
                <a:gd name="T29" fmla="*/ 267 h 336"/>
                <a:gd name="T30" fmla="*/ 17 w 91"/>
                <a:gd name="T31" fmla="*/ 254 h 336"/>
                <a:gd name="T32" fmla="*/ 15 w 91"/>
                <a:gd name="T33" fmla="*/ 267 h 336"/>
                <a:gd name="T34" fmla="*/ 15 w 91"/>
                <a:gd name="T35" fmla="*/ 248 h 336"/>
                <a:gd name="T36" fmla="*/ 21 w 91"/>
                <a:gd name="T37" fmla="*/ 241 h 336"/>
                <a:gd name="T38" fmla="*/ 19 w 91"/>
                <a:gd name="T39" fmla="*/ 236 h 336"/>
                <a:gd name="T40" fmla="*/ 19 w 91"/>
                <a:gd name="T41" fmla="*/ 225 h 336"/>
                <a:gd name="T42" fmla="*/ 23 w 91"/>
                <a:gd name="T43" fmla="*/ 227 h 336"/>
                <a:gd name="T44" fmla="*/ 19 w 91"/>
                <a:gd name="T45" fmla="*/ 236 h 336"/>
                <a:gd name="T46" fmla="*/ 21 w 91"/>
                <a:gd name="T47" fmla="*/ 210 h 336"/>
                <a:gd name="T48" fmla="*/ 24 w 91"/>
                <a:gd name="T49" fmla="*/ 218 h 336"/>
                <a:gd name="T50" fmla="*/ 23 w 91"/>
                <a:gd name="T51" fmla="*/ 202 h 336"/>
                <a:gd name="T52" fmla="*/ 27 w 91"/>
                <a:gd name="T53" fmla="*/ 193 h 336"/>
                <a:gd name="T54" fmla="*/ 25 w 91"/>
                <a:gd name="T55" fmla="*/ 205 h 336"/>
                <a:gd name="T56" fmla="*/ 28 w 91"/>
                <a:gd name="T57" fmla="*/ 179 h 336"/>
                <a:gd name="T58" fmla="*/ 30 w 91"/>
                <a:gd name="T59" fmla="*/ 188 h 336"/>
                <a:gd name="T60" fmla="*/ 30 w 91"/>
                <a:gd name="T61" fmla="*/ 172 h 336"/>
                <a:gd name="T62" fmla="*/ 36 w 91"/>
                <a:gd name="T63" fmla="*/ 165 h 336"/>
                <a:gd name="T64" fmla="*/ 31 w 91"/>
                <a:gd name="T65" fmla="*/ 174 h 336"/>
                <a:gd name="T66" fmla="*/ 35 w 91"/>
                <a:gd name="T67" fmla="*/ 149 h 336"/>
                <a:gd name="T68" fmla="*/ 38 w 91"/>
                <a:gd name="T69" fmla="*/ 158 h 336"/>
                <a:gd name="T70" fmla="*/ 39 w 91"/>
                <a:gd name="T71" fmla="*/ 144 h 336"/>
                <a:gd name="T72" fmla="*/ 39 w 91"/>
                <a:gd name="T73" fmla="*/ 134 h 336"/>
                <a:gd name="T74" fmla="*/ 42 w 91"/>
                <a:gd name="T75" fmla="*/ 143 h 336"/>
                <a:gd name="T76" fmla="*/ 43 w 91"/>
                <a:gd name="T77" fmla="*/ 129 h 336"/>
                <a:gd name="T78" fmla="*/ 46 w 91"/>
                <a:gd name="T79" fmla="*/ 117 h 336"/>
                <a:gd name="T80" fmla="*/ 44 w 91"/>
                <a:gd name="T81" fmla="*/ 129 h 336"/>
                <a:gd name="T82" fmla="*/ 46 w 91"/>
                <a:gd name="T83" fmla="*/ 111 h 336"/>
                <a:gd name="T84" fmla="*/ 52 w 91"/>
                <a:gd name="T85" fmla="*/ 105 h 336"/>
                <a:gd name="T86" fmla="*/ 47 w 91"/>
                <a:gd name="T87" fmla="*/ 114 h 336"/>
                <a:gd name="T88" fmla="*/ 52 w 91"/>
                <a:gd name="T89" fmla="*/ 89 h 336"/>
                <a:gd name="T90" fmla="*/ 54 w 91"/>
                <a:gd name="T91" fmla="*/ 97 h 336"/>
                <a:gd name="T92" fmla="*/ 55 w 91"/>
                <a:gd name="T93" fmla="*/ 84 h 336"/>
                <a:gd name="T94" fmla="*/ 56 w 91"/>
                <a:gd name="T95" fmla="*/ 74 h 336"/>
                <a:gd name="T96" fmla="*/ 58 w 91"/>
                <a:gd name="T97" fmla="*/ 82 h 336"/>
                <a:gd name="T98" fmla="*/ 60 w 91"/>
                <a:gd name="T99" fmla="*/ 69 h 336"/>
                <a:gd name="T100" fmla="*/ 64 w 91"/>
                <a:gd name="T101" fmla="*/ 57 h 336"/>
                <a:gd name="T102" fmla="*/ 60 w 91"/>
                <a:gd name="T103" fmla="*/ 69 h 336"/>
                <a:gd name="T104" fmla="*/ 66 w 91"/>
                <a:gd name="T105" fmla="*/ 44 h 336"/>
                <a:gd name="T106" fmla="*/ 68 w 91"/>
                <a:gd name="T107" fmla="*/ 53 h 336"/>
                <a:gd name="T108" fmla="*/ 69 w 91"/>
                <a:gd name="T109" fmla="*/ 37 h 336"/>
                <a:gd name="T110" fmla="*/ 75 w 91"/>
                <a:gd name="T111" fmla="*/ 28 h 336"/>
                <a:gd name="T112" fmla="*/ 71 w 91"/>
                <a:gd name="T113" fmla="*/ 40 h 336"/>
                <a:gd name="T114" fmla="*/ 75 w 91"/>
                <a:gd name="T115" fmla="*/ 22 h 336"/>
                <a:gd name="T116" fmla="*/ 83 w 91"/>
                <a:gd name="T117" fmla="*/ 17 h 336"/>
                <a:gd name="T118" fmla="*/ 76 w 91"/>
                <a:gd name="T119" fmla="*/ 25 h 336"/>
                <a:gd name="T120" fmla="*/ 87 w 91"/>
                <a:gd name="T121" fmla="*/ 1 h 336"/>
                <a:gd name="T122" fmla="*/ 90 w 91"/>
                <a:gd name="T123" fmla="*/ 4 h 336"/>
                <a:gd name="T124" fmla="*/ 83 w 91"/>
                <a:gd name="T125" fmla="*/ 1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336">
                  <a:moveTo>
                    <a:pt x="3" y="336"/>
                  </a:moveTo>
                  <a:cubicBezTo>
                    <a:pt x="3" y="336"/>
                    <a:pt x="3" y="336"/>
                    <a:pt x="3" y="336"/>
                  </a:cubicBezTo>
                  <a:cubicBezTo>
                    <a:pt x="3" y="336"/>
                    <a:pt x="3" y="336"/>
                    <a:pt x="3" y="336"/>
                  </a:cubicBezTo>
                  <a:cubicBezTo>
                    <a:pt x="2" y="336"/>
                    <a:pt x="2" y="336"/>
                    <a:pt x="2" y="336"/>
                  </a:cubicBezTo>
                  <a:cubicBezTo>
                    <a:pt x="1" y="336"/>
                    <a:pt x="1" y="334"/>
                    <a:pt x="0" y="334"/>
                  </a:cubicBezTo>
                  <a:cubicBezTo>
                    <a:pt x="0" y="334"/>
                    <a:pt x="0" y="334"/>
                    <a:pt x="0" y="334"/>
                  </a:cubicBezTo>
                  <a:cubicBezTo>
                    <a:pt x="0" y="332"/>
                    <a:pt x="1" y="331"/>
                    <a:pt x="2" y="331"/>
                  </a:cubicBezTo>
                  <a:cubicBezTo>
                    <a:pt x="3" y="331"/>
                    <a:pt x="4" y="331"/>
                    <a:pt x="5" y="332"/>
                  </a:cubicBezTo>
                  <a:cubicBezTo>
                    <a:pt x="6" y="333"/>
                    <a:pt x="6" y="334"/>
                    <a:pt x="5" y="335"/>
                  </a:cubicBezTo>
                  <a:cubicBezTo>
                    <a:pt x="5" y="336"/>
                    <a:pt x="4" y="336"/>
                    <a:pt x="3" y="336"/>
                  </a:cubicBezTo>
                  <a:close/>
                  <a:moveTo>
                    <a:pt x="5" y="333"/>
                  </a:moveTo>
                  <a:cubicBezTo>
                    <a:pt x="5" y="333"/>
                    <a:pt x="5" y="333"/>
                    <a:pt x="5" y="333"/>
                  </a:cubicBezTo>
                  <a:moveTo>
                    <a:pt x="3" y="328"/>
                  </a:moveTo>
                  <a:cubicBezTo>
                    <a:pt x="2" y="328"/>
                    <a:pt x="1" y="326"/>
                    <a:pt x="1" y="325"/>
                  </a:cubicBezTo>
                  <a:cubicBezTo>
                    <a:pt x="2" y="323"/>
                    <a:pt x="2" y="320"/>
                    <a:pt x="2" y="317"/>
                  </a:cubicBezTo>
                  <a:cubicBezTo>
                    <a:pt x="3" y="316"/>
                    <a:pt x="4" y="315"/>
                    <a:pt x="5" y="316"/>
                  </a:cubicBezTo>
                  <a:cubicBezTo>
                    <a:pt x="6" y="316"/>
                    <a:pt x="7" y="317"/>
                    <a:pt x="7" y="318"/>
                  </a:cubicBezTo>
                  <a:cubicBezTo>
                    <a:pt x="7" y="321"/>
                    <a:pt x="6" y="323"/>
                    <a:pt x="6" y="326"/>
                  </a:cubicBezTo>
                  <a:cubicBezTo>
                    <a:pt x="6" y="327"/>
                    <a:pt x="5" y="328"/>
                    <a:pt x="3" y="328"/>
                  </a:cubicBezTo>
                  <a:close/>
                  <a:moveTo>
                    <a:pt x="6" y="312"/>
                  </a:moveTo>
                  <a:cubicBezTo>
                    <a:pt x="4" y="312"/>
                    <a:pt x="3" y="311"/>
                    <a:pt x="4" y="310"/>
                  </a:cubicBezTo>
                  <a:cubicBezTo>
                    <a:pt x="4" y="307"/>
                    <a:pt x="4" y="305"/>
                    <a:pt x="5" y="302"/>
                  </a:cubicBezTo>
                  <a:cubicBezTo>
                    <a:pt x="5" y="302"/>
                    <a:pt x="5" y="302"/>
                    <a:pt x="5" y="302"/>
                  </a:cubicBezTo>
                  <a:cubicBezTo>
                    <a:pt x="5" y="301"/>
                    <a:pt x="6" y="300"/>
                    <a:pt x="7" y="300"/>
                  </a:cubicBezTo>
                  <a:cubicBezTo>
                    <a:pt x="9" y="300"/>
                    <a:pt x="10" y="302"/>
                    <a:pt x="9" y="303"/>
                  </a:cubicBezTo>
                  <a:cubicBezTo>
                    <a:pt x="9" y="305"/>
                    <a:pt x="9" y="308"/>
                    <a:pt x="8" y="310"/>
                  </a:cubicBezTo>
                  <a:cubicBezTo>
                    <a:pt x="8" y="312"/>
                    <a:pt x="7" y="312"/>
                    <a:pt x="6" y="312"/>
                  </a:cubicBezTo>
                  <a:close/>
                  <a:moveTo>
                    <a:pt x="8" y="297"/>
                  </a:moveTo>
                  <a:cubicBezTo>
                    <a:pt x="7" y="297"/>
                    <a:pt x="6" y="296"/>
                    <a:pt x="6" y="294"/>
                  </a:cubicBezTo>
                  <a:cubicBezTo>
                    <a:pt x="7" y="292"/>
                    <a:pt x="7" y="290"/>
                    <a:pt x="8" y="287"/>
                  </a:cubicBezTo>
                  <a:cubicBezTo>
                    <a:pt x="8" y="287"/>
                    <a:pt x="8" y="287"/>
                    <a:pt x="8" y="287"/>
                  </a:cubicBezTo>
                  <a:cubicBezTo>
                    <a:pt x="8" y="285"/>
                    <a:pt x="9" y="285"/>
                    <a:pt x="11" y="285"/>
                  </a:cubicBezTo>
                  <a:cubicBezTo>
                    <a:pt x="12" y="285"/>
                    <a:pt x="13" y="286"/>
                    <a:pt x="12" y="288"/>
                  </a:cubicBezTo>
                  <a:cubicBezTo>
                    <a:pt x="12" y="288"/>
                    <a:pt x="12" y="288"/>
                    <a:pt x="12" y="288"/>
                  </a:cubicBezTo>
                  <a:cubicBezTo>
                    <a:pt x="12" y="291"/>
                    <a:pt x="11" y="293"/>
                    <a:pt x="11" y="295"/>
                  </a:cubicBezTo>
                  <a:cubicBezTo>
                    <a:pt x="11" y="296"/>
                    <a:pt x="10" y="297"/>
                    <a:pt x="8" y="297"/>
                  </a:cubicBezTo>
                  <a:close/>
                  <a:moveTo>
                    <a:pt x="11" y="282"/>
                  </a:moveTo>
                  <a:cubicBezTo>
                    <a:pt x="10" y="282"/>
                    <a:pt x="9" y="280"/>
                    <a:pt x="10" y="279"/>
                  </a:cubicBezTo>
                  <a:cubicBezTo>
                    <a:pt x="10" y="276"/>
                    <a:pt x="11" y="274"/>
                    <a:pt x="11" y="271"/>
                  </a:cubicBezTo>
                  <a:cubicBezTo>
                    <a:pt x="11" y="270"/>
                    <a:pt x="13" y="269"/>
                    <a:pt x="14" y="270"/>
                  </a:cubicBezTo>
                  <a:cubicBezTo>
                    <a:pt x="15" y="270"/>
                    <a:pt x="16" y="271"/>
                    <a:pt x="16" y="272"/>
                  </a:cubicBezTo>
                  <a:cubicBezTo>
                    <a:pt x="15" y="275"/>
                    <a:pt x="15" y="277"/>
                    <a:pt x="14" y="280"/>
                  </a:cubicBezTo>
                  <a:cubicBezTo>
                    <a:pt x="14" y="281"/>
                    <a:pt x="13" y="282"/>
                    <a:pt x="12" y="282"/>
                  </a:cubicBezTo>
                  <a:lnTo>
                    <a:pt x="11" y="282"/>
                  </a:lnTo>
                  <a:close/>
                  <a:moveTo>
                    <a:pt x="14" y="267"/>
                  </a:moveTo>
                  <a:cubicBezTo>
                    <a:pt x="13" y="266"/>
                    <a:pt x="12" y="265"/>
                    <a:pt x="13" y="264"/>
                  </a:cubicBezTo>
                  <a:cubicBezTo>
                    <a:pt x="13" y="261"/>
                    <a:pt x="13" y="259"/>
                    <a:pt x="14" y="256"/>
                  </a:cubicBezTo>
                  <a:cubicBezTo>
                    <a:pt x="14" y="255"/>
                    <a:pt x="15" y="254"/>
                    <a:pt x="17" y="254"/>
                  </a:cubicBezTo>
                  <a:cubicBezTo>
                    <a:pt x="18" y="254"/>
                    <a:pt x="19" y="256"/>
                    <a:pt x="18" y="257"/>
                  </a:cubicBezTo>
                  <a:cubicBezTo>
                    <a:pt x="18" y="259"/>
                    <a:pt x="18" y="262"/>
                    <a:pt x="17" y="265"/>
                  </a:cubicBezTo>
                  <a:cubicBezTo>
                    <a:pt x="17" y="266"/>
                    <a:pt x="16" y="267"/>
                    <a:pt x="15" y="267"/>
                  </a:cubicBezTo>
                  <a:lnTo>
                    <a:pt x="14" y="267"/>
                  </a:lnTo>
                  <a:close/>
                  <a:moveTo>
                    <a:pt x="17" y="251"/>
                  </a:moveTo>
                  <a:cubicBezTo>
                    <a:pt x="16" y="251"/>
                    <a:pt x="15" y="250"/>
                    <a:pt x="15" y="248"/>
                  </a:cubicBezTo>
                  <a:cubicBezTo>
                    <a:pt x="15" y="246"/>
                    <a:pt x="16" y="243"/>
                    <a:pt x="16" y="241"/>
                  </a:cubicBezTo>
                  <a:cubicBezTo>
                    <a:pt x="16" y="239"/>
                    <a:pt x="18" y="239"/>
                    <a:pt x="19" y="239"/>
                  </a:cubicBezTo>
                  <a:cubicBezTo>
                    <a:pt x="20" y="239"/>
                    <a:pt x="21" y="240"/>
                    <a:pt x="21" y="241"/>
                  </a:cubicBezTo>
                  <a:cubicBezTo>
                    <a:pt x="20" y="244"/>
                    <a:pt x="20" y="247"/>
                    <a:pt x="20" y="249"/>
                  </a:cubicBezTo>
                  <a:cubicBezTo>
                    <a:pt x="20" y="250"/>
                    <a:pt x="18" y="251"/>
                    <a:pt x="17" y="251"/>
                  </a:cubicBezTo>
                  <a:close/>
                  <a:moveTo>
                    <a:pt x="19" y="236"/>
                  </a:moveTo>
                  <a:cubicBezTo>
                    <a:pt x="18" y="236"/>
                    <a:pt x="17" y="234"/>
                    <a:pt x="17" y="233"/>
                  </a:cubicBezTo>
                  <a:cubicBezTo>
                    <a:pt x="18" y="231"/>
                    <a:pt x="18" y="229"/>
                    <a:pt x="18" y="227"/>
                  </a:cubicBezTo>
                  <a:cubicBezTo>
                    <a:pt x="18" y="226"/>
                    <a:pt x="18" y="226"/>
                    <a:pt x="19" y="225"/>
                  </a:cubicBezTo>
                  <a:cubicBezTo>
                    <a:pt x="19" y="224"/>
                    <a:pt x="20" y="223"/>
                    <a:pt x="21" y="223"/>
                  </a:cubicBezTo>
                  <a:cubicBezTo>
                    <a:pt x="22" y="224"/>
                    <a:pt x="23" y="225"/>
                    <a:pt x="23" y="226"/>
                  </a:cubicBezTo>
                  <a:cubicBezTo>
                    <a:pt x="23" y="226"/>
                    <a:pt x="23" y="227"/>
                    <a:pt x="23" y="227"/>
                  </a:cubicBezTo>
                  <a:cubicBezTo>
                    <a:pt x="23" y="229"/>
                    <a:pt x="22" y="232"/>
                    <a:pt x="22" y="234"/>
                  </a:cubicBezTo>
                  <a:cubicBezTo>
                    <a:pt x="22" y="235"/>
                    <a:pt x="21" y="236"/>
                    <a:pt x="20" y="236"/>
                  </a:cubicBezTo>
                  <a:lnTo>
                    <a:pt x="19" y="236"/>
                  </a:lnTo>
                  <a:close/>
                  <a:moveTo>
                    <a:pt x="22" y="220"/>
                  </a:moveTo>
                  <a:cubicBezTo>
                    <a:pt x="20" y="220"/>
                    <a:pt x="20" y="219"/>
                    <a:pt x="20" y="218"/>
                  </a:cubicBezTo>
                  <a:cubicBezTo>
                    <a:pt x="20" y="215"/>
                    <a:pt x="21" y="212"/>
                    <a:pt x="21" y="210"/>
                  </a:cubicBezTo>
                  <a:cubicBezTo>
                    <a:pt x="21" y="209"/>
                    <a:pt x="23" y="208"/>
                    <a:pt x="24" y="208"/>
                  </a:cubicBezTo>
                  <a:cubicBezTo>
                    <a:pt x="25" y="208"/>
                    <a:pt x="26" y="209"/>
                    <a:pt x="26" y="211"/>
                  </a:cubicBezTo>
                  <a:cubicBezTo>
                    <a:pt x="25" y="213"/>
                    <a:pt x="25" y="216"/>
                    <a:pt x="24" y="218"/>
                  </a:cubicBezTo>
                  <a:cubicBezTo>
                    <a:pt x="24" y="220"/>
                    <a:pt x="23" y="220"/>
                    <a:pt x="22" y="220"/>
                  </a:cubicBezTo>
                  <a:close/>
                  <a:moveTo>
                    <a:pt x="25" y="205"/>
                  </a:moveTo>
                  <a:cubicBezTo>
                    <a:pt x="23" y="205"/>
                    <a:pt x="22" y="203"/>
                    <a:pt x="23" y="202"/>
                  </a:cubicBezTo>
                  <a:cubicBezTo>
                    <a:pt x="23" y="200"/>
                    <a:pt x="24" y="197"/>
                    <a:pt x="24" y="194"/>
                  </a:cubicBezTo>
                  <a:cubicBezTo>
                    <a:pt x="24" y="194"/>
                    <a:pt x="24" y="194"/>
                    <a:pt x="24" y="194"/>
                  </a:cubicBezTo>
                  <a:cubicBezTo>
                    <a:pt x="25" y="193"/>
                    <a:pt x="26" y="192"/>
                    <a:pt x="27" y="193"/>
                  </a:cubicBezTo>
                  <a:cubicBezTo>
                    <a:pt x="28" y="193"/>
                    <a:pt x="29" y="194"/>
                    <a:pt x="29" y="195"/>
                  </a:cubicBezTo>
                  <a:cubicBezTo>
                    <a:pt x="28" y="198"/>
                    <a:pt x="28" y="201"/>
                    <a:pt x="27" y="203"/>
                  </a:cubicBezTo>
                  <a:cubicBezTo>
                    <a:pt x="27" y="204"/>
                    <a:pt x="26" y="205"/>
                    <a:pt x="25" y="205"/>
                  </a:cubicBezTo>
                  <a:close/>
                  <a:moveTo>
                    <a:pt x="28" y="190"/>
                  </a:moveTo>
                  <a:cubicBezTo>
                    <a:pt x="26" y="189"/>
                    <a:pt x="26" y="188"/>
                    <a:pt x="26" y="187"/>
                  </a:cubicBezTo>
                  <a:cubicBezTo>
                    <a:pt x="27" y="184"/>
                    <a:pt x="27" y="182"/>
                    <a:pt x="28" y="179"/>
                  </a:cubicBezTo>
                  <a:cubicBezTo>
                    <a:pt x="28" y="178"/>
                    <a:pt x="29" y="177"/>
                    <a:pt x="31" y="177"/>
                  </a:cubicBezTo>
                  <a:cubicBezTo>
                    <a:pt x="32" y="178"/>
                    <a:pt x="33" y="179"/>
                    <a:pt x="32" y="180"/>
                  </a:cubicBezTo>
                  <a:cubicBezTo>
                    <a:pt x="32" y="183"/>
                    <a:pt x="31" y="185"/>
                    <a:pt x="30" y="188"/>
                  </a:cubicBezTo>
                  <a:cubicBezTo>
                    <a:pt x="30" y="189"/>
                    <a:pt x="29" y="190"/>
                    <a:pt x="28" y="190"/>
                  </a:cubicBezTo>
                  <a:close/>
                  <a:moveTo>
                    <a:pt x="31" y="174"/>
                  </a:moveTo>
                  <a:cubicBezTo>
                    <a:pt x="30" y="174"/>
                    <a:pt x="29" y="173"/>
                    <a:pt x="30" y="172"/>
                  </a:cubicBezTo>
                  <a:cubicBezTo>
                    <a:pt x="30" y="169"/>
                    <a:pt x="31" y="167"/>
                    <a:pt x="31" y="164"/>
                  </a:cubicBezTo>
                  <a:cubicBezTo>
                    <a:pt x="32" y="163"/>
                    <a:pt x="33" y="162"/>
                    <a:pt x="34" y="162"/>
                  </a:cubicBezTo>
                  <a:cubicBezTo>
                    <a:pt x="36" y="163"/>
                    <a:pt x="36" y="164"/>
                    <a:pt x="36" y="165"/>
                  </a:cubicBezTo>
                  <a:cubicBezTo>
                    <a:pt x="35" y="168"/>
                    <a:pt x="35" y="170"/>
                    <a:pt x="34" y="173"/>
                  </a:cubicBezTo>
                  <a:cubicBezTo>
                    <a:pt x="34" y="174"/>
                    <a:pt x="33" y="175"/>
                    <a:pt x="32" y="175"/>
                  </a:cubicBezTo>
                  <a:lnTo>
                    <a:pt x="31" y="174"/>
                  </a:lnTo>
                  <a:close/>
                  <a:moveTo>
                    <a:pt x="35" y="159"/>
                  </a:moveTo>
                  <a:cubicBezTo>
                    <a:pt x="34" y="159"/>
                    <a:pt x="33" y="158"/>
                    <a:pt x="33" y="156"/>
                  </a:cubicBezTo>
                  <a:cubicBezTo>
                    <a:pt x="34" y="154"/>
                    <a:pt x="35" y="151"/>
                    <a:pt x="35" y="149"/>
                  </a:cubicBezTo>
                  <a:cubicBezTo>
                    <a:pt x="36" y="148"/>
                    <a:pt x="37" y="147"/>
                    <a:pt x="38" y="147"/>
                  </a:cubicBezTo>
                  <a:cubicBezTo>
                    <a:pt x="40" y="148"/>
                    <a:pt x="40" y="149"/>
                    <a:pt x="40" y="150"/>
                  </a:cubicBezTo>
                  <a:cubicBezTo>
                    <a:pt x="39" y="153"/>
                    <a:pt x="39" y="155"/>
                    <a:pt x="38" y="158"/>
                  </a:cubicBezTo>
                  <a:cubicBezTo>
                    <a:pt x="38" y="159"/>
                    <a:pt x="37" y="159"/>
                    <a:pt x="36" y="159"/>
                  </a:cubicBezTo>
                  <a:lnTo>
                    <a:pt x="35" y="159"/>
                  </a:lnTo>
                  <a:close/>
                  <a:moveTo>
                    <a:pt x="39" y="144"/>
                  </a:moveTo>
                  <a:cubicBezTo>
                    <a:pt x="38" y="144"/>
                    <a:pt x="37" y="143"/>
                    <a:pt x="37" y="141"/>
                  </a:cubicBezTo>
                  <a:cubicBezTo>
                    <a:pt x="38" y="139"/>
                    <a:pt x="39" y="136"/>
                    <a:pt x="39" y="134"/>
                  </a:cubicBezTo>
                  <a:cubicBezTo>
                    <a:pt x="39" y="134"/>
                    <a:pt x="39" y="134"/>
                    <a:pt x="39" y="134"/>
                  </a:cubicBezTo>
                  <a:cubicBezTo>
                    <a:pt x="40" y="133"/>
                    <a:pt x="41" y="132"/>
                    <a:pt x="42" y="132"/>
                  </a:cubicBezTo>
                  <a:cubicBezTo>
                    <a:pt x="44" y="133"/>
                    <a:pt x="44" y="134"/>
                    <a:pt x="44" y="135"/>
                  </a:cubicBezTo>
                  <a:cubicBezTo>
                    <a:pt x="43" y="138"/>
                    <a:pt x="43" y="140"/>
                    <a:pt x="42" y="143"/>
                  </a:cubicBezTo>
                  <a:cubicBezTo>
                    <a:pt x="42" y="144"/>
                    <a:pt x="41" y="144"/>
                    <a:pt x="40" y="144"/>
                  </a:cubicBezTo>
                  <a:lnTo>
                    <a:pt x="39" y="144"/>
                  </a:lnTo>
                  <a:close/>
                  <a:moveTo>
                    <a:pt x="43" y="129"/>
                  </a:moveTo>
                  <a:cubicBezTo>
                    <a:pt x="42" y="129"/>
                    <a:pt x="41" y="128"/>
                    <a:pt x="42" y="126"/>
                  </a:cubicBezTo>
                  <a:cubicBezTo>
                    <a:pt x="42" y="124"/>
                    <a:pt x="43" y="121"/>
                    <a:pt x="44" y="119"/>
                  </a:cubicBezTo>
                  <a:cubicBezTo>
                    <a:pt x="44" y="118"/>
                    <a:pt x="45" y="117"/>
                    <a:pt x="46" y="117"/>
                  </a:cubicBezTo>
                  <a:cubicBezTo>
                    <a:pt x="48" y="117"/>
                    <a:pt x="48" y="119"/>
                    <a:pt x="48" y="120"/>
                  </a:cubicBezTo>
                  <a:cubicBezTo>
                    <a:pt x="47" y="123"/>
                    <a:pt x="47" y="125"/>
                    <a:pt x="46" y="128"/>
                  </a:cubicBezTo>
                  <a:cubicBezTo>
                    <a:pt x="46" y="129"/>
                    <a:pt x="45" y="129"/>
                    <a:pt x="44" y="129"/>
                  </a:cubicBezTo>
                  <a:lnTo>
                    <a:pt x="43" y="129"/>
                  </a:lnTo>
                  <a:close/>
                  <a:moveTo>
                    <a:pt x="47" y="114"/>
                  </a:moveTo>
                  <a:cubicBezTo>
                    <a:pt x="46" y="114"/>
                    <a:pt x="45" y="112"/>
                    <a:pt x="46" y="111"/>
                  </a:cubicBezTo>
                  <a:cubicBezTo>
                    <a:pt x="46" y="109"/>
                    <a:pt x="47" y="106"/>
                    <a:pt x="48" y="104"/>
                  </a:cubicBezTo>
                  <a:cubicBezTo>
                    <a:pt x="48" y="102"/>
                    <a:pt x="49" y="102"/>
                    <a:pt x="50" y="102"/>
                  </a:cubicBezTo>
                  <a:cubicBezTo>
                    <a:pt x="52" y="102"/>
                    <a:pt x="52" y="104"/>
                    <a:pt x="52" y="105"/>
                  </a:cubicBezTo>
                  <a:cubicBezTo>
                    <a:pt x="51" y="107"/>
                    <a:pt x="51" y="110"/>
                    <a:pt x="50" y="112"/>
                  </a:cubicBezTo>
                  <a:cubicBezTo>
                    <a:pt x="50" y="114"/>
                    <a:pt x="49" y="114"/>
                    <a:pt x="48" y="114"/>
                  </a:cubicBezTo>
                  <a:lnTo>
                    <a:pt x="47" y="114"/>
                  </a:lnTo>
                  <a:close/>
                  <a:moveTo>
                    <a:pt x="51" y="99"/>
                  </a:moveTo>
                  <a:cubicBezTo>
                    <a:pt x="50" y="99"/>
                    <a:pt x="49" y="97"/>
                    <a:pt x="50" y="96"/>
                  </a:cubicBezTo>
                  <a:cubicBezTo>
                    <a:pt x="50" y="94"/>
                    <a:pt x="51" y="91"/>
                    <a:pt x="52" y="89"/>
                  </a:cubicBezTo>
                  <a:cubicBezTo>
                    <a:pt x="52" y="87"/>
                    <a:pt x="53" y="87"/>
                    <a:pt x="54" y="87"/>
                  </a:cubicBezTo>
                  <a:cubicBezTo>
                    <a:pt x="56" y="87"/>
                    <a:pt x="56" y="89"/>
                    <a:pt x="56" y="90"/>
                  </a:cubicBezTo>
                  <a:cubicBezTo>
                    <a:pt x="55" y="92"/>
                    <a:pt x="55" y="95"/>
                    <a:pt x="54" y="97"/>
                  </a:cubicBezTo>
                  <a:cubicBezTo>
                    <a:pt x="54" y="98"/>
                    <a:pt x="53" y="99"/>
                    <a:pt x="52" y="99"/>
                  </a:cubicBezTo>
                  <a:lnTo>
                    <a:pt x="51" y="99"/>
                  </a:lnTo>
                  <a:close/>
                  <a:moveTo>
                    <a:pt x="55" y="84"/>
                  </a:moveTo>
                  <a:cubicBezTo>
                    <a:pt x="54" y="84"/>
                    <a:pt x="53" y="82"/>
                    <a:pt x="54" y="81"/>
                  </a:cubicBezTo>
                  <a:cubicBezTo>
                    <a:pt x="54" y="79"/>
                    <a:pt x="55" y="76"/>
                    <a:pt x="56" y="74"/>
                  </a:cubicBezTo>
                  <a:cubicBezTo>
                    <a:pt x="56" y="74"/>
                    <a:pt x="56" y="74"/>
                    <a:pt x="56" y="74"/>
                  </a:cubicBezTo>
                  <a:cubicBezTo>
                    <a:pt x="56" y="72"/>
                    <a:pt x="58" y="72"/>
                    <a:pt x="59" y="72"/>
                  </a:cubicBezTo>
                  <a:cubicBezTo>
                    <a:pt x="60" y="72"/>
                    <a:pt x="61" y="74"/>
                    <a:pt x="60" y="75"/>
                  </a:cubicBezTo>
                  <a:cubicBezTo>
                    <a:pt x="60" y="77"/>
                    <a:pt x="59" y="80"/>
                    <a:pt x="58" y="82"/>
                  </a:cubicBezTo>
                  <a:cubicBezTo>
                    <a:pt x="58" y="83"/>
                    <a:pt x="57" y="84"/>
                    <a:pt x="56" y="84"/>
                  </a:cubicBezTo>
                  <a:lnTo>
                    <a:pt x="55" y="84"/>
                  </a:lnTo>
                  <a:close/>
                  <a:moveTo>
                    <a:pt x="60" y="69"/>
                  </a:moveTo>
                  <a:cubicBezTo>
                    <a:pt x="59" y="69"/>
                    <a:pt x="58" y="67"/>
                    <a:pt x="58" y="66"/>
                  </a:cubicBezTo>
                  <a:cubicBezTo>
                    <a:pt x="59" y="64"/>
                    <a:pt x="60" y="61"/>
                    <a:pt x="61" y="59"/>
                  </a:cubicBezTo>
                  <a:cubicBezTo>
                    <a:pt x="61" y="57"/>
                    <a:pt x="62" y="57"/>
                    <a:pt x="64" y="57"/>
                  </a:cubicBezTo>
                  <a:cubicBezTo>
                    <a:pt x="65" y="58"/>
                    <a:pt x="65" y="59"/>
                    <a:pt x="65" y="60"/>
                  </a:cubicBezTo>
                  <a:cubicBezTo>
                    <a:pt x="64" y="63"/>
                    <a:pt x="63" y="65"/>
                    <a:pt x="63" y="67"/>
                  </a:cubicBezTo>
                  <a:cubicBezTo>
                    <a:pt x="62" y="68"/>
                    <a:pt x="61" y="69"/>
                    <a:pt x="60" y="69"/>
                  </a:cubicBezTo>
                  <a:close/>
                  <a:moveTo>
                    <a:pt x="65" y="54"/>
                  </a:moveTo>
                  <a:cubicBezTo>
                    <a:pt x="63" y="54"/>
                    <a:pt x="63" y="52"/>
                    <a:pt x="63" y="51"/>
                  </a:cubicBezTo>
                  <a:cubicBezTo>
                    <a:pt x="64" y="49"/>
                    <a:pt x="65" y="46"/>
                    <a:pt x="66" y="44"/>
                  </a:cubicBezTo>
                  <a:cubicBezTo>
                    <a:pt x="66" y="43"/>
                    <a:pt x="68" y="42"/>
                    <a:pt x="69" y="42"/>
                  </a:cubicBezTo>
                  <a:cubicBezTo>
                    <a:pt x="70" y="43"/>
                    <a:pt x="71" y="44"/>
                    <a:pt x="70" y="45"/>
                  </a:cubicBezTo>
                  <a:cubicBezTo>
                    <a:pt x="69" y="48"/>
                    <a:pt x="68" y="50"/>
                    <a:pt x="68" y="53"/>
                  </a:cubicBezTo>
                  <a:cubicBezTo>
                    <a:pt x="67" y="54"/>
                    <a:pt x="66" y="54"/>
                    <a:pt x="65" y="54"/>
                  </a:cubicBezTo>
                  <a:close/>
                  <a:moveTo>
                    <a:pt x="70" y="40"/>
                  </a:moveTo>
                  <a:cubicBezTo>
                    <a:pt x="69" y="39"/>
                    <a:pt x="68" y="38"/>
                    <a:pt x="69" y="37"/>
                  </a:cubicBezTo>
                  <a:cubicBezTo>
                    <a:pt x="70" y="34"/>
                    <a:pt x="71" y="32"/>
                    <a:pt x="72" y="29"/>
                  </a:cubicBezTo>
                  <a:cubicBezTo>
                    <a:pt x="72" y="29"/>
                    <a:pt x="72" y="29"/>
                    <a:pt x="72" y="29"/>
                  </a:cubicBezTo>
                  <a:cubicBezTo>
                    <a:pt x="72" y="28"/>
                    <a:pt x="74" y="28"/>
                    <a:pt x="75" y="28"/>
                  </a:cubicBezTo>
                  <a:cubicBezTo>
                    <a:pt x="76" y="29"/>
                    <a:pt x="77" y="30"/>
                    <a:pt x="76" y="31"/>
                  </a:cubicBezTo>
                  <a:cubicBezTo>
                    <a:pt x="75" y="33"/>
                    <a:pt x="74" y="36"/>
                    <a:pt x="73" y="38"/>
                  </a:cubicBezTo>
                  <a:cubicBezTo>
                    <a:pt x="73" y="39"/>
                    <a:pt x="72" y="40"/>
                    <a:pt x="71" y="40"/>
                  </a:cubicBezTo>
                  <a:lnTo>
                    <a:pt x="70" y="40"/>
                  </a:lnTo>
                  <a:close/>
                  <a:moveTo>
                    <a:pt x="76" y="25"/>
                  </a:moveTo>
                  <a:cubicBezTo>
                    <a:pt x="75" y="25"/>
                    <a:pt x="74" y="23"/>
                    <a:pt x="75" y="22"/>
                  </a:cubicBezTo>
                  <a:cubicBezTo>
                    <a:pt x="76" y="20"/>
                    <a:pt x="77" y="17"/>
                    <a:pt x="79" y="15"/>
                  </a:cubicBezTo>
                  <a:cubicBezTo>
                    <a:pt x="79" y="14"/>
                    <a:pt x="81" y="13"/>
                    <a:pt x="82" y="14"/>
                  </a:cubicBezTo>
                  <a:cubicBezTo>
                    <a:pt x="83" y="15"/>
                    <a:pt x="83" y="16"/>
                    <a:pt x="83" y="17"/>
                  </a:cubicBezTo>
                  <a:cubicBezTo>
                    <a:pt x="82" y="19"/>
                    <a:pt x="80" y="22"/>
                    <a:pt x="79" y="24"/>
                  </a:cubicBezTo>
                  <a:cubicBezTo>
                    <a:pt x="79" y="25"/>
                    <a:pt x="78" y="25"/>
                    <a:pt x="77" y="25"/>
                  </a:cubicBezTo>
                  <a:lnTo>
                    <a:pt x="76" y="25"/>
                  </a:lnTo>
                  <a:close/>
                  <a:moveTo>
                    <a:pt x="83" y="11"/>
                  </a:moveTo>
                  <a:cubicBezTo>
                    <a:pt x="82" y="11"/>
                    <a:pt x="82" y="9"/>
                    <a:pt x="82" y="8"/>
                  </a:cubicBezTo>
                  <a:cubicBezTo>
                    <a:pt x="84" y="6"/>
                    <a:pt x="85" y="4"/>
                    <a:pt x="87" y="1"/>
                  </a:cubicBezTo>
                  <a:cubicBezTo>
                    <a:pt x="87" y="1"/>
                    <a:pt x="87" y="1"/>
                    <a:pt x="87" y="1"/>
                  </a:cubicBezTo>
                  <a:cubicBezTo>
                    <a:pt x="87" y="0"/>
                    <a:pt x="89" y="0"/>
                    <a:pt x="90" y="1"/>
                  </a:cubicBezTo>
                  <a:cubicBezTo>
                    <a:pt x="91" y="1"/>
                    <a:pt x="91" y="3"/>
                    <a:pt x="90" y="4"/>
                  </a:cubicBezTo>
                  <a:cubicBezTo>
                    <a:pt x="89" y="6"/>
                    <a:pt x="88" y="8"/>
                    <a:pt x="86" y="10"/>
                  </a:cubicBezTo>
                  <a:cubicBezTo>
                    <a:pt x="86" y="11"/>
                    <a:pt x="85" y="12"/>
                    <a:pt x="84" y="12"/>
                  </a:cubicBezTo>
                  <a:cubicBezTo>
                    <a:pt x="84" y="12"/>
                    <a:pt x="84" y="12"/>
                    <a:pt x="83" y="11"/>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57" name="图片 5">
            <a:extLst>
              <a:ext uri="{FF2B5EF4-FFF2-40B4-BE49-F238E27FC236}">
                <a16:creationId xmlns="" xmlns:a16="http://schemas.microsoft.com/office/drawing/2014/main" id="{DE25C061-1731-49CA-BDE4-A9783B1AC8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010" y="614680"/>
            <a:ext cx="1997731" cy="6239144"/>
          </a:xfrm>
          <a:prstGeom prst="rect">
            <a:avLst/>
          </a:prstGeom>
        </p:spPr>
      </p:pic>
      <p:sp>
        <p:nvSpPr>
          <p:cNvPr id="58" name="TextBox 57">
            <a:extLst>
              <a:ext uri="{FF2B5EF4-FFF2-40B4-BE49-F238E27FC236}">
                <a16:creationId xmlns="" xmlns:a16="http://schemas.microsoft.com/office/drawing/2014/main" id="{42D43DD9-EADC-4430-AAA1-E3CABD16A15D}"/>
              </a:ext>
            </a:extLst>
          </p:cNvPr>
          <p:cNvSpPr txBox="1"/>
          <p:nvPr/>
        </p:nvSpPr>
        <p:spPr>
          <a:xfrm>
            <a:off x="2554413" y="3276642"/>
            <a:ext cx="2456872" cy="830997"/>
          </a:xfrm>
          <a:prstGeom prst="rect">
            <a:avLst/>
          </a:prstGeom>
          <a:noFill/>
        </p:spPr>
        <p:txBody>
          <a:bodyPr wrap="square" rtlCol="0">
            <a:spAutoFit/>
          </a:bodyPr>
          <a:lstStyle/>
          <a:p>
            <a:r>
              <a:rPr lang="en-US" sz="4800"/>
              <a:t>thuở xưa</a:t>
            </a:r>
          </a:p>
        </p:txBody>
      </p:sp>
      <p:sp>
        <p:nvSpPr>
          <p:cNvPr id="59" name="TextBox 58">
            <a:extLst>
              <a:ext uri="{FF2B5EF4-FFF2-40B4-BE49-F238E27FC236}">
                <a16:creationId xmlns="" xmlns:a16="http://schemas.microsoft.com/office/drawing/2014/main" id="{E5FDDF0F-209C-41FD-8C07-E8E9F927C992}"/>
              </a:ext>
            </a:extLst>
          </p:cNvPr>
          <p:cNvSpPr txBox="1"/>
          <p:nvPr/>
        </p:nvSpPr>
        <p:spPr>
          <a:xfrm>
            <a:off x="7103018" y="3294884"/>
            <a:ext cx="2661017" cy="830997"/>
          </a:xfrm>
          <a:prstGeom prst="rect">
            <a:avLst/>
          </a:prstGeom>
          <a:noFill/>
        </p:spPr>
        <p:txBody>
          <a:bodyPr wrap="square" rtlCol="0">
            <a:spAutoFit/>
          </a:bodyPr>
          <a:lstStyle/>
          <a:p>
            <a:r>
              <a:rPr lang="en-US" sz="4800"/>
              <a:t>dân lành</a:t>
            </a:r>
          </a:p>
        </p:txBody>
      </p:sp>
      <p:sp>
        <p:nvSpPr>
          <p:cNvPr id="60" name="TextBox 59">
            <a:extLst>
              <a:ext uri="{FF2B5EF4-FFF2-40B4-BE49-F238E27FC236}">
                <a16:creationId xmlns="" xmlns:a16="http://schemas.microsoft.com/office/drawing/2014/main" id="{50A18801-F1D6-424C-A417-A7D0F3D1B034}"/>
              </a:ext>
            </a:extLst>
          </p:cNvPr>
          <p:cNvSpPr txBox="1"/>
          <p:nvPr/>
        </p:nvSpPr>
        <p:spPr>
          <a:xfrm>
            <a:off x="2306487" y="4292492"/>
            <a:ext cx="3759316" cy="830997"/>
          </a:xfrm>
          <a:prstGeom prst="rect">
            <a:avLst/>
          </a:prstGeom>
          <a:noFill/>
        </p:spPr>
        <p:txBody>
          <a:bodyPr wrap="square" rtlCol="0">
            <a:spAutoFit/>
          </a:bodyPr>
          <a:lstStyle/>
          <a:p>
            <a:r>
              <a:rPr lang="en-US" sz="4800"/>
              <a:t>ruộng nương</a:t>
            </a:r>
          </a:p>
        </p:txBody>
      </p:sp>
      <p:sp>
        <p:nvSpPr>
          <p:cNvPr id="61" name="TextBox 60">
            <a:extLst>
              <a:ext uri="{FF2B5EF4-FFF2-40B4-BE49-F238E27FC236}">
                <a16:creationId xmlns="" xmlns:a16="http://schemas.microsoft.com/office/drawing/2014/main" id="{FC22771B-34C8-407C-B89A-37858A7C52BC}"/>
              </a:ext>
            </a:extLst>
          </p:cNvPr>
          <p:cNvSpPr txBox="1"/>
          <p:nvPr/>
        </p:nvSpPr>
        <p:spPr>
          <a:xfrm>
            <a:off x="7163307" y="4290847"/>
            <a:ext cx="2368910" cy="830997"/>
          </a:xfrm>
          <a:prstGeom prst="rect">
            <a:avLst/>
          </a:prstGeom>
          <a:noFill/>
        </p:spPr>
        <p:txBody>
          <a:bodyPr wrap="square" rtlCol="0">
            <a:spAutoFit/>
          </a:bodyPr>
          <a:lstStyle/>
          <a:p>
            <a:r>
              <a:rPr lang="en-US" sz="4800"/>
              <a:t>lập mưu</a:t>
            </a:r>
          </a:p>
        </p:txBody>
      </p:sp>
      <p:sp>
        <p:nvSpPr>
          <p:cNvPr id="62" name="TextBox 61">
            <a:extLst>
              <a:ext uri="{FF2B5EF4-FFF2-40B4-BE49-F238E27FC236}">
                <a16:creationId xmlns="" xmlns:a16="http://schemas.microsoft.com/office/drawing/2014/main" id="{7B1D37FA-8AA0-4AED-9CF7-3163F2BBB368}"/>
              </a:ext>
            </a:extLst>
          </p:cNvPr>
          <p:cNvSpPr txBox="1"/>
          <p:nvPr/>
        </p:nvSpPr>
        <p:spPr>
          <a:xfrm>
            <a:off x="2488485" y="5316989"/>
            <a:ext cx="2522800" cy="830997"/>
          </a:xfrm>
          <a:prstGeom prst="rect">
            <a:avLst/>
          </a:prstGeom>
          <a:noFill/>
        </p:spPr>
        <p:txBody>
          <a:bodyPr wrap="square" rtlCol="0">
            <a:spAutoFit/>
          </a:bodyPr>
          <a:lstStyle/>
          <a:p>
            <a:r>
              <a:rPr lang="en-US" sz="4800"/>
              <a:t>lần lượt</a:t>
            </a:r>
          </a:p>
        </p:txBody>
      </p:sp>
      <p:sp>
        <p:nvSpPr>
          <p:cNvPr id="63" name="TextBox 62">
            <a:extLst>
              <a:ext uri="{FF2B5EF4-FFF2-40B4-BE49-F238E27FC236}">
                <a16:creationId xmlns="" xmlns:a16="http://schemas.microsoft.com/office/drawing/2014/main" id="{7EB701AA-9F27-4525-8936-78F20E9064DD}"/>
              </a:ext>
            </a:extLst>
          </p:cNvPr>
          <p:cNvSpPr txBox="1"/>
          <p:nvPr/>
        </p:nvSpPr>
        <p:spPr>
          <a:xfrm>
            <a:off x="7434660" y="5328883"/>
            <a:ext cx="1997731" cy="830997"/>
          </a:xfrm>
          <a:prstGeom prst="rect">
            <a:avLst/>
          </a:prstGeom>
          <a:noFill/>
        </p:spPr>
        <p:txBody>
          <a:bodyPr wrap="square" rtlCol="0">
            <a:spAutoFit/>
          </a:bodyPr>
          <a:lstStyle/>
          <a:p>
            <a:r>
              <a:rPr lang="en-US" sz="4800"/>
              <a:t>sụp đổ</a:t>
            </a:r>
          </a:p>
        </p:txBody>
      </p:sp>
      <p:sp>
        <p:nvSpPr>
          <p:cNvPr id="64" name="TextBox 63">
            <a:extLst>
              <a:ext uri="{FF2B5EF4-FFF2-40B4-BE49-F238E27FC236}">
                <a16:creationId xmlns="" xmlns:a16="http://schemas.microsoft.com/office/drawing/2014/main" id="{63F2CAE4-1A39-4171-8BC0-E813CC9AA426}"/>
              </a:ext>
            </a:extLst>
          </p:cNvPr>
          <p:cNvSpPr txBox="1"/>
          <p:nvPr/>
        </p:nvSpPr>
        <p:spPr>
          <a:xfrm>
            <a:off x="3072671" y="3283790"/>
            <a:ext cx="1200122" cy="830997"/>
          </a:xfrm>
          <a:prstGeom prst="rect">
            <a:avLst/>
          </a:prstGeom>
          <a:noFill/>
        </p:spPr>
        <p:txBody>
          <a:bodyPr wrap="square">
            <a:spAutoFit/>
          </a:bodyPr>
          <a:lstStyle/>
          <a:p>
            <a:r>
              <a:rPr lang="en-US" sz="4800">
                <a:solidFill>
                  <a:srgbClr val="FF0000"/>
                </a:solidFill>
              </a:rPr>
              <a:t>uơ</a:t>
            </a:r>
          </a:p>
        </p:txBody>
      </p:sp>
      <p:sp>
        <p:nvSpPr>
          <p:cNvPr id="65" name="TextBox 64">
            <a:extLst>
              <a:ext uri="{FF2B5EF4-FFF2-40B4-BE49-F238E27FC236}">
                <a16:creationId xmlns="" xmlns:a16="http://schemas.microsoft.com/office/drawing/2014/main" id="{00E39063-9243-4861-BBD2-D1C456F02FAD}"/>
              </a:ext>
            </a:extLst>
          </p:cNvPr>
          <p:cNvSpPr txBox="1"/>
          <p:nvPr/>
        </p:nvSpPr>
        <p:spPr>
          <a:xfrm>
            <a:off x="3891774" y="3283790"/>
            <a:ext cx="327933" cy="830997"/>
          </a:xfrm>
          <a:prstGeom prst="rect">
            <a:avLst/>
          </a:prstGeom>
          <a:noFill/>
        </p:spPr>
        <p:txBody>
          <a:bodyPr wrap="square">
            <a:spAutoFit/>
          </a:bodyPr>
          <a:lstStyle/>
          <a:p>
            <a:r>
              <a:rPr lang="en-US" sz="4800">
                <a:solidFill>
                  <a:srgbClr val="FF0000"/>
                </a:solidFill>
              </a:rPr>
              <a:t>x</a:t>
            </a:r>
          </a:p>
        </p:txBody>
      </p:sp>
      <p:sp>
        <p:nvSpPr>
          <p:cNvPr id="66" name="TextBox 65">
            <a:extLst>
              <a:ext uri="{FF2B5EF4-FFF2-40B4-BE49-F238E27FC236}">
                <a16:creationId xmlns="" xmlns:a16="http://schemas.microsoft.com/office/drawing/2014/main" id="{96D60193-38D5-411D-80A2-A02D991DD1DF}"/>
              </a:ext>
            </a:extLst>
          </p:cNvPr>
          <p:cNvSpPr txBox="1"/>
          <p:nvPr/>
        </p:nvSpPr>
        <p:spPr>
          <a:xfrm>
            <a:off x="7103018" y="3301254"/>
            <a:ext cx="379403" cy="830997"/>
          </a:xfrm>
          <a:prstGeom prst="rect">
            <a:avLst/>
          </a:prstGeom>
          <a:noFill/>
        </p:spPr>
        <p:txBody>
          <a:bodyPr wrap="square">
            <a:spAutoFit/>
          </a:bodyPr>
          <a:lstStyle/>
          <a:p>
            <a:r>
              <a:rPr lang="en-US" sz="4800">
                <a:solidFill>
                  <a:srgbClr val="FF0000"/>
                </a:solidFill>
              </a:rPr>
              <a:t>d</a:t>
            </a:r>
          </a:p>
        </p:txBody>
      </p:sp>
      <p:sp>
        <p:nvSpPr>
          <p:cNvPr id="67" name="TextBox 66">
            <a:extLst>
              <a:ext uri="{FF2B5EF4-FFF2-40B4-BE49-F238E27FC236}">
                <a16:creationId xmlns="" xmlns:a16="http://schemas.microsoft.com/office/drawing/2014/main" id="{1E16F8AC-EF38-45A7-B0FA-FFC6A133485C}"/>
              </a:ext>
            </a:extLst>
          </p:cNvPr>
          <p:cNvSpPr txBox="1"/>
          <p:nvPr/>
        </p:nvSpPr>
        <p:spPr>
          <a:xfrm>
            <a:off x="8177306" y="3294884"/>
            <a:ext cx="399741" cy="830997"/>
          </a:xfrm>
          <a:prstGeom prst="rect">
            <a:avLst/>
          </a:prstGeom>
          <a:noFill/>
        </p:spPr>
        <p:txBody>
          <a:bodyPr wrap="square">
            <a:spAutoFit/>
          </a:bodyPr>
          <a:lstStyle/>
          <a:p>
            <a:r>
              <a:rPr lang="en-US" sz="4800">
                <a:solidFill>
                  <a:srgbClr val="FF0000"/>
                </a:solidFill>
              </a:rPr>
              <a:t>l</a:t>
            </a:r>
          </a:p>
        </p:txBody>
      </p:sp>
      <p:sp>
        <p:nvSpPr>
          <p:cNvPr id="68" name="TextBox 67">
            <a:extLst>
              <a:ext uri="{FF2B5EF4-FFF2-40B4-BE49-F238E27FC236}">
                <a16:creationId xmlns="" xmlns:a16="http://schemas.microsoft.com/office/drawing/2014/main" id="{EAEF0431-0753-48F2-9C68-B8343B655914}"/>
              </a:ext>
            </a:extLst>
          </p:cNvPr>
          <p:cNvSpPr txBox="1"/>
          <p:nvPr/>
        </p:nvSpPr>
        <p:spPr>
          <a:xfrm>
            <a:off x="2303306" y="4299054"/>
            <a:ext cx="377963" cy="830997"/>
          </a:xfrm>
          <a:prstGeom prst="rect">
            <a:avLst/>
          </a:prstGeom>
          <a:noFill/>
        </p:spPr>
        <p:txBody>
          <a:bodyPr wrap="square">
            <a:spAutoFit/>
          </a:bodyPr>
          <a:lstStyle/>
          <a:p>
            <a:r>
              <a:rPr lang="en-US" sz="4800">
                <a:solidFill>
                  <a:srgbClr val="FF0000"/>
                </a:solidFill>
              </a:rPr>
              <a:t>r</a:t>
            </a:r>
          </a:p>
        </p:txBody>
      </p:sp>
      <p:sp>
        <p:nvSpPr>
          <p:cNvPr id="70" name="TextBox 69">
            <a:extLst>
              <a:ext uri="{FF2B5EF4-FFF2-40B4-BE49-F238E27FC236}">
                <a16:creationId xmlns="" xmlns:a16="http://schemas.microsoft.com/office/drawing/2014/main" id="{59C8C0EB-91B5-4C9B-986D-38CEF89D37E4}"/>
              </a:ext>
            </a:extLst>
          </p:cNvPr>
          <p:cNvSpPr txBox="1"/>
          <p:nvPr/>
        </p:nvSpPr>
        <p:spPr>
          <a:xfrm>
            <a:off x="4226613" y="4290847"/>
            <a:ext cx="1940444" cy="830997"/>
          </a:xfrm>
          <a:prstGeom prst="rect">
            <a:avLst/>
          </a:prstGeom>
          <a:noFill/>
        </p:spPr>
        <p:txBody>
          <a:bodyPr wrap="square">
            <a:spAutoFit/>
          </a:bodyPr>
          <a:lstStyle/>
          <a:p>
            <a:r>
              <a:rPr lang="en-US" sz="4800">
                <a:solidFill>
                  <a:srgbClr val="FF0000"/>
                </a:solidFill>
              </a:rPr>
              <a:t>ương</a:t>
            </a:r>
          </a:p>
        </p:txBody>
      </p:sp>
      <p:sp>
        <p:nvSpPr>
          <p:cNvPr id="71" name="TextBox 70">
            <a:extLst>
              <a:ext uri="{FF2B5EF4-FFF2-40B4-BE49-F238E27FC236}">
                <a16:creationId xmlns="" xmlns:a16="http://schemas.microsoft.com/office/drawing/2014/main" id="{42B243FB-3374-4E44-A450-6E277569436D}"/>
              </a:ext>
            </a:extLst>
          </p:cNvPr>
          <p:cNvSpPr txBox="1"/>
          <p:nvPr/>
        </p:nvSpPr>
        <p:spPr>
          <a:xfrm>
            <a:off x="7301935" y="4293335"/>
            <a:ext cx="903079" cy="830997"/>
          </a:xfrm>
          <a:prstGeom prst="rect">
            <a:avLst/>
          </a:prstGeom>
          <a:noFill/>
        </p:spPr>
        <p:txBody>
          <a:bodyPr wrap="square">
            <a:spAutoFit/>
          </a:bodyPr>
          <a:lstStyle/>
          <a:p>
            <a:r>
              <a:rPr lang="en-US" sz="4800">
                <a:solidFill>
                  <a:srgbClr val="FF0000"/>
                </a:solidFill>
              </a:rPr>
              <a:t>âp</a:t>
            </a:r>
          </a:p>
        </p:txBody>
      </p:sp>
      <p:sp>
        <p:nvSpPr>
          <p:cNvPr id="73" name="TextBox 72">
            <a:extLst>
              <a:ext uri="{FF2B5EF4-FFF2-40B4-BE49-F238E27FC236}">
                <a16:creationId xmlns="" xmlns:a16="http://schemas.microsoft.com/office/drawing/2014/main" id="{DB026147-E6DF-4F5C-981A-B13FB30F67AC}"/>
              </a:ext>
            </a:extLst>
          </p:cNvPr>
          <p:cNvSpPr txBox="1"/>
          <p:nvPr/>
        </p:nvSpPr>
        <p:spPr>
          <a:xfrm>
            <a:off x="8540103" y="4290847"/>
            <a:ext cx="1004711" cy="830997"/>
          </a:xfrm>
          <a:prstGeom prst="rect">
            <a:avLst/>
          </a:prstGeom>
          <a:noFill/>
        </p:spPr>
        <p:txBody>
          <a:bodyPr wrap="square">
            <a:spAutoFit/>
          </a:bodyPr>
          <a:lstStyle/>
          <a:p>
            <a:r>
              <a:rPr lang="en-US" sz="4800">
                <a:solidFill>
                  <a:srgbClr val="FF0000"/>
                </a:solidFill>
              </a:rPr>
              <a:t>ưu</a:t>
            </a:r>
          </a:p>
        </p:txBody>
      </p:sp>
      <p:sp>
        <p:nvSpPr>
          <p:cNvPr id="75" name="TextBox 74">
            <a:extLst>
              <a:ext uri="{FF2B5EF4-FFF2-40B4-BE49-F238E27FC236}">
                <a16:creationId xmlns="" xmlns:a16="http://schemas.microsoft.com/office/drawing/2014/main" id="{B74DF856-DE07-4563-BA49-812BBC1753D7}"/>
              </a:ext>
            </a:extLst>
          </p:cNvPr>
          <p:cNvSpPr txBox="1"/>
          <p:nvPr/>
        </p:nvSpPr>
        <p:spPr>
          <a:xfrm>
            <a:off x="2626333" y="5323281"/>
            <a:ext cx="874204" cy="830997"/>
          </a:xfrm>
          <a:prstGeom prst="rect">
            <a:avLst/>
          </a:prstGeom>
          <a:noFill/>
        </p:spPr>
        <p:txBody>
          <a:bodyPr wrap="square">
            <a:spAutoFit/>
          </a:bodyPr>
          <a:lstStyle/>
          <a:p>
            <a:r>
              <a:rPr lang="en-US" sz="4800">
                <a:solidFill>
                  <a:srgbClr val="FF0000"/>
                </a:solidFill>
              </a:rPr>
              <a:t>ân</a:t>
            </a:r>
          </a:p>
        </p:txBody>
      </p:sp>
      <p:sp>
        <p:nvSpPr>
          <p:cNvPr id="77" name="TextBox 76">
            <a:extLst>
              <a:ext uri="{FF2B5EF4-FFF2-40B4-BE49-F238E27FC236}">
                <a16:creationId xmlns="" xmlns:a16="http://schemas.microsoft.com/office/drawing/2014/main" id="{99B7FDB4-E1C7-4474-A6B6-A0889B2119D1}"/>
              </a:ext>
            </a:extLst>
          </p:cNvPr>
          <p:cNvSpPr txBox="1"/>
          <p:nvPr/>
        </p:nvSpPr>
        <p:spPr>
          <a:xfrm>
            <a:off x="3518930" y="5316989"/>
            <a:ext cx="1323005" cy="830997"/>
          </a:xfrm>
          <a:prstGeom prst="rect">
            <a:avLst/>
          </a:prstGeom>
          <a:noFill/>
        </p:spPr>
        <p:txBody>
          <a:bodyPr wrap="square">
            <a:spAutoFit/>
          </a:bodyPr>
          <a:lstStyle/>
          <a:p>
            <a:r>
              <a:rPr lang="en-US" sz="4800">
                <a:solidFill>
                  <a:srgbClr val="FF0000"/>
                </a:solidFill>
              </a:rPr>
              <a:t>ươt</a:t>
            </a:r>
          </a:p>
        </p:txBody>
      </p:sp>
      <p:sp>
        <p:nvSpPr>
          <p:cNvPr id="79" name="TextBox 78">
            <a:extLst>
              <a:ext uri="{FF2B5EF4-FFF2-40B4-BE49-F238E27FC236}">
                <a16:creationId xmlns="" xmlns:a16="http://schemas.microsoft.com/office/drawing/2014/main" id="{DF1570BA-F220-4570-99DF-7829673FE98E}"/>
              </a:ext>
            </a:extLst>
          </p:cNvPr>
          <p:cNvSpPr txBox="1"/>
          <p:nvPr/>
        </p:nvSpPr>
        <p:spPr>
          <a:xfrm>
            <a:off x="7428203" y="5331294"/>
            <a:ext cx="352979" cy="830997"/>
          </a:xfrm>
          <a:prstGeom prst="rect">
            <a:avLst/>
          </a:prstGeom>
          <a:noFill/>
        </p:spPr>
        <p:txBody>
          <a:bodyPr wrap="square">
            <a:spAutoFit/>
          </a:bodyPr>
          <a:lstStyle/>
          <a:p>
            <a:r>
              <a:rPr lang="en-US" sz="4800">
                <a:solidFill>
                  <a:srgbClr val="FF0000"/>
                </a:solidFill>
              </a:rPr>
              <a:t>s</a:t>
            </a:r>
          </a:p>
        </p:txBody>
      </p:sp>
      <p:sp>
        <p:nvSpPr>
          <p:cNvPr id="80" name="Rectangle 3">
            <a:extLst>
              <a:ext uri="{FF2B5EF4-FFF2-40B4-BE49-F238E27FC236}">
                <a16:creationId xmlns="" xmlns:a16="http://schemas.microsoft.com/office/drawing/2014/main" id="{9CAAE48E-25BB-4174-B35F-CD4E6488E279}"/>
              </a:ext>
            </a:extLst>
          </p:cNvPr>
          <p:cNvSpPr txBox="1">
            <a:spLocks noChangeArrowheads="1"/>
          </p:cNvSpPr>
          <p:nvPr/>
        </p:nvSpPr>
        <p:spPr bwMode="auto">
          <a:xfrm>
            <a:off x="2151300" y="108263"/>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00"/>
                </a:solidFill>
                <a:latin typeface="Times New Roman" panose="02020603050405020304" pitchFamily="18" charset="0"/>
                <a:cs typeface="Times New Roman" panose="02020603050405020304" pitchFamily="18" charset="0"/>
              </a:rPr>
              <a:t>TẬP ĐỌC - KỂ CHUYỆN</a:t>
            </a:r>
            <a:endParaRPr lang="en-US" altLang="en-US" sz="2800" b="1" i="1" dirty="0">
              <a:solidFill>
                <a:srgbClr val="000000"/>
              </a:solidFill>
              <a:latin typeface="Times New Roman" panose="02020603050405020304" pitchFamily="18" charset="0"/>
              <a:cs typeface="Times New Roman" panose="02020603050405020304" pitchFamily="18" charset="0"/>
            </a:endParaRPr>
          </a:p>
        </p:txBody>
      </p:sp>
      <p:sp>
        <p:nvSpPr>
          <p:cNvPr id="81" name="TextBox 13">
            <a:extLst>
              <a:ext uri="{FF2B5EF4-FFF2-40B4-BE49-F238E27FC236}">
                <a16:creationId xmlns="" xmlns:a16="http://schemas.microsoft.com/office/drawing/2014/main" id="{39FD897A-9B32-4F2D-82F3-EE93C7CB513B}"/>
              </a:ext>
            </a:extLst>
          </p:cNvPr>
          <p:cNvSpPr txBox="1">
            <a:spLocks noChangeArrowheads="1"/>
          </p:cNvSpPr>
          <p:nvPr/>
        </p:nvSpPr>
        <p:spPr bwMode="auto">
          <a:xfrm>
            <a:off x="2792759" y="648164"/>
            <a:ext cx="731611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4000" b="1">
                <a:solidFill>
                  <a:srgbClr val="FF0000"/>
                </a:solidFill>
                <a:latin typeface="Times New Roman" panose="02020603050405020304" pitchFamily="18" charset="0"/>
                <a:cs typeface="Times New Roman" panose="02020603050405020304" pitchFamily="18" charset="0"/>
              </a:rPr>
              <a:t>HAI BÀ TRƯNG</a:t>
            </a:r>
            <a:endParaRPr lang="en-US" altLang="en-US" sz="4000" b="1" dirty="0">
              <a:solidFill>
                <a:srgbClr val="FF0000"/>
              </a:solidFill>
              <a:latin typeface="Times New Roman" panose="02020603050405020304" pitchFamily="18" charset="0"/>
              <a:cs typeface="Times New Roman" panose="02020603050405020304" pitchFamily="18" charset="0"/>
            </a:endParaRPr>
          </a:p>
          <a:p>
            <a:pPr algn="r" fontAlgn="base">
              <a:spcBef>
                <a:spcPct val="0"/>
              </a:spcBef>
              <a:spcAft>
                <a:spcPct val="0"/>
              </a:spcAft>
              <a:buNone/>
            </a:pPr>
            <a:r>
              <a:rPr lang="en-US" altLang="en-US" sz="2800" b="1">
                <a:solidFill>
                  <a:srgbClr val="000000"/>
                </a:solidFill>
                <a:latin typeface="Times New Roman" panose="02020603050405020304" pitchFamily="18" charset="0"/>
                <a:cs typeface="Times New Roman" panose="02020603050405020304" pitchFamily="18" charset="0"/>
              </a:rPr>
              <a:t>                                          </a:t>
            </a:r>
            <a:endParaRPr lang="en-US" altLang="en-US" sz="2800" b="1"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4719824"/>
      </p:ext>
    </p:extLst>
  </p:cSld>
  <p:clrMapOvr>
    <a:masterClrMapping/>
  </p:clrMapOvr>
  <mc:AlternateContent xmlns:mc="http://schemas.openxmlformats.org/markup-compatibility/2006" xmlns:p14="http://schemas.microsoft.com/office/powerpoint/2010/main">
    <mc:Choice Requires="p14">
      <p:transition spd="slow" p14:dur="2000" advTm="36341"/>
    </mc:Choice>
    <mc:Fallback xmlns="">
      <p:transition spd="slow" advTm="363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circle(in)">
                                      <p:cBhvr>
                                        <p:cTn id="7" dur="500"/>
                                        <p:tgtEl>
                                          <p:spTgt spid="5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circle(in)">
                                      <p:cBhvr>
                                        <p:cTn id="10" dur="500"/>
                                        <p:tgtEl>
                                          <p:spTgt spid="6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circle(in)">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circle(in)">
                                      <p:cBhvr>
                                        <p:cTn id="18" dur="500"/>
                                        <p:tgtEl>
                                          <p:spTgt spid="5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circle(in)">
                                      <p:cBhvr>
                                        <p:cTn id="21" dur="500"/>
                                        <p:tgtEl>
                                          <p:spTgt spid="6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circle(in)">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circle(in)">
                                      <p:cBhvr>
                                        <p:cTn id="29" dur="500"/>
                                        <p:tgtEl>
                                          <p:spTgt spid="6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circle(in)">
                                      <p:cBhvr>
                                        <p:cTn id="32" dur="500"/>
                                        <p:tgtEl>
                                          <p:spTgt spid="6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circle(in)">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circle(in)">
                                      <p:cBhvr>
                                        <p:cTn id="40" dur="500"/>
                                        <p:tgtEl>
                                          <p:spTgt spid="6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circle(in)">
                                      <p:cBhvr>
                                        <p:cTn id="43" dur="500"/>
                                        <p:tgtEl>
                                          <p:spTgt spid="7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circle(in)">
                                      <p:cBhvr>
                                        <p:cTn id="46" dur="500"/>
                                        <p:tgtEl>
                                          <p:spTgt spid="7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circle(in)">
                                      <p:cBhvr>
                                        <p:cTn id="51" dur="500"/>
                                        <p:tgtEl>
                                          <p:spTgt spid="62"/>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circle(in)">
                                      <p:cBhvr>
                                        <p:cTn id="54" dur="500"/>
                                        <p:tgtEl>
                                          <p:spTgt spid="75"/>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circle(in)">
                                      <p:cBhvr>
                                        <p:cTn id="57" dur="500"/>
                                        <p:tgtEl>
                                          <p:spTgt spid="7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circle(in)">
                                      <p:cBhvr>
                                        <p:cTn id="62" dur="500"/>
                                        <p:tgtEl>
                                          <p:spTgt spid="63"/>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circle(in)">
                                      <p:cBhvr>
                                        <p:cTn id="6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70" grpId="0"/>
      <p:bldP spid="71" grpId="0"/>
      <p:bldP spid="73" grpId="0"/>
      <p:bldP spid="75" grpId="0"/>
      <p:bldP spid="77"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a:extLst>
              <a:ext uri="{FF2B5EF4-FFF2-40B4-BE49-F238E27FC236}">
                <a16:creationId xmlns="" xmlns:a16="http://schemas.microsoft.com/office/drawing/2014/main" id="{62C401B3-4C8E-4F67-BA9A-7F40EFBCC184}"/>
              </a:ext>
            </a:extLst>
          </p:cNvPr>
          <p:cNvSpPr/>
          <p:nvPr/>
        </p:nvSpPr>
        <p:spPr>
          <a:xfrm>
            <a:off x="8465512" y="2980686"/>
            <a:ext cx="374167" cy="646331"/>
          </a:xfrm>
          <a:prstGeom prst="rect">
            <a:avLst/>
          </a:prstGeom>
        </p:spPr>
        <p:txBody>
          <a:bodyPr>
            <a:spAutoFit/>
          </a:bodyPr>
          <a:lstStyle/>
          <a:p>
            <a:pPr>
              <a:defRPr/>
            </a:pPr>
            <a:r>
              <a:rPr lang="en-US" sz="3600" b="1">
                <a:ln>
                  <a:solidFill>
                    <a:srgbClr val="FF0000"/>
                  </a:solidFill>
                </a:ln>
                <a:solidFill>
                  <a:srgbClr val="0000FF"/>
                </a:solidFill>
                <a:latin typeface="Times New Roman" pitchFamily="18" charset="0"/>
                <a:cs typeface="Times New Roman" pitchFamily="18" charset="0"/>
              </a:rPr>
              <a:t> </a:t>
            </a:r>
            <a:endParaRPr lang="en-US" dirty="0">
              <a:latin typeface="Arial" charset="0"/>
            </a:endParaRPr>
          </a:p>
        </p:txBody>
      </p:sp>
      <p:pic>
        <p:nvPicPr>
          <p:cNvPr id="11" name="图片 12">
            <a:extLst>
              <a:ext uri="{FF2B5EF4-FFF2-40B4-BE49-F238E27FC236}">
                <a16:creationId xmlns="" xmlns:a16="http://schemas.microsoft.com/office/drawing/2014/main" id="{F94C7F8C-CC16-4C86-912D-8F40C7CF531F}"/>
              </a:ext>
            </a:extLst>
          </p:cNvPr>
          <p:cNvPicPr>
            <a:picLocks noChangeAspect="1"/>
          </p:cNvPicPr>
          <p:nvPr/>
        </p:nvPicPr>
        <p:blipFill rotWithShape="1">
          <a:blip r:embed="rId4" cstate="screen"/>
          <a:srcRect l="62055" t="32662" r="1"/>
          <a:stretch>
            <a:fillRect/>
          </a:stretch>
        </p:blipFill>
        <p:spPr>
          <a:xfrm>
            <a:off x="0" y="-103065"/>
            <a:ext cx="1545658" cy="3083752"/>
          </a:xfrm>
          <a:prstGeom prst="rect">
            <a:avLst/>
          </a:prstGeom>
        </p:spPr>
      </p:pic>
      <p:pic>
        <p:nvPicPr>
          <p:cNvPr id="22" name="图片 7" descr="16">
            <a:extLst>
              <a:ext uri="{FF2B5EF4-FFF2-40B4-BE49-F238E27FC236}">
                <a16:creationId xmlns="" xmlns:a16="http://schemas.microsoft.com/office/drawing/2014/main" id="{2CF0B8A1-2E39-4023-BB70-D14E7254896F}"/>
              </a:ext>
            </a:extLst>
          </p:cNvPr>
          <p:cNvPicPr>
            <a:picLocks noChangeAspect="1"/>
          </p:cNvPicPr>
          <p:nvPr/>
        </p:nvPicPr>
        <p:blipFill>
          <a:blip r:embed="rId5"/>
          <a:stretch>
            <a:fillRect/>
          </a:stretch>
        </p:blipFill>
        <p:spPr>
          <a:xfrm>
            <a:off x="9425678" y="-90900"/>
            <a:ext cx="2920768" cy="2476384"/>
          </a:xfrm>
          <a:prstGeom prst="rect">
            <a:avLst/>
          </a:prstGeom>
        </p:spPr>
      </p:pic>
      <p:pic>
        <p:nvPicPr>
          <p:cNvPr id="17" name="图片 5">
            <a:extLst>
              <a:ext uri="{FF2B5EF4-FFF2-40B4-BE49-F238E27FC236}">
                <a16:creationId xmlns="" xmlns:a16="http://schemas.microsoft.com/office/drawing/2014/main" id="{37A00F72-BE33-4D82-A9A3-3955EE04FF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 y="5237018"/>
            <a:ext cx="1382501" cy="1667149"/>
          </a:xfrm>
          <a:prstGeom prst="rect">
            <a:avLst/>
          </a:prstGeom>
        </p:spPr>
      </p:pic>
      <p:sp>
        <p:nvSpPr>
          <p:cNvPr id="23" name="Lục giác 22">
            <a:extLst>
              <a:ext uri="{FF2B5EF4-FFF2-40B4-BE49-F238E27FC236}">
                <a16:creationId xmlns="" xmlns:a16="http://schemas.microsoft.com/office/drawing/2014/main" id="{5D3353F8-9B4A-4057-8D35-23F8A3DBF8B1}"/>
              </a:ext>
            </a:extLst>
          </p:cNvPr>
          <p:cNvSpPr/>
          <p:nvPr/>
        </p:nvSpPr>
        <p:spPr bwMode="auto">
          <a:xfrm>
            <a:off x="1477818" y="1820131"/>
            <a:ext cx="4328845" cy="883556"/>
          </a:xfrm>
          <a:prstGeom prst="hexagon">
            <a:avLst/>
          </a:prstGeom>
          <a:solidFill>
            <a:srgbClr val="92D050"/>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spcBef>
                <a:spcPct val="0"/>
              </a:spcBef>
              <a:spcAft>
                <a:spcPct val="0"/>
              </a:spcAft>
              <a:buClrTx/>
              <a:buSzTx/>
              <a:buFont typeface="Arial" panose="020B0604020202020204" pitchFamily="34" charset="0"/>
              <a:buNone/>
              <a:tabLst/>
            </a:pP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ngắt</a:t>
            </a: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nghỉ câu </a:t>
            </a:r>
            <a:endParaRPr kumimoji="0" lang="vi-VN"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4" name="TextBox 13">
            <a:extLst>
              <a:ext uri="{FF2B5EF4-FFF2-40B4-BE49-F238E27FC236}">
                <a16:creationId xmlns="" xmlns:a16="http://schemas.microsoft.com/office/drawing/2014/main" id="{CBD1C7B6-A6D6-4CBE-B945-E76492FD8E53}"/>
              </a:ext>
            </a:extLst>
          </p:cNvPr>
          <p:cNvSpPr txBox="1">
            <a:spLocks noChangeArrowheads="1"/>
          </p:cNvSpPr>
          <p:nvPr/>
        </p:nvSpPr>
        <p:spPr bwMode="auto">
          <a:xfrm>
            <a:off x="2628415" y="869424"/>
            <a:ext cx="731611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4000" b="1">
                <a:solidFill>
                  <a:srgbClr val="FF0000"/>
                </a:solidFill>
                <a:latin typeface="Times New Roman" panose="02020603050405020304" pitchFamily="18" charset="0"/>
                <a:cs typeface="Times New Roman" panose="02020603050405020304" pitchFamily="18" charset="0"/>
              </a:rPr>
              <a:t>HAI BÀ TRƯNG</a:t>
            </a:r>
            <a:endParaRPr lang="en-US" altLang="en-US" sz="4000" b="1" dirty="0">
              <a:solidFill>
                <a:srgbClr val="FF0000"/>
              </a:solidFill>
              <a:latin typeface="Times New Roman" panose="02020603050405020304" pitchFamily="18" charset="0"/>
              <a:cs typeface="Times New Roman" panose="02020603050405020304" pitchFamily="18" charset="0"/>
            </a:endParaRPr>
          </a:p>
          <a:p>
            <a:pPr algn="r" fontAlgn="base">
              <a:spcBef>
                <a:spcPct val="0"/>
              </a:spcBef>
              <a:spcAft>
                <a:spcPct val="0"/>
              </a:spcAft>
              <a:buNone/>
            </a:pPr>
            <a:r>
              <a:rPr lang="en-US" altLang="en-US" sz="2800" b="1">
                <a:solidFill>
                  <a:srgbClr val="000000"/>
                </a:solidFill>
                <a:latin typeface="Times New Roman" panose="02020603050405020304" pitchFamily="18" charset="0"/>
                <a:cs typeface="Times New Roman" panose="02020603050405020304" pitchFamily="18" charset="0"/>
              </a:rPr>
              <a:t>                                          </a:t>
            </a:r>
            <a:r>
              <a:rPr lang="en-US" altLang="en-US" sz="2800" b="1" i="1">
                <a:solidFill>
                  <a:srgbClr val="000000"/>
                </a:solidFill>
                <a:latin typeface="Times New Roman" panose="02020603050405020304" pitchFamily="18" charset="0"/>
                <a:cs typeface="Times New Roman" panose="02020603050405020304" pitchFamily="18" charset="0"/>
              </a:rPr>
              <a:t>Theo Văn Lang</a:t>
            </a:r>
            <a:endParaRPr lang="en-US" altLang="en-US" sz="2800" b="1" i="1" dirty="0">
              <a:solidFill>
                <a:srgbClr val="000000"/>
              </a:solidFill>
              <a:latin typeface="Times New Roman" panose="02020603050405020304" pitchFamily="18" charset="0"/>
              <a:cs typeface="Times New Roman" panose="02020603050405020304" pitchFamily="18" charset="0"/>
            </a:endParaRPr>
          </a:p>
        </p:txBody>
      </p:sp>
      <p:sp>
        <p:nvSpPr>
          <p:cNvPr id="25" name="Rectangle 3">
            <a:extLst>
              <a:ext uri="{FF2B5EF4-FFF2-40B4-BE49-F238E27FC236}">
                <a16:creationId xmlns="" xmlns:a16="http://schemas.microsoft.com/office/drawing/2014/main" id="{10EA6966-8BFC-4374-9BA5-CFE770CC8828}"/>
              </a:ext>
            </a:extLst>
          </p:cNvPr>
          <p:cNvSpPr txBox="1">
            <a:spLocks noChangeArrowheads="1"/>
          </p:cNvSpPr>
          <p:nvPr/>
        </p:nvSpPr>
        <p:spPr bwMode="auto">
          <a:xfrm>
            <a:off x="2151300" y="108263"/>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00"/>
                </a:solidFill>
                <a:latin typeface="Times New Roman" panose="02020603050405020304" pitchFamily="18" charset="0"/>
                <a:cs typeface="Times New Roman" panose="02020603050405020304" pitchFamily="18" charset="0"/>
              </a:rPr>
              <a:t>TẬP ĐỌC - KỂ CHUYỆN</a:t>
            </a:r>
            <a:endParaRPr lang="en-US" altLang="en-US" sz="2800" b="1" i="1" dirty="0">
              <a:solidFill>
                <a:srgbClr val="000000"/>
              </a:solidFill>
              <a:latin typeface="Times New Roman" panose="02020603050405020304" pitchFamily="18" charset="0"/>
              <a:cs typeface="Times New Roman" panose="02020603050405020304" pitchFamily="18" charset="0"/>
            </a:endParaRPr>
          </a:p>
        </p:txBody>
      </p:sp>
      <p:sp>
        <p:nvSpPr>
          <p:cNvPr id="12" name="Rectangle 2">
            <a:extLst>
              <a:ext uri="{FF2B5EF4-FFF2-40B4-BE49-F238E27FC236}">
                <a16:creationId xmlns="" xmlns:a16="http://schemas.microsoft.com/office/drawing/2014/main" id="{EB4149B2-FA43-4A74-8895-A7A60B3EB619}"/>
              </a:ext>
            </a:extLst>
          </p:cNvPr>
          <p:cNvSpPr>
            <a:spLocks noChangeArrowheads="1"/>
          </p:cNvSpPr>
          <p:nvPr/>
        </p:nvSpPr>
        <p:spPr bwMode="auto">
          <a:xfrm>
            <a:off x="1752600" y="2980686"/>
            <a:ext cx="86868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I-Times" pitchFamily="2" charset="0"/>
              </a:defRPr>
            </a:lvl1pPr>
            <a:lvl2pPr marL="742950" indent="-285750">
              <a:defRPr sz="2400">
                <a:solidFill>
                  <a:schemeClr val="tx1"/>
                </a:solidFill>
                <a:latin typeface="VNI-Times" pitchFamily="2" charset="0"/>
              </a:defRPr>
            </a:lvl2pPr>
            <a:lvl3pPr marL="1143000" indent="-228600">
              <a:defRPr sz="2400">
                <a:solidFill>
                  <a:schemeClr val="tx1"/>
                </a:solidFill>
                <a:latin typeface="VNI-Times" pitchFamily="2" charset="0"/>
              </a:defRPr>
            </a:lvl3pPr>
            <a:lvl4pPr marL="1600200" indent="-228600">
              <a:defRPr sz="2400">
                <a:solidFill>
                  <a:schemeClr val="tx1"/>
                </a:solidFill>
                <a:latin typeface="VNI-Times" pitchFamily="2" charset="0"/>
              </a:defRPr>
            </a:lvl4pPr>
            <a:lvl5pPr marL="2057400" indent="-22860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eaLnBrk="1" hangingPunct="1"/>
            <a:r>
              <a:rPr lang="en-US" altLang="en-US" sz="4400" b="1">
                <a:solidFill>
                  <a:srgbClr val="6600FF"/>
                </a:solidFill>
                <a:latin typeface="Times New Roman" panose="02020603050405020304" pitchFamily="18" charset="0"/>
              </a:rPr>
              <a:t> </a:t>
            </a:r>
            <a:r>
              <a:rPr lang="en-US" altLang="en-US" sz="4400" b="1">
                <a:latin typeface="Times New Roman" panose="02020603050405020304" pitchFamily="18" charset="0"/>
              </a:rPr>
              <a:t>Không!  Ta sẽ mặc giáp phục thật đẹp để dân chúng thấy thêm phấn khích, còn giặc trông thấy thì kinh hồn.</a:t>
            </a:r>
          </a:p>
        </p:txBody>
      </p:sp>
      <p:sp>
        <p:nvSpPr>
          <p:cNvPr id="13" name="Line 9">
            <a:extLst>
              <a:ext uri="{FF2B5EF4-FFF2-40B4-BE49-F238E27FC236}">
                <a16:creationId xmlns="" xmlns:a16="http://schemas.microsoft.com/office/drawing/2014/main" id="{AA0C95A4-46DF-411D-895C-85DB98FCE383}"/>
              </a:ext>
            </a:extLst>
          </p:cNvPr>
          <p:cNvSpPr>
            <a:spLocks noChangeShapeType="1"/>
          </p:cNvSpPr>
          <p:nvPr/>
        </p:nvSpPr>
        <p:spPr bwMode="auto">
          <a:xfrm flipH="1">
            <a:off x="3791141" y="2980686"/>
            <a:ext cx="152400" cy="762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9">
            <a:extLst>
              <a:ext uri="{FF2B5EF4-FFF2-40B4-BE49-F238E27FC236}">
                <a16:creationId xmlns="" xmlns:a16="http://schemas.microsoft.com/office/drawing/2014/main" id="{17D1AA8F-0490-4453-9B21-DA05E3B019BB}"/>
              </a:ext>
            </a:extLst>
          </p:cNvPr>
          <p:cNvSpPr>
            <a:spLocks noChangeShapeType="1"/>
          </p:cNvSpPr>
          <p:nvPr/>
        </p:nvSpPr>
        <p:spPr bwMode="auto">
          <a:xfrm flipH="1">
            <a:off x="3860417" y="2989922"/>
            <a:ext cx="152400" cy="762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5">
            <a:extLst>
              <a:ext uri="{FF2B5EF4-FFF2-40B4-BE49-F238E27FC236}">
                <a16:creationId xmlns="" xmlns:a16="http://schemas.microsoft.com/office/drawing/2014/main" id="{60437306-DC5E-4075-B1F2-B299F702C0A7}"/>
              </a:ext>
            </a:extLst>
          </p:cNvPr>
          <p:cNvSpPr>
            <a:spLocks noChangeShapeType="1"/>
          </p:cNvSpPr>
          <p:nvPr/>
        </p:nvSpPr>
        <p:spPr bwMode="auto">
          <a:xfrm flipH="1">
            <a:off x="2730309" y="3676176"/>
            <a:ext cx="152400" cy="762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5">
            <a:extLst>
              <a:ext uri="{FF2B5EF4-FFF2-40B4-BE49-F238E27FC236}">
                <a16:creationId xmlns="" xmlns:a16="http://schemas.microsoft.com/office/drawing/2014/main" id="{402C2796-A164-445E-9944-6F85D3A9C3AE}"/>
              </a:ext>
            </a:extLst>
          </p:cNvPr>
          <p:cNvSpPr>
            <a:spLocks noChangeShapeType="1"/>
          </p:cNvSpPr>
          <p:nvPr/>
        </p:nvSpPr>
        <p:spPr bwMode="auto">
          <a:xfrm flipH="1">
            <a:off x="2890569" y="5019453"/>
            <a:ext cx="152400" cy="762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5">
            <a:extLst>
              <a:ext uri="{FF2B5EF4-FFF2-40B4-BE49-F238E27FC236}">
                <a16:creationId xmlns="" xmlns:a16="http://schemas.microsoft.com/office/drawing/2014/main" id="{48A5A9CE-6B5C-43CE-B590-D3A0AED44CB2}"/>
              </a:ext>
            </a:extLst>
          </p:cNvPr>
          <p:cNvSpPr>
            <a:spLocks noChangeShapeType="1"/>
          </p:cNvSpPr>
          <p:nvPr/>
        </p:nvSpPr>
        <p:spPr bwMode="auto">
          <a:xfrm flipH="1">
            <a:off x="3300945" y="4381069"/>
            <a:ext cx="152400" cy="762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5">
            <a:extLst>
              <a:ext uri="{FF2B5EF4-FFF2-40B4-BE49-F238E27FC236}">
                <a16:creationId xmlns="" xmlns:a16="http://schemas.microsoft.com/office/drawing/2014/main" id="{36F64DB8-2F1C-4DCE-8DDF-6C423CFD943F}"/>
              </a:ext>
            </a:extLst>
          </p:cNvPr>
          <p:cNvSpPr>
            <a:spLocks noChangeShapeType="1"/>
          </p:cNvSpPr>
          <p:nvPr/>
        </p:nvSpPr>
        <p:spPr bwMode="auto">
          <a:xfrm flipH="1">
            <a:off x="2968874" y="5019453"/>
            <a:ext cx="152400" cy="762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1493476478"/>
      </p:ext>
    </p:extLst>
  </p:cSld>
  <p:clrMapOvr>
    <a:masterClrMapping/>
  </p:clrMapOvr>
  <mc:AlternateContent xmlns:mc="http://schemas.openxmlformats.org/markup-compatibility/2006" xmlns:p14="http://schemas.microsoft.com/office/powerpoint/2010/main">
    <mc:Choice Requires="p14">
      <p:transition spd="slow" p14:dur="2000" advTm="75591"/>
    </mc:Choice>
    <mc:Fallback xmlns="">
      <p:transition spd="slow" advTm="755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par>
                                <p:cTn id="16" presetID="4"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500"/>
                                        <p:tgtEl>
                                          <p:spTgt spid="15"/>
                                        </p:tgtEl>
                                      </p:cBhvr>
                                    </p:animEffect>
                                  </p:childTnLst>
                                </p:cTn>
                              </p:par>
                              <p:par>
                                <p:cTn id="19" presetID="4"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ox(in)">
                                      <p:cBhvr>
                                        <p:cTn id="21" dur="500"/>
                                        <p:tgtEl>
                                          <p:spTgt spid="1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500"/>
                                        <p:tgtEl>
                                          <p:spTgt spid="16"/>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1509878" y="-129889"/>
            <a:ext cx="10657675" cy="6427751"/>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38581" t="24563" r="40933" b="26282"/>
          <a:stretch/>
        </p:blipFill>
        <p:spPr>
          <a:xfrm flipH="1">
            <a:off x="102773" y="3500484"/>
            <a:ext cx="3638838" cy="3357516"/>
          </a:xfrm>
          <a:prstGeom prst="rect">
            <a:avLst/>
          </a:prstGeom>
        </p:spPr>
      </p:pic>
      <p:sp>
        <p:nvSpPr>
          <p:cNvPr id="3" name="TextBox 2">
            <a:extLst>
              <a:ext uri="{FF2B5EF4-FFF2-40B4-BE49-F238E27FC236}">
                <a16:creationId xmlns="" xmlns:a16="http://schemas.microsoft.com/office/drawing/2014/main" id="{5BD6C2B0-9EE5-45A3-8583-6AFDCE780181}"/>
              </a:ext>
            </a:extLst>
          </p:cNvPr>
          <p:cNvSpPr txBox="1"/>
          <p:nvPr/>
        </p:nvSpPr>
        <p:spPr>
          <a:xfrm>
            <a:off x="3901674" y="2543045"/>
            <a:ext cx="7608793" cy="2052613"/>
          </a:xfrm>
          <a:prstGeom prst="rect">
            <a:avLst/>
          </a:prstGeom>
          <a:noFill/>
        </p:spPr>
        <p:txBody>
          <a:bodyPr wrap="square" rtlCol="0">
            <a:spAutoFit/>
          </a:bodyPr>
          <a:lstStyle/>
          <a:p>
            <a:r>
              <a:rPr lang="en-US" sz="6369">
                <a:latin typeface="Times New Roman" panose="02020603050405020304" pitchFamily="18" charset="0"/>
                <a:cs typeface="Times New Roman" panose="02020603050405020304" pitchFamily="18" charset="0"/>
              </a:rPr>
              <a:t>Luyện đọc đoạn kết hợp giải nghĩa từ</a:t>
            </a:r>
          </a:p>
        </p:txBody>
      </p:sp>
    </p:spTree>
    <p:custDataLst>
      <p:tags r:id="rId1"/>
    </p:custDataLst>
    <p:extLst>
      <p:ext uri="{BB962C8B-B14F-4D97-AF65-F5344CB8AC3E}">
        <p14:creationId xmlns:p14="http://schemas.microsoft.com/office/powerpoint/2010/main" val="28467459"/>
      </p:ext>
    </p:extLst>
  </p:cSld>
  <p:clrMapOvr>
    <a:masterClrMapping/>
  </p:clrMapOvr>
  <p:transition spd="slow" advTm="22325">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
</p:tagLst>
</file>

<file path=ppt/tags/tag2.xml><?xml version="1.0" encoding="utf-8"?>
<p:tagLst xmlns:a="http://schemas.openxmlformats.org/drawingml/2006/main" xmlns:r="http://schemas.openxmlformats.org/officeDocument/2006/relationships" xmlns:p="http://schemas.openxmlformats.org/presentationml/2006/main">
  <p:tag name="TIMING" val="|12.6|5.5|4.9|7.1"/>
</p:tagLst>
</file>

<file path=ppt/tags/tag3.xml><?xml version="1.0" encoding="utf-8"?>
<p:tagLst xmlns:a="http://schemas.openxmlformats.org/drawingml/2006/main" xmlns:r="http://schemas.openxmlformats.org/officeDocument/2006/relationships" xmlns:p="http://schemas.openxmlformats.org/presentationml/2006/main">
  <p:tag name="TIMING" val="|3.8|15.3|29.6"/>
</p:tagLst>
</file>

<file path=ppt/tags/tag4.xml><?xml version="1.0" encoding="utf-8"?>
<p:tagLst xmlns:a="http://schemas.openxmlformats.org/drawingml/2006/main" xmlns:r="http://schemas.openxmlformats.org/officeDocument/2006/relationships" xmlns:p="http://schemas.openxmlformats.org/presentationml/2006/main">
  <p:tag name="TIMING" val="|9.8"/>
</p:tagLst>
</file>

<file path=ppt/tags/tag5.xml><?xml version="1.0" encoding="utf-8"?>
<p:tagLst xmlns:a="http://schemas.openxmlformats.org/drawingml/2006/main" xmlns:r="http://schemas.openxmlformats.org/officeDocument/2006/relationships" xmlns:p="http://schemas.openxmlformats.org/presentationml/2006/main">
  <p:tag name="TIMING" val="|12.6|5.5|4.9|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3954</TotalTime>
  <Words>1711</Words>
  <Application>Microsoft Office PowerPoint</Application>
  <PresentationFormat>Widescreen</PresentationFormat>
  <Paragraphs>251</Paragraphs>
  <Slides>37</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Arial</vt:lpstr>
      <vt:lpstr>Calibri</vt:lpstr>
      <vt:lpstr>Calibri Light</vt:lpstr>
      <vt:lpstr>Cambria</vt:lpstr>
      <vt:lpstr>inpin heiti</vt:lpstr>
      <vt:lpstr>OpenSans</vt:lpstr>
      <vt:lpstr>Times New Roman</vt:lpstr>
      <vt:lpstr>VNI-Times</vt:lpstr>
      <vt:lpstr>VnTimes28</vt:lpstr>
      <vt:lpstr>方正喵呜体</vt:lpstr>
      <vt:lpstr>等线</vt:lpstr>
      <vt:lpstr>等线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174</cp:revision>
  <dcterms:created xsi:type="dcterms:W3CDTF">2020-04-20T01:00:17Z</dcterms:created>
  <dcterms:modified xsi:type="dcterms:W3CDTF">2022-01-17T02:21:51Z</dcterms:modified>
</cp:coreProperties>
</file>