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259" r:id="rId3"/>
    <p:sldId id="256" r:id="rId4"/>
    <p:sldId id="261" r:id="rId5"/>
    <p:sldId id="307" r:id="rId6"/>
    <p:sldId id="308" r:id="rId7"/>
    <p:sldId id="309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B613E09-315B-481A-BF64-24E986970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96754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43000" y="990600"/>
            <a:ext cx="7162801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altLang="en-US" sz="2400" b="1" u="sng" dirty="0" smtClean="0">
                <a:solidFill>
                  <a:srgbClr val="FF0000"/>
                </a:solidFill>
              </a:rPr>
              <a:t/>
            </a:r>
            <a:br>
              <a:rPr lang="vi-VN" altLang="en-US" sz="2400" b="1" u="sng" dirty="0" smtClean="0">
                <a:solidFill>
                  <a:srgbClr val="FF0000"/>
                </a:solidFill>
              </a:rPr>
            </a:br>
            <a:r>
              <a:rPr lang="vi-VN" altLang="en-US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Luyện Tập</a:t>
            </a:r>
            <a:r>
              <a:rPr lang="en-US" altLang="en-US" sz="4800" b="1" i="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4800" b="1" i="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b="1" i="0" u="sng" dirty="0" smtClean="0">
                <a:solidFill>
                  <a:srgbClr val="FF0000"/>
                </a:solidFill>
              </a:rPr>
              <a:t/>
            </a:r>
            <a:br>
              <a:rPr lang="en-US" altLang="en-US" sz="2400" b="1" i="0" u="sng" dirty="0" smtClean="0">
                <a:solidFill>
                  <a:srgbClr val="FF0000"/>
                </a:solidFill>
              </a:rPr>
            </a:br>
            <a:r>
              <a:rPr lang="vi-VN" altLang="en-US" sz="3200" b="1" i="0" dirty="0" smtClean="0">
                <a:solidFill>
                  <a:srgbClr val="FF0000"/>
                </a:solidFill>
              </a:rPr>
              <a:t>ÔN TẬP CUỐI HỌC KÌ I</a:t>
            </a:r>
            <a:r>
              <a:rPr lang="vi-VN" altLang="en-US" sz="3200" b="1" i="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/>
            </a:r>
            <a:br>
              <a:rPr lang="vi-VN" altLang="en-US" sz="3200" b="1" i="0" dirty="0" smtClean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vi-VN" altLang="en-US" sz="3200" b="1" i="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TIẾT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vi-VN" altLang="en-US" sz="3200" b="1" i="0" dirty="0" smtClean="0">
                <a:solidFill>
                  <a:srgbClr val="FF0000"/>
                </a:solidFill>
              </a:rPr>
              <a:t/>
            </a:r>
            <a:br>
              <a:rPr lang="vi-VN" altLang="en-US" sz="3200" b="1" i="0" dirty="0" smtClean="0">
                <a:solidFill>
                  <a:srgbClr val="FF0000"/>
                </a:solidFill>
              </a:rPr>
            </a:br>
            <a:endParaRPr lang="vi-VN" altLang="en-US" sz="3600" i="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04800" y="533400"/>
            <a:ext cx="9220200" cy="64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85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" action="ppaction://noaction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" action="ppaction://noaction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" action="ppaction://noaction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6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9"/>
          <p:cNvSpPr txBox="1">
            <a:spLocks noChangeArrowheads="1"/>
          </p:cNvSpPr>
          <p:nvPr/>
        </p:nvSpPr>
        <p:spPr bwMode="auto">
          <a:xfrm>
            <a:off x="228600" y="304800"/>
            <a:ext cx="86868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0" dirty="0"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sz="2800" b="1" i="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sz="2800" b="1" i="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i="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0" dirty="0">
                <a:latin typeface="Times New Roman" pitchFamily="18" charset="0"/>
                <a:cs typeface="Times New Roman" pitchFamily="18" charset="0"/>
              </a:rPr>
              <a:t>ĐƯỜNG VÀO BẢN</a:t>
            </a:r>
            <a:endParaRPr lang="vi-VN" sz="2800" b="1" i="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qua con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veo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lách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mỏm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sườn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thoai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Con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vầu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san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tắp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đũa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Con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tiễn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bén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lại</a:t>
            </a:r>
            <a:endParaRPr lang="vi-VN" sz="2800" i="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Vầu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0" dirty="0" err="1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i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68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núi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suối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onut 2"/>
          <p:cNvSpPr/>
          <p:nvPr/>
        </p:nvSpPr>
        <p:spPr bwMode="auto">
          <a:xfrm>
            <a:off x="5943600" y="6019800"/>
            <a:ext cx="609600" cy="609600"/>
          </a:xfrm>
          <a:prstGeom prst="don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cs typeface="+mn-cs"/>
            </a:endParaRPr>
          </a:p>
        </p:txBody>
      </p:sp>
      <p:sp>
        <p:nvSpPr>
          <p:cNvPr id="4" name="Donut 3"/>
          <p:cNvSpPr/>
          <p:nvPr/>
        </p:nvSpPr>
        <p:spPr bwMode="auto">
          <a:xfrm>
            <a:off x="23674" y="2209800"/>
            <a:ext cx="609600" cy="609600"/>
          </a:xfrm>
          <a:prstGeom prst="don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cs typeface="+mn-cs"/>
            </a:endParaRPr>
          </a:p>
        </p:txBody>
      </p:sp>
      <p:sp>
        <p:nvSpPr>
          <p:cNvPr id="5" name="Donut 4"/>
          <p:cNvSpPr/>
          <p:nvPr/>
        </p:nvSpPr>
        <p:spPr bwMode="auto">
          <a:xfrm>
            <a:off x="2610035" y="4038600"/>
            <a:ext cx="762000" cy="685800"/>
          </a:xfrm>
          <a:prstGeom prst="don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70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838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Ba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mỏm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b)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c)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Donut 2"/>
          <p:cNvSpPr/>
          <p:nvPr/>
        </p:nvSpPr>
        <p:spPr bwMode="auto">
          <a:xfrm>
            <a:off x="3048000" y="990600"/>
            <a:ext cx="609600" cy="609600"/>
          </a:xfrm>
          <a:prstGeom prst="don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cs typeface="+mn-cs"/>
            </a:endParaRPr>
          </a:p>
        </p:txBody>
      </p:sp>
      <p:sp>
        <p:nvSpPr>
          <p:cNvPr id="4" name="Donut 3"/>
          <p:cNvSpPr/>
          <p:nvPr/>
        </p:nvSpPr>
        <p:spPr bwMode="auto">
          <a:xfrm>
            <a:off x="152400" y="4343400"/>
            <a:ext cx="609600" cy="609600"/>
          </a:xfrm>
          <a:prstGeom prst="don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vi-VN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20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32084" y="9144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469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THU PHUONG</cp:lastModifiedBy>
  <cp:revision>70</cp:revision>
  <dcterms:created xsi:type="dcterms:W3CDTF">2012-11-26T07:18:10Z</dcterms:created>
  <dcterms:modified xsi:type="dcterms:W3CDTF">2022-01-03T09:49:51Z</dcterms:modified>
</cp:coreProperties>
</file>