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86" r:id="rId3"/>
    <p:sldId id="288" r:id="rId4"/>
    <p:sldId id="289" r:id="rId5"/>
    <p:sldId id="272" r:id="rId6"/>
    <p:sldId id="257" r:id="rId7"/>
    <p:sldId id="261" r:id="rId8"/>
    <p:sldId id="264" r:id="rId9"/>
  </p:sldIdLst>
  <p:sldSz cx="12190413" cy="6858000"/>
  <p:notesSz cx="9144000" cy="6858000"/>
  <p:defaultTextStyle>
    <a:defPPr>
      <a:defRPr lang="en-US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BF3"/>
    <a:srgbClr val="DFF3FE"/>
    <a:srgbClr val="0000FF"/>
    <a:srgbClr val="00FFFF"/>
    <a:srgbClr val="33CCFF"/>
    <a:srgbClr val="FF6600"/>
    <a:srgbClr val="6600CC"/>
    <a:srgbClr val="00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00B3-80E4-4EEA-B163-7AFEEF427FDF}" type="datetimeFigureOut">
              <a:rPr lang="vi-VN" smtClean="0"/>
              <a:t>31/12/2021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DE05-5849-4FDB-8845-BE677FBA10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6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giải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thiết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bởi</a:t>
            </a:r>
            <a:r>
              <a:rPr lang="en-US" b="1" baseline="0" dirty="0" smtClean="0"/>
              <a:t>: HUY DUẨN – fb: </a:t>
            </a:r>
            <a:r>
              <a:rPr lang="en-US" b="1" baseline="0" dirty="0" err="1" smtClean="0"/>
              <a:t>Huy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Duẩn</a:t>
            </a:r>
            <a:r>
              <a:rPr lang="en-US" b="1" baseline="0" dirty="0" smtClean="0"/>
              <a:t> – </a:t>
            </a:r>
            <a:r>
              <a:rPr lang="en-US" b="1" baseline="0" dirty="0" err="1" smtClean="0"/>
              <a:t>gmail</a:t>
            </a:r>
            <a:r>
              <a:rPr lang="en-US" b="1" baseline="0" dirty="0" smtClean="0"/>
              <a:t>: huyduan2410@gmail.com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DE05-5849-4FDB-8845-BE677FBA109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7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0511-6FAF-4B5E-A0B4-AB5D21C1DBE5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361407" y="857250"/>
            <a:ext cx="736022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6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Google Shape;89;p1"/>
          <p:cNvSpPr txBox="1"/>
          <p:nvPr/>
        </p:nvSpPr>
        <p:spPr>
          <a:xfrm>
            <a:off x="5790406" y="3928779"/>
            <a:ext cx="41072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77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9050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HKI (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06" y="3048000"/>
            <a:ext cx="3888486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0" y="838200"/>
            <a:ext cx="2103343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406" y="1066800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87" y="552452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608" y="462990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577" y="3772854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711463" y="233837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013894" y="2049755"/>
            <a:ext cx="6201039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7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4" y="3894918"/>
            <a:ext cx="4672991" cy="293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96" y="-228124"/>
            <a:ext cx="2742843" cy="319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063"/>
            <a:ext cx="1394782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1606" y="1981200"/>
            <a:ext cx="5593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206" y="2133600"/>
            <a:ext cx="37289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8" y="-152400"/>
            <a:ext cx="1524006" cy="152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847"/>
            <a:ext cx="12190413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2.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 chuyện sau vào vở. Nhớ 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vi-VN" sz="3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hoặc </a:t>
            </a:r>
            <a:r>
              <a:rPr lang="vi-VN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còn thiếu vào chỗ thích hợp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5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Một cậu bé được bà dẫn đi chơi phố </a:t>
            </a:r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về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nói với mẹ: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ạ bây giờ con mới biết là bà nhát lắm.</a:t>
            </a: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Mẹ ngạc nhiên: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con lại nói thế?</a:t>
            </a: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Cậu bé trả lời 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cứ mỗi khi qua đường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lại nắm chặt lấy tay con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TRUYỆN VUI</a:t>
            </a:r>
          </a:p>
          <a:p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206" y="2286000"/>
            <a:ext cx="287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.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310" y="2225643"/>
            <a:ext cx="297664" cy="630942"/>
          </a:xfrm>
          <a:prstGeom prst="rect">
            <a:avLst/>
          </a:prstGeom>
          <a:solidFill>
            <a:srgbClr val="F0FBF3"/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L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2606" y="2193559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7169" y="2824501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0806" y="4953000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9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606" y="304800"/>
            <a:ext cx="830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006" y="2438400"/>
            <a:ext cx="82423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Tạm</a:t>
            </a:r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06" y="3180443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0"/>
            <a:ext cx="913606" cy="838200"/>
          </a:xfrm>
          <a:prstGeom prst="roundRect">
            <a:avLst/>
          </a:prstGeom>
          <a:solidFill>
            <a:srgbClr val="F0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69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TIẾT HỌC VUI</dc:title>
  <dc:creator>Huy Duẩn</dc:creator>
  <cp:lastModifiedBy>Microsoft account</cp:lastModifiedBy>
  <cp:revision>65</cp:revision>
  <dcterms:created xsi:type="dcterms:W3CDTF">2021-07-17T05:04:48Z</dcterms:created>
  <dcterms:modified xsi:type="dcterms:W3CDTF">2021-12-31T08:03:36Z</dcterms:modified>
</cp:coreProperties>
</file>