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756" r:id="rId4"/>
    <p:sldMasterId id="2147483768" r:id="rId5"/>
  </p:sldMasterIdLst>
  <p:notesMasterIdLst>
    <p:notesMasterId r:id="rId16"/>
  </p:notesMasterIdLst>
  <p:sldIdLst>
    <p:sldId id="257" r:id="rId6"/>
    <p:sldId id="258" r:id="rId7"/>
    <p:sldId id="262" r:id="rId8"/>
    <p:sldId id="271" r:id="rId9"/>
    <p:sldId id="273" r:id="rId10"/>
    <p:sldId id="272" r:id="rId11"/>
    <p:sldId id="274" r:id="rId12"/>
    <p:sldId id="260" r:id="rId13"/>
    <p:sldId id="275" r:id="rId14"/>
    <p:sldId id="26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5FA"/>
    <a:srgbClr val="0000FF"/>
    <a:srgbClr val="FFFFCC"/>
    <a:srgbClr val="CCECFF"/>
    <a:srgbClr val="F6FDB1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9" autoAdjust="0"/>
    <p:restoredTop sz="94660"/>
  </p:normalViewPr>
  <p:slideViewPr>
    <p:cSldViewPr snapToGrid="0">
      <p:cViewPr varScale="1">
        <p:scale>
          <a:sx n="70" d="100"/>
          <a:sy n="70" d="100"/>
        </p:scale>
        <p:origin x="3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DC38A6-5F5D-47E3-AADD-9CBE0A44A5EF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2DD531-A72B-4148-A5A7-B7C80C93D1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215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vi-VN">
              <a:latin typeface="Calibri" panose="020F0502020204030204" pitchFamily="34" charset="0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FAACCCE-6402-4D16-B400-FF679FC52AF2}" type="slidenum">
              <a:rPr lang="vi-VN" sz="1200">
                <a:solidFill>
                  <a:prstClr val="black"/>
                </a:solidFill>
              </a:rPr>
              <a:pPr eaLnBrk="1" hangingPunct="1"/>
              <a:t>7</a:t>
            </a:fld>
            <a:endParaRPr lang="vi-VN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7815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0D2624-8C84-4E26-ACCD-D17479CCFCD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755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AA37B3-B423-4F6E-8296-56AE0931CF3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4452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8980CD-355F-4628-ADA5-F50CFE857FD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25018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41690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7806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56768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1546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9297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493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52917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3960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FCE204-1CEC-4338-907A-1DBE854FD0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2582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51825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36361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53608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68596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104990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1033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761577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312216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7102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4775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5B347C-AE47-4983-A7A2-9ECB532BAAF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55028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8269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88596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21519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09545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noProof="1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6B461C-9F52-415C-9417-A70908D62380}" type="slidenum">
              <a:rPr lang="en-US" altLang="zh-CN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104124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FCDE59-6B77-435F-9A6A-9F9A718FABCB}" type="slidenum">
              <a:rPr lang="en-US" altLang="zh-CN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99137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963084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378A0B-DB35-408F-9D0F-38B20FEBA6D8}" type="slidenum">
              <a:rPr lang="en-US" altLang="zh-CN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70308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40ECA5-7BB1-41A5-9ACB-A78892362D1F}" type="slidenum">
              <a:rPr lang="en-US" altLang="zh-CN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35658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1533EC-0A38-489A-AF6D-B1955587C0A1}" type="slidenum">
              <a:rPr lang="en-US" altLang="zh-CN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378935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76A5E3-401E-433C-823A-331ACAABDB9E}" type="slidenum">
              <a:rPr lang="en-US" altLang="zh-CN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8318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D9E264-C94B-45DE-AA72-8A44A652173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80551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50192F-F8B8-4064-8A36-CE490FCE3222}" type="slidenum">
              <a:rPr lang="en-US" altLang="zh-CN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50922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766733" y="273050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BE40F0-C01A-4B84-953C-14550CF768D3}" type="slidenum">
              <a:rPr lang="en-US" altLang="zh-CN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568123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26854-026B-433A-B6CE-10265BFE525B}" type="slidenum">
              <a:rPr lang="en-US" altLang="zh-CN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62305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407DEB-F3CA-4921-BCA2-5C2C48239593}" type="slidenum">
              <a:rPr lang="en-US" altLang="zh-CN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34418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5851525"/>
          </a:xfrm>
        </p:spPr>
        <p:txBody>
          <a:bodyPr vert="eaVert"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EF05D4-A333-407B-BC3D-E3C5EE359FFF}" type="slidenum">
              <a:rPr lang="en-US" altLang="zh-CN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518711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BB6DAA-E7DF-4331-8D7A-91DE75DF839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0AD992-15E8-46CB-B114-9DD3DB9971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381235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BB6DAA-E7DF-4331-8D7A-91DE75DF839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0AD992-15E8-46CB-B114-9DD3DB9971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52059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BB6DAA-E7DF-4331-8D7A-91DE75DF839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0AD992-15E8-46CB-B114-9DD3DB9971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893804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BB6DAA-E7DF-4331-8D7A-91DE75DF839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0AD992-15E8-46CB-B114-9DD3DB9971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3145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BB6DAA-E7DF-4331-8D7A-91DE75DF839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0AD992-15E8-46CB-B114-9DD3DB9971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65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28AC3B-E193-4B30-90B2-C5213CB7DE4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82740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BB6DAA-E7DF-4331-8D7A-91DE75DF839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0AD992-15E8-46CB-B114-9DD3DB9971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64552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BB6DAA-E7DF-4331-8D7A-91DE75DF839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0AD992-15E8-46CB-B114-9DD3DB9971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750684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BB6DAA-E7DF-4331-8D7A-91DE75DF839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0AD992-15E8-46CB-B114-9DD3DB9971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9205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BB6DAA-E7DF-4331-8D7A-91DE75DF839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0AD992-15E8-46CB-B114-9DD3DB9971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244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BB6DAA-E7DF-4331-8D7A-91DE75DF839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0AD992-15E8-46CB-B114-9DD3DB9971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830133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BB6DAA-E7DF-4331-8D7A-91DE75DF839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0AD992-15E8-46CB-B114-9DD3DB9971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3283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2B103D-C5DC-4ED0-91FD-6FB773570F1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954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037DA-FB64-4711-92C7-1ADB21776A9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3016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A2F975-0A2C-4FD9-A15F-AD196D49359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311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792997-D613-4E34-BFA6-04197D8CBB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483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ahoma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ahoma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071AD9CB-7B55-408A-A9B9-E03A776E691A}" type="slidenum">
              <a:rPr lang="en-US" smtClean="0">
                <a:solidFill>
                  <a:prstClr val="black">
                    <a:tint val="75000"/>
                  </a:prstClr>
                </a:solidFill>
                <a:latin typeface="Tahoma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461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688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9699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Font typeface="Arial" pitchFamily="34" charset="0"/>
              <a:buNone/>
              <a:defRPr sz="1400">
                <a:latin typeface="Arial" pitchFamily="34" charset="0"/>
                <a:ea typeface="SimSun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buFont typeface="Arial" pitchFamily="34" charset="0"/>
              <a:buNone/>
              <a:defRPr sz="1400">
                <a:latin typeface="Arial" pitchFamily="34" charset="0"/>
                <a:ea typeface="SimSun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SimSun" panose="02010600030101010101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fld id="{7DFF461B-AB94-4527-8416-02B80FB98065}" type="slidenum">
              <a:rPr lang="en-US" altLang="zh-CN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9024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3000" t="-43000" r="-8000" b="-3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FBB6DAA-E7DF-4331-8D7A-91DE75DF839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80AD992-15E8-46CB-B114-9DD3DB9971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03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6.jpeg"/><Relationship Id="rId16" Type="http://schemas.openxmlformats.org/officeDocument/2006/relationships/image" Target="../media/image20.png"/><Relationship Id="rId1" Type="http://schemas.openxmlformats.org/officeDocument/2006/relationships/slideLayout" Target="../slideLayouts/slideLayout40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5" Type="http://schemas.openxmlformats.org/officeDocument/2006/relationships/image" Target="../media/image1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048147" y="1737885"/>
            <a:ext cx="8305800" cy="19697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6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6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6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6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3 – </a:t>
            </a:r>
            <a:r>
              <a:rPr lang="en-US" sz="36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36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endParaRPr lang="en-US" sz="36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5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5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</a:t>
            </a:r>
            <a:r>
              <a:rPr lang="en-US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(GSK </a:t>
            </a:r>
            <a:r>
              <a:rPr lang="en-US" sz="3200" b="1" dirty="0" err="1">
                <a:solidFill>
                  <a:srgbClr val="EEECE1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150)</a:t>
            </a:r>
            <a:endParaRPr lang="en-US" sz="3200" b="1" dirty="0">
              <a:solidFill>
                <a:srgbClr val="EEECE1">
                  <a:lumMod val="1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303020" y="648314"/>
            <a:ext cx="9220200" cy="641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b="1" dirty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PHÚC LỢI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942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4" name="Heart 3"/>
          <p:cNvSpPr/>
          <p:nvPr/>
        </p:nvSpPr>
        <p:spPr>
          <a:xfrm>
            <a:off x="7426335" y="1228240"/>
            <a:ext cx="3412273" cy="4010188"/>
          </a:xfrm>
          <a:prstGeom prst="heart">
            <a:avLst/>
          </a:prstGeom>
          <a:solidFill>
            <a:srgbClr val="FDD3F7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544855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81193" y="308518"/>
            <a:ext cx="3692912" cy="923330"/>
          </a:xfrm>
          <a:prstGeom prst="rect">
            <a:avLst/>
          </a:prstGeom>
          <a:solidFill>
            <a:srgbClr val="BFF3FD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>
                <a:solidFill>
                  <a:srgbClr val="F79646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5400" b="1" dirty="0">
                <a:solidFill>
                  <a:srgbClr val="F79646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79646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endParaRPr lang="en-US" sz="5400" b="1" dirty="0">
              <a:solidFill>
                <a:srgbClr val="F79646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79176" y="2602374"/>
            <a:ext cx="943078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 sz="40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    </a:t>
            </a:r>
            <a:r>
              <a:rPr lang="en-US" sz="40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Bước</a:t>
            </a:r>
            <a:r>
              <a:rPr lang="en-US" sz="40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đầu</a:t>
            </a:r>
            <a:r>
              <a:rPr lang="en-US" sz="40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viết</a:t>
            </a:r>
            <a:r>
              <a:rPr lang="en-US" sz="40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được</a:t>
            </a:r>
            <a:r>
              <a:rPr lang="en-US" sz="40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một</a:t>
            </a:r>
            <a:r>
              <a:rPr lang="en-US" sz="40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bức</a:t>
            </a:r>
            <a:r>
              <a:rPr lang="en-US" sz="40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thư</a:t>
            </a:r>
            <a:r>
              <a:rPr lang="en-US" sz="40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thăm</a:t>
            </a:r>
            <a:r>
              <a:rPr lang="en-US" sz="40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hỏi</a:t>
            </a:r>
            <a:r>
              <a:rPr lang="en-US" sz="40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người</a:t>
            </a:r>
            <a:r>
              <a:rPr lang="en-US" sz="40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thân</a:t>
            </a:r>
            <a:r>
              <a:rPr lang="en-US" sz="40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hoặc</a:t>
            </a:r>
            <a:r>
              <a:rPr lang="en-US" sz="40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người</a:t>
            </a:r>
            <a:r>
              <a:rPr lang="en-US" sz="40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mà</a:t>
            </a:r>
            <a:r>
              <a:rPr lang="en-US" sz="40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em</a:t>
            </a:r>
            <a:r>
              <a:rPr lang="en-US" sz="40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quý</a:t>
            </a:r>
            <a:r>
              <a:rPr lang="en-US" sz="40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mến</a:t>
            </a:r>
            <a:r>
              <a:rPr lang="en-US" sz="40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  <a:endParaRPr lang="en-US" sz="4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0409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270325" y="313346"/>
            <a:ext cx="3829896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6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endParaRPr lang="en-US" sz="36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6</a:t>
            </a:r>
            <a:r>
              <a:rPr lang="en-US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48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96769" y="2031301"/>
            <a:ext cx="9745033" cy="76944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Đọc</a:t>
            </a:r>
            <a:r>
              <a:rPr lang="en-US" sz="4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thuộc</a:t>
            </a:r>
            <a:r>
              <a:rPr lang="en-US" sz="4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2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câu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thơ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đã</a:t>
            </a:r>
            <a:r>
              <a:rPr lang="en-US" sz="4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học</a:t>
            </a:r>
            <a:r>
              <a:rPr lang="en-US" sz="4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ở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học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kỳ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4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476027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624362" y="1694986"/>
            <a:ext cx="8229600" cy="25536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2.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thăm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mến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0730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130" name="Group 20">
            <a:extLst>
              <a:ext uri="{FF2B5EF4-FFF2-40B4-BE49-F238E27FC236}">
                <a16:creationId xmlns:a16="http://schemas.microsoft.com/office/drawing/2014/main" xmlns="" id="{DAD80906-B917-4746-8A15-E09357CC48E5}"/>
              </a:ext>
            </a:extLst>
          </p:cNvPr>
          <p:cNvGrpSpPr>
            <a:grpSpLocks/>
          </p:cNvGrpSpPr>
          <p:nvPr/>
        </p:nvGrpSpPr>
        <p:grpSpPr bwMode="auto">
          <a:xfrm>
            <a:off x="1450428" y="530461"/>
            <a:ext cx="9123363" cy="6247737"/>
            <a:chOff x="0" y="1092"/>
            <a:chExt cx="5747" cy="3143"/>
          </a:xfrm>
        </p:grpSpPr>
        <p:pic>
          <p:nvPicPr>
            <p:cNvPr id="48132" name="Picture 18" descr="Cover">
              <a:extLst>
                <a:ext uri="{FF2B5EF4-FFF2-40B4-BE49-F238E27FC236}">
                  <a16:creationId xmlns:a16="http://schemas.microsoft.com/office/drawing/2014/main" xmlns="" id="{310B620A-3446-4808-8EB7-E0BCD2401F7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lum bright="-1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60" y="3725"/>
              <a:ext cx="1347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133" name="Picture 17" descr="Cover">
              <a:extLst>
                <a:ext uri="{FF2B5EF4-FFF2-40B4-BE49-F238E27FC236}">
                  <a16:creationId xmlns:a16="http://schemas.microsoft.com/office/drawing/2014/main" xmlns="" id="{79345220-BD75-4F16-AD78-6AEC240F56B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lum bright="-1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34" y="3293"/>
              <a:ext cx="1543" cy="5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134" name="Picture 16" descr="Cover">
              <a:extLst>
                <a:ext uri="{FF2B5EF4-FFF2-40B4-BE49-F238E27FC236}">
                  <a16:creationId xmlns:a16="http://schemas.microsoft.com/office/drawing/2014/main" xmlns="" id="{4A6C1618-52DF-4C65-86B7-A46230672B5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lum bright="-1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2" y="2123"/>
              <a:ext cx="2511" cy="18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135" name="Picture 15" descr="Cover">
              <a:extLst>
                <a:ext uri="{FF2B5EF4-FFF2-40B4-BE49-F238E27FC236}">
                  <a16:creationId xmlns:a16="http://schemas.microsoft.com/office/drawing/2014/main" xmlns="" id="{84C82D84-3222-4CD3-85CB-7D0B47775BB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lum bright="-1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7" y="2976"/>
              <a:ext cx="1380" cy="5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136" name="Picture 14" descr="Cover">
              <a:extLst>
                <a:ext uri="{FF2B5EF4-FFF2-40B4-BE49-F238E27FC236}">
                  <a16:creationId xmlns:a16="http://schemas.microsoft.com/office/drawing/2014/main" xmlns="" id="{F12F31A0-BA43-452C-99B1-664143D284C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lum bright="-1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48" y="2649"/>
              <a:ext cx="1386" cy="4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137" name="Picture 13" descr="Cover">
              <a:extLst>
                <a:ext uri="{FF2B5EF4-FFF2-40B4-BE49-F238E27FC236}">
                  <a16:creationId xmlns:a16="http://schemas.microsoft.com/office/drawing/2014/main" xmlns="" id="{21BAC03F-0038-4349-8B6A-CAC038744C2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lum bright="-1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71" y="2289"/>
              <a:ext cx="1281" cy="8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138" name="Picture 12" descr="Cover">
              <a:extLst>
                <a:ext uri="{FF2B5EF4-FFF2-40B4-BE49-F238E27FC236}">
                  <a16:creationId xmlns:a16="http://schemas.microsoft.com/office/drawing/2014/main" xmlns="" id="{A9A84C8B-2922-4D41-A433-C409C474BE0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lum bright="-1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35" y="2328"/>
              <a:ext cx="961" cy="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139" name="Picture 11" descr="Cover">
              <a:extLst>
                <a:ext uri="{FF2B5EF4-FFF2-40B4-BE49-F238E27FC236}">
                  <a16:creationId xmlns:a16="http://schemas.microsoft.com/office/drawing/2014/main" xmlns="" id="{68C4EA18-2D2E-46A1-8429-2465292AEA9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>
              <a:lum bright="-1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02" y="2014"/>
              <a:ext cx="928" cy="4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140" name="Picture 10" descr="Cover">
              <a:extLst>
                <a:ext uri="{FF2B5EF4-FFF2-40B4-BE49-F238E27FC236}">
                  <a16:creationId xmlns:a16="http://schemas.microsoft.com/office/drawing/2014/main" xmlns="" id="{9DE78D92-6E19-489B-8E5C-2A869EECE4D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lum bright="-1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71" y="2145"/>
              <a:ext cx="1249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141" name="Picture 9" descr="Cover">
              <a:extLst>
                <a:ext uri="{FF2B5EF4-FFF2-40B4-BE49-F238E27FC236}">
                  <a16:creationId xmlns:a16="http://schemas.microsoft.com/office/drawing/2014/main" xmlns="" id="{BBCFF218-85A3-4DD8-A155-DBCD2C91ED9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>
              <a:lum bright="-1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8" y="1786"/>
              <a:ext cx="1203" cy="6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142" name="Picture 8" descr="Cover">
              <a:extLst>
                <a:ext uri="{FF2B5EF4-FFF2-40B4-BE49-F238E27FC236}">
                  <a16:creationId xmlns:a16="http://schemas.microsoft.com/office/drawing/2014/main" xmlns="" id="{CE9F2EA8-C179-4148-B1DA-C5BA9634FF9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lum bright="-1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2" y="2034"/>
              <a:ext cx="2622" cy="5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143" name="Picture 7" descr="Cover">
              <a:extLst>
                <a:ext uri="{FF2B5EF4-FFF2-40B4-BE49-F238E27FC236}">
                  <a16:creationId xmlns:a16="http://schemas.microsoft.com/office/drawing/2014/main" xmlns="" id="{00FA1CC4-EA91-4AD6-8718-69A937077E6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>
              <a:lum bright="-1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6" y="1230"/>
              <a:ext cx="1517" cy="3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145" name="Picture 5" descr="Cover">
              <a:extLst>
                <a:ext uri="{FF2B5EF4-FFF2-40B4-BE49-F238E27FC236}">
                  <a16:creationId xmlns:a16="http://schemas.microsoft.com/office/drawing/2014/main" xmlns="" id="{509481AA-39AE-410D-8133-7525A64EE4C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>
              <a:lum bright="-1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2" y="1092"/>
              <a:ext cx="2007" cy="16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146" name="Picture 4" descr="Cover">
              <a:extLst>
                <a:ext uri="{FF2B5EF4-FFF2-40B4-BE49-F238E27FC236}">
                  <a16:creationId xmlns:a16="http://schemas.microsoft.com/office/drawing/2014/main" xmlns="" id="{615D63FA-2D1B-4690-A70D-883CB7A5165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6">
              <a:lum bright="-1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714"/>
              <a:ext cx="1746" cy="13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8131" name="Text Box 10">
            <a:extLst>
              <a:ext uri="{FF2B5EF4-FFF2-40B4-BE49-F238E27FC236}">
                <a16:creationId xmlns:a16="http://schemas.microsoft.com/office/drawing/2014/main" xmlns="" id="{1EC8475B-75E8-4667-9341-8C9A8E0040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1" y="-22225"/>
            <a:ext cx="45640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ấu trúc bức thư:</a:t>
            </a:r>
            <a:endParaRPr lang="en-US" altLang="en-US" sz="36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MMConnector">
            <a:extLst>
              <a:ext uri="{FF2B5EF4-FFF2-40B4-BE49-F238E27FC236}">
                <a16:creationId xmlns:a16="http://schemas.microsoft.com/office/drawing/2014/main" xmlns="" id="{701C5C4D-0540-43D3-9EC8-C7C5F7B4DA6F}"/>
              </a:ext>
            </a:extLst>
          </p:cNvPr>
          <p:cNvSpPr/>
          <p:nvPr/>
        </p:nvSpPr>
        <p:spPr>
          <a:xfrm rot="20944706" flipV="1">
            <a:off x="6063079" y="550552"/>
            <a:ext cx="2233822" cy="142836"/>
          </a:xfrm>
          <a:custGeom>
            <a:avLst/>
            <a:gdLst/>
            <a:ahLst/>
            <a:cxnLst/>
            <a:rect l="0" t="0" r="0" b="0"/>
            <a:pathLst>
              <a:path w="612896" h="341195">
                <a:moveTo>
                  <a:pt x="-8125" y="-71815"/>
                </a:moveTo>
                <a:cubicBezTo>
                  <a:pt x="4911" y="-59225"/>
                  <a:pt x="17673" y="-46552"/>
                  <a:pt x="30331" y="-33907"/>
                </a:cubicBezTo>
                <a:cubicBezTo>
                  <a:pt x="42990" y="-21262"/>
                  <a:pt x="55545" y="-8646"/>
                  <a:pt x="68055" y="3884"/>
                </a:cubicBezTo>
                <a:cubicBezTo>
                  <a:pt x="80564" y="16414"/>
                  <a:pt x="93028" y="28857"/>
                  <a:pt x="105537" y="41138"/>
                </a:cubicBezTo>
                <a:cubicBezTo>
                  <a:pt x="118046" y="53419"/>
                  <a:pt x="130601" y="65537"/>
                  <a:pt x="143283" y="77413"/>
                </a:cubicBezTo>
                <a:cubicBezTo>
                  <a:pt x="155965" y="89289"/>
                  <a:pt x="168775" y="100923"/>
                  <a:pt x="181797" y="112225"/>
                </a:cubicBezTo>
                <a:cubicBezTo>
                  <a:pt x="194819" y="123528"/>
                  <a:pt x="208052" y="134498"/>
                  <a:pt x="221570" y="145034"/>
                </a:cubicBezTo>
                <a:cubicBezTo>
                  <a:pt x="235087" y="155570"/>
                  <a:pt x="248888" y="165672"/>
                  <a:pt x="263045" y="175231"/>
                </a:cubicBezTo>
                <a:cubicBezTo>
                  <a:pt x="277202" y="184789"/>
                  <a:pt x="291714" y="193804"/>
                  <a:pt x="306572" y="202160"/>
                </a:cubicBezTo>
                <a:cubicBezTo>
                  <a:pt x="321431" y="210516"/>
                  <a:pt x="336635" y="218214"/>
                  <a:pt x="352345" y="225167"/>
                </a:cubicBezTo>
                <a:cubicBezTo>
                  <a:pt x="368054" y="232120"/>
                  <a:pt x="384269" y="238329"/>
                  <a:pt x="400339" y="243679"/>
                </a:cubicBezTo>
                <a:cubicBezTo>
                  <a:pt x="416408" y="249030"/>
                  <a:pt x="432332" y="253522"/>
                  <a:pt x="450298" y="257315"/>
                </a:cubicBezTo>
                <a:cubicBezTo>
                  <a:pt x="468263" y="261107"/>
                  <a:pt x="488270" y="264199"/>
                  <a:pt x="501780" y="265952"/>
                </a:cubicBezTo>
                <a:cubicBezTo>
                  <a:pt x="515289" y="267706"/>
                  <a:pt x="522302" y="268119"/>
                  <a:pt x="529315" y="268533"/>
                </a:cubicBezTo>
                <a:cubicBezTo>
                  <a:pt x="534777" y="268856"/>
                  <a:pt x="538435" y="271953"/>
                  <a:pt x="538435" y="276133"/>
                </a:cubicBezTo>
                <a:cubicBezTo>
                  <a:pt x="538435" y="280313"/>
                  <a:pt x="534770" y="283304"/>
                  <a:pt x="529315" y="283733"/>
                </a:cubicBezTo>
                <a:cubicBezTo>
                  <a:pt x="522144" y="284297"/>
                  <a:pt x="514974" y="284861"/>
                  <a:pt x="500862" y="284975"/>
                </a:cubicBezTo>
                <a:cubicBezTo>
                  <a:pt x="486750" y="285089"/>
                  <a:pt x="465696" y="284753"/>
                  <a:pt x="446479" y="283386"/>
                </a:cubicBezTo>
                <a:cubicBezTo>
                  <a:pt x="427262" y="282018"/>
                  <a:pt x="409881" y="279620"/>
                  <a:pt x="392119" y="276313"/>
                </a:cubicBezTo>
                <a:cubicBezTo>
                  <a:pt x="374357" y="273007"/>
                  <a:pt x="356213" y="268791"/>
                  <a:pt x="338419" y="263684"/>
                </a:cubicBezTo>
                <a:cubicBezTo>
                  <a:pt x="320625" y="258577"/>
                  <a:pt x="303181" y="252580"/>
                  <a:pt x="285997" y="245816"/>
                </a:cubicBezTo>
                <a:cubicBezTo>
                  <a:pt x="268814" y="239053"/>
                  <a:pt x="251890" y="231524"/>
                  <a:pt x="235305" y="223377"/>
                </a:cubicBezTo>
                <a:cubicBezTo>
                  <a:pt x="218720" y="215230"/>
                  <a:pt x="202473" y="206466"/>
                  <a:pt x="186541" y="197242"/>
                </a:cubicBezTo>
                <a:cubicBezTo>
                  <a:pt x="170609" y="188018"/>
                  <a:pt x="154993" y="178334"/>
                  <a:pt x="139655" y="168337"/>
                </a:cubicBezTo>
                <a:cubicBezTo>
                  <a:pt x="124316" y="158340"/>
                  <a:pt x="109256" y="148030"/>
                  <a:pt x="94416" y="137537"/>
                </a:cubicBezTo>
                <a:cubicBezTo>
                  <a:pt x="79575" y="127044"/>
                  <a:pt x="64954" y="116368"/>
                  <a:pt x="50490" y="105620"/>
                </a:cubicBezTo>
                <a:cubicBezTo>
                  <a:pt x="36025" y="94871"/>
                  <a:pt x="21718" y="84051"/>
                  <a:pt x="7503" y="73264"/>
                </a:cubicBezTo>
                <a:cubicBezTo>
                  <a:pt x="-6712" y="62477"/>
                  <a:pt x="-20835" y="51724"/>
                  <a:pt x="-34917" y="41069"/>
                </a:cubicBezTo>
                <a:cubicBezTo>
                  <a:pt x="-48999" y="30414"/>
                  <a:pt x="-63041" y="19857"/>
                  <a:pt x="-77112" y="9578"/>
                </a:cubicBezTo>
                <a:cubicBezTo>
                  <a:pt x="-91182" y="-702"/>
                  <a:pt x="-105281" y="-10704"/>
                  <a:pt x="-119380" y="-20707"/>
                </a:cubicBezTo>
                <a:cubicBezTo>
                  <a:pt x="-152853" y="-44453"/>
                  <a:pt x="-156497" y="-83626"/>
                  <a:pt x="-136807" y="-108021"/>
                </a:cubicBezTo>
                <a:cubicBezTo>
                  <a:pt x="-117118" y="-132417"/>
                  <a:pt x="-77691" y="-137519"/>
                  <a:pt x="-47782" y="-109417"/>
                </a:cubicBezTo>
                <a:cubicBezTo>
                  <a:pt x="-34471" y="-96911"/>
                  <a:pt x="-21161" y="-84405"/>
                  <a:pt x="-8125" y="-71815"/>
                </a:cubicBezTo>
                <a:close/>
              </a:path>
            </a:pathLst>
          </a:custGeom>
          <a:solidFill>
            <a:srgbClr val="0000CC"/>
          </a:solidFill>
          <a:ln w="7600" cap="rnd">
            <a:solidFill>
              <a:srgbClr val="CC7EB0"/>
            </a:solidFill>
            <a:round/>
          </a:ln>
        </p:spPr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5E7D5A2D-709A-4D6B-85E7-30223BDAFB8D}"/>
              </a:ext>
            </a:extLst>
          </p:cNvPr>
          <p:cNvSpPr txBox="1"/>
          <p:nvPr/>
        </p:nvSpPr>
        <p:spPr>
          <a:xfrm rot="20695730">
            <a:off x="5593944" y="262768"/>
            <a:ext cx="229261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3373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2200" dirty="0">
                <a:solidFill>
                  <a:srgbClr val="3373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3373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200" dirty="0">
                <a:solidFill>
                  <a:srgbClr val="3373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rgbClr val="3373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200" dirty="0">
                <a:solidFill>
                  <a:srgbClr val="3373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3373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endParaRPr lang="en-US" sz="2200" dirty="0">
              <a:solidFill>
                <a:srgbClr val="3373B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2695569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ACDC0359-71DE-4908-BDB2-C1A28C3FC057}"/>
              </a:ext>
            </a:extLst>
          </p:cNvPr>
          <p:cNvSpPr/>
          <p:nvPr/>
        </p:nvSpPr>
        <p:spPr>
          <a:xfrm>
            <a:off x="1236181" y="0"/>
            <a:ext cx="142699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 ý: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DA6B1239-859B-459B-B077-99D17838617C}"/>
              </a:ext>
            </a:extLst>
          </p:cNvPr>
          <p:cNvSpPr/>
          <p:nvPr/>
        </p:nvSpPr>
        <p:spPr>
          <a:xfrm>
            <a:off x="1299265" y="551163"/>
            <a:ext cx="957492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3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vi-VN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 đầu thư: Nơi gửi, ngày, tháng, năm.</a:t>
            </a:r>
          </a:p>
          <a:p>
            <a:pPr algn="just">
              <a:buFontTx/>
              <a:buChar char="-"/>
            </a:pPr>
            <a:r>
              <a:rPr lang="vi-VN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 xưng hô với người nhận thư.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435BB7F8-B348-4890-AB66-55DB2D2EF104}"/>
              </a:ext>
            </a:extLst>
          </p:cNvPr>
          <p:cNvSpPr/>
          <p:nvPr/>
        </p:nvSpPr>
        <p:spPr>
          <a:xfrm>
            <a:off x="1236183" y="2305489"/>
            <a:ext cx="970109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 </a:t>
            </a:r>
            <a:r>
              <a:rPr lang="vi-VN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dung thư:</a:t>
            </a:r>
          </a:p>
          <a:p>
            <a:pPr algn="just"/>
            <a:r>
              <a:rPr lang="vi-VN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vi-VN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 </a:t>
            </a:r>
            <a:r>
              <a:rPr lang="vi-VN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r>
              <a:rPr lang="en-US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vi-VN" sz="3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vi-VN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 thăm </a:t>
            </a:r>
            <a:r>
              <a:rPr lang="en-US" sz="36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(sức </a:t>
            </a:r>
            <a:r>
              <a:rPr lang="vi-VN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khỏe, </a:t>
            </a:r>
            <a:r>
              <a:rPr lang="en-US" sz="36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vi-VN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,....)</a:t>
            </a:r>
            <a:r>
              <a:rPr lang="en-US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849A4B8E-E6E2-4ECC-A519-A3071C9DD20A}"/>
              </a:ext>
            </a:extLst>
          </p:cNvPr>
          <p:cNvSpPr/>
          <p:nvPr/>
        </p:nvSpPr>
        <p:spPr>
          <a:xfrm>
            <a:off x="1236183" y="4613813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3/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3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vi-VN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 chúc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vi-VN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 </a:t>
            </a:r>
            <a:r>
              <a:rPr lang="vi-VN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 và tên.</a:t>
            </a:r>
          </a:p>
        </p:txBody>
      </p:sp>
    </p:spTree>
    <p:extLst>
      <p:ext uri="{BB962C8B-B14F-4D97-AF65-F5344CB8AC3E}">
        <p14:creationId xmlns:p14="http://schemas.microsoft.com/office/powerpoint/2010/main" val="3527137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0" y="0"/>
            <a:ext cx="12192000" cy="584200"/>
          </a:xfrm>
          <a:prstGeom prst="rect">
            <a:avLst/>
          </a:prstGeom>
          <a:solidFill>
            <a:srgbClr val="A4FAC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1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vi-VN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thư</a:t>
            </a:r>
            <a:endParaRPr lang="en-US" sz="32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812800" y="2209800"/>
            <a:ext cx="8432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endParaRPr lang="vi-VN" sz="2800" b="1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7412" name="Text Box 9"/>
          <p:cNvSpPr txBox="1">
            <a:spLocks noChangeArrowheads="1"/>
          </p:cNvSpPr>
          <p:nvPr/>
        </p:nvSpPr>
        <p:spPr bwMode="auto">
          <a:xfrm>
            <a:off x="381000" y="533400"/>
            <a:ext cx="3759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1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vi-VN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 đầu thư</a:t>
            </a:r>
            <a:endParaRPr lang="en-US" sz="2800" b="1" u="sng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3" name="Text Box 10"/>
          <p:cNvSpPr txBox="1">
            <a:spLocks noChangeArrowheads="1"/>
          </p:cNvSpPr>
          <p:nvPr/>
        </p:nvSpPr>
        <p:spPr bwMode="auto">
          <a:xfrm>
            <a:off x="0" y="990600"/>
            <a:ext cx="7721600" cy="98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fontAlgn="base" hangingPunct="1">
              <a:spcBef>
                <a:spcPct val="1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..... 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háng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.....năm.......</a:t>
            </a: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base" hangingPunct="1">
              <a:spcBef>
                <a:spcPct val="1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xưng hô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thư.</a:t>
            </a: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4" name="Text Box 11"/>
          <p:cNvSpPr txBox="1">
            <a:spLocks noChangeArrowheads="1"/>
          </p:cNvSpPr>
          <p:nvPr/>
        </p:nvSpPr>
        <p:spPr bwMode="auto">
          <a:xfrm>
            <a:off x="304800" y="2071688"/>
            <a:ext cx="43243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1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vi-VN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 nội dung thư</a:t>
            </a:r>
            <a:endParaRPr lang="en-US" sz="2800" b="1" u="sng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5" name="Text Box 12"/>
          <p:cNvSpPr txBox="1">
            <a:spLocks noChangeArrowheads="1"/>
          </p:cNvSpPr>
          <p:nvPr/>
        </p:nvSpPr>
        <p:spPr bwMode="auto">
          <a:xfrm>
            <a:off x="0" y="2590800"/>
            <a:ext cx="11813628" cy="284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fontAlgn="base" hangingPunct="1">
              <a:spcBef>
                <a:spcPct val="1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  <a:latin typeface=".VnTime" pitchFamily="34" charset="0"/>
                <a:cs typeface="Times New Roman" panose="02020603050405020304" pitchFamily="18" charset="0"/>
              </a:rPr>
              <a:t>-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thư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eaLnBrk="1" fontAlgn="base" hangingPunct="1">
              <a:spcBef>
                <a:spcPct val="1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Thăm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thư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eaLnBrk="1" fontAlgn="base" hangingPunct="1">
              <a:spcBef>
                <a:spcPct val="1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cho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thư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trong gia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</a:t>
            </a: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base" hangingPunct="1">
              <a:spcBef>
                <a:spcPct val="1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hứa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hẹn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thư.</a:t>
            </a: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base" hangingPunct="1">
              <a:spcBef>
                <a:spcPct val="1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6" name="Text Box 13"/>
          <p:cNvSpPr txBox="1">
            <a:spLocks noChangeArrowheads="1"/>
          </p:cNvSpPr>
          <p:nvPr/>
        </p:nvSpPr>
        <p:spPr bwMode="auto">
          <a:xfrm>
            <a:off x="304800" y="4876800"/>
            <a:ext cx="3759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1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vi-VN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 cuối thư</a:t>
            </a:r>
            <a:endParaRPr lang="en-US" sz="2800" b="1" u="sng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7" name="Text Box 14"/>
          <p:cNvSpPr txBox="1">
            <a:spLocks noChangeArrowheads="1"/>
          </p:cNvSpPr>
          <p:nvPr/>
        </p:nvSpPr>
        <p:spPr bwMode="auto">
          <a:xfrm>
            <a:off x="0" y="5436204"/>
            <a:ext cx="8534400" cy="98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10000"/>
              </a:spcBef>
              <a:spcAft>
                <a:spcPct val="0"/>
              </a:spcAft>
              <a:buFontTx/>
              <a:buChar char="-"/>
            </a:pP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dirty="0">
                <a:solidFill>
                  <a:srgbClr val="000000"/>
                </a:solidFill>
                <a:latin typeface=".VnTime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fontAlgn="base" hangingPunct="1">
              <a:spcBef>
                <a:spcPct val="10000"/>
              </a:spcBef>
              <a:spcAft>
                <a:spcPct val="0"/>
              </a:spcAft>
              <a:buFontTx/>
              <a:buChar char="-"/>
            </a:pP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Ký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tên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ghi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7418" name="Text Box 15"/>
          <p:cNvSpPr txBox="1">
            <a:spLocks noChangeArrowheads="1"/>
          </p:cNvSpPr>
          <p:nvPr/>
        </p:nvSpPr>
        <p:spPr bwMode="auto">
          <a:xfrm>
            <a:off x="6493641" y="876573"/>
            <a:ext cx="487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1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lùi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ly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7419" name="Text Box 18"/>
          <p:cNvSpPr txBox="1">
            <a:spLocks noChangeArrowheads="1"/>
          </p:cNvSpPr>
          <p:nvPr/>
        </p:nvSpPr>
        <p:spPr bwMode="auto">
          <a:xfrm>
            <a:off x="6493641" y="1421796"/>
            <a:ext cx="487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1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lùi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ô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ly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7420" name="Text Box 21"/>
          <p:cNvSpPr txBox="1">
            <a:spLocks noChangeArrowheads="1"/>
          </p:cNvSpPr>
          <p:nvPr/>
        </p:nvSpPr>
        <p:spPr bwMode="auto">
          <a:xfrm>
            <a:off x="6577724" y="2464128"/>
            <a:ext cx="487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1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lùi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ô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ly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7421" name="Text Box 22"/>
          <p:cNvSpPr txBox="1">
            <a:spLocks noChangeArrowheads="1"/>
          </p:cNvSpPr>
          <p:nvPr/>
        </p:nvSpPr>
        <p:spPr bwMode="auto">
          <a:xfrm>
            <a:off x="5029200" y="5480654"/>
            <a:ext cx="482293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1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2800" b="1" dirty="0">
                <a:solidFill>
                  <a:srgbClr val="0066FF"/>
                </a:solidFill>
                <a:latin typeface=".VnTime" pitchFamily="34" charset="0"/>
              </a:rPr>
              <a:t>(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lùi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ô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ly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4" name="Text Box 22">
            <a:extLst>
              <a:ext uri="{FF2B5EF4-FFF2-40B4-BE49-F238E27FC236}">
                <a16:creationId xmlns:a16="http://schemas.microsoft.com/office/drawing/2014/main" xmlns="" id="{F92E1A7F-EB4A-4920-86F6-268F2D5B08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6003874"/>
            <a:ext cx="482293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1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2800" b="1" dirty="0">
                <a:solidFill>
                  <a:srgbClr val="0066FF"/>
                </a:solidFill>
                <a:latin typeface=".VnTime" pitchFamily="34" charset="0"/>
              </a:rPr>
              <a:t>(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lùi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ô </a:t>
            </a:r>
            <a:r>
              <a:rPr lang="en-US" sz="28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ly</a:t>
            </a:r>
            <a:r>
              <a:rPr lang="en-US" sz="2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90214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9000" b="-6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3"/>
          <p:cNvSpPr txBox="1">
            <a:spLocks noChangeArrowheads="1"/>
          </p:cNvSpPr>
          <p:nvPr/>
        </p:nvSpPr>
        <p:spPr bwMode="auto">
          <a:xfrm>
            <a:off x="178420" y="206298"/>
            <a:ext cx="11708779" cy="649408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vi-VN" sz="2600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Hà Nội</a:t>
            </a:r>
            <a:r>
              <a:rPr lang="en-US" sz="2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06 </a:t>
            </a:r>
            <a:r>
              <a:rPr lang="en-US" sz="26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01 </a:t>
            </a:r>
            <a:r>
              <a:rPr lang="en-US" sz="26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2022</a:t>
            </a:r>
            <a:endParaRPr lang="en-US" sz="26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600" b="1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mến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>
              <a:defRPr/>
            </a:pP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600" b="1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2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lắm</a:t>
            </a:r>
            <a:r>
              <a:rPr lang="en-US" sz="2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Dạo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ạ ?</a:t>
            </a:r>
          </a:p>
          <a:p>
            <a:pPr>
              <a:defRPr/>
            </a:pP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600" b="1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nay,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ạ! </a:t>
            </a:r>
            <a:r>
              <a:rPr lang="en-US" sz="2600" b="1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gắng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600" b="1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ập</a:t>
            </a:r>
            <a:r>
              <a:rPr lang="en-US" sz="2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600" b="1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ạ, 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Tuấn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lắm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hoài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defRPr/>
            </a:pP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600" b="1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hứa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rảnh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2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 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chóng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thăm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6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.                                               </a:t>
            </a:r>
          </a:p>
          <a:p>
            <a:pPr>
              <a:defRPr/>
            </a:pPr>
            <a:r>
              <a:rPr lang="en-US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</a:t>
            </a:r>
            <a:r>
              <a:rPr lang="en-US" sz="2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endParaRPr lang="en-US" sz="2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           </a:t>
            </a:r>
            <a:r>
              <a:rPr lang="en-US" sz="2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26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Hân</a:t>
            </a:r>
            <a:endParaRPr lang="en-US" sz="2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2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</a:t>
            </a:r>
            <a:r>
              <a:rPr lang="en-US" sz="26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</a:t>
            </a:r>
            <a:r>
              <a:rPr lang="en-US" sz="2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sz="2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Ngọc</a:t>
            </a:r>
            <a:r>
              <a:rPr lang="en-US" sz="2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6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ân</a:t>
            </a:r>
            <a:endParaRPr lang="en-US" sz="2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443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2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8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0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1" presetID="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2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6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8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0" dur="2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8120" y="87084"/>
            <a:ext cx="11811000" cy="6671057"/>
          </a:xfrm>
          <a:prstGeom prst="rect">
            <a:avLst/>
          </a:prstGeom>
          <a:solidFill>
            <a:srgbClr val="FFE5FA"/>
          </a:solidFill>
        </p:spPr>
        <p:txBody>
          <a:bodyPr wrap="square">
            <a:spAutoFit/>
          </a:bodyPr>
          <a:lstStyle/>
          <a:p>
            <a:pPr algn="r"/>
            <a:r>
              <a:rPr lang="vi-VN" sz="28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 Nội, 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 </a:t>
            </a:r>
            <a:r>
              <a:rPr lang="en-US" sz="28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vi-VN" sz="28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 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</a:t>
            </a:r>
            <a:r>
              <a:rPr lang="en-US" sz="28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</a:t>
            </a:r>
            <a:endParaRPr lang="vi-VN" sz="285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yêu!</a:t>
            </a:r>
          </a:p>
          <a:p>
            <a:pPr algn="just"/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Lâu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chưa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quê,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lắm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Dạo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không ạ?</a:t>
            </a:r>
          </a:p>
          <a:p>
            <a:pPr algn="just"/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ổn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Năm nay, 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Covid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giảng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giãn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ạ!</a:t>
            </a:r>
            <a:endParaRPr lang="vi-VN" sz="285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năm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ngoái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quê,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chăn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trâu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Hùng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 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hứa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gắng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luôn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lâu.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mong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chóng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thăm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endParaRPr lang="vi-VN" sz="285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Long</a:t>
            </a:r>
            <a:endParaRPr lang="vi-VN" sz="285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Nguyễn </a:t>
            </a:r>
            <a:r>
              <a:rPr lang="en-US" sz="285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Long</a:t>
            </a:r>
            <a:endParaRPr lang="vi-VN" sz="285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662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573</Words>
  <Application>Microsoft Office PowerPoint</Application>
  <PresentationFormat>Widescreen</PresentationFormat>
  <Paragraphs>62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23" baseType="lpstr">
      <vt:lpstr>SimSun</vt:lpstr>
      <vt:lpstr>.VnAvant</vt:lpstr>
      <vt:lpstr>.VnTime</vt:lpstr>
      <vt:lpstr>Arial</vt:lpstr>
      <vt:lpstr>Calibri</vt:lpstr>
      <vt:lpstr>Calibri Light</vt:lpstr>
      <vt:lpstr>Tahoma</vt:lpstr>
      <vt:lpstr>Times New Roman</vt:lpstr>
      <vt:lpstr>1_Office Theme</vt:lpstr>
      <vt:lpstr>Office Theme</vt:lpstr>
      <vt:lpstr>2_Office Theme</vt:lpstr>
      <vt:lpstr>Default Design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Tuan Hai_HHT</dc:creator>
  <cp:lastModifiedBy>THU PHUONG</cp:lastModifiedBy>
  <cp:revision>17</cp:revision>
  <dcterms:created xsi:type="dcterms:W3CDTF">2021-12-15T15:17:09Z</dcterms:created>
  <dcterms:modified xsi:type="dcterms:W3CDTF">2022-01-03T09:43:13Z</dcterms:modified>
</cp:coreProperties>
</file>