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7"/>
  </p:notesMasterIdLst>
  <p:sldIdLst>
    <p:sldId id="308" r:id="rId6"/>
    <p:sldId id="280" r:id="rId7"/>
    <p:sldId id="257" r:id="rId8"/>
    <p:sldId id="281" r:id="rId9"/>
    <p:sldId id="261" r:id="rId10"/>
    <p:sldId id="309" r:id="rId11"/>
    <p:sldId id="263" r:id="rId12"/>
    <p:sldId id="262" r:id="rId13"/>
    <p:sldId id="264" r:id="rId14"/>
    <p:sldId id="265" r:id="rId15"/>
    <p:sldId id="298" r:id="rId16"/>
    <p:sldId id="266" r:id="rId17"/>
    <p:sldId id="289" r:id="rId18"/>
    <p:sldId id="282" r:id="rId19"/>
    <p:sldId id="258" r:id="rId20"/>
    <p:sldId id="299" r:id="rId21"/>
    <p:sldId id="267" r:id="rId22"/>
    <p:sldId id="283" r:id="rId23"/>
    <p:sldId id="278" r:id="rId24"/>
    <p:sldId id="269" r:id="rId25"/>
    <p:sldId id="271" r:id="rId26"/>
    <p:sldId id="272" r:id="rId27"/>
    <p:sldId id="273" r:id="rId28"/>
    <p:sldId id="288" r:id="rId29"/>
    <p:sldId id="286" r:id="rId30"/>
    <p:sldId id="274" r:id="rId31"/>
    <p:sldId id="279" r:id="rId32"/>
    <p:sldId id="301" r:id="rId33"/>
    <p:sldId id="302" r:id="rId34"/>
    <p:sldId id="300" r:id="rId35"/>
    <p:sldId id="290" r:id="rId36"/>
    <p:sldId id="291" r:id="rId37"/>
    <p:sldId id="293" r:id="rId38"/>
    <p:sldId id="292" r:id="rId39"/>
    <p:sldId id="296" r:id="rId40"/>
    <p:sldId id="295" r:id="rId41"/>
    <p:sldId id="303" r:id="rId42"/>
    <p:sldId id="305" r:id="rId43"/>
    <p:sldId id="306" r:id="rId44"/>
    <p:sldId id="307" r:id="rId45"/>
    <p:sldId id="276" r:id="rId4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308"/>
            <p14:sldId id="280"/>
            <p14:sldId id="257"/>
            <p14:sldId id="281"/>
            <p14:sldId id="261"/>
            <p14:sldId id="309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299"/>
            <p14:sldId id="267"/>
            <p14:sldId id="283"/>
            <p14:sldId id="27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0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30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3357" autoAdjust="0"/>
  </p:normalViewPr>
  <p:slideViewPr>
    <p:cSldViewPr snapToGrid="0">
      <p:cViewPr varScale="1">
        <p:scale>
          <a:sx n="85" d="100"/>
          <a:sy n="85" d="100"/>
        </p:scale>
        <p:origin x="60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4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36A11C-9BBA-4DA5-A576-DA3FF68E259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24C0655-4D81-4ACB-AA7E-12F7DDECA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  <p:sldLayoutId id="214748371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71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435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3610" cy="613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4815" y="642938"/>
            <a:ext cx="48459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260547" y="1214630"/>
            <a:ext cx="2622907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3038" spc="-85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12</a:t>
            </a:r>
            <a:endParaRPr lang="en-US" sz="3038" spc="-85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575" y="1853309"/>
            <a:ext cx="8125677" cy="196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38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3038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3038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3038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3038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3038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21:</a:t>
            </a:r>
            <a:endParaRPr lang="en-US" sz="3038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303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3038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Đọc</a:t>
            </a:r>
            <a:r>
              <a:rPr lang="en-US" sz="3038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Tia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nắng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bé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nhỏ</a:t>
            </a:r>
            <a:endParaRPr lang="en-US" sz="3038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3038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3038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Nói</a:t>
            </a:r>
            <a:r>
              <a:rPr lang="en-US" sz="3038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3038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nghe</a:t>
            </a:r>
            <a:r>
              <a:rPr lang="en-US" sz="3038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Kể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chuyện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Tia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nắng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bé</a:t>
            </a:r>
            <a:r>
              <a:rPr lang="en-US" sz="3038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nhỏ</a:t>
            </a:r>
            <a:endParaRPr lang="vi-VN" sz="3038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4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Lóng lánh </a:t>
            </a:r>
            <a:r>
              <a:rPr lang="en-US" sz="27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LUYỆN ĐỌC </a:t>
            </a:r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NHÓM ĐÔI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xmlns="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xmlns="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Cookies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8DE8AB-78E1-4813-ADFB-65EFE1988693}"/>
              </a:ext>
            </a:extLst>
          </p:cNvPr>
          <p:cNvGrpSpPr/>
          <p:nvPr/>
        </p:nvGrpSpPr>
        <p:grpSpPr>
          <a:xfrm>
            <a:off x="1452716" y="224107"/>
            <a:ext cx="6555659" cy="2544098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4BA734-E432-48B4-8C5D-6A45A8D7E0CF}"/>
                </a:ext>
              </a:extLst>
            </p:cNvPr>
            <p:cNvSpPr txBox="1"/>
            <p:nvPr/>
          </p:nvSpPr>
          <p:spPr>
            <a:xfrm>
              <a:off x="4275551" y="1394710"/>
              <a:ext cx="364924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xmlns="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xmlns="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90327" y="1772842"/>
            <a:ext cx="878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279540" y="1548909"/>
            <a:ext cx="853788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buồn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4812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xmlns="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HP001 4 hàng" panose="020B0603050302020204" pitchFamily="34" charset="0"/>
              </a:rPr>
              <a:t>NĖ dung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>
                <a:solidFill>
                  <a:srgbClr val="0000FF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chúng ta biết yêu thương và quan tâm đến những người thân trong gia đình, thì người thân của chúng ta sẽ rất vui và hạnh phúc.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nắng, vạt nắng mà bạn Na đem về cho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không phải là hình ảnh thật mà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cả sự yêu thương, quan tâm tới bà của mình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xmlns="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Luyện đọc lại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" y="40784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A20D54-9EB3-4388-BCA0-7FCD6EA41BAA}"/>
              </a:ext>
            </a:extLst>
          </p:cNvPr>
          <p:cNvSpPr txBox="1"/>
          <p:nvPr/>
        </p:nvSpPr>
        <p:spPr>
          <a:xfrm>
            <a:off x="2248348" y="147155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sớm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5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trừng tranh.</a:t>
            </a:r>
            <a:endParaRPr lang="en-US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32975-9878-4A63-94B5-B5FA3950F15C}"/>
              </a:ext>
            </a:extLst>
          </p:cNvPr>
          <p:cNvSpPr txBox="1"/>
          <p:nvPr/>
        </p:nvSpPr>
        <p:spPr>
          <a:xfrm>
            <a:off x="3190010" y="1877989"/>
            <a:ext cx="511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UTM Cookies" panose="02040603050506020204" pitchFamily="18" charset="0"/>
              </a:rPr>
              <a:t>Kể lại câu chuyện</a:t>
            </a:r>
            <a:endParaRPr lang="en-US" sz="5400" b="1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endParaRPr lang="nl-NL" sz="180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438" y="1976158"/>
            <a:ext cx="2235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614702" y="149772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302729" y="2449507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1250" y="4209699"/>
            <a:ext cx="3580460" cy="340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387277" y="74649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xmlns="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606951" y="2516328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56939" y="4012861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xmlns="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-9574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9CA16D-1BF3-4192-8AD2-0DE8322B7714}"/>
              </a:ext>
            </a:extLst>
          </p:cNvPr>
          <p:cNvSpPr txBox="1"/>
          <p:nvPr/>
        </p:nvSpPr>
        <p:spPr>
          <a:xfrm>
            <a:off x="-282151" y="99374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prstClr val="white"/>
                </a:solidFill>
                <a:latin typeface="UTM Cookies" panose="02040603050506020204" pitchFamily="18" charset="0"/>
              </a:rPr>
              <a:t>XEM VIDEO </a:t>
            </a:r>
            <a:endParaRPr lang="en-US" sz="5400" b="1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" y="2428167"/>
            <a:ext cx="5476179" cy="51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 giúp đỡ ai và những </a:t>
            </a: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 gì?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" y="3048585"/>
            <a:ext cx="5314275" cy="4830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làm xong, tâm trạng các bạn thế nào?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3907CC-8D70-4C0B-B256-0EC8BFB6ECB8}"/>
              </a:ext>
            </a:extLst>
          </p:cNvPr>
          <p:cNvSpPr txBox="1"/>
          <p:nvPr/>
        </p:nvSpPr>
        <p:spPr>
          <a:xfrm>
            <a:off x="3196059" y="1258465"/>
            <a:ext cx="26809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3B131B-8AE9-4782-B752-FB9549E4FEF1}"/>
              </a:ext>
            </a:extLst>
          </p:cNvPr>
          <p:cNvSpPr txBox="1"/>
          <p:nvPr/>
        </p:nvSpPr>
        <p:spPr>
          <a:xfrm>
            <a:off x="1059873" y="1938976"/>
            <a:ext cx="17766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Bài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B1625D-9A27-4929-B89F-6981262DC377}"/>
              </a:ext>
            </a:extLst>
          </p:cNvPr>
          <p:cNvSpPr txBox="1"/>
          <p:nvPr/>
        </p:nvSpPr>
        <p:spPr>
          <a:xfrm>
            <a:off x="2871969" y="1925151"/>
            <a:ext cx="46085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- </a:t>
            </a:r>
            <a:r>
              <a:rPr lang="en-US" sz="315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Tia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nắng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bé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nhỏ</a:t>
            </a:r>
            <a:endParaRPr lang="en-US" sz="315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371" y="2547232"/>
            <a:ext cx="81098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-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Nói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–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nghe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Kể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chuyện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Tia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nắng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bé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nhỏ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US" sz="3150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08" y="-180922"/>
            <a:ext cx="7181603" cy="5383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68" y="2088806"/>
            <a:ext cx="6341708" cy="11437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369" y="3031312"/>
            <a:ext cx="2395234" cy="22817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24954" y="-63642"/>
            <a:ext cx="41187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3573118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prstClr val="white"/>
                </a:solidFill>
              </a:rPr>
              <a:t>4</a:t>
            </a:r>
            <a:endParaRPr lang="zh-CN" altLang="en-US" sz="27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48" y="1020791"/>
            <a:ext cx="5326801" cy="1056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684652" y="1233136"/>
            <a:ext cx="3443510" cy="323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5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5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trôi</a:t>
            </a:r>
            <a:r>
              <a:rPr lang="en-US" altLang="zh-CN" sz="15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lang="en-US" altLang="zh-CN" sz="15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15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15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15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15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15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47" y="3197442"/>
            <a:ext cx="5300436" cy="10770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315" y="1238836"/>
            <a:ext cx="822722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074" y="2312335"/>
            <a:ext cx="822722" cy="8227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6316" y="3330925"/>
            <a:ext cx="704850" cy="83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703867" y="2510843"/>
            <a:ext cx="4346157" cy="323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15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703868" y="3564836"/>
            <a:ext cx="3528937" cy="3462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65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165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165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165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altLang="zh-CN" sz="165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165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lang="en-US" altLang="zh-CN" sz="165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165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65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altLang="zh-CN" sz="165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165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0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0075" lvl="1" indent="26988">
              <a:buFontTx/>
              <a:buChar char="-"/>
            </a:pP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948</Words>
  <Application>Microsoft Office PowerPoint</Application>
  <PresentationFormat>On-screen Show (16:9)</PresentationFormat>
  <Paragraphs>186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宋体</vt:lpstr>
      <vt:lpstr>.VnMemorandum</vt:lpstr>
      <vt:lpstr>Arial</vt:lpstr>
      <vt:lpstr>Arial-Rounded</vt:lpstr>
      <vt:lpstr>AvantGarde</vt:lpstr>
      <vt:lpstr>Calibri</vt:lpstr>
      <vt:lpstr>Coiny</vt:lpstr>
      <vt:lpstr>HP001 4 hàng</vt:lpstr>
      <vt:lpstr>Impact</vt:lpstr>
      <vt:lpstr>LNTH-Kids  Chinese Font 1</vt:lpstr>
      <vt:lpstr>SVN-Gretoon</vt:lpstr>
      <vt:lpstr>SVN-Ziclets</vt:lpstr>
      <vt:lpstr>Times New Roman</vt:lpstr>
      <vt:lpstr>UTM Avo</vt:lpstr>
      <vt:lpstr>UTM Cookies</vt:lpstr>
      <vt:lpstr>UVN Van Chuong Nang</vt:lpstr>
      <vt:lpstr>Zilla Slab</vt:lpstr>
      <vt:lpstr>方正粗圆_GBK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Microsoft account</cp:lastModifiedBy>
  <cp:revision>93</cp:revision>
  <dcterms:created xsi:type="dcterms:W3CDTF">2021-12-21T12:51:08Z</dcterms:created>
  <dcterms:modified xsi:type="dcterms:W3CDTF">2022-11-19T15:42:09Z</dcterms:modified>
</cp:coreProperties>
</file>