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1" r:id="rId3"/>
    <p:sldMasterId id="2147483704" r:id="rId4"/>
    <p:sldMasterId id="2147483716" r:id="rId5"/>
  </p:sldMasterIdLst>
  <p:notesMasterIdLst>
    <p:notesMasterId r:id="rId25"/>
  </p:notesMasterIdLst>
  <p:sldIdLst>
    <p:sldId id="2643" r:id="rId6"/>
    <p:sldId id="2644" r:id="rId7"/>
    <p:sldId id="258" r:id="rId8"/>
    <p:sldId id="341" r:id="rId9"/>
    <p:sldId id="2634" r:id="rId10"/>
    <p:sldId id="2638" r:id="rId11"/>
    <p:sldId id="335" r:id="rId12"/>
    <p:sldId id="2642" r:id="rId13"/>
    <p:sldId id="2639" r:id="rId14"/>
    <p:sldId id="2640" r:id="rId15"/>
    <p:sldId id="2641" r:id="rId16"/>
    <p:sldId id="344" r:id="rId17"/>
    <p:sldId id="333" r:id="rId18"/>
    <p:sldId id="2645" r:id="rId19"/>
    <p:sldId id="340" r:id="rId20"/>
    <p:sldId id="337" r:id="rId21"/>
    <p:sldId id="345" r:id="rId22"/>
    <p:sldId id="348" r:id="rId23"/>
    <p:sldId id="34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110" d="100"/>
          <a:sy n="110" d="100"/>
        </p:scale>
        <p:origin x="-510" y="-1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74349-AD39-454F-AB91-C88AC2225324}" type="datetimeFigureOut">
              <a:rPr lang="en-US" smtClean="0"/>
              <a:t>11/5/2022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3E4034-1B22-4B59-9672-03ECB008A40B}" type="slidenum">
              <a:rPr lang="en-US" smtClean="0"/>
              <a:t>‹#›</a:t>
            </a:fld>
            <a:endParaRPr lang="en-US"/>
          </a:p>
        </p:txBody>
      </p:sp>
    </p:spTree>
    <p:extLst>
      <p:ext uri="{BB962C8B-B14F-4D97-AF65-F5344CB8AC3E}">
        <p14:creationId xmlns:p14="http://schemas.microsoft.com/office/powerpoint/2010/main" val="591836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ln/>
        </p:spPr>
      </p:sp>
      <p:sp>
        <p:nvSpPr>
          <p:cNvPr id="79875" name="文本占位符 798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a:defRPr/>
            </a:pPr>
            <a:fld id="{9A0DB2DC-4C9A-4742-B13C-FB6460FD3503}" type="slidenum">
              <a:rPr lang="en-US" altLang="zh-CN" dirty="0">
                <a:solidFill>
                  <a:srgbClr val="000000"/>
                </a:solidFill>
                <a:ea typeface="宋体"/>
              </a:rPr>
              <a:pPr>
                <a:defRPr/>
              </a:pPr>
              <a:t>2</a:t>
            </a:fld>
            <a:endParaRPr lang="zh-CN" altLang="en-US" dirty="0">
              <a:solidFill>
                <a:srgbClr val="000000"/>
              </a:solidFill>
              <a:ea typeface="宋体"/>
            </a:endParaRPr>
          </a:p>
        </p:txBody>
      </p:sp>
    </p:spTree>
    <p:extLst>
      <p:ext uri="{BB962C8B-B14F-4D97-AF65-F5344CB8AC3E}">
        <p14:creationId xmlns:p14="http://schemas.microsoft.com/office/powerpoint/2010/main" val="2038036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758042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microsoft.com/office/2007/relationships/hdphoto" Target="../media/hdphoto1.wdp"/><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3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Master" Target="../slideMasters/slideMaster5.xml"/><Relationship Id="rId5" Type="http://schemas.openxmlformats.org/officeDocument/2006/relationships/image" Target="../media/image40.png"/><Relationship Id="rId4" Type="http://schemas.openxmlformats.org/officeDocument/2006/relationships/image" Target="../media/image3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9910690"/>
      </p:ext>
    </p:extLst>
  </p:cSld>
  <p:clrMapOvr>
    <a:masterClrMapping/>
  </p:clrMapOvr>
  <p:transition spd="slow">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6690721"/>
      </p:ext>
    </p:extLst>
  </p:cSld>
  <p:clrMapOvr>
    <a:masterClrMapping/>
  </p:clrMapOvr>
  <p:transition spd="slow">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052253"/>
      </p:ext>
    </p:extLst>
  </p:cSld>
  <p:clrMapOvr>
    <a:masterClrMapping/>
  </p:clrMapOvr>
  <p:transition spd="slow">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50523436"/>
      </p:ext>
    </p:extLst>
  </p:cSld>
  <p:clrMapOvr>
    <a:masterClrMapping/>
  </p:clrMapOvr>
  <p:transition spd="slow">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9353805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03826943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71258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5736638"/>
      </p:ext>
    </p:extLst>
  </p:cSld>
  <p:clrMapOvr>
    <a:masterClrMapping/>
  </p:clrMapOvr>
  <p:transition spd="slow">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906995"/>
      </p:ext>
    </p:extLst>
  </p:cSld>
  <p:clrMapOvr>
    <a:masterClrMapping/>
  </p:clrMapOvr>
  <p:transition spd="slow">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449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1173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19" name="矩形: 圆角 18"/>
          <p:cNvSpPr/>
          <p:nvPr userDrawn="1"/>
        </p:nvSpPr>
        <p:spPr>
          <a:xfrm>
            <a:off x="353784" y="316381"/>
            <a:ext cx="11484429" cy="6296782"/>
          </a:xfrm>
          <a:prstGeom prst="roundRect">
            <a:avLst/>
          </a:prstGeom>
          <a:solidFill>
            <a:srgbClr val="FBF3EB"/>
          </a:solidFill>
          <a:ln w="28575">
            <a:solidFill>
              <a:srgbClr val="EBBE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3018659782"/>
      </p:ext>
    </p:extLst>
  </p:cSld>
  <p:clrMapOvr>
    <a:masterClrMapping/>
  </p:clrMapOvr>
  <p:transition spd="slow">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4275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5101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8880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394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5910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94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5890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301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6265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02553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8602168"/>
      </p:ext>
    </p:extLst>
  </p:cSld>
  <p:clrMapOvr>
    <a:masterClrMapping/>
  </p:clrMapOvr>
  <p:transition spd="slow">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070BE43D-0713-48A4-A945-E96D31F568B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 xmlns:a16="http://schemas.microsoft.com/office/drawing/2014/main" id="{F83F157F-FEDC-4100-A4D3-481066B162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 xmlns:a16="http://schemas.microsoft.com/office/drawing/2014/main" id="{BE3B3A6E-A052-4210-B26A-43D8AEF44A8B}"/>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11/5/2022</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5C015731-9B85-47FB-84A7-C345EEB0E740}"/>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FD71187C-5058-4758-BAA7-FAB67A166C59}"/>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632256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A843967C-B335-47C3-AC13-CD1CF22B4454}"/>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11/5/2022</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A2F7DD87-4EF8-4BDC-8E25-1BC6B0CE5C5F}"/>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0121E772-C74F-4055-AA5D-A9CD2BD90A92}"/>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96679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4B490E2-72C1-4906-9EDE-51FB1DBF1AF0}"/>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AA47517B-4E47-4972-A650-F7C9A96404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DC6B6B7B-8C88-417B-9682-B19E94E5FF30}"/>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11/5/2022</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5C710BB6-9308-4B35-BAB9-6273C39E9845}"/>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B9749539-A675-443D-8D34-44914AE57A4A}"/>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85676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AC96DCD-30A7-4E37-BEB4-B29F8926C04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CD93374B-6194-4C04-B17B-0D2D2E255AE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 xmlns:a16="http://schemas.microsoft.com/office/drawing/2014/main" id="{7450A6AE-0650-44A2-8C3F-7D2F9D23EF29}"/>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 xmlns:a16="http://schemas.microsoft.com/office/drawing/2014/main" id="{B9EED3B0-26FE-4D9E-BD58-48BD81B43DD9}"/>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11/5/2022</a:t>
            </a:fld>
            <a:endParaRPr lang="en-US">
              <a:solidFill>
                <a:prstClr val="black">
                  <a:tint val="75000"/>
                </a:prstClr>
              </a:solidFill>
            </a:endParaRPr>
          </a:p>
        </p:txBody>
      </p:sp>
      <p:sp>
        <p:nvSpPr>
          <p:cNvPr id="6" name="Chỗ dành sẵn cho Chân trang 5">
            <a:extLst>
              <a:ext uri="{FF2B5EF4-FFF2-40B4-BE49-F238E27FC236}">
                <a16:creationId xmlns="" xmlns:a16="http://schemas.microsoft.com/office/drawing/2014/main" id="{B5852674-91FF-4A18-86D3-4F7986337DEF}"/>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 xmlns:a16="http://schemas.microsoft.com/office/drawing/2014/main" id="{EE4DB870-027F-46B0-9C5B-3B47C98EF8AF}"/>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20659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976E0E4-7F88-4440-83B0-65C57157E137}"/>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11F29201-A6B8-45F8-9F18-D50FE39B06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DF59A75C-C897-4DB6-9F0C-44447E1B5EFC}"/>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 xmlns:a16="http://schemas.microsoft.com/office/drawing/2014/main" id="{A4516E5C-167F-4769-97E6-ED9B1D8557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6F07886D-3B18-43A8-BBC3-A123D5EF91CF}"/>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 xmlns:a16="http://schemas.microsoft.com/office/drawing/2014/main" id="{36783D19-CB9B-46E4-BF8D-171F701EA144}"/>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11/5/2022</a:t>
            </a:fld>
            <a:endParaRPr lang="en-US">
              <a:solidFill>
                <a:prstClr val="black">
                  <a:tint val="75000"/>
                </a:prstClr>
              </a:solidFill>
            </a:endParaRPr>
          </a:p>
        </p:txBody>
      </p:sp>
      <p:sp>
        <p:nvSpPr>
          <p:cNvPr id="8" name="Chỗ dành sẵn cho Chân trang 7">
            <a:extLst>
              <a:ext uri="{FF2B5EF4-FFF2-40B4-BE49-F238E27FC236}">
                <a16:creationId xmlns="" xmlns:a16="http://schemas.microsoft.com/office/drawing/2014/main" id="{F5E1F87C-D34D-44B7-B7BE-A22ABB7407A5}"/>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Chỗ dành sẵn cho Số hiệu Bản chiếu 8">
            <a:extLst>
              <a:ext uri="{FF2B5EF4-FFF2-40B4-BE49-F238E27FC236}">
                <a16:creationId xmlns="" xmlns:a16="http://schemas.microsoft.com/office/drawing/2014/main" id="{63174F03-1414-4101-A2B3-3D27C94AD0F5}"/>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55326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F9FE3B6-71F5-44E9-B718-C582203BD04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 xmlns:a16="http://schemas.microsoft.com/office/drawing/2014/main" id="{EF357184-1F12-451F-9C28-0F9D84577EBC}"/>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11/5/2022</a:t>
            </a:fld>
            <a:endParaRPr lang="en-US">
              <a:solidFill>
                <a:prstClr val="black">
                  <a:tint val="75000"/>
                </a:prstClr>
              </a:solidFill>
            </a:endParaRPr>
          </a:p>
        </p:txBody>
      </p:sp>
      <p:sp>
        <p:nvSpPr>
          <p:cNvPr id="4" name="Chỗ dành sẵn cho Chân trang 3">
            <a:extLst>
              <a:ext uri="{FF2B5EF4-FFF2-40B4-BE49-F238E27FC236}">
                <a16:creationId xmlns="" xmlns:a16="http://schemas.microsoft.com/office/drawing/2014/main" id="{57A6518B-5626-46B6-911D-9F02DE38DA00}"/>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Chỗ dành sẵn cho Số hiệu Bản chiếu 4">
            <a:extLst>
              <a:ext uri="{FF2B5EF4-FFF2-40B4-BE49-F238E27FC236}">
                <a16:creationId xmlns="" xmlns:a16="http://schemas.microsoft.com/office/drawing/2014/main" id="{11B46D37-4770-4D31-AC5A-E1BCF8FC370F}"/>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40606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9E9FD4F2-61C8-4905-A45F-15B3DE09C935}"/>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11/5/2022</a:t>
            </a:fld>
            <a:endParaRPr lang="en-US">
              <a:solidFill>
                <a:prstClr val="black">
                  <a:tint val="75000"/>
                </a:prstClr>
              </a:solidFill>
            </a:endParaRPr>
          </a:p>
        </p:txBody>
      </p:sp>
      <p:sp>
        <p:nvSpPr>
          <p:cNvPr id="3" name="Chỗ dành sẵn cho Chân trang 2">
            <a:extLst>
              <a:ext uri="{FF2B5EF4-FFF2-40B4-BE49-F238E27FC236}">
                <a16:creationId xmlns="" xmlns:a16="http://schemas.microsoft.com/office/drawing/2014/main" id="{6607CDDA-FC78-4461-83E6-09968C3E1EE7}"/>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Chỗ dành sẵn cho Số hiệu Bản chiếu 3">
            <a:extLst>
              <a:ext uri="{FF2B5EF4-FFF2-40B4-BE49-F238E27FC236}">
                <a16:creationId xmlns="" xmlns:a16="http://schemas.microsoft.com/office/drawing/2014/main" id="{23A6A46D-4B7B-4CD8-A42D-A7517A84303B}"/>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88516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97E2910-2957-43F0-AE6F-08A37E1ABCE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74BE2A42-F7F8-4A77-9A30-50EB56FF98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 xmlns:a16="http://schemas.microsoft.com/office/drawing/2014/main" id="{FEE7AFE2-C8AF-4224-B0A5-9ECCB61953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0597E360-EE1E-415C-A82C-A8DAE6C6F05E}"/>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11/5/2022</a:t>
            </a:fld>
            <a:endParaRPr lang="en-US">
              <a:solidFill>
                <a:prstClr val="black">
                  <a:tint val="75000"/>
                </a:prstClr>
              </a:solidFill>
            </a:endParaRPr>
          </a:p>
        </p:txBody>
      </p:sp>
      <p:sp>
        <p:nvSpPr>
          <p:cNvPr id="6" name="Chỗ dành sẵn cho Chân trang 5">
            <a:extLst>
              <a:ext uri="{FF2B5EF4-FFF2-40B4-BE49-F238E27FC236}">
                <a16:creationId xmlns="" xmlns:a16="http://schemas.microsoft.com/office/drawing/2014/main" id="{228FBC32-B59C-4332-ABC7-922310F589F1}"/>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 xmlns:a16="http://schemas.microsoft.com/office/drawing/2014/main" id="{E34D9D54-7BD2-4449-8277-F9955AB79DC2}"/>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287922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6B25B84-683D-4AC3-90D3-E8CF8C09D071}"/>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 xmlns:a16="http://schemas.microsoft.com/office/drawing/2014/main" id="{0B83FD7C-4894-4820-BBC8-C450291E9E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 xmlns:a16="http://schemas.microsoft.com/office/drawing/2014/main" id="{B1EAA32D-8A25-4A0A-A923-3CE9A0EA5F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1137ACE7-5889-4492-91CE-A43877BBC9C9}"/>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11/5/2022</a:t>
            </a:fld>
            <a:endParaRPr lang="en-US">
              <a:solidFill>
                <a:prstClr val="black">
                  <a:tint val="75000"/>
                </a:prstClr>
              </a:solidFill>
            </a:endParaRPr>
          </a:p>
        </p:txBody>
      </p:sp>
      <p:sp>
        <p:nvSpPr>
          <p:cNvPr id="6" name="Chỗ dành sẵn cho Chân trang 5">
            <a:extLst>
              <a:ext uri="{FF2B5EF4-FFF2-40B4-BE49-F238E27FC236}">
                <a16:creationId xmlns="" xmlns:a16="http://schemas.microsoft.com/office/drawing/2014/main" id="{BA829292-F5A8-4FF0-BA92-8C5D447E5815}"/>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 xmlns:a16="http://schemas.microsoft.com/office/drawing/2014/main" id="{87021491-11B6-4210-8E83-F08CE9C520F8}"/>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0226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76B49AE-90F2-4DAE-B03D-578A0971CA1A}"/>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820163A6-4264-4609-B2DF-E79045A0F017}"/>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CA953A0C-C34A-4973-A468-FF8EC268D7FC}"/>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11/5/2022</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D85A4646-C9E6-4CB9-8589-D3D8EEF164EA}"/>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65EFFD0E-15EE-410B-98CE-63639C0DBA3C}"/>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36917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409155"/>
      </p:ext>
    </p:extLst>
  </p:cSld>
  <p:clrMapOvr>
    <a:masterClrMapping/>
  </p:clrMapOvr>
  <p:transition spd="slow">
    <p:wedg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BD077D39-24B0-4219-B026-8E6C9FBC589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2DD74A57-1EBD-431D-86C6-ED80B472F95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F8D4E548-1238-422E-92F7-606BF117D653}"/>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11/5/2022</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BEEEECDB-0D3B-42C3-9861-DAD4316DAF8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4E06869B-CD3A-492B-A8F5-C040C2D8B45D}"/>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83816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30" y="1122400"/>
            <a:ext cx="9144173" cy="2387680"/>
          </a:xfrm>
          <a:prstGeom prst="rect">
            <a:avLst/>
          </a:prstGeom>
        </p:spPr>
        <p:txBody>
          <a:bodyPr anchor="b"/>
          <a:lstStyle>
            <a:lvl1pPr algn="ctr">
              <a:defRPr sz="4499"/>
            </a:lvl1pPr>
          </a:lstStyle>
          <a:p>
            <a:r>
              <a:rPr lang="zh-CN" altLang="en-US"/>
              <a:t>单击此处编辑母版标题样式</a:t>
            </a:r>
          </a:p>
        </p:txBody>
      </p:sp>
      <p:sp>
        <p:nvSpPr>
          <p:cNvPr id="3" name="副标题 2"/>
          <p:cNvSpPr>
            <a:spLocks noGrp="1"/>
          </p:cNvSpPr>
          <p:nvPr>
            <p:ph type="subTitle" idx="1"/>
          </p:nvPr>
        </p:nvSpPr>
        <p:spPr>
          <a:xfrm>
            <a:off x="1524030" y="3602159"/>
            <a:ext cx="9144173" cy="1655817"/>
          </a:xfrm>
          <a:prstGeom prst="rect">
            <a:avLst/>
          </a:prstGeom>
        </p:spPr>
        <p:txBody>
          <a:bodyPr/>
          <a:lstStyle>
            <a:lvl1pPr marL="0" indent="0" algn="ctr">
              <a:buNone/>
              <a:defRPr sz="1801"/>
            </a:lvl1pPr>
            <a:lvl2pPr marL="342960" indent="0" algn="ctr">
              <a:buNone/>
              <a:defRPr sz="1499"/>
            </a:lvl2pPr>
            <a:lvl3pPr marL="685921" indent="0" algn="ctr">
              <a:buNone/>
              <a:defRPr sz="1349"/>
            </a:lvl3pPr>
            <a:lvl4pPr marL="1028881" indent="0" algn="ctr">
              <a:buNone/>
              <a:defRPr sz="1199"/>
            </a:lvl4pPr>
            <a:lvl5pPr marL="1371495" indent="0" algn="ctr">
              <a:buNone/>
              <a:defRPr sz="1199"/>
            </a:lvl5pPr>
            <a:lvl6pPr marL="1714456" indent="0" algn="ctr">
              <a:buNone/>
              <a:defRPr sz="1199"/>
            </a:lvl6pPr>
            <a:lvl7pPr marL="2057416" indent="0" algn="ctr">
              <a:buNone/>
              <a:defRPr sz="1199"/>
            </a:lvl7pPr>
            <a:lvl8pPr marL="2400376" indent="0" algn="ctr">
              <a:buNone/>
              <a:defRPr sz="1199"/>
            </a:lvl8pPr>
            <a:lvl9pPr marL="2743337" indent="0" algn="ctr">
              <a:buNone/>
              <a:defRPr sz="1199"/>
            </a:lvl9pPr>
          </a:lstStyle>
          <a:p>
            <a:r>
              <a:rPr lang="zh-CN" altLang="en-US"/>
              <a:t>单击此处编辑母版副标题样式</a:t>
            </a:r>
          </a:p>
        </p:txBody>
      </p:sp>
    </p:spTree>
    <p:extLst>
      <p:ext uri="{BB962C8B-B14F-4D97-AF65-F5344CB8AC3E}">
        <p14:creationId xmlns:p14="http://schemas.microsoft.com/office/powerpoint/2010/main" val="1950712040"/>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7" y="1158128"/>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27863836"/>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6"/>
            <a:ext cx="10515799" cy="2852833"/>
          </a:xfrm>
          <a:prstGeom prst="rect">
            <a:avLst/>
          </a:prstGeom>
        </p:spPr>
        <p:txBody>
          <a:bodyPr anchor="b"/>
          <a:lstStyle>
            <a:lvl1pPr>
              <a:defRPr sz="4499"/>
            </a:lvl1pPr>
          </a:lstStyle>
          <a:p>
            <a:r>
              <a:rPr lang="zh-CN" altLang="en-US"/>
              <a:t>单击此处编辑母版标题样式</a:t>
            </a:r>
          </a:p>
        </p:txBody>
      </p:sp>
      <p:sp>
        <p:nvSpPr>
          <p:cNvPr id="3" name="文本占位符 2"/>
          <p:cNvSpPr>
            <a:spLocks noGrp="1"/>
          </p:cNvSpPr>
          <p:nvPr>
            <p:ph type="body" idx="1"/>
          </p:nvPr>
        </p:nvSpPr>
        <p:spPr>
          <a:xfrm>
            <a:off x="831866" y="4589618"/>
            <a:ext cx="10515799" cy="1500237"/>
          </a:xfrm>
          <a:prstGeom prst="rect">
            <a:avLst/>
          </a:prstGeom>
        </p:spPr>
        <p:txBody>
          <a:bodyPr/>
          <a:lstStyle>
            <a:lvl1pPr marL="0" indent="0">
              <a:buNone/>
              <a:defRPr sz="1801">
                <a:solidFill>
                  <a:schemeClr val="tx1">
                    <a:tint val="75000"/>
                  </a:schemeClr>
                </a:solidFill>
              </a:defRPr>
            </a:lvl1pPr>
            <a:lvl2pPr marL="342960" indent="0">
              <a:buNone/>
              <a:defRPr sz="1499">
                <a:solidFill>
                  <a:schemeClr val="tx1">
                    <a:tint val="75000"/>
                  </a:schemeClr>
                </a:solidFill>
              </a:defRPr>
            </a:lvl2pPr>
            <a:lvl3pPr marL="685921" indent="0">
              <a:buNone/>
              <a:defRPr sz="1349">
                <a:solidFill>
                  <a:schemeClr val="tx1">
                    <a:tint val="75000"/>
                  </a:schemeClr>
                </a:solidFill>
              </a:defRPr>
            </a:lvl3pPr>
            <a:lvl4pPr marL="1028881" indent="0">
              <a:buNone/>
              <a:defRPr sz="1199">
                <a:solidFill>
                  <a:schemeClr val="tx1">
                    <a:tint val="75000"/>
                  </a:schemeClr>
                </a:solidFill>
              </a:defRPr>
            </a:lvl4pPr>
            <a:lvl5pPr marL="1371495" indent="0">
              <a:buNone/>
              <a:defRPr sz="1199">
                <a:solidFill>
                  <a:schemeClr val="tx1">
                    <a:tint val="75000"/>
                  </a:schemeClr>
                </a:solidFill>
              </a:defRPr>
            </a:lvl5pPr>
            <a:lvl6pPr marL="1714456" indent="0">
              <a:buNone/>
              <a:defRPr sz="1199">
                <a:solidFill>
                  <a:schemeClr val="tx1">
                    <a:tint val="75000"/>
                  </a:schemeClr>
                </a:solidFill>
              </a:defRPr>
            </a:lvl6pPr>
            <a:lvl7pPr marL="2057416" indent="0">
              <a:buNone/>
              <a:defRPr sz="1199">
                <a:solidFill>
                  <a:schemeClr val="tx1">
                    <a:tint val="75000"/>
                  </a:schemeClr>
                </a:solidFill>
              </a:defRPr>
            </a:lvl7pPr>
            <a:lvl8pPr marL="2400376" indent="0">
              <a:buNone/>
              <a:defRPr sz="1199">
                <a:solidFill>
                  <a:schemeClr val="tx1">
                    <a:tint val="75000"/>
                  </a:schemeClr>
                </a:solidFill>
              </a:defRPr>
            </a:lvl8pPr>
            <a:lvl9pPr marL="2743337" indent="0">
              <a:buNone/>
              <a:defRPr sz="1199">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2606056990"/>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7" y="1825686"/>
            <a:ext cx="5181697"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8" y="1825686"/>
            <a:ext cx="5181697"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73038339"/>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9"/>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8" y="1778497"/>
            <a:ext cx="4873665" cy="823940"/>
          </a:xfrm>
          <a:prstGeom prst="rect">
            <a:avLst/>
          </a:prstGeom>
        </p:spPr>
        <p:txBody>
          <a:bodyPr anchor="ctr" anchorCtr="0"/>
          <a:lstStyle>
            <a:lvl1pPr marL="0" indent="0">
              <a:buNone/>
              <a:defRPr sz="2101"/>
            </a:lvl1pPr>
            <a:lvl2pPr marL="342960" indent="0">
              <a:buNone/>
              <a:defRPr sz="1801"/>
            </a:lvl2pPr>
            <a:lvl3pPr marL="685921" indent="0">
              <a:buNone/>
              <a:defRPr sz="1499"/>
            </a:lvl3pPr>
            <a:lvl4pPr marL="1028881" indent="0">
              <a:buNone/>
              <a:defRPr sz="1349"/>
            </a:lvl4pPr>
            <a:lvl5pPr marL="1371495" indent="0">
              <a:buNone/>
              <a:defRPr sz="1349"/>
            </a:lvl5pPr>
            <a:lvl6pPr marL="1714456" indent="0">
              <a:buNone/>
              <a:defRPr sz="1349"/>
            </a:lvl6pPr>
            <a:lvl7pPr marL="2057416" indent="0">
              <a:buNone/>
              <a:defRPr sz="1349"/>
            </a:lvl7pPr>
            <a:lvl8pPr marL="2400376" indent="0">
              <a:buNone/>
              <a:defRPr sz="1349"/>
            </a:lvl8pPr>
            <a:lvl9pPr marL="2743337" indent="0">
              <a:buNone/>
              <a:defRPr sz="1349"/>
            </a:lvl9pPr>
          </a:lstStyle>
          <a:p>
            <a:pPr lvl="0"/>
            <a:r>
              <a:rPr lang="zh-CN" altLang="en-US"/>
              <a:t>单击此处编辑母版文本样式</a:t>
            </a:r>
          </a:p>
        </p:txBody>
      </p:sp>
      <p:sp>
        <p:nvSpPr>
          <p:cNvPr id="4" name="内容占位符 3"/>
          <p:cNvSpPr>
            <a:spLocks noGrp="1"/>
          </p:cNvSpPr>
          <p:nvPr>
            <p:ph sz="half" idx="2"/>
          </p:nvPr>
        </p:nvSpPr>
        <p:spPr>
          <a:xfrm>
            <a:off x="1186798" y="2665468"/>
            <a:ext cx="4873665"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7" y="1778497"/>
            <a:ext cx="4897668" cy="823940"/>
          </a:xfrm>
          <a:prstGeom prst="rect">
            <a:avLst/>
          </a:prstGeom>
        </p:spPr>
        <p:txBody>
          <a:bodyPr anchor="ctr" anchorCtr="0"/>
          <a:lstStyle>
            <a:lvl1pPr marL="0" indent="0">
              <a:buNone/>
              <a:defRPr sz="2101"/>
            </a:lvl1pPr>
            <a:lvl2pPr marL="342960" indent="0">
              <a:buNone/>
              <a:defRPr sz="1801"/>
            </a:lvl2pPr>
            <a:lvl3pPr marL="685921" indent="0">
              <a:buNone/>
              <a:defRPr sz="1499"/>
            </a:lvl3pPr>
            <a:lvl4pPr marL="1028881" indent="0">
              <a:buNone/>
              <a:defRPr sz="1349"/>
            </a:lvl4pPr>
            <a:lvl5pPr marL="1371495" indent="0">
              <a:buNone/>
              <a:defRPr sz="1349"/>
            </a:lvl5pPr>
            <a:lvl6pPr marL="1714456" indent="0">
              <a:buNone/>
              <a:defRPr sz="1349"/>
            </a:lvl6pPr>
            <a:lvl7pPr marL="2057416" indent="0">
              <a:buNone/>
              <a:defRPr sz="1349"/>
            </a:lvl7pPr>
            <a:lvl8pPr marL="2400376" indent="0">
              <a:buNone/>
              <a:defRPr sz="1349"/>
            </a:lvl8pPr>
            <a:lvl9pPr marL="2743337" indent="0">
              <a:buNone/>
              <a:defRPr sz="1349"/>
            </a:lvl9pPr>
          </a:lstStyle>
          <a:p>
            <a:pPr lvl="0"/>
            <a:r>
              <a:rPr lang="zh-CN" altLang="en-US"/>
              <a:t>单击此处编辑母版文本样式</a:t>
            </a:r>
          </a:p>
        </p:txBody>
      </p:sp>
      <p:sp>
        <p:nvSpPr>
          <p:cNvPr id="6" name="内容占位符 5"/>
          <p:cNvSpPr>
            <a:spLocks noGrp="1"/>
          </p:cNvSpPr>
          <p:nvPr>
            <p:ph sz="quarter" idx="4"/>
          </p:nvPr>
        </p:nvSpPr>
        <p:spPr>
          <a:xfrm>
            <a:off x="6257057" y="2665468"/>
            <a:ext cx="4897668"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35921229"/>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29182292"/>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5620"/>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5" y="457217"/>
            <a:ext cx="3932311" cy="1600253"/>
          </a:xfrm>
          <a:prstGeom prst="rect">
            <a:avLst/>
          </a:prstGeom>
        </p:spPr>
        <p:txBody>
          <a:bodyPr anchor="b"/>
          <a:lstStyle>
            <a:lvl1pPr>
              <a:defRPr sz="2401"/>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2401"/>
            </a:lvl1pPr>
            <a:lvl2pPr>
              <a:defRPr sz="2101"/>
            </a:lvl2pPr>
            <a:lvl3pPr>
              <a:defRPr sz="1801"/>
            </a:lvl3pPr>
            <a:lvl4pPr>
              <a:defRPr sz="1499"/>
            </a:lvl4pPr>
            <a:lvl5pPr>
              <a:defRPr sz="1499"/>
            </a:lvl5pPr>
            <a:lvl6pPr>
              <a:defRPr sz="1499"/>
            </a:lvl6pPr>
            <a:lvl7pPr>
              <a:defRPr sz="1499"/>
            </a:lvl7pPr>
            <a:lvl8pPr>
              <a:defRPr sz="1499"/>
            </a:lvl8pPr>
            <a:lvl9pPr>
              <a:defRPr sz="14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5" y="2057469"/>
            <a:ext cx="3932311" cy="3811716"/>
          </a:xfrm>
          <a:prstGeom prst="rect">
            <a:avLst/>
          </a:prstGeom>
        </p:spPr>
        <p:txBody>
          <a:bodyPr/>
          <a:lstStyle>
            <a:lvl1pPr marL="0" indent="0">
              <a:buNone/>
              <a:defRPr sz="1199"/>
            </a:lvl1pPr>
            <a:lvl2pPr marL="342960" indent="0">
              <a:buNone/>
              <a:defRPr sz="1049"/>
            </a:lvl2pPr>
            <a:lvl3pPr marL="685921" indent="0">
              <a:buNone/>
              <a:defRPr sz="899"/>
            </a:lvl3pPr>
            <a:lvl4pPr marL="1028881" indent="0">
              <a:buNone/>
              <a:defRPr sz="749"/>
            </a:lvl4pPr>
            <a:lvl5pPr marL="1371495" indent="0">
              <a:buNone/>
              <a:defRPr sz="749"/>
            </a:lvl5pPr>
            <a:lvl6pPr marL="1714456" indent="0">
              <a:buNone/>
              <a:defRPr sz="749"/>
            </a:lvl6pPr>
            <a:lvl7pPr marL="2057416" indent="0">
              <a:buNone/>
              <a:defRPr sz="749"/>
            </a:lvl7pPr>
            <a:lvl8pPr marL="2400376" indent="0">
              <a:buNone/>
              <a:defRPr sz="749"/>
            </a:lvl8pPr>
            <a:lvl9pPr marL="2743337" indent="0">
              <a:buNone/>
              <a:defRPr sz="749"/>
            </a:lvl9pPr>
          </a:lstStyle>
          <a:p>
            <a:pPr lvl="0"/>
            <a:r>
              <a:rPr lang="zh-CN" altLang="en-US"/>
              <a:t>单击此处编辑母版文本样式</a:t>
            </a:r>
          </a:p>
        </p:txBody>
      </p:sp>
    </p:spTree>
    <p:extLst>
      <p:ext uri="{BB962C8B-B14F-4D97-AF65-F5344CB8AC3E}">
        <p14:creationId xmlns:p14="http://schemas.microsoft.com/office/powerpoint/2010/main" val="160493347"/>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5" y="457217"/>
            <a:ext cx="4165428" cy="1600253"/>
          </a:xfrm>
          <a:prstGeom prst="rect">
            <a:avLst/>
          </a:prstGeom>
        </p:spPr>
        <p:txBody>
          <a:bodyPr anchor="b"/>
          <a:lstStyle>
            <a:lvl1pPr>
              <a:defRPr sz="2401"/>
            </a:lvl1pPr>
          </a:lstStyle>
          <a:p>
            <a:r>
              <a:rPr lang="zh-CN" altLang="en-US"/>
              <a:t>单击此处编辑母版标题样式</a:t>
            </a:r>
          </a:p>
        </p:txBody>
      </p:sp>
      <p:sp>
        <p:nvSpPr>
          <p:cNvPr id="3" name="图片占位符 2"/>
          <p:cNvSpPr>
            <a:spLocks noGrp="1"/>
          </p:cNvSpPr>
          <p:nvPr>
            <p:ph type="pic" idx="1"/>
          </p:nvPr>
        </p:nvSpPr>
        <p:spPr>
          <a:xfrm>
            <a:off x="5183287" y="457217"/>
            <a:ext cx="6172317" cy="5404031"/>
          </a:xfrm>
          <a:prstGeom prst="rect">
            <a:avLst/>
          </a:prstGeom>
        </p:spPr>
        <p:txBody>
          <a:bodyPr/>
          <a:lstStyle>
            <a:lvl1pPr marL="0" indent="0">
              <a:buNone/>
              <a:defRPr sz="2401"/>
            </a:lvl1pPr>
            <a:lvl2pPr marL="342960" indent="0">
              <a:buNone/>
              <a:defRPr sz="2101"/>
            </a:lvl2pPr>
            <a:lvl3pPr marL="685921" indent="0">
              <a:buNone/>
              <a:defRPr sz="1801"/>
            </a:lvl3pPr>
            <a:lvl4pPr marL="1028881" indent="0">
              <a:buNone/>
              <a:defRPr sz="1499"/>
            </a:lvl4pPr>
            <a:lvl5pPr marL="1371495" indent="0">
              <a:buNone/>
              <a:defRPr sz="1499"/>
            </a:lvl5pPr>
            <a:lvl6pPr marL="1714456" indent="0">
              <a:buNone/>
              <a:defRPr sz="1499"/>
            </a:lvl6pPr>
            <a:lvl7pPr marL="2057416" indent="0">
              <a:buNone/>
              <a:defRPr sz="1499"/>
            </a:lvl7pPr>
            <a:lvl8pPr marL="2400376" indent="0">
              <a:buNone/>
              <a:defRPr sz="1499"/>
            </a:lvl8pPr>
            <a:lvl9pPr marL="2743337" indent="0">
              <a:buNone/>
              <a:defRPr sz="1499"/>
            </a:lvl9pPr>
          </a:lstStyle>
          <a:p>
            <a:endParaRPr lang="zh-CN" altLang="en-US"/>
          </a:p>
        </p:txBody>
      </p:sp>
      <p:sp>
        <p:nvSpPr>
          <p:cNvPr id="4" name="文本占位符 3"/>
          <p:cNvSpPr>
            <a:spLocks noGrp="1"/>
          </p:cNvSpPr>
          <p:nvPr>
            <p:ph type="body" sz="half" idx="2"/>
          </p:nvPr>
        </p:nvSpPr>
        <p:spPr>
          <a:xfrm>
            <a:off x="839805" y="2057469"/>
            <a:ext cx="4165428" cy="3811716"/>
          </a:xfrm>
          <a:prstGeom prst="rect">
            <a:avLst/>
          </a:prstGeom>
        </p:spPr>
        <p:txBody>
          <a:bodyPr/>
          <a:lstStyle>
            <a:lvl1pPr marL="0" indent="0">
              <a:buNone/>
              <a:defRPr sz="1499"/>
            </a:lvl1pPr>
            <a:lvl2pPr marL="342960" indent="0">
              <a:buNone/>
              <a:defRPr sz="1349"/>
            </a:lvl2pPr>
            <a:lvl3pPr marL="685921" indent="0">
              <a:buNone/>
              <a:defRPr sz="1199"/>
            </a:lvl3pPr>
            <a:lvl4pPr marL="1028881" indent="0">
              <a:buNone/>
              <a:defRPr sz="1049"/>
            </a:lvl4pPr>
            <a:lvl5pPr marL="1371495" indent="0">
              <a:buNone/>
              <a:defRPr sz="1049"/>
            </a:lvl5pPr>
            <a:lvl6pPr marL="1714456" indent="0">
              <a:buNone/>
              <a:defRPr sz="1049"/>
            </a:lvl6pPr>
            <a:lvl7pPr marL="2057416" indent="0">
              <a:buNone/>
              <a:defRPr sz="1049"/>
            </a:lvl7pPr>
            <a:lvl8pPr marL="2400376" indent="0">
              <a:buNone/>
              <a:defRPr sz="1049"/>
            </a:lvl8pPr>
            <a:lvl9pPr marL="2743337" indent="0">
              <a:buNone/>
              <a:defRPr sz="1049"/>
            </a:lvl9pPr>
          </a:lstStyle>
          <a:p>
            <a:pPr lvl="0"/>
            <a:r>
              <a:rPr lang="zh-CN" altLang="en-US"/>
              <a:t>单击此处编辑母版文本样式</a:t>
            </a:r>
          </a:p>
        </p:txBody>
      </p:sp>
    </p:spTree>
    <p:extLst>
      <p:ext uri="{BB962C8B-B14F-4D97-AF65-F5344CB8AC3E}">
        <p14:creationId xmlns:p14="http://schemas.microsoft.com/office/powerpoint/2010/main" val="3614647490"/>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3963809"/>
      </p:ext>
    </p:extLst>
  </p:cSld>
  <p:clrMapOvr>
    <a:masterClrMapping/>
  </p:clrMapOvr>
  <p:transition spd="slow">
    <p:wedg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7" y="1158128"/>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07758620"/>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6" y="365138"/>
            <a:ext cx="2628949"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7" y="365138"/>
            <a:ext cx="7734447"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6753339"/>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7" y="1825686"/>
            <a:ext cx="5181697"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8" y="1825687"/>
            <a:ext cx="5181697"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8" y="4076838"/>
            <a:ext cx="5181697"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28956907"/>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363766"/>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1"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xmlns="" id="{45EAFFA7-C313-4C30-88AC-AD3ABC9A0B4D}"/>
              </a:ext>
            </a:extLst>
          </p:cNvPr>
          <p:cNvSpPr>
            <a:spLocks noGrp="1"/>
          </p:cNvSpPr>
          <p:nvPr>
            <p:ph type="dt" sz="half" idx="10"/>
          </p:nvPr>
        </p:nvSpPr>
        <p:spPr>
          <a:xfrm>
            <a:off x="609600" y="6243638"/>
            <a:ext cx="2844800" cy="457200"/>
          </a:xfrm>
        </p:spPr>
        <p:txBody>
          <a:bodyPr/>
          <a:lstStyle>
            <a:lvl1pPr>
              <a:defRPr/>
            </a:lvl1pPr>
          </a:lstStyle>
          <a:p>
            <a:pPr eaLnBrk="0" fontAlgn="base" hangingPunct="0">
              <a:spcBef>
                <a:spcPct val="0"/>
              </a:spcBef>
              <a:spcAft>
                <a:spcPct val="0"/>
              </a:spcAft>
              <a:defRPr/>
            </a:pPr>
            <a:fld id="{56265713-CA12-4B50-9C8C-A8D7DF05D603}" type="datetimeFigureOut">
              <a:rPr lang="en-US" smtClean="0">
                <a:solidFill>
                  <a:srgbClr val="000000"/>
                </a:solidFill>
              </a:rPr>
              <a:pPr eaLnBrk="0" fontAlgn="base" hangingPunct="0">
                <a:spcBef>
                  <a:spcPct val="0"/>
                </a:spcBef>
                <a:spcAft>
                  <a:spcPct val="0"/>
                </a:spcAft>
                <a:defRPr/>
              </a:pPr>
              <a:t>11/5/2022</a:t>
            </a:fld>
            <a:endParaRPr lang="en-US">
              <a:solidFill>
                <a:srgbClr val="000000"/>
              </a:solidFill>
            </a:endParaRPr>
          </a:p>
        </p:txBody>
      </p:sp>
      <p:sp>
        <p:nvSpPr>
          <p:cNvPr id="4" name="Footer Placeholder 3">
            <a:extLst>
              <a:ext uri="{FF2B5EF4-FFF2-40B4-BE49-F238E27FC236}">
                <a16:creationId xmlns:a16="http://schemas.microsoft.com/office/drawing/2014/main" xmlns="" id="{4434EE2F-0824-477E-A9A0-44C75B6DDF5B}"/>
              </a:ext>
            </a:extLst>
          </p:cNvPr>
          <p:cNvSpPr>
            <a:spLocks noGrp="1"/>
          </p:cNvSpPr>
          <p:nvPr>
            <p:ph type="ftr" sz="quarter" idx="11"/>
          </p:nvPr>
        </p:nvSpPr>
        <p:spPr>
          <a:xfrm>
            <a:off x="4165601" y="6248400"/>
            <a:ext cx="3860800" cy="457200"/>
          </a:xfrm>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Slide Number Placeholder 4">
            <a:extLst>
              <a:ext uri="{FF2B5EF4-FFF2-40B4-BE49-F238E27FC236}">
                <a16:creationId xmlns:a16="http://schemas.microsoft.com/office/drawing/2014/main" xmlns="" id="{0F451253-0F39-4CB0-B581-EB78E4B5B014}"/>
              </a:ext>
            </a:extLst>
          </p:cNvPr>
          <p:cNvSpPr>
            <a:spLocks noGrp="1"/>
          </p:cNvSpPr>
          <p:nvPr>
            <p:ph type="sldNum" sz="quarter" idx="12"/>
          </p:nvPr>
        </p:nvSpPr>
        <p:spPr>
          <a:xfrm>
            <a:off x="8737600" y="6243638"/>
            <a:ext cx="2844800" cy="457200"/>
          </a:xfrm>
        </p:spPr>
        <p:txBody>
          <a:bodyPr/>
          <a:lstStyle>
            <a:lvl1pPr>
              <a:defRPr/>
            </a:lvl1pPr>
          </a:lstStyle>
          <a:p>
            <a:pPr eaLnBrk="0" fontAlgn="base" hangingPunct="0">
              <a:spcBef>
                <a:spcPct val="0"/>
              </a:spcBef>
              <a:spcAft>
                <a:spcPct val="0"/>
              </a:spcAft>
              <a:defRPr/>
            </a:pPr>
            <a:fld id="{1D218121-347E-4EE5-8DE8-6D2AC1AE24FC}"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84014066"/>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975207"/>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666939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6" name="组合 5"/>
          <p:cNvGrpSpPr/>
          <p:nvPr userDrawn="1"/>
        </p:nvGrpSpPr>
        <p:grpSpPr>
          <a:xfrm>
            <a:off x="1156588" y="3126645"/>
            <a:ext cx="4849623" cy="1793748"/>
            <a:chOff x="1469042" y="1073970"/>
            <a:chExt cx="8924131" cy="3300801"/>
          </a:xfrm>
        </p:grpSpPr>
        <p:sp>
          <p:nvSpPr>
            <p:cNvPr id="7"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8" name="矩形 7"/>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293870241"/>
      </p:ext>
    </p:extLst>
  </p:cSld>
  <p:clrMapOvr>
    <a:masterClrMapping/>
  </p:clrMapOvr>
  <p:transition spd="slow">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5" name="组合 4"/>
          <p:cNvGrpSpPr/>
          <p:nvPr userDrawn="1"/>
        </p:nvGrpSpPr>
        <p:grpSpPr>
          <a:xfrm>
            <a:off x="1156588" y="3126645"/>
            <a:ext cx="4849623" cy="1793748"/>
            <a:chOff x="1469042" y="1073970"/>
            <a:chExt cx="8924131" cy="3300801"/>
          </a:xfrm>
        </p:grpSpPr>
        <p:sp>
          <p:nvSpPr>
            <p:cNvPr id="6"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7" name="矩形 6"/>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043221300"/>
      </p:ext>
    </p:extLst>
  </p:cSld>
  <p:clrMapOvr>
    <a:masterClrMapping/>
  </p:clrMapOvr>
  <p:transition spd="slow">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593102671"/>
      </p:ext>
    </p:extLst>
  </p:cSld>
  <p:clrMapOvr>
    <a:masterClrMapping/>
  </p:clrMapOvr>
  <p:transition spd="slow">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606127345"/>
      </p:ext>
    </p:extLst>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image" Target="../media/image37.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 xmlns:a16="http://schemas.microsoft.com/office/drawing/2014/main" id="{69E1B86F-07AB-454F-975C-70DEAC076D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05028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edg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 xmlns:a16="http://schemas.microsoft.com/office/drawing/2014/main" id="{9FB248C8-406F-47FE-96EE-CB3F663C86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345337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ransition spd="slow">
    <p:wedg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727893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 xmlns:a16="http://schemas.microsoft.com/office/drawing/2014/main" id="{8436460B-21F8-48D9-AD8F-FE12B1DF51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60B2BD41-8FA9-493E-B58B-A2C314C569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DA16DDA4-A045-49DD-AF9E-B6FB52158A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26DD501-C1E9-434C-B6E4-A350938FDFAA}" type="datetimeFigureOut">
              <a:rPr lang="en-US" smtClean="0">
                <a:solidFill>
                  <a:prstClr val="black">
                    <a:tint val="75000"/>
                  </a:prstClr>
                </a:solidFill>
              </a:rPr>
              <a:pPr>
                <a:defRPr/>
              </a:pPr>
              <a:t>11/5/2022</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C56043DC-86AA-4A84-9C92-DE21ED5C58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059456AF-8A0B-4127-A052-D45F91306D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3943229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p:nvPicPr>
        <p:blipFill>
          <a:blip r:embed="rId18"/>
          <a:stretch>
            <a:fillRect/>
          </a:stretch>
        </p:blipFill>
        <p:spPr>
          <a:xfrm>
            <a:off x="1155" y="1151"/>
            <a:ext cx="12189692" cy="6855701"/>
          </a:xfrm>
          <a:prstGeom prst="rect">
            <a:avLst/>
          </a:prstGeom>
          <a:noFill/>
          <a:ln w="9525">
            <a:noFill/>
          </a:ln>
        </p:spPr>
      </p:pic>
      <p:sp>
        <p:nvSpPr>
          <p:cNvPr id="2" name="Title Placeholder 1"/>
          <p:cNvSpPr>
            <a:spLocks noGrp="1"/>
          </p:cNvSpPr>
          <p:nvPr>
            <p:ph type="title"/>
          </p:nvPr>
        </p:nvSpPr>
        <p:spPr>
          <a:xfrm>
            <a:off x="609082" y="274597"/>
            <a:ext cx="10973839" cy="1143191"/>
          </a:xfrm>
          <a:prstGeom prst="rect">
            <a:avLst/>
          </a:prstGeom>
        </p:spPr>
        <p:txBody>
          <a:bodyPr vert="horz" lIns="91440" tIns="45720" rIns="91440" bIns="45720" rtlCol="0" anchor="ctr">
            <a:normAutofit/>
          </a:bodyPr>
          <a:lstStyle/>
          <a:p>
            <a:r>
              <a:rPr lang="en-US"/>
              <a:t>Click to edit Master title style</a:t>
            </a:r>
            <a:endParaRPr lang="vi-VN"/>
          </a:p>
        </p:txBody>
      </p:sp>
    </p:spTree>
    <p:extLst>
      <p:ext uri="{BB962C8B-B14F-4D97-AF65-F5344CB8AC3E}">
        <p14:creationId xmlns:p14="http://schemas.microsoft.com/office/powerpoint/2010/main" val="264579068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Lst>
  <p:transition>
    <p:random/>
  </p:transition>
  <p:txStyles>
    <p:titleStyle>
      <a:lvl1pPr marL="0" lvl="0" indent="0" algn="ctr" defTabSz="817775" eaLnBrk="1" fontAlgn="base" latinLnBrk="0" hangingPunct="1">
        <a:lnSpc>
          <a:spcPct val="100000"/>
        </a:lnSpc>
        <a:spcBef>
          <a:spcPct val="0"/>
        </a:spcBef>
        <a:spcAft>
          <a:spcPct val="0"/>
        </a:spcAft>
        <a:buClr>
          <a:srgbClr val="000000"/>
        </a:buClr>
        <a:buNone/>
        <a:defRPr sz="3924" b="0" i="0" u="none" kern="1200" baseline="0">
          <a:solidFill>
            <a:schemeClr val="tx2"/>
          </a:solidFill>
          <a:latin typeface="+mj-lt"/>
          <a:ea typeface="+mj-ea"/>
          <a:cs typeface="+mj-cs"/>
        </a:defRPr>
      </a:lvl1pPr>
    </p:titleStyle>
    <p:bodyStyle>
      <a:lvl1pPr marL="306276" lvl="0" indent="-306276" algn="l" defTabSz="817775" eaLnBrk="1" fontAlgn="base" latinLnBrk="0" hangingPunct="1">
        <a:lnSpc>
          <a:spcPct val="100000"/>
        </a:lnSpc>
        <a:spcBef>
          <a:spcPct val="20000"/>
        </a:spcBef>
        <a:spcAft>
          <a:spcPct val="0"/>
        </a:spcAft>
        <a:buChar char="•"/>
        <a:defRPr sz="2834" b="0" i="0" u="none" kern="1200" baseline="0">
          <a:solidFill>
            <a:schemeClr val="tx1"/>
          </a:solidFill>
          <a:latin typeface="+mn-lt"/>
          <a:ea typeface="+mn-ea"/>
          <a:cs typeface="+mn-cs"/>
        </a:defRPr>
      </a:lvl1pPr>
      <a:lvl2pPr marL="664464" lvl="1" indent="-256096" algn="l" defTabSz="817775" eaLnBrk="1" fontAlgn="base" latinLnBrk="0" hangingPunct="1">
        <a:lnSpc>
          <a:spcPct val="100000"/>
        </a:lnSpc>
        <a:spcBef>
          <a:spcPct val="20000"/>
        </a:spcBef>
        <a:spcAft>
          <a:spcPct val="0"/>
        </a:spcAft>
        <a:buChar char="–"/>
        <a:defRPr sz="2507" b="0" i="0" u="none" kern="1200" baseline="0">
          <a:solidFill>
            <a:schemeClr val="tx1"/>
          </a:solidFill>
          <a:latin typeface="+mn-lt"/>
          <a:ea typeface="+mn-ea"/>
          <a:cs typeface="+mn-cs"/>
        </a:defRPr>
      </a:lvl2pPr>
      <a:lvl3pPr marL="1021959" lvl="2" indent="-204184" algn="l" defTabSz="817775" eaLnBrk="1" fontAlgn="base" latinLnBrk="0" hangingPunct="1">
        <a:lnSpc>
          <a:spcPct val="100000"/>
        </a:lnSpc>
        <a:spcBef>
          <a:spcPct val="20000"/>
        </a:spcBef>
        <a:spcAft>
          <a:spcPct val="0"/>
        </a:spcAft>
        <a:buChar char="•"/>
        <a:defRPr sz="2126" b="0" i="0" u="none" kern="1200" baseline="0">
          <a:solidFill>
            <a:schemeClr val="tx1"/>
          </a:solidFill>
          <a:latin typeface="+mn-lt"/>
          <a:ea typeface="+mn-ea"/>
          <a:cs typeface="+mn-cs"/>
        </a:defRPr>
      </a:lvl3pPr>
      <a:lvl4pPr marL="1431020" lvl="3" indent="-204876"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4pPr>
      <a:lvl5pPr marL="1839389" lvl="4" indent="-204184"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5pPr>
      <a:lvl6pPr marL="1370457" lvl="5"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6pPr>
      <a:lvl7pPr marL="1619631" lvl="6"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7pPr>
      <a:lvl8pPr marL="1868805" lvl="7"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8pPr>
      <a:lvl9pPr marL="2117979" lvl="8" indent="-124587" algn="l" defTabSz="817775" eaLnBrk="1" fontAlgn="base" latinLnBrk="0" hangingPunct="1">
        <a:lnSpc>
          <a:spcPct val="100000"/>
        </a:lnSpc>
        <a:spcBef>
          <a:spcPct val="20000"/>
        </a:spcBef>
        <a:spcAft>
          <a:spcPct val="0"/>
        </a:spcAft>
        <a:buChar char="»"/>
        <a:defRPr sz="1799" b="0" i="0" u="none" kern="1200" baseline="0">
          <a:solidFill>
            <a:schemeClr val="tx1"/>
          </a:solidFill>
          <a:latin typeface="+mn-lt"/>
          <a:ea typeface="+mn-ea"/>
          <a:cs typeface="+mn-cs"/>
        </a:defRPr>
      </a:lvl9pPr>
    </p:bodyStyle>
    <p:otherStyle>
      <a:lvl1pPr marL="0" lvl="0" indent="0" algn="l" defTabSz="498348" eaLnBrk="1" fontAlgn="base" latinLnBrk="0" hangingPunct="1">
        <a:lnSpc>
          <a:spcPct val="100000"/>
        </a:lnSpc>
        <a:spcBef>
          <a:spcPct val="0"/>
        </a:spcBef>
        <a:spcAft>
          <a:spcPct val="0"/>
        </a:spcAft>
        <a:buNone/>
        <a:defRPr sz="981" b="0" i="0" u="none" kern="1200" baseline="0">
          <a:solidFill>
            <a:schemeClr val="tx1"/>
          </a:solidFill>
          <a:latin typeface="+mn-lt"/>
          <a:ea typeface="+mn-ea"/>
          <a:cs typeface="+mn-cs"/>
        </a:defRPr>
      </a:lvl1pPr>
      <a:lvl2pPr marL="249174" lvl="1"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2pPr>
      <a:lvl3pPr marL="498348" lvl="2"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3pPr>
      <a:lvl4pPr marL="747522" lvl="3"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4pPr>
      <a:lvl5pPr marL="996696" lvl="4"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5pPr>
      <a:lvl6pPr marL="1245870" lvl="5"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6pPr>
      <a:lvl7pPr marL="1495044" lvl="6"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7pPr>
      <a:lvl8pPr marL="1744218" lvl="7"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8pPr>
      <a:lvl9pPr marL="1993392" lvl="8" indent="0" algn="l" defTabSz="498348" eaLnBrk="1" fontAlgn="base" latinLnBrk="0" hangingPunct="1">
        <a:lnSpc>
          <a:spcPct val="100000"/>
        </a:lnSpc>
        <a:spcBef>
          <a:spcPct val="0"/>
        </a:spcBef>
        <a:spcAft>
          <a:spcPct val="0"/>
        </a:spcAft>
        <a:buNone/>
        <a:defRPr sz="1635"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67.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66.png"/><Relationship Id="rId11" Type="http://schemas.openxmlformats.org/officeDocument/2006/relationships/image" Target="../media/image71.gif"/><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jpeg"/><Relationship Id="rId9"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Layout" Target="../slideLayouts/slideLayout24.xml"/><Relationship Id="rId5" Type="http://schemas.openxmlformats.org/officeDocument/2006/relationships/image" Target="../media/image72.png"/><Relationship Id="rId4" Type="http://schemas.openxmlformats.org/officeDocument/2006/relationships/image" Target="../media/image64.jpe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4.jpeg"/><Relationship Id="rId7" Type="http://schemas.openxmlformats.org/officeDocument/2006/relationships/image" Target="../media/image75.png"/><Relationship Id="rId2" Type="http://schemas.openxmlformats.org/officeDocument/2006/relationships/audio" Target="../media/audio2.wav"/><Relationship Id="rId1" Type="http://schemas.openxmlformats.org/officeDocument/2006/relationships/slideLayout" Target="../slideLayouts/slideLayout19.xml"/><Relationship Id="rId6" Type="http://schemas.microsoft.com/office/2007/relationships/hdphoto" Target="../media/hdphoto4.wdp"/><Relationship Id="rId5" Type="http://schemas.openxmlformats.org/officeDocument/2006/relationships/image" Target="../media/image74.png"/><Relationship Id="rId4" Type="http://schemas.openxmlformats.org/officeDocument/2006/relationships/image" Target="../media/image65.png"/><Relationship Id="rId9"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xml"/><Relationship Id="rId7" Type="http://schemas.openxmlformats.org/officeDocument/2006/relationships/image" Target="../media/image46.png"/><Relationship Id="rId2" Type="http://schemas.openxmlformats.org/officeDocument/2006/relationships/slideLayout" Target="../slideLayouts/slideLayout42.xml"/><Relationship Id="rId1" Type="http://schemas.openxmlformats.org/officeDocument/2006/relationships/themeOverride" Target="../theme/themeOverride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55.png"/><Relationship Id="rId5" Type="http://schemas.openxmlformats.org/officeDocument/2006/relationships/image" Target="../media/image54.emf"/><Relationship Id="rId4" Type="http://schemas.openxmlformats.org/officeDocument/2006/relationships/image" Target="../media/image53.emf"/></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090863" cy="1090863"/>
          </a:xfrm>
          <a:prstGeom prst="rect">
            <a:avLst/>
          </a:prstGeom>
        </p:spPr>
      </p:pic>
      <p:sp>
        <p:nvSpPr>
          <p:cNvPr id="6" name="TextBox 5"/>
          <p:cNvSpPr txBox="1"/>
          <p:nvPr/>
        </p:nvSpPr>
        <p:spPr>
          <a:xfrm>
            <a:off x="3109335" y="253044"/>
            <a:ext cx="6593465" cy="553998"/>
          </a:xfrm>
          <a:prstGeom prst="rect">
            <a:avLst/>
          </a:prstGeom>
          <a:noFill/>
        </p:spPr>
        <p:txBody>
          <a:bodyPr wrap="square" rtlCol="0">
            <a:spAutoFit/>
          </a:bodyPr>
          <a:lstStyle/>
          <a:p>
            <a:pPr>
              <a:defRPr/>
            </a:pPr>
            <a:r>
              <a:rPr lang="en-US" sz="3000" b="1" dirty="0">
                <a:solidFill>
                  <a:srgbClr val="70AD47">
                    <a:lumMod val="75000"/>
                  </a:srgbClr>
                </a:solidFill>
                <a:latin typeface="Times New Roman" pitchFamily="18" charset="0"/>
                <a:cs typeface="Times New Roman" pitchFamily="18" charset="0"/>
              </a:rPr>
              <a:t>TRƯỜNG TIỂU HỌC PHÚC LỢI</a:t>
            </a:r>
            <a:endParaRPr lang="vi-VN" sz="3000" b="1" dirty="0">
              <a:solidFill>
                <a:srgbClr val="70AD47">
                  <a:lumMod val="75000"/>
                </a:srgbClr>
              </a:solidFill>
              <a:latin typeface="Times New Roman" pitchFamily="18" charset="0"/>
              <a:cs typeface="Times New Roman" pitchFamily="18" charset="0"/>
            </a:endParaRPr>
          </a:p>
        </p:txBody>
      </p:sp>
      <p:sp>
        <p:nvSpPr>
          <p:cNvPr id="7" name="TextBox 6">
            <a:extLst>
              <a:ext uri="{FF2B5EF4-FFF2-40B4-BE49-F238E27FC236}">
                <a16:creationId xmlns="" xmlns:a16="http://schemas.microsoft.com/office/drawing/2014/main" id="{19C6FF74-A3CD-43E9-B936-B3D00B198B50}"/>
              </a:ext>
            </a:extLst>
          </p:cNvPr>
          <p:cNvSpPr txBox="1"/>
          <p:nvPr/>
        </p:nvSpPr>
        <p:spPr>
          <a:xfrm>
            <a:off x="3764526" y="1016339"/>
            <a:ext cx="4662945" cy="646331"/>
          </a:xfrm>
          <a:prstGeom prst="rect">
            <a:avLst/>
          </a:prstGeom>
          <a:noFill/>
        </p:spPr>
        <p:txBody>
          <a:bodyPr wrap="square" rtlCol="0">
            <a:spAutoFit/>
          </a:bodyPr>
          <a:lstStyle/>
          <a:p>
            <a:pPr algn="ctr">
              <a:defRPr/>
            </a:pPr>
            <a:r>
              <a:rPr lang="en-US" sz="3600" b="1" spc="-151">
                <a:solidFill>
                  <a:srgbClr val="135E98"/>
                </a:solidFill>
                <a:latin typeface="Times New Roman" pitchFamily="18" charset="0"/>
                <a:ea typeface="LNTH-Kids  Chinese Font 1" panose="02010600030101010101" pitchFamily="2" charset="-128"/>
                <a:cs typeface="Times New Roman" pitchFamily="18" charset="0"/>
              </a:rPr>
              <a:t>TUẦN </a:t>
            </a:r>
            <a:r>
              <a:rPr lang="en-US" sz="3600" b="1" spc="-151" smtClean="0">
                <a:solidFill>
                  <a:srgbClr val="135E98"/>
                </a:solidFill>
                <a:latin typeface="Times New Roman" pitchFamily="18" charset="0"/>
                <a:ea typeface="LNTH-Kids  Chinese Font 1" panose="02010600030101010101" pitchFamily="2" charset="-128"/>
                <a:cs typeface="Times New Roman" pitchFamily="18" charset="0"/>
              </a:rPr>
              <a:t>10</a:t>
            </a:r>
            <a:endParaRPr lang="en-US" sz="3600" b="1" spc="-151" dirty="0">
              <a:solidFill>
                <a:srgbClr val="135E98"/>
              </a:solidFill>
              <a:latin typeface="Times New Roman" pitchFamily="18" charset="0"/>
              <a:ea typeface="LNTH-Kids  Chinese Font 1" panose="02010600030101010101" pitchFamily="2" charset="-128"/>
              <a:cs typeface="Times New Roman" pitchFamily="18" charset="0"/>
            </a:endParaRPr>
          </a:p>
        </p:txBody>
      </p:sp>
      <p:sp>
        <p:nvSpPr>
          <p:cNvPr id="8" name="TextBox 7"/>
          <p:cNvSpPr txBox="1"/>
          <p:nvPr/>
        </p:nvSpPr>
        <p:spPr>
          <a:xfrm>
            <a:off x="91280" y="2054233"/>
            <a:ext cx="12100720" cy="2308324"/>
          </a:xfrm>
          <a:prstGeom prst="rect">
            <a:avLst/>
          </a:prstGeom>
          <a:noFill/>
        </p:spPr>
        <p:txBody>
          <a:bodyPr wrap="square" rtlCol="0">
            <a:spAutoFit/>
          </a:bodyPr>
          <a:lstStyle/>
          <a:p>
            <a:pPr algn="ctr">
              <a:defRPr/>
            </a:pPr>
            <a:r>
              <a:rPr lang="en-US" sz="4800" b="1" dirty="0" err="1">
                <a:solidFill>
                  <a:srgbClr val="002060"/>
                </a:solidFill>
                <a:latin typeface="Times New Roman" pitchFamily="18" charset="0"/>
                <a:ea typeface="Zilla Slab" pitchFamily="2" charset="0"/>
                <a:cs typeface="Times New Roman" pitchFamily="18" charset="0"/>
              </a:rPr>
              <a:t>Tiếng</a:t>
            </a:r>
            <a:r>
              <a:rPr lang="en-US" sz="4800" b="1" dirty="0">
                <a:solidFill>
                  <a:srgbClr val="002060"/>
                </a:solidFill>
                <a:latin typeface="Times New Roman" pitchFamily="18" charset="0"/>
                <a:ea typeface="Zilla Slab" pitchFamily="2" charset="0"/>
                <a:cs typeface="Times New Roman" pitchFamily="18" charset="0"/>
              </a:rPr>
              <a:t> </a:t>
            </a:r>
            <a:r>
              <a:rPr lang="en-US" sz="4800" b="1" dirty="0" err="1">
                <a:solidFill>
                  <a:srgbClr val="002060"/>
                </a:solidFill>
                <a:latin typeface="Times New Roman" pitchFamily="18" charset="0"/>
                <a:ea typeface="Zilla Slab" pitchFamily="2" charset="0"/>
                <a:cs typeface="Times New Roman" pitchFamily="18" charset="0"/>
              </a:rPr>
              <a:t>Việt</a:t>
            </a:r>
            <a:endParaRPr lang="en-US" sz="4800" b="1" dirty="0">
              <a:solidFill>
                <a:srgbClr val="002060"/>
              </a:solidFill>
              <a:latin typeface="Times New Roman" pitchFamily="18" charset="0"/>
              <a:ea typeface="Zilla Slab" pitchFamily="2" charset="0"/>
              <a:cs typeface="Times New Roman" pitchFamily="18" charset="0"/>
            </a:endParaRPr>
          </a:p>
          <a:p>
            <a:pPr algn="ctr">
              <a:defRPr/>
            </a:pPr>
            <a:r>
              <a:rPr lang="en-US" sz="4800" b="1" err="1">
                <a:solidFill>
                  <a:srgbClr val="002060"/>
                </a:solidFill>
                <a:latin typeface="Times New Roman" pitchFamily="18" charset="0"/>
                <a:ea typeface="Zilla Slab" pitchFamily="2" charset="0"/>
                <a:cs typeface="Times New Roman" pitchFamily="18" charset="0"/>
              </a:rPr>
              <a:t>Bài</a:t>
            </a:r>
            <a:r>
              <a:rPr lang="en-US" sz="4800" b="1">
                <a:solidFill>
                  <a:srgbClr val="002060"/>
                </a:solidFill>
                <a:latin typeface="Times New Roman" pitchFamily="18" charset="0"/>
                <a:ea typeface="Zilla Slab" pitchFamily="2" charset="0"/>
                <a:cs typeface="Times New Roman" pitchFamily="18" charset="0"/>
              </a:rPr>
              <a:t> </a:t>
            </a:r>
            <a:r>
              <a:rPr lang="en-US" sz="4800" b="1" smtClean="0">
                <a:solidFill>
                  <a:srgbClr val="002060"/>
                </a:solidFill>
                <a:latin typeface="Times New Roman" pitchFamily="18" charset="0"/>
                <a:ea typeface="Zilla Slab" pitchFamily="2" charset="0"/>
                <a:cs typeface="Times New Roman" pitchFamily="18" charset="0"/>
              </a:rPr>
              <a:t>18:Luyện </a:t>
            </a:r>
            <a:r>
              <a:rPr lang="en-US" sz="4800" b="1" err="1" smtClean="0">
                <a:solidFill>
                  <a:srgbClr val="002060"/>
                </a:solidFill>
                <a:latin typeface="Times New Roman" pitchFamily="18" charset="0"/>
                <a:ea typeface="Zilla Slab" pitchFamily="2" charset="0"/>
                <a:cs typeface="Times New Roman" pitchFamily="18" charset="0"/>
              </a:rPr>
              <a:t>tập</a:t>
            </a:r>
            <a:r>
              <a:rPr lang="en-US" sz="4800" b="1" smtClean="0">
                <a:solidFill>
                  <a:srgbClr val="002060"/>
                </a:solidFill>
                <a:latin typeface="Times New Roman" pitchFamily="18" charset="0"/>
                <a:ea typeface="Zilla Slab" pitchFamily="2" charset="0"/>
                <a:cs typeface="Times New Roman" pitchFamily="18" charset="0"/>
              </a:rPr>
              <a:t> </a:t>
            </a:r>
            <a:r>
              <a:rPr lang="en-US" sz="4800" b="1" smtClean="0">
                <a:solidFill>
                  <a:srgbClr val="002060"/>
                </a:solidFill>
                <a:latin typeface="Times New Roman" pitchFamily="18" charset="0"/>
                <a:ea typeface="Zilla Slab" pitchFamily="2" charset="0"/>
                <a:cs typeface="Times New Roman" pitchFamily="18" charset="0"/>
              </a:rPr>
              <a:t>2</a:t>
            </a:r>
            <a:endParaRPr lang="en-US" sz="4800" b="1" dirty="0">
              <a:solidFill>
                <a:srgbClr val="002060"/>
              </a:solidFill>
              <a:latin typeface="Times New Roman" pitchFamily="18" charset="0"/>
              <a:ea typeface="Zilla Slab" pitchFamily="2" charset="0"/>
              <a:cs typeface="Times New Roman" pitchFamily="18" charset="0"/>
            </a:endParaRPr>
          </a:p>
          <a:p>
            <a:pPr>
              <a:defRPr/>
            </a:pPr>
            <a:r>
              <a:rPr lang="en-US" sz="4800" b="1">
                <a:solidFill>
                  <a:prstClr val="black"/>
                </a:solidFill>
                <a:latin typeface="Times New Roman" panose="02020603050405020304" pitchFamily="18" charset="0"/>
                <a:ea typeface="Zilla Slab" pitchFamily="2" charset="0"/>
                <a:cs typeface="Times New Roman" panose="02020603050405020304" pitchFamily="18" charset="0"/>
              </a:rPr>
              <a:t>   </a:t>
            </a:r>
            <a:r>
              <a:rPr lang="en-US" sz="4800" b="1" smtClean="0">
                <a:solidFill>
                  <a:prstClr val="black"/>
                </a:solidFill>
                <a:latin typeface="Times New Roman" panose="02020603050405020304" pitchFamily="18" charset="0"/>
                <a:ea typeface="Zilla Slab" pitchFamily="2" charset="0"/>
                <a:cs typeface="Times New Roman" panose="02020603050405020304" pitchFamily="18" charset="0"/>
              </a:rPr>
              <a:t>     </a:t>
            </a:r>
            <a:r>
              <a:rPr lang="en-US" sz="4800" b="1" smtClean="0">
                <a:solidFill>
                  <a:prstClr val="black"/>
                </a:solidFill>
                <a:latin typeface="Times New Roman" panose="02020603050405020304" pitchFamily="18" charset="0"/>
                <a:ea typeface="Zilla Slab" pitchFamily="2" charset="0"/>
                <a:cs typeface="Times New Roman" panose="02020603050405020304" pitchFamily="18" charset="0"/>
              </a:rPr>
              <a:t>           </a:t>
            </a:r>
            <a:r>
              <a:rPr lang="en-US" sz="4800" b="1" smtClean="0">
                <a:solidFill>
                  <a:srgbClr val="FF0000"/>
                </a:solidFill>
                <a:latin typeface="Times New Roman" panose="02020603050405020304" pitchFamily="18" charset="0"/>
                <a:ea typeface="Zilla Slab" pitchFamily="2" charset="0"/>
                <a:cs typeface="Times New Roman" panose="02020603050405020304" pitchFamily="18" charset="0"/>
              </a:rPr>
              <a:t>Viết đoạn văn tả đồ vật</a:t>
            </a:r>
            <a:endParaRPr lang="vi-VN" sz="4800" b="1" dirty="0">
              <a:solidFill>
                <a:srgbClr val="5B9BD5">
                  <a:lumMod val="50000"/>
                </a:srgbClr>
              </a:solidFill>
              <a:latin typeface="Times New Roman" panose="02020603050405020304" pitchFamily="18" charset="0"/>
              <a:ea typeface="Zilla Slab" pitchFamily="2" charset="0"/>
              <a:cs typeface="Times New Roman" panose="02020603050405020304" pitchFamily="18" charset="0"/>
            </a:endParaRPr>
          </a:p>
        </p:txBody>
      </p:sp>
    </p:spTree>
    <p:extLst>
      <p:ext uri="{BB962C8B-B14F-4D97-AF65-F5344CB8AC3E}">
        <p14:creationId xmlns:p14="http://schemas.microsoft.com/office/powerpoint/2010/main" val="3153540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1" y="2333505"/>
            <a:ext cx="7328399" cy="2144527"/>
          </a:xfrm>
          <a:prstGeom prst="rect">
            <a:avLst/>
          </a:prstGeom>
        </p:spPr>
      </p:pic>
      <p:sp>
        <p:nvSpPr>
          <p:cNvPr id="18" name="TextBox 17">
            <a:extLst>
              <a:ext uri="{FF2B5EF4-FFF2-40B4-BE49-F238E27FC236}">
                <a16:creationId xmlns=""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2400" dirty="0" err="1">
                <a:solidFill>
                  <a:prstClr val="black"/>
                </a:solidFill>
                <a:latin typeface="Arial" panose="020B0604020202020204" pitchFamily="34" charset="0"/>
                <a:cs typeface="Arial" panose="020B0604020202020204" pitchFamily="34" charset="0"/>
              </a:rPr>
              <a:t>Đỏ</a:t>
            </a:r>
            <a:r>
              <a:rPr lang="en-US" sz="2400" dirty="0">
                <a:solidFill>
                  <a:prstClr val="black"/>
                </a:solidFill>
                <a:latin typeface="Arial" panose="020B0604020202020204" pitchFamily="34" charset="0"/>
                <a:cs typeface="Arial" panose="020B0604020202020204" pitchFamily="34" charset="0"/>
              </a:rPr>
              <a:t> cam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 xmlns:a16="http://schemas.microsoft.com/office/drawing/2014/main" id="{DD760A2B-EA85-4360-A614-ED83946E3E9D}"/>
              </a:ext>
            </a:extLst>
          </p:cNvPr>
          <p:cNvSpPr txBox="1"/>
          <p:nvPr/>
        </p:nvSpPr>
        <p:spPr>
          <a:xfrm>
            <a:off x="4754298" y="2828835"/>
            <a:ext cx="5859914" cy="830997"/>
          </a:xfrm>
          <a:prstGeom prst="rect">
            <a:avLst/>
          </a:prstGeom>
          <a:noFill/>
        </p:spPr>
        <p:txBody>
          <a:bodyPr wrap="square">
            <a:spAutoFit/>
          </a:bodyPr>
          <a:lstStyle/>
          <a:p>
            <a:pPr marL="342900" lvl="0" indent="-342900"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to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gắn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020055" y="4071598"/>
            <a:ext cx="7328400" cy="2144527"/>
          </a:xfrm>
          <a:prstGeom prst="rect">
            <a:avLst/>
          </a:prstGeom>
        </p:spPr>
      </p:pic>
      <p:sp>
        <p:nvSpPr>
          <p:cNvPr id="11" name="TextBox 10">
            <a:extLst>
              <a:ext uri="{FF2B5EF4-FFF2-40B4-BE49-F238E27FC236}">
                <a16:creationId xmlns="" xmlns:a16="http://schemas.microsoft.com/office/drawing/2014/main" id="{3C65290E-F6F8-47B8-BDDF-4A850CFAAAD0}"/>
              </a:ext>
            </a:extLst>
          </p:cNvPr>
          <p:cNvSpPr txBox="1"/>
          <p:nvPr/>
        </p:nvSpPr>
        <p:spPr>
          <a:xfrm>
            <a:off x="4754298" y="4590433"/>
            <a:ext cx="5859914" cy="83099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chơi</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cho</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trẻ</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em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 xmlns:a16="http://schemas.microsoft.com/office/drawing/2014/main" id="{D3984CE4-2589-430A-81FF-70FAA070EA2E}"/>
              </a:ext>
            </a:extLst>
          </p:cNvPr>
          <p:cNvPicPr>
            <a:picLocks noChangeAspect="1"/>
          </p:cNvPicPr>
          <p:nvPr/>
        </p:nvPicPr>
        <p:blipFill>
          <a:blip r:embed="rId3"/>
          <a:stretch>
            <a:fillRect/>
          </a:stretch>
        </p:blipFill>
        <p:spPr>
          <a:xfrm>
            <a:off x="1764703" y="2021345"/>
            <a:ext cx="1405914" cy="18668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926497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1" y="2333505"/>
            <a:ext cx="7201547" cy="2144527"/>
          </a:xfrm>
          <a:prstGeom prst="rect">
            <a:avLst/>
          </a:prstGeom>
        </p:spPr>
      </p:pic>
      <p:sp>
        <p:nvSpPr>
          <p:cNvPr id="18" name="TextBox 17">
            <a:extLst>
              <a:ext uri="{FF2B5EF4-FFF2-40B4-BE49-F238E27FC236}">
                <a16:creationId xmlns="" xmlns:a16="http://schemas.microsoft.com/office/drawing/2014/main" id="{CE0EE19C-5C42-40D2-827C-E1951FE72607}"/>
              </a:ext>
            </a:extLst>
          </p:cNvPr>
          <p:cNvSpPr txBox="1"/>
          <p:nvPr/>
        </p:nvSpPr>
        <p:spPr>
          <a:xfrm>
            <a:off x="5305428" y="1436570"/>
            <a:ext cx="4941367"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3200" dirty="0" err="1">
                <a:solidFill>
                  <a:prstClr val="black"/>
                </a:solidFill>
                <a:latin typeface="Arial" panose="020B0604020202020204" pitchFamily="34" charset="0"/>
                <a:cs typeface="Arial" panose="020B0604020202020204" pitchFamily="34" charset="0"/>
              </a:rPr>
              <a:t>Đỏ</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trắng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 xmlns:a16="http://schemas.microsoft.com/office/drawing/2014/main" id="{DD760A2B-EA85-4360-A614-ED83946E3E9D}"/>
              </a:ext>
            </a:extLst>
          </p:cNvPr>
          <p:cNvSpPr txBox="1"/>
          <p:nvPr/>
        </p:nvSpPr>
        <p:spPr>
          <a:xfrm>
            <a:off x="4754297" y="2828835"/>
            <a:ext cx="5542687" cy="1200329"/>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chú</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nghĩnh</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 xmlns:a16="http://schemas.microsoft.com/office/drawing/2014/main" id="{3C65290E-F6F8-47B8-BDDF-4A850CFAAAD0}"/>
              </a:ext>
            </a:extLst>
          </p:cNvPr>
          <p:cNvSpPr txBox="1"/>
          <p:nvPr/>
        </p:nvSpPr>
        <p:spPr>
          <a:xfrm>
            <a:off x="4217820" y="4590433"/>
            <a:ext cx="5279882" cy="830997"/>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 xmlns:a16="http://schemas.microsoft.com/office/drawing/2014/main" id="{35C5403A-E553-41D4-817B-3B93CA8F874E}"/>
              </a:ext>
            </a:extLst>
          </p:cNvPr>
          <p:cNvPicPr>
            <a:picLocks noChangeAspect="1"/>
          </p:cNvPicPr>
          <p:nvPr/>
        </p:nvPicPr>
        <p:blipFill>
          <a:blip r:embed="rId3"/>
          <a:stretch>
            <a:fillRect/>
          </a:stretch>
        </p:blipFill>
        <p:spPr>
          <a:xfrm>
            <a:off x="1895015" y="1846135"/>
            <a:ext cx="1596887" cy="1965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774757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F2937CB-13A7-4762-B9FC-47DBC2488CDB}"/>
              </a:ext>
            </a:extLst>
          </p:cNvPr>
          <p:cNvGrpSpPr/>
          <p:nvPr/>
        </p:nvGrpSpPr>
        <p:grpSpPr>
          <a:xfrm>
            <a:off x="2055539" y="2570947"/>
            <a:ext cx="9284813" cy="1913967"/>
            <a:chOff x="76504" y="514663"/>
            <a:chExt cx="7485060" cy="5687287"/>
          </a:xfrm>
          <a:solidFill>
            <a:schemeClr val="bg1"/>
          </a:solidFill>
        </p:grpSpPr>
        <p:sp>
          <p:nvSpPr>
            <p:cNvPr id="7" name="Rectangle: Rounded Corners 6">
              <a:extLst>
                <a:ext uri="{FF2B5EF4-FFF2-40B4-BE49-F238E27FC236}">
                  <a16:creationId xmlns="" xmlns:a16="http://schemas.microsoft.com/office/drawing/2014/main"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 xmlns:a16="http://schemas.microsoft.com/office/drawing/2014/main"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 xmlns:a16="http://schemas.microsoft.com/office/drawing/2014/main"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 xmlns:a16="http://schemas.microsoft.com/office/drawing/2014/main"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879375"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Cambria" panose="02040503050406030204" pitchFamily="18" charset="0"/>
                <a:ea typeface="幼圆" panose="02010509060101010101" pitchFamily="49" charset="-122"/>
              </a:rPr>
              <a:t>02</a:t>
            </a:r>
          </a:p>
        </p:txBody>
      </p:sp>
      <p:sp>
        <p:nvSpPr>
          <p:cNvPr id="3" name="TextBox 2">
            <a:extLst>
              <a:ext uri="{FF2B5EF4-FFF2-40B4-BE49-F238E27FC236}">
                <a16:creationId xmlns="" xmlns:a16="http://schemas.microsoft.com/office/drawing/2014/main" id="{9499968B-D7D1-4FEF-96AC-65718632D64B}"/>
              </a:ext>
            </a:extLst>
          </p:cNvPr>
          <p:cNvSpPr txBox="1"/>
          <p:nvPr/>
        </p:nvSpPr>
        <p:spPr>
          <a:xfrm>
            <a:off x="2168832" y="2981009"/>
            <a:ext cx="892947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ED7D31">
                    <a:lumMod val="50000"/>
                  </a:srgbClr>
                </a:solidFill>
                <a:effectLst/>
                <a:uLnTx/>
                <a:uFillTx/>
                <a:latin typeface="Cambria" panose="02040503050406030204" pitchFamily="18" charset="0"/>
              </a:rPr>
              <a:t>Viết</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3 – </a:t>
            </a:r>
            <a:r>
              <a:rPr kumimoji="0" lang="en-US" sz="5400" b="0" i="0" u="none" strike="noStrike" kern="1200" cap="none" spc="0" normalizeH="0" noProof="0">
                <a:ln>
                  <a:noFill/>
                </a:ln>
                <a:solidFill>
                  <a:srgbClr val="ED7D31">
                    <a:lumMod val="50000"/>
                  </a:srgbClr>
                </a:solidFill>
                <a:effectLst/>
                <a:uLnTx/>
                <a:uFillTx/>
                <a:latin typeface="Cambria" panose="02040503050406030204" pitchFamily="18" charset="0"/>
              </a:rPr>
              <a:t>4 </a:t>
            </a:r>
            <a:r>
              <a:rPr kumimoji="0" lang="en-US" sz="5400" b="0" i="0" u="none" strike="noStrike" kern="1200" cap="none" spc="0" normalizeH="0" noProof="0" smtClean="0">
                <a:ln>
                  <a:noFill/>
                </a:ln>
                <a:solidFill>
                  <a:srgbClr val="ED7D31">
                    <a:lumMod val="50000"/>
                  </a:srgbClr>
                </a:solidFill>
                <a:effectLst/>
                <a:uLnTx/>
                <a:uFillTx/>
                <a:latin typeface="Cambria" panose="02040503050406030204" pitchFamily="18" charset="0"/>
              </a:rPr>
              <a:t>câu </a:t>
            </a:r>
            <a:r>
              <a:rPr lang="en-US" sz="5400" smtClean="0">
                <a:solidFill>
                  <a:srgbClr val="ED7D31">
                    <a:lumMod val="50000"/>
                  </a:srgbClr>
                </a:solidFill>
                <a:latin typeface="Cambria" panose="02040503050406030204" pitchFamily="18" charset="0"/>
              </a:rPr>
              <a:t>tả</a:t>
            </a:r>
            <a:r>
              <a:rPr kumimoji="0" lang="en-US" sz="5400" b="0" i="0" u="none" strike="noStrike" kern="1200" cap="none" spc="0" normalizeH="0" noProof="0" smtClean="0">
                <a:ln>
                  <a:noFill/>
                </a:ln>
                <a:solidFill>
                  <a:srgbClr val="ED7D31">
                    <a:lumMod val="50000"/>
                  </a:srgbClr>
                </a:solidFill>
                <a:effectLst/>
                <a:uLnTx/>
                <a:uFillTx/>
                <a:latin typeface="Cambria" panose="02040503050406030204" pitchFamily="18" charset="0"/>
              </a:rPr>
              <a:t>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đồ</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vật</a:t>
            </a:r>
            <a:endParaRPr kumimoji="0" lang="en-US" sz="5400" b="0" i="0" u="none" strike="noStrike" kern="1200" cap="none" spc="0" normalizeH="0" baseline="0" noProof="0" dirty="0">
              <a:ln>
                <a:noFill/>
              </a:ln>
              <a:solidFill>
                <a:srgbClr val="ED7D31">
                  <a:lumMod val="50000"/>
                </a:srgbClr>
              </a:solidFill>
              <a:effectLst/>
              <a:uLnTx/>
              <a:uFillTx/>
              <a:latin typeface="Cambria" panose="02040503050406030204" pitchFamily="18" charset="0"/>
            </a:endParaRPr>
          </a:p>
        </p:txBody>
      </p:sp>
    </p:spTree>
    <p:extLst>
      <p:ext uri="{BB962C8B-B14F-4D97-AF65-F5344CB8AC3E}">
        <p14:creationId xmlns:p14="http://schemas.microsoft.com/office/powerpoint/2010/main" val="19766522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par>
                                <p:cTn id="22" presetID="3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A913A9C-EE3B-4171-BA50-D7EE79E40DF2}"/>
              </a:ext>
            </a:extLst>
          </p:cNvPr>
          <p:cNvSpPr txBox="1"/>
          <p:nvPr/>
        </p:nvSpPr>
        <p:spPr>
          <a:xfrm>
            <a:off x="1138518" y="869576"/>
            <a:ext cx="9950823" cy="1077218"/>
          </a:xfrm>
          <a:prstGeom prst="rect">
            <a:avLst/>
          </a:prstGeom>
          <a:noFill/>
        </p:spPr>
        <p:txBody>
          <a:bodyPr wrap="square" rtlCol="0">
            <a:spAutoFit/>
          </a:bodyPr>
          <a:lstStyle/>
          <a:p>
            <a:pPr algn="ctr"/>
            <a:r>
              <a:rPr lang="en-US" sz="3200" b="1" dirty="0">
                <a:solidFill>
                  <a:srgbClr val="0070C0"/>
                </a:solidFill>
                <a:latin typeface="Arial" panose="020B0604020202020204" pitchFamily="34" charset="0"/>
                <a:cs typeface="Arial" panose="020B0604020202020204" pitchFamily="34" charset="0"/>
              </a:rPr>
              <a:t>2. Quan </a:t>
            </a:r>
            <a:r>
              <a:rPr lang="en-US" sz="3200" b="1" dirty="0" err="1">
                <a:solidFill>
                  <a:srgbClr val="0070C0"/>
                </a:solidFill>
                <a:latin typeface="Arial" panose="020B0604020202020204" pitchFamily="34" charset="0"/>
                <a:cs typeface="Arial" panose="020B0604020202020204" pitchFamily="34" charset="0"/>
              </a:rPr>
              <a:t>sát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một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có</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nhà</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hoặc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lớp</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Viết</a:t>
            </a:r>
            <a:r>
              <a:rPr lang="en-US" sz="3200" b="1" dirty="0">
                <a:solidFill>
                  <a:srgbClr val="0070C0"/>
                </a:solidFill>
                <a:latin typeface="Arial" panose="020B0604020202020204" pitchFamily="34" charset="0"/>
                <a:cs typeface="Arial" panose="020B0604020202020204" pitchFamily="34" charset="0"/>
              </a:rPr>
              <a:t> 3 – 4 </a:t>
            </a:r>
            <a:r>
              <a:rPr lang="en-US" sz="3200" b="1" dirty="0" err="1">
                <a:solidFill>
                  <a:srgbClr val="0070C0"/>
                </a:solidFill>
                <a:latin typeface="Arial" panose="020B0604020202020204" pitchFamily="34" charset="0"/>
                <a:cs typeface="Arial" panose="020B0604020202020204" pitchFamily="34" charset="0"/>
              </a:rPr>
              <a:t>câu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tả</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đó</a:t>
            </a:r>
            <a:r>
              <a:rPr lang="en-US" sz="3200" b="1" dirty="0">
                <a:solidFill>
                  <a:srgbClr val="0070C0"/>
                </a:solidFill>
                <a:latin typeface="Arial" panose="020B0604020202020204" pitchFamily="34" charset="0"/>
                <a:cs typeface="Arial" panose="020B0604020202020204" pitchFamily="34" charset="0"/>
              </a:rPr>
              <a:t>.</a:t>
            </a:r>
          </a:p>
        </p:txBody>
      </p:sp>
      <p:sp>
        <p:nvSpPr>
          <p:cNvPr id="3" name="TextBox 2">
            <a:extLst>
              <a:ext uri="{FF2B5EF4-FFF2-40B4-BE49-F238E27FC236}">
                <a16:creationId xmlns="" xmlns:a16="http://schemas.microsoft.com/office/drawing/2014/main" id="{EA9728C4-216C-4B9C-BF8F-3FDE65B382FC}"/>
              </a:ext>
            </a:extLst>
          </p:cNvPr>
          <p:cNvSpPr txBox="1"/>
          <p:nvPr/>
        </p:nvSpPr>
        <p:spPr>
          <a:xfrm>
            <a:off x="735107" y="1946794"/>
            <a:ext cx="10920274" cy="3539430"/>
          </a:xfrm>
          <a:prstGeom prst="rect">
            <a:avLst/>
          </a:prstGeom>
          <a:noFill/>
        </p:spPr>
        <p:txBody>
          <a:bodyPr wrap="square" rtlCol="0">
            <a:spAutoFit/>
          </a:bodyPr>
          <a:lstStyle/>
          <a:p>
            <a:pPr algn="just"/>
            <a:r>
              <a:rPr lang="vi-VN" sz="2800" dirty="0" smtClean="0">
                <a:latin typeface="Arial-Rounded" panose="020B0500000000000000" pitchFamily="34" charset="0"/>
                <a:ea typeface="Arial-Rounded" panose="020B0500000000000000" pitchFamily="34" charset="0"/>
                <a:cs typeface="Arial-Rounded" panose="020B0500000000000000" pitchFamily="34" charset="0"/>
              </a:rPr>
              <a:t>G</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ợi</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ý</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28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Viết câu tả màu sắc</a:t>
            </a:r>
          </a:p>
          <a:p>
            <a:pPr algn="just"/>
            <a:r>
              <a:rPr lang="vi-VN"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 Chiếc cặp sách màu xanh da trời trông thật mát mắt.</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hình dáng, kích thước</a:t>
            </a:r>
          </a:p>
          <a:p>
            <a:pPr algn="just"/>
            <a:r>
              <a:rPr lang="vi-VN"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 Quai cặp to bản, hơi cong cong để khi xách không bị đau tay.</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hoạt động, công dụng</a:t>
            </a:r>
          </a:p>
          <a:p>
            <a:pPr algn="just"/>
            <a:r>
              <a:rPr lang="vi-VN"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 Mỗi khi đóng, mở nắp cặp, tiếng “tách tách” của ổ khóa nghe thật vui tai.</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69411" y="2186772"/>
            <a:ext cx="6116128" cy="830997"/>
          </a:xfrm>
          <a:prstGeom prst="rect">
            <a:avLst/>
          </a:prstGeom>
          <a:solidFill>
            <a:schemeClr val="accent6">
              <a:lumMod val="40000"/>
              <a:lumOff val="60000"/>
            </a:schemeClr>
          </a:solidFill>
        </p:spPr>
        <p:txBody>
          <a:bodyPr wrap="square" rtlCol="0">
            <a:spAutoFit/>
          </a:bodyPr>
          <a:lstStyle/>
          <a:p>
            <a:r>
              <a:rPr lang="vi-VN" sz="4800" b="1" smtClean="0">
                <a:solidFill>
                  <a:srgbClr val="7030A0"/>
                </a:solidFill>
              </a:rPr>
              <a:t>Học sinh viết bài</a:t>
            </a:r>
            <a:endParaRPr lang="vi-VN" sz="4800" b="1">
              <a:solidFill>
                <a:srgbClr val="7030A0"/>
              </a:solidFill>
            </a:endParaRPr>
          </a:p>
        </p:txBody>
      </p:sp>
    </p:spTree>
    <p:extLst>
      <p:ext uri="{BB962C8B-B14F-4D97-AF65-F5344CB8AC3E}">
        <p14:creationId xmlns:p14="http://schemas.microsoft.com/office/powerpoint/2010/main" val="2503565190"/>
      </p:ext>
    </p:extLst>
  </p:cSld>
  <p:clrMapOvr>
    <a:masterClrMapping/>
  </p:clrMapOvr>
  <p:transition spd="slow">
    <p:wedg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 xmlns:a16="http://schemas.microsoft.com/office/drawing/2014/main" id="{6EAED75D-402C-4D98-A987-944E9FB1D3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 xmlns:a16="http://schemas.microsoft.com/office/drawing/2014/main" id="{A4E2DFAD-86CB-41F8-8EFD-C8B2031C03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 xmlns:a16="http://schemas.microsoft.com/office/drawing/2014/main" id="{A746D3FA-BC9A-41DC-ADB8-3F064521F2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 xmlns:a16="http://schemas.microsoft.com/office/drawing/2014/main"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 xmlns:a16="http://schemas.microsoft.com/office/drawing/2014/main" id="{5E76E97B-5E54-4448-96BE-6D6A2136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 xmlns:a16="http://schemas.microsoft.com/office/drawing/2014/main"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 xmlns:a16="http://schemas.microsoft.com/office/drawing/2014/main" id="{739AD539-1F73-484F-ADE6-6A69841713B5}"/>
                </a:ext>
              </a:extLst>
            </p:cNvPr>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 xmlns:a16="http://schemas.microsoft.com/office/drawing/2014/main"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 xmlns:a16="http://schemas.microsoft.com/office/drawing/2014/main"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 xmlns:a16="http://schemas.microsoft.com/office/drawing/2014/main" id="{F4282E6F-EB55-4BC7-8073-3556C89FAF5E}"/>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 xmlns:a16="http://schemas.microsoft.com/office/drawing/2014/main"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 xmlns:a16="http://schemas.microsoft.com/office/drawing/2014/main"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 xmlns:a16="http://schemas.microsoft.com/office/drawing/2014/main" id="{4B84AFB1-F081-4CEB-BD18-BDDB43391F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 xmlns:a16="http://schemas.microsoft.com/office/drawing/2014/main" id="{CD0C8E0D-9695-4D57-8A6F-7B4C9C42C3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2"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2"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sp>
        <p:nvSpPr>
          <p:cNvPr id="14" name="Cloud 13">
            <a:extLst>
              <a:ext uri="{FF2B5EF4-FFF2-40B4-BE49-F238E27FC236}">
                <a16:creationId xmlns="" xmlns:a16="http://schemas.microsoft.com/office/drawing/2014/main" id="{9316F753-A59E-4AFA-9843-AD0285D76CA7}"/>
              </a:ext>
            </a:extLst>
          </p:cNvPr>
          <p:cNvSpPr/>
          <p:nvPr/>
        </p:nvSpPr>
        <p:spPr>
          <a:xfrm>
            <a:off x="130843" y="465374"/>
            <a:ext cx="2848331"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srgbClr val="0D4C8E"/>
                </a:solidFill>
              </a:rPr>
              <a:t>Đặc</a:t>
            </a:r>
            <a:r>
              <a:rPr lang="en-US" sz="2800" b="1" dirty="0">
                <a:solidFill>
                  <a:srgbClr val="0D4C8E"/>
                </a:solidFill>
              </a:rPr>
              <a:t> </a:t>
            </a:r>
            <a:r>
              <a:rPr lang="en-US" sz="2800" b="1" dirty="0" err="1">
                <a:solidFill>
                  <a:srgbClr val="0D4C8E"/>
                </a:solidFill>
              </a:rPr>
              <a:t>điểm</a:t>
            </a:r>
            <a:r>
              <a:rPr lang="en-US" sz="2800" b="1" dirty="0">
                <a:solidFill>
                  <a:srgbClr val="0D4C8E"/>
                </a:solidFill>
              </a:rPr>
              <a:t> </a:t>
            </a:r>
            <a:r>
              <a:rPr lang="en-US" sz="2800" b="1" dirty="0" err="1">
                <a:solidFill>
                  <a:srgbClr val="0D4C8E"/>
                </a:solidFill>
              </a:rPr>
              <a:t>về</a:t>
            </a:r>
            <a:r>
              <a:rPr lang="en-US" sz="2800" b="1" dirty="0">
                <a:solidFill>
                  <a:srgbClr val="0D4C8E"/>
                </a:solidFill>
              </a:rPr>
              <a:t> </a:t>
            </a:r>
            <a:r>
              <a:rPr lang="en-US" sz="2800" b="1" dirty="0" err="1">
                <a:solidFill>
                  <a:srgbClr val="0D4C8E"/>
                </a:solidFill>
              </a:rPr>
              <a:t>màu</a:t>
            </a:r>
            <a:r>
              <a:rPr lang="en-US" sz="2800" b="1" dirty="0">
                <a:solidFill>
                  <a:srgbClr val="0D4C8E"/>
                </a:solidFill>
              </a:rPr>
              <a:t> </a:t>
            </a:r>
            <a:r>
              <a:rPr lang="en-US" sz="2800" b="1" dirty="0" err="1">
                <a:solidFill>
                  <a:srgbClr val="0D4C8E"/>
                </a:solidFill>
              </a:rPr>
              <a:t>sắc</a:t>
            </a:r>
            <a:endParaRPr lang="en-US" sz="2800" b="1" dirty="0">
              <a:solidFill>
                <a:srgbClr val="0D4C8E"/>
              </a:solidFill>
            </a:endParaRPr>
          </a:p>
        </p:txBody>
      </p:sp>
      <p:grpSp>
        <p:nvGrpSpPr>
          <p:cNvPr id="7172" name="Group 7171">
            <a:extLst>
              <a:ext uri="{FF2B5EF4-FFF2-40B4-BE49-F238E27FC236}">
                <a16:creationId xmlns="" xmlns:a16="http://schemas.microsoft.com/office/drawing/2014/main" id="{5EBB6F0E-7174-4AD5-AE10-E710A55E95CA}"/>
              </a:ext>
            </a:extLst>
          </p:cNvPr>
          <p:cNvGrpSpPr/>
          <p:nvPr/>
        </p:nvGrpSpPr>
        <p:grpSpPr>
          <a:xfrm>
            <a:off x="4769419" y="1512830"/>
            <a:ext cx="3911739" cy="3749040"/>
            <a:chOff x="4301668" y="1512830"/>
            <a:chExt cx="4160462" cy="3749040"/>
          </a:xfrm>
          <a:effectLst>
            <a:outerShdw blurRad="63500" sx="102000" sy="102000" algn="ctr" rotWithShape="0">
              <a:prstClr val="black">
                <a:alpha val="40000"/>
              </a:prstClr>
            </a:outerShdw>
          </a:effectLst>
        </p:grpSpPr>
        <p:pic>
          <p:nvPicPr>
            <p:cNvPr id="18" name="Picture 17">
              <a:extLst>
                <a:ext uri="{FF2B5EF4-FFF2-40B4-BE49-F238E27FC236}">
                  <a16:creationId xmlns="" xmlns:a16="http://schemas.microsoft.com/office/drawing/2014/main" id="{474BEFFF-CC35-4662-9D0E-64FA779312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 xmlns:a16="http://schemas.microsoft.com/office/drawing/2014/main" id="{CC1351A0-4F1E-4615-B0D0-E64167AE145B}"/>
                </a:ext>
              </a:extLst>
            </p:cNvPr>
            <p:cNvSpPr txBox="1"/>
            <p:nvPr/>
          </p:nvSpPr>
          <p:spPr>
            <a:xfrm>
              <a:off x="4331606" y="2264801"/>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white"/>
                  </a:solidFill>
                  <a:effectLst>
                    <a:outerShdw blurRad="38100" dist="38100" dir="2700000" algn="tl">
                      <a:srgbClr val="000000">
                        <a:alpha val="43137"/>
                      </a:srgbClr>
                    </a:outerShdw>
                  </a:effectLst>
                  <a:latin typeface="Calibri"/>
                </a:rPr>
                <a:t>Tả</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đồ</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vật</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30" name="Connector: Curved 29">
            <a:extLst>
              <a:ext uri="{FF2B5EF4-FFF2-40B4-BE49-F238E27FC236}">
                <a16:creationId xmlns="" xmlns:a16="http://schemas.microsoft.com/office/drawing/2014/main" id="{24ED1BD1-D356-4E7B-90CE-EAECFC7E699F}"/>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a:extLst>
              <a:ext uri="{FF2B5EF4-FFF2-40B4-BE49-F238E27FC236}">
                <a16:creationId xmlns="" xmlns:a16="http://schemas.microsoft.com/office/drawing/2014/main" id="{53CE9A6E-A0EE-4EA2-91F0-3A2CA326F450}"/>
              </a:ext>
            </a:extLst>
          </p:cNvPr>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0D4C8E"/>
                </a:solidFill>
                <a:latin typeface="Calibri"/>
              </a:rPr>
              <a:t>Đặc</a:t>
            </a:r>
            <a:r>
              <a:rPr lang="en-US" sz="3000" b="1" dirty="0">
                <a:solidFill>
                  <a:srgbClr val="0D4C8E"/>
                </a:solidFill>
                <a:latin typeface="Calibri"/>
              </a:rPr>
              <a:t> </a:t>
            </a:r>
            <a:r>
              <a:rPr lang="en-US" sz="3000" b="1" dirty="0" err="1">
                <a:solidFill>
                  <a:srgbClr val="0D4C8E"/>
                </a:solidFill>
                <a:latin typeface="Calibri"/>
              </a:rPr>
              <a:t>điểm</a:t>
            </a:r>
            <a:r>
              <a:rPr lang="en-US" sz="3000" b="1" dirty="0">
                <a:solidFill>
                  <a:srgbClr val="0D4C8E"/>
                </a:solidFill>
                <a:latin typeface="Calibri"/>
              </a:rPr>
              <a:t> </a:t>
            </a:r>
            <a:r>
              <a:rPr lang="en-US" sz="3000" b="1" dirty="0" err="1">
                <a:solidFill>
                  <a:srgbClr val="0D4C8E"/>
                </a:solidFill>
                <a:latin typeface="Calibri"/>
              </a:rPr>
              <a:t>về</a:t>
            </a:r>
            <a:r>
              <a:rPr lang="en-US" sz="3000" b="1" dirty="0">
                <a:solidFill>
                  <a:srgbClr val="0D4C8E"/>
                </a:solidFill>
                <a:latin typeface="Calibri"/>
              </a:rPr>
              <a:t> </a:t>
            </a:r>
            <a:r>
              <a:rPr lang="en-US" sz="3000" b="1" dirty="0" err="1">
                <a:solidFill>
                  <a:srgbClr val="0D4C8E"/>
                </a:solidFill>
                <a:latin typeface="Calibri"/>
              </a:rPr>
              <a:t>hình</a:t>
            </a:r>
            <a:r>
              <a:rPr lang="en-US" sz="3000" b="1" dirty="0">
                <a:solidFill>
                  <a:srgbClr val="0D4C8E"/>
                </a:solidFill>
                <a:latin typeface="Calibri"/>
              </a:rPr>
              <a:t> </a:t>
            </a:r>
            <a:r>
              <a:rPr lang="en-US" sz="3000" b="1" dirty="0" err="1">
                <a:solidFill>
                  <a:srgbClr val="0D4C8E"/>
                </a:solidFill>
                <a:latin typeface="Calibri"/>
              </a:rPr>
              <a:t>dáng</a:t>
            </a:r>
            <a:r>
              <a:rPr lang="en-US" sz="3000" b="1" dirty="0">
                <a:solidFill>
                  <a:srgbClr val="0D4C8E"/>
                </a:solidFill>
                <a:latin typeface="Calibri"/>
              </a:rPr>
              <a:t>, </a:t>
            </a:r>
            <a:r>
              <a:rPr lang="en-US" sz="3000" b="1" dirty="0" err="1">
                <a:solidFill>
                  <a:srgbClr val="0D4C8E"/>
                </a:solidFill>
                <a:latin typeface="Calibri"/>
              </a:rPr>
              <a:t>kích</a:t>
            </a:r>
            <a:r>
              <a:rPr lang="en-US" sz="3000" b="1" dirty="0">
                <a:solidFill>
                  <a:srgbClr val="0D4C8E"/>
                </a:solidFill>
                <a:latin typeface="Calibri"/>
              </a:rPr>
              <a:t> </a:t>
            </a:r>
            <a:r>
              <a:rPr lang="en-US" sz="3000" b="1" dirty="0" err="1">
                <a:solidFill>
                  <a:srgbClr val="0D4C8E"/>
                </a:solidFill>
                <a:latin typeface="Calibri"/>
              </a:rPr>
              <a:t>thước</a:t>
            </a:r>
            <a:endParaRPr kumimoji="0" lang="en-US" sz="3000" b="1" i="0" u="none" strike="noStrike" kern="1200" cap="none" spc="0" normalizeH="0" baseline="0" noProof="0" dirty="0">
              <a:ln>
                <a:noFill/>
              </a:ln>
              <a:solidFill>
                <a:srgbClr val="0D4C8E"/>
              </a:solidFill>
              <a:effectLst/>
              <a:uLnTx/>
              <a:uFillTx/>
              <a:latin typeface="Calibri"/>
            </a:endParaRPr>
          </a:p>
        </p:txBody>
      </p:sp>
      <p:cxnSp>
        <p:nvCxnSpPr>
          <p:cNvPr id="39" name="Connector: Curved 38">
            <a:extLst>
              <a:ext uri="{FF2B5EF4-FFF2-40B4-BE49-F238E27FC236}">
                <a16:creationId xmlns="" xmlns:a16="http://schemas.microsoft.com/office/drawing/2014/main" id="{CC35B5BC-F415-466F-A022-237073CB7167}"/>
              </a:ext>
            </a:extLst>
          </p:cNvPr>
          <p:cNvCxnSpPr>
            <a:cxnSpLocks/>
            <a:stCxn id="32" idx="1"/>
            <a:endCxn id="40" idx="3"/>
          </p:cNvCxnSpPr>
          <p:nvPr/>
        </p:nvCxnSpPr>
        <p:spPr>
          <a:xfrm rot="5400000">
            <a:off x="9567191" y="1799955"/>
            <a:ext cx="703132" cy="1044390"/>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0" name="Cloud 39">
            <a:extLst>
              <a:ext uri="{FF2B5EF4-FFF2-40B4-BE49-F238E27FC236}">
                <a16:creationId xmlns="" xmlns:a16="http://schemas.microsoft.com/office/drawing/2014/main" id="{02D9EE1C-19EB-4F71-9B05-EA19E6317538}"/>
              </a:ext>
            </a:extLst>
          </p:cNvPr>
          <p:cNvSpPr/>
          <p:nvPr/>
        </p:nvSpPr>
        <p:spPr>
          <a:xfrm>
            <a:off x="8480611" y="2610187"/>
            <a:ext cx="1831901"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207B0"/>
                </a:solidFill>
                <a:effectLst/>
                <a:uLnTx/>
                <a:uFillTx/>
                <a:latin typeface="Calibri"/>
                <a:ea typeface="+mn-ea"/>
                <a:cs typeface="+mn-cs"/>
              </a:rPr>
              <a:t>to</a:t>
            </a:r>
          </a:p>
        </p:txBody>
      </p:sp>
      <p:cxnSp>
        <p:nvCxnSpPr>
          <p:cNvPr id="43" name="Connector: Curved 42">
            <a:extLst>
              <a:ext uri="{FF2B5EF4-FFF2-40B4-BE49-F238E27FC236}">
                <a16:creationId xmlns="" xmlns:a16="http://schemas.microsoft.com/office/drawing/2014/main" id="{71CE4057-D209-4ABE-A8CB-A651C589174F}"/>
              </a:ext>
            </a:extLst>
          </p:cNvPr>
          <p:cNvCxnSpPr>
            <a:cxnSpLocks/>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a:extLst>
              <a:ext uri="{FF2B5EF4-FFF2-40B4-BE49-F238E27FC236}">
                <a16:creationId xmlns="" xmlns:a16="http://schemas.microsoft.com/office/drawing/2014/main" id="{350FDF8D-3BBB-490C-8F24-BA2E2C468382}"/>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Calibri"/>
                <a:ea typeface="+mn-ea"/>
                <a:cs typeface="+mn-cs"/>
              </a:rPr>
              <a:t>bé</a:t>
            </a:r>
            <a:endParaRPr kumimoji="0" lang="en-US" sz="4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58" name="Connector: Curved 57">
            <a:extLst>
              <a:ext uri="{FF2B5EF4-FFF2-40B4-BE49-F238E27FC236}">
                <a16:creationId xmlns="" xmlns:a16="http://schemas.microsoft.com/office/drawing/2014/main" id="{17877EC3-D919-4EF8-A9FF-861D1128AECD}"/>
              </a:ext>
            </a:extLst>
          </p:cNvPr>
          <p:cNvCxnSpPr>
            <a:cxnSpLocks/>
          </p:cNvCxnSpPr>
          <p:nvPr/>
        </p:nvCxnSpPr>
        <p:spPr>
          <a:xfrm rot="10800000" flipV="1">
            <a:off x="4073559" y="4382749"/>
            <a:ext cx="2084430" cy="500005"/>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 xmlns:a16="http://schemas.microsoft.com/office/drawing/2014/main" id="{CCFF4598-4366-41F8-A902-169F91E14724}"/>
              </a:ext>
            </a:extLst>
          </p:cNvPr>
          <p:cNvSpPr/>
          <p:nvPr/>
        </p:nvSpPr>
        <p:spPr>
          <a:xfrm>
            <a:off x="1438520" y="4900830"/>
            <a:ext cx="4294771" cy="1874446"/>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D4C8E"/>
                </a:solidFill>
                <a:latin typeface="Calibri"/>
              </a:rPr>
              <a:t>Đặc</a:t>
            </a:r>
            <a:r>
              <a:rPr lang="en-US" sz="3200" b="1" dirty="0">
                <a:solidFill>
                  <a:srgbClr val="0D4C8E"/>
                </a:solidFill>
                <a:latin typeface="Calibri"/>
              </a:rPr>
              <a:t> </a:t>
            </a:r>
            <a:r>
              <a:rPr lang="en-US" sz="3200" b="1" dirty="0" err="1">
                <a:solidFill>
                  <a:srgbClr val="0D4C8E"/>
                </a:solidFill>
                <a:latin typeface="Calibri"/>
              </a:rPr>
              <a:t>điểm</a:t>
            </a:r>
            <a:r>
              <a:rPr lang="en-US" sz="3200" b="1" dirty="0">
                <a:solidFill>
                  <a:srgbClr val="0D4C8E"/>
                </a:solidFill>
                <a:latin typeface="Calibri"/>
              </a:rPr>
              <a:t> </a:t>
            </a:r>
            <a:r>
              <a:rPr lang="en-US" sz="3200" b="1" dirty="0" err="1">
                <a:solidFill>
                  <a:srgbClr val="0D4C8E"/>
                </a:solidFill>
                <a:latin typeface="Calibri"/>
              </a:rPr>
              <a:t>về</a:t>
            </a:r>
            <a:r>
              <a:rPr lang="en-US" sz="3200" b="1" dirty="0">
                <a:solidFill>
                  <a:srgbClr val="0D4C8E"/>
                </a:solidFill>
                <a:latin typeface="Calibri"/>
              </a:rPr>
              <a:t> </a:t>
            </a:r>
            <a:r>
              <a:rPr lang="en-US" sz="3200" b="1" dirty="0" err="1">
                <a:solidFill>
                  <a:srgbClr val="0D4C8E"/>
                </a:solidFill>
                <a:latin typeface="Calibri"/>
              </a:rPr>
              <a:t>hoạt</a:t>
            </a:r>
            <a:r>
              <a:rPr lang="en-US" sz="3200" b="1" dirty="0">
                <a:solidFill>
                  <a:srgbClr val="0D4C8E"/>
                </a:solidFill>
                <a:latin typeface="Calibri"/>
              </a:rPr>
              <a:t> </a:t>
            </a:r>
            <a:r>
              <a:rPr lang="en-US" sz="3200" b="1" dirty="0" err="1">
                <a:solidFill>
                  <a:srgbClr val="0D4C8E"/>
                </a:solidFill>
                <a:latin typeface="Calibri"/>
              </a:rPr>
              <a:t>động</a:t>
            </a:r>
            <a:r>
              <a:rPr lang="en-US" sz="3200" b="1" dirty="0">
                <a:solidFill>
                  <a:srgbClr val="0D4C8E"/>
                </a:solidFill>
                <a:latin typeface="Calibri"/>
              </a:rPr>
              <a:t>, </a:t>
            </a:r>
            <a:r>
              <a:rPr lang="en-US" sz="3200" b="1" dirty="0" err="1">
                <a:solidFill>
                  <a:srgbClr val="0D4C8E"/>
                </a:solidFill>
                <a:latin typeface="Calibri"/>
              </a:rPr>
              <a:t>công</a:t>
            </a:r>
            <a:r>
              <a:rPr lang="en-US" sz="3200" b="1" dirty="0">
                <a:solidFill>
                  <a:srgbClr val="0D4C8E"/>
                </a:solidFill>
                <a:latin typeface="Calibri"/>
              </a:rPr>
              <a:t> </a:t>
            </a:r>
            <a:r>
              <a:rPr lang="en-US" sz="3200" b="1" dirty="0" err="1">
                <a:solidFill>
                  <a:srgbClr val="0D4C8E"/>
                </a:solidFill>
                <a:latin typeface="Calibri"/>
              </a:rPr>
              <a:t>dụng</a:t>
            </a:r>
            <a:endParaRPr kumimoji="0" lang="en-US" sz="3200" b="1" i="0" u="none" strike="noStrike" kern="1200" cap="none" spc="0" normalizeH="0" baseline="0" noProof="0" dirty="0">
              <a:ln>
                <a:noFill/>
              </a:ln>
              <a:solidFill>
                <a:srgbClr val="0D4C8E"/>
              </a:solidFill>
              <a:effectLst/>
              <a:uLnTx/>
              <a:uFillTx/>
              <a:latin typeface="Calibri"/>
              <a:ea typeface="+mn-ea"/>
              <a:cs typeface="+mn-cs"/>
            </a:endParaRPr>
          </a:p>
        </p:txBody>
      </p:sp>
      <p:sp>
        <p:nvSpPr>
          <p:cNvPr id="70" name="TextBox 69">
            <a:extLst>
              <a:ext uri="{FF2B5EF4-FFF2-40B4-BE49-F238E27FC236}">
                <a16:creationId xmlns="" xmlns:a16="http://schemas.microsoft.com/office/drawing/2014/main" id="{77CE72E3-4A70-4D53-B270-699EAAC521C5}"/>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Cambria" panose="02040503050406030204" pitchFamily="18" charset="0"/>
              </a:rPr>
              <a:t>SƠ ĐỒ TƯ DUY</a:t>
            </a:r>
          </a:p>
        </p:txBody>
      </p:sp>
      <p:cxnSp>
        <p:nvCxnSpPr>
          <p:cNvPr id="10" name="Connector: Curved 9">
            <a:extLst>
              <a:ext uri="{FF2B5EF4-FFF2-40B4-BE49-F238E27FC236}">
                <a16:creationId xmlns="" xmlns:a16="http://schemas.microsoft.com/office/drawing/2014/main" id="{F5C92FBC-B0F8-4400-80EE-51A147FA2296}"/>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 xmlns:a16="http://schemas.microsoft.com/office/drawing/2014/main" id="{D6BCC120-2A08-432F-86CA-4961332E103F}"/>
              </a:ext>
            </a:extLst>
          </p:cNvPr>
          <p:cNvCxnSpPr>
            <a:cxnSpLocks/>
            <a:stCxn id="32" idx="1"/>
            <a:endCxn id="31" idx="3"/>
          </p:cNvCxnSpPr>
          <p:nvPr/>
        </p:nvCxnSpPr>
        <p:spPr>
          <a:xfrm rot="16200000" flipH="1">
            <a:off x="10806441" y="160509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 xmlns:a16="http://schemas.microsoft.com/office/drawing/2014/main" id="{CF966BA5-B590-4453-ADC2-FC2A2812A70C}"/>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207B0"/>
                </a:solidFill>
                <a:effectLst/>
                <a:uLnTx/>
                <a:uFillTx/>
                <a:latin typeface="Calibri"/>
                <a:ea typeface="+mn-ea"/>
                <a:cs typeface="+mn-cs"/>
              </a:rPr>
              <a:t>…..</a:t>
            </a:r>
          </a:p>
        </p:txBody>
      </p:sp>
      <p:cxnSp>
        <p:nvCxnSpPr>
          <p:cNvPr id="38" name="Connector: Curved 37">
            <a:extLst>
              <a:ext uri="{FF2B5EF4-FFF2-40B4-BE49-F238E27FC236}">
                <a16:creationId xmlns="" xmlns:a16="http://schemas.microsoft.com/office/drawing/2014/main" id="{F2CC15EF-1D66-4AC0-A1F8-A95DDBE3711D}"/>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 xmlns:a16="http://schemas.microsoft.com/office/drawing/2014/main" id="{12B6F3E8-35C5-4F7A-AFBB-226CAEF12345}"/>
              </a:ext>
            </a:extLst>
          </p:cNvPr>
          <p:cNvSpPr/>
          <p:nvPr/>
        </p:nvSpPr>
        <p:spPr>
          <a:xfrm>
            <a:off x="-69642" y="2741423"/>
            <a:ext cx="1734746"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B207B0"/>
                </a:solidFill>
                <a:effectLst/>
                <a:uLnTx/>
                <a:uFillTx/>
                <a:latin typeface="Calibri"/>
                <a:ea typeface="+mn-ea"/>
                <a:cs typeface="+mn-cs"/>
              </a:rPr>
              <a:t>Xanh</a:t>
            </a:r>
            <a:endParaRPr kumimoji="0" lang="en-US" sz="32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 xmlns:a16="http://schemas.microsoft.com/office/drawing/2014/main" id="{556CCA45-A530-476B-95E8-DEA0825894D3}"/>
              </a:ext>
            </a:extLst>
          </p:cNvPr>
          <p:cNvCxnSpPr>
            <a:cxnSpLocks/>
          </p:cNvCxnSpPr>
          <p:nvPr/>
        </p:nvCxnSpPr>
        <p:spPr>
          <a:xfrm rot="16200000" flipH="1">
            <a:off x="1737018" y="1893770"/>
            <a:ext cx="815701" cy="70210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a:extLst>
              <a:ext uri="{FF2B5EF4-FFF2-40B4-BE49-F238E27FC236}">
                <a16:creationId xmlns="" xmlns:a16="http://schemas.microsoft.com/office/drawing/2014/main" id="{AA4575FC-126C-4A7D-8214-1D5375F7E50B}"/>
              </a:ext>
            </a:extLst>
          </p:cNvPr>
          <p:cNvSpPr/>
          <p:nvPr/>
        </p:nvSpPr>
        <p:spPr>
          <a:xfrm>
            <a:off x="1741747"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Đỏ</a:t>
            </a:r>
            <a:endParaRPr kumimoji="0" lang="en-US" sz="3200" b="1" i="0" u="none" strike="noStrike" kern="1200" cap="none" spc="0" normalizeH="0" baseline="0" noProof="0" dirty="0">
              <a:ln>
                <a:noFill/>
              </a:ln>
              <a:solidFill>
                <a:srgbClr val="B207B0"/>
              </a:solidFill>
              <a:effectLst/>
              <a:uLnTx/>
              <a:uFillTx/>
              <a:latin typeface="Calibri"/>
            </a:endParaRPr>
          </a:p>
        </p:txBody>
      </p:sp>
      <p:cxnSp>
        <p:nvCxnSpPr>
          <p:cNvPr id="47" name="Connector: Curved 46">
            <a:extLst>
              <a:ext uri="{FF2B5EF4-FFF2-40B4-BE49-F238E27FC236}">
                <a16:creationId xmlns="" xmlns:a16="http://schemas.microsoft.com/office/drawing/2014/main" id="{AE02C8B7-0ACC-4025-A064-F85D9FED4E86}"/>
              </a:ext>
            </a:extLst>
          </p:cNvPr>
          <p:cNvCxnSpPr>
            <a:cxnSpLocks/>
          </p:cNvCxnSpPr>
          <p:nvPr/>
        </p:nvCxnSpPr>
        <p:spPr>
          <a:xfrm>
            <a:off x="1793815" y="1836971"/>
            <a:ext cx="2262722"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8" name="Cloud 47">
            <a:extLst>
              <a:ext uri="{FF2B5EF4-FFF2-40B4-BE49-F238E27FC236}">
                <a16:creationId xmlns="" xmlns:a16="http://schemas.microsoft.com/office/drawing/2014/main" id="{98D0BF81-7A26-4309-A9CB-62FB477FDBA2}"/>
              </a:ext>
            </a:extLst>
          </p:cNvPr>
          <p:cNvSpPr/>
          <p:nvPr/>
        </p:nvSpPr>
        <p:spPr>
          <a:xfrm>
            <a:off x="3441188" y="2503208"/>
            <a:ext cx="1362970"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B207B0"/>
                </a:solidFill>
                <a:latin typeface="Calibri"/>
              </a:rPr>
              <a:t>…</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26" name="Connector: Curved 25">
            <a:extLst>
              <a:ext uri="{FF2B5EF4-FFF2-40B4-BE49-F238E27FC236}">
                <a16:creationId xmlns="" xmlns:a16="http://schemas.microsoft.com/office/drawing/2014/main" id="{887C3530-0599-4DC7-AAF5-7375B01CB604}"/>
              </a:ext>
            </a:extLst>
          </p:cNvPr>
          <p:cNvCxnSpPr>
            <a:cxnSpLocks/>
          </p:cNvCxnSpPr>
          <p:nvPr/>
        </p:nvCxnSpPr>
        <p:spPr>
          <a:xfrm flipV="1">
            <a:off x="5666454" y="5603031"/>
            <a:ext cx="3110344" cy="110824"/>
          </a:xfrm>
          <a:prstGeom prst="curvedConnector4">
            <a:avLst>
              <a:gd name="adj1" fmla="val 23926"/>
              <a:gd name="adj2" fmla="val 363597"/>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27" name="Cloud 26">
            <a:extLst>
              <a:ext uri="{FF2B5EF4-FFF2-40B4-BE49-F238E27FC236}">
                <a16:creationId xmlns="" xmlns:a16="http://schemas.microsoft.com/office/drawing/2014/main" id="{26A461FE-1C31-46DC-902D-65B7AFB361E6}"/>
              </a:ext>
            </a:extLst>
          </p:cNvPr>
          <p:cNvSpPr/>
          <p:nvPr/>
        </p:nvSpPr>
        <p:spPr>
          <a:xfrm>
            <a:off x="7291903" y="5532476"/>
            <a:ext cx="3244017"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Đựng</a:t>
            </a:r>
            <a:r>
              <a:rPr lang="en-US" sz="3200" b="1" dirty="0">
                <a:solidFill>
                  <a:srgbClr val="B207B0"/>
                </a:solidFill>
                <a:latin typeface="Calibri"/>
              </a:rPr>
              <a:t> </a:t>
            </a:r>
            <a:r>
              <a:rPr lang="en-US" sz="3200" b="1" dirty="0" err="1">
                <a:solidFill>
                  <a:srgbClr val="B207B0"/>
                </a:solidFill>
                <a:latin typeface="Calibri"/>
              </a:rPr>
              <a:t>sách</a:t>
            </a:r>
            <a:r>
              <a:rPr lang="en-US" sz="3200" b="1" dirty="0">
                <a:solidFill>
                  <a:srgbClr val="B207B0"/>
                </a:solidFill>
                <a:latin typeface="Calibri"/>
              </a:rPr>
              <a:t> </a:t>
            </a:r>
            <a:r>
              <a:rPr lang="en-US" sz="3200" b="1" dirty="0" err="1">
                <a:solidFill>
                  <a:srgbClr val="B207B0"/>
                </a:solidFill>
                <a:latin typeface="Calibri"/>
              </a:rPr>
              <a:t>vở</a:t>
            </a:r>
            <a:endParaRPr kumimoji="0" lang="en-US" sz="3200" b="1" i="0" u="none" strike="noStrike" kern="1200" cap="none" spc="0" normalizeH="0" baseline="0" noProof="0" dirty="0">
              <a:ln>
                <a:noFill/>
              </a:ln>
              <a:solidFill>
                <a:srgbClr val="B207B0"/>
              </a:solidFill>
              <a:effectLst/>
              <a:uLnTx/>
              <a:uFillTx/>
              <a:latin typeface="Calibri"/>
            </a:endParaRPr>
          </a:p>
        </p:txBody>
      </p:sp>
    </p:spTree>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circle(out)">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ou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up)">
                                      <p:cBhvr>
                                        <p:cTn id="67" dur="5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circle(out)">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circle(out)">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left)">
                                      <p:cBhvr>
                                        <p:cTn id="85" dur="500"/>
                                        <p:tgtEl>
                                          <p:spTgt spid="29"/>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ipe(right)">
                                      <p:cBhvr>
                                        <p:cTn id="94" dur="500"/>
                                        <p:tgtEl>
                                          <p:spTgt spid="58"/>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circle(out)">
                                      <p:cBhvr>
                                        <p:cTn id="98" dur="500"/>
                                        <p:tgtEl>
                                          <p:spTgt spid="6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wipe(up)">
                                      <p:cBhvr>
                                        <p:cTn id="103" dur="500"/>
                                        <p:tgtEl>
                                          <p:spTgt spid="26"/>
                                        </p:tgtEl>
                                      </p:cBhvr>
                                    </p:animEffect>
                                  </p:childTnLst>
                                  <p:subTnLst>
                                    <p:audio>
                                      <p:cMediaNode>
                                        <p:cTn display="0" masterRel="sameClick">
                                          <p:stCondLst>
                                            <p:cond evt="begin" delay="0">
                                              <p:tn val="101"/>
                                            </p:cond>
                                          </p:stCondLst>
                                          <p:endCondLst>
                                            <p:cond evt="onStopAudio" delay="0">
                                              <p:tgtEl>
                                                <p:sldTgt/>
                                              </p:tgtEl>
                                            </p:cond>
                                          </p:endCondLst>
                                        </p:cTn>
                                        <p:tgtEl>
                                          <p:sndTgt r:embed="rId3" name="Trò-chơi-chíu.wav"/>
                                        </p:tgtEl>
                                      </p:cMediaNode>
                                    </p:audio>
                                  </p:subTnLst>
                                </p:cTn>
                              </p:par>
                            </p:childTnLst>
                          </p:cTn>
                        </p:par>
                        <p:par>
                          <p:cTn id="104" fill="hold">
                            <p:stCondLst>
                              <p:cond delay="500"/>
                            </p:stCondLst>
                            <p:childTnLst>
                              <p:par>
                                <p:cTn id="105" presetID="6" presetClass="entr" presetSubtype="32"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circle(out)">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0" grpId="0" animBg="1"/>
      <p:bldP spid="46" grpId="0" animBg="1"/>
      <p:bldP spid="62" grpId="0" animBg="1"/>
      <p:bldP spid="70" grpId="0"/>
      <p:bldP spid="31" grpId="0" animBg="1"/>
      <p:bldP spid="41" grpId="0" animBg="1"/>
      <p:bldP spid="45" grpId="0" animBg="1"/>
      <p:bldP spid="48"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 xmlns:a16="http://schemas.microsoft.com/office/drawing/2014/main" id="{3C41D223-ED72-4CE9-8B02-00150D6C32BE}"/>
              </a:ext>
            </a:extLst>
          </p:cNvPr>
          <p:cNvSpPr txBox="1"/>
          <p:nvPr/>
        </p:nvSpPr>
        <p:spPr>
          <a:xfrm>
            <a:off x="2045064" y="663907"/>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endParaRPr>
          </a:p>
        </p:txBody>
      </p:sp>
      <p:sp>
        <p:nvSpPr>
          <p:cNvPr id="35" name="TextBox 34">
            <a:extLst>
              <a:ext uri="{FF2B5EF4-FFF2-40B4-BE49-F238E27FC236}">
                <a16:creationId xmlns="" xmlns:a16="http://schemas.microsoft.com/office/drawing/2014/main" id="{997BC32E-BC0F-466C-BBDA-E86AB244AD8F}"/>
              </a:ext>
            </a:extLst>
          </p:cNvPr>
          <p:cNvSpPr txBox="1"/>
          <p:nvPr/>
        </p:nvSpPr>
        <p:spPr>
          <a:xfrm>
            <a:off x="704249" y="1791597"/>
            <a:ext cx="8877901" cy="3108543"/>
          </a:xfrm>
          <a:prstGeom prst="rect">
            <a:avLst/>
          </a:prstGeom>
          <a:noFill/>
        </p:spPr>
        <p:txBody>
          <a:bodyPr wrap="square">
            <a:spAutoFit/>
          </a:bodyPr>
          <a:lstStyle/>
          <a:p>
            <a:pPr lvl="0" algn="just">
              <a:defRPr/>
            </a:pPr>
            <a:r>
              <a:rPr lang="en-US" sz="28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hiếc cặp nhỏ là người bạn thân thiết nhất của em. Chiếc cặp hình chữ nhật, có màu hồng, trên cặp in nổi hình nàng công chúa Sofia mà em yêu thích. Quai cặp được làm bằng nhựa, trông rất chắc chắn. Hai dây đeo là vải ni lông màu đen. Bên trong, cặp có ba ngăn nhỏ, to, thuận tiện cho việc đựng sách vở và đồ dùng học tập. Em rất yêu quý chiếc cặp này.</a:t>
            </a:r>
          </a:p>
        </p:txBody>
      </p:sp>
      <p:pic>
        <p:nvPicPr>
          <p:cNvPr id="37" name="Picture 36" descr="A picture containing toy, doll&#10;&#10;Description automatically generated">
            <a:extLst>
              <a:ext uri="{FF2B5EF4-FFF2-40B4-BE49-F238E27FC236}">
                <a16:creationId xmlns="" xmlns:a16="http://schemas.microsoft.com/office/drawing/2014/main" id="{BF66B678-F60E-4D49-ABCF-042689194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2194110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14:presetBounceEnd="40000">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14:bounceEnd="40000">
                                          <p:cBhvr additive="base">
                                            <p:cTn id="16"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750" fill="hold"/>
                                            <p:tgtEl>
                                              <p:spTgt spid="37"/>
                                            </p:tgtEl>
                                            <p:attrNameLst>
                                              <p:attrName>ppt_x</p:attrName>
                                            </p:attrNameLst>
                                          </p:cBhvr>
                                          <p:tavLst>
                                            <p:tav tm="0">
                                              <p:val>
                                                <p:strVal val="#ppt_x"/>
                                              </p:val>
                                            </p:tav>
                                            <p:tav tm="100000">
                                              <p:val>
                                                <p:strVal val="#ppt_x"/>
                                              </p:val>
                                            </p:tav>
                                          </p:tavLst>
                                        </p:anim>
                                        <p:anim calcmode="lin" valueType="num">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 xmlns:a16="http://schemas.microsoft.com/office/drawing/2014/main" id="{5996480F-EC8F-4F35-92D9-0659063B3CE3}"/>
              </a:ext>
            </a:extLst>
          </p:cNvPr>
          <p:cNvSpPr txBox="1"/>
          <p:nvPr/>
        </p:nvSpPr>
        <p:spPr>
          <a:xfrm>
            <a:off x="3571829" y="1146904"/>
            <a:ext cx="676261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7030A0"/>
                </a:solidFill>
                <a:effectLst>
                  <a:outerShdw blurRad="50800" dist="38100" dir="16200000" rotWithShape="0">
                    <a:prstClr val="black">
                      <a:alpha val="40000"/>
                    </a:prstClr>
                  </a:outerShdw>
                </a:effectLst>
                <a:uLnTx/>
                <a:uFillTx/>
                <a:latin typeface="Cambria" panose="02040503050406030204" pitchFamily="18" charset="0"/>
              </a:rPr>
              <a:t>Hoạt</a:t>
            </a:r>
            <a:r>
              <a:rPr kumimoji="0" lang="en-US" sz="5400" b="1" i="0" u="none" strike="noStrike" kern="1200" cap="none" spc="0" normalizeH="0" noProof="0" smtClean="0">
                <a:ln>
                  <a:noFill/>
                </a:ln>
                <a:solidFill>
                  <a:srgbClr val="7030A0"/>
                </a:solidFill>
                <a:effectLst>
                  <a:outerShdw blurRad="50800" dist="38100" dir="16200000" rotWithShape="0">
                    <a:prstClr val="black">
                      <a:alpha val="40000"/>
                    </a:prstClr>
                  </a:outerShdw>
                </a:effectLst>
                <a:uLnTx/>
                <a:uFillTx/>
                <a:latin typeface="Cambria" panose="02040503050406030204" pitchFamily="18" charset="0"/>
              </a:rPr>
              <a:t> động kết nối</a:t>
            </a:r>
            <a:endParaRPr kumimoji="0" lang="en-US" sz="5400" b="1" i="0" u="none" strike="noStrike" kern="1200" cap="none" spc="0" normalizeH="0" baseline="0" noProof="0" dirty="0">
              <a:ln>
                <a:noFill/>
              </a:ln>
              <a:solidFill>
                <a:srgbClr val="7030A0"/>
              </a:solidFill>
              <a:effectLst>
                <a:outerShdw blurRad="50800" dist="38100" dir="16200000" rotWithShape="0">
                  <a:prstClr val="black">
                    <a:alpha val="40000"/>
                  </a:prstClr>
                </a:outerShdw>
              </a:effectLst>
              <a:uLnTx/>
              <a:uFillTx/>
              <a:latin typeface="Cambria" panose="02040503050406030204" pitchFamily="18" charset="0"/>
            </a:endParaRPr>
          </a:p>
        </p:txBody>
      </p:sp>
      <p:pic>
        <p:nvPicPr>
          <p:cNvPr id="10" name="Picture 9" descr="A picture containing doll, toy&#10;&#10;Description automatically generated">
            <a:extLst>
              <a:ext uri="{FF2B5EF4-FFF2-40B4-BE49-F238E27FC236}">
                <a16:creationId xmlns="" xmlns:a16="http://schemas.microsoft.com/office/drawing/2014/main" id="{F90F3FA6-8E8A-4BFF-9241-7B19ACA9B6A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 xmlns:a16="http://schemas.microsoft.com/office/drawing/2014/main" id="{EB1084DC-12DA-496E-A11C-87699401DB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
        <p:nvSpPr>
          <p:cNvPr id="2" name="TextBox 1">
            <a:extLst>
              <a:ext uri="{FF2B5EF4-FFF2-40B4-BE49-F238E27FC236}">
                <a16:creationId xmlns="" xmlns:a16="http://schemas.microsoft.com/office/drawing/2014/main" id="{E257C2F6-A055-4072-AAA0-54FCD470B233}"/>
              </a:ext>
            </a:extLst>
          </p:cNvPr>
          <p:cNvSpPr txBox="1"/>
          <p:nvPr/>
        </p:nvSpPr>
        <p:spPr>
          <a:xfrm>
            <a:off x="2277036" y="2423386"/>
            <a:ext cx="7842450" cy="1323439"/>
          </a:xfrm>
          <a:prstGeom prst="rect">
            <a:avLst/>
          </a:prstGeom>
          <a:noFill/>
        </p:spPr>
        <p:txBody>
          <a:bodyPr wrap="square" rtlCol="0">
            <a:spAutoFit/>
          </a:bodyPr>
          <a:lstStyle/>
          <a:p>
            <a:pPr algn="ctr"/>
            <a:r>
              <a:rPr lang="vi-VN" sz="4000" b="1" dirty="0">
                <a:latin typeface="Calibri" panose="020F0502020204030204" pitchFamily="34" charset="0"/>
                <a:cs typeface="Calibri" panose="020F0502020204030204" pitchFamily="34" charset="0"/>
              </a:rPr>
              <a:t>Tìm đọc câu chuyện, bài văn, bài thơ, … về người thân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đình</a:t>
            </a:r>
            <a:endParaRPr lang="vi-VN" sz="4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7890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0B59C9E-5413-4FF4-BCAA-7DD361C4381F}"/>
              </a:ext>
            </a:extLst>
          </p:cNvPr>
          <p:cNvPicPr>
            <a:picLocks noChangeAspect="1"/>
          </p:cNvPicPr>
          <p:nvPr/>
        </p:nvPicPr>
        <p:blipFill>
          <a:blip r:embed="rId3"/>
          <a:stretch>
            <a:fillRect/>
          </a:stretch>
        </p:blipFill>
        <p:spPr>
          <a:xfrm>
            <a:off x="5212585" y="1307408"/>
            <a:ext cx="5919729" cy="2121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1697" name="图片 71696" descr="21"/>
          <p:cNvPicPr>
            <a:picLocks noChangeAspect="1"/>
          </p:cNvPicPr>
          <p:nvPr/>
        </p:nvPicPr>
        <p:blipFill>
          <a:blip r:embed="rId4"/>
          <a:stretch>
            <a:fillRect/>
          </a:stretch>
        </p:blipFill>
        <p:spPr>
          <a:xfrm>
            <a:off x="-33528" y="825623"/>
            <a:ext cx="12107159" cy="5877018"/>
          </a:xfrm>
          <a:prstGeom prst="rect">
            <a:avLst/>
          </a:prstGeom>
          <a:noFill/>
          <a:ln w="9525">
            <a:noFill/>
          </a:ln>
        </p:spPr>
      </p:pic>
      <p:pic>
        <p:nvPicPr>
          <p:cNvPr id="71696" name="图片 71695" descr="2"/>
          <p:cNvPicPr>
            <a:picLocks noChangeAspect="1"/>
          </p:cNvPicPr>
          <p:nvPr/>
        </p:nvPicPr>
        <p:blipFill>
          <a:blip r:embed="rId5"/>
          <a:stretch>
            <a:fillRect/>
          </a:stretch>
        </p:blipFill>
        <p:spPr>
          <a:xfrm>
            <a:off x="308657" y="1866415"/>
            <a:ext cx="1687085" cy="973318"/>
          </a:xfrm>
          <a:prstGeom prst="rect">
            <a:avLst/>
          </a:prstGeom>
          <a:noFill/>
          <a:ln w="9525">
            <a:noFill/>
          </a:ln>
        </p:spPr>
      </p:pic>
      <p:sp>
        <p:nvSpPr>
          <p:cNvPr id="2" name="Rounded Rectangle 1"/>
          <p:cNvSpPr/>
          <p:nvPr/>
        </p:nvSpPr>
        <p:spPr>
          <a:xfrm>
            <a:off x="4723422" y="239051"/>
            <a:ext cx="4544865"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3200" b="1" dirty="0">
                <a:solidFill>
                  <a:srgbClr val="FF0000"/>
                </a:solidFill>
              </a:rPr>
              <a:t>YÊU CẦU CẦN ĐẠT:</a:t>
            </a:r>
          </a:p>
        </p:txBody>
      </p:sp>
      <p:pic>
        <p:nvPicPr>
          <p:cNvPr id="71687" name="图片 71686" descr="11"/>
          <p:cNvPicPr>
            <a:picLocks noChangeAspect="1"/>
          </p:cNvPicPr>
          <p:nvPr/>
        </p:nvPicPr>
        <p:blipFill>
          <a:blip r:embed="rId6"/>
          <a:stretch>
            <a:fillRect/>
          </a:stretch>
        </p:blipFill>
        <p:spPr>
          <a:xfrm>
            <a:off x="3447961" y="4125649"/>
            <a:ext cx="7595859" cy="1609326"/>
          </a:xfrm>
          <a:prstGeom prst="rect">
            <a:avLst/>
          </a:prstGeom>
          <a:noFill/>
          <a:ln w="9525">
            <a:noFill/>
          </a:ln>
        </p:spPr>
      </p:pic>
      <p:pic>
        <p:nvPicPr>
          <p:cNvPr id="71689" name="图片 71688" descr="9"/>
          <p:cNvPicPr>
            <a:picLocks noChangeAspect="1"/>
          </p:cNvPicPr>
          <p:nvPr/>
        </p:nvPicPr>
        <p:blipFill>
          <a:blip r:embed="rId7"/>
          <a:stretch>
            <a:fillRect/>
          </a:stretch>
        </p:blipFill>
        <p:spPr>
          <a:xfrm>
            <a:off x="3285744" y="1562470"/>
            <a:ext cx="7687056" cy="1483082"/>
          </a:xfrm>
          <a:prstGeom prst="rect">
            <a:avLst/>
          </a:prstGeom>
          <a:noFill/>
          <a:ln w="9525">
            <a:noFill/>
          </a:ln>
        </p:spPr>
      </p:pic>
      <p:pic>
        <p:nvPicPr>
          <p:cNvPr id="71690" name="图片 71689" descr="10"/>
          <p:cNvPicPr>
            <a:picLocks noChangeAspect="1"/>
          </p:cNvPicPr>
          <p:nvPr/>
        </p:nvPicPr>
        <p:blipFill>
          <a:blip r:embed="rId8"/>
          <a:stretch>
            <a:fillRect/>
          </a:stretch>
        </p:blipFill>
        <p:spPr>
          <a:xfrm>
            <a:off x="3290686" y="2938509"/>
            <a:ext cx="7841912" cy="1345685"/>
          </a:xfrm>
          <a:prstGeom prst="rect">
            <a:avLst/>
          </a:prstGeom>
          <a:noFill/>
          <a:ln w="9525">
            <a:noFill/>
          </a:ln>
        </p:spPr>
      </p:pic>
      <p:sp>
        <p:nvSpPr>
          <p:cNvPr id="3" name="TextBox 2"/>
          <p:cNvSpPr txBox="1"/>
          <p:nvPr/>
        </p:nvSpPr>
        <p:spPr>
          <a:xfrm>
            <a:off x="4011996" y="1882638"/>
            <a:ext cx="6783251" cy="954107"/>
          </a:xfrm>
          <a:prstGeom prst="rect">
            <a:avLst/>
          </a:prstGeom>
          <a:noFill/>
        </p:spPr>
        <p:txBody>
          <a:bodyPr wrap="square" rtlCol="0">
            <a:spAutoFit/>
          </a:bodyPr>
          <a:lstStyle/>
          <a:p>
            <a:pPr eaLnBrk="0" fontAlgn="base" hangingPunct="0">
              <a:spcBef>
                <a:spcPct val="0"/>
              </a:spcBef>
              <a:spcAft>
                <a:spcPct val="0"/>
              </a:spcAft>
            </a:pPr>
            <a:r>
              <a:rPr lang="nl-NL" sz="2800">
                <a:solidFill>
                  <a:srgbClr val="0000FF"/>
                </a:solidFill>
                <a:latin typeface="+mj-lt"/>
                <a:ea typeface="Times New Roman"/>
              </a:rPr>
              <a:t>Biết cách quan sát </a:t>
            </a:r>
            <a:r>
              <a:rPr lang="nl-NL" sz="2800">
                <a:solidFill>
                  <a:srgbClr val="0000FF"/>
                </a:solidFill>
                <a:latin typeface="+mj-lt"/>
                <a:ea typeface="Times New Roman"/>
              </a:rPr>
              <a:t>đồ </a:t>
            </a:r>
            <a:r>
              <a:rPr lang="nl-NL" sz="2800" smtClean="0">
                <a:solidFill>
                  <a:srgbClr val="0000FF"/>
                </a:solidFill>
                <a:latin typeface="+mj-lt"/>
                <a:ea typeface="Times New Roman"/>
              </a:rPr>
              <a:t>vật, ghi chép được các ý đã quan sát théo trình tự.</a:t>
            </a:r>
            <a:endParaRPr lang="en-US" sz="2800" dirty="0">
              <a:solidFill>
                <a:srgbClr val="0000FF"/>
              </a:solidFill>
              <a:latin typeface="+mj-lt"/>
            </a:endParaRPr>
          </a:p>
        </p:txBody>
      </p:sp>
      <p:sp>
        <p:nvSpPr>
          <p:cNvPr id="4" name="TextBox 3"/>
          <p:cNvSpPr txBox="1"/>
          <p:nvPr/>
        </p:nvSpPr>
        <p:spPr>
          <a:xfrm>
            <a:off x="3896581" y="2954057"/>
            <a:ext cx="6898666" cy="1083374"/>
          </a:xfrm>
          <a:prstGeom prst="rect">
            <a:avLst/>
          </a:prstGeom>
          <a:noFill/>
        </p:spPr>
        <p:txBody>
          <a:bodyPr wrap="square" rtlCol="0">
            <a:spAutoFit/>
          </a:bodyPr>
          <a:lstStyle/>
          <a:p>
            <a:pPr eaLnBrk="0" fontAlgn="base" hangingPunct="0">
              <a:lnSpc>
                <a:spcPct val="115000"/>
              </a:lnSpc>
              <a:spcBef>
                <a:spcPts val="300"/>
              </a:spcBef>
              <a:spcAft>
                <a:spcPts val="300"/>
              </a:spcAft>
            </a:pPr>
            <a:r>
              <a:rPr lang="nl-NL" sz="2800" smtClean="0">
                <a:solidFill>
                  <a:srgbClr val="0000FF"/>
                </a:solidFill>
                <a:latin typeface="+mj-lt"/>
                <a:ea typeface="Times New Roman"/>
              </a:rPr>
              <a:t>Viết được </a:t>
            </a:r>
            <a:r>
              <a:rPr lang="nl-NL" sz="2800">
                <a:solidFill>
                  <a:srgbClr val="0000FF"/>
                </a:solidFill>
                <a:latin typeface="+mj-lt"/>
                <a:ea typeface="Times New Roman"/>
              </a:rPr>
              <a:t>đoạn văn </a:t>
            </a:r>
            <a:r>
              <a:rPr lang="nl-NL" sz="2800">
                <a:solidFill>
                  <a:srgbClr val="0000FF"/>
                </a:solidFill>
                <a:latin typeface="+mj-lt"/>
                <a:ea typeface="Times New Roman"/>
              </a:rPr>
              <a:t>khoảng </a:t>
            </a:r>
            <a:r>
              <a:rPr lang="nl-NL" sz="2800" smtClean="0">
                <a:solidFill>
                  <a:srgbClr val="0000FF"/>
                </a:solidFill>
                <a:latin typeface="+mj-lt"/>
                <a:ea typeface="Times New Roman"/>
              </a:rPr>
              <a:t>3- 4 </a:t>
            </a:r>
            <a:r>
              <a:rPr lang="nl-NL" sz="2800">
                <a:solidFill>
                  <a:srgbClr val="0000FF"/>
                </a:solidFill>
                <a:latin typeface="+mj-lt"/>
                <a:ea typeface="Times New Roman"/>
              </a:rPr>
              <a:t>câu tả đồ vật theo gợi </a:t>
            </a:r>
            <a:r>
              <a:rPr lang="nl-NL" sz="2800">
                <a:solidFill>
                  <a:srgbClr val="0000FF"/>
                </a:solidFill>
                <a:latin typeface="+mj-lt"/>
                <a:ea typeface="Times New Roman"/>
              </a:rPr>
              <a:t>ý</a:t>
            </a:r>
            <a:r>
              <a:rPr lang="nl-NL" sz="2800" smtClean="0">
                <a:solidFill>
                  <a:srgbClr val="0000FF"/>
                </a:solidFill>
                <a:latin typeface="+mj-lt"/>
                <a:ea typeface="Times New Roman"/>
              </a:rPr>
              <a:t>.</a:t>
            </a:r>
            <a:endParaRPr lang="en-US" sz="2800">
              <a:solidFill>
                <a:srgbClr val="0000FF"/>
              </a:solidFill>
              <a:latin typeface="+mj-lt"/>
            </a:endParaRPr>
          </a:p>
        </p:txBody>
      </p:sp>
      <p:sp>
        <p:nvSpPr>
          <p:cNvPr id="5" name="Rectangle 4"/>
          <p:cNvSpPr/>
          <p:nvPr/>
        </p:nvSpPr>
        <p:spPr>
          <a:xfrm>
            <a:off x="4011996" y="4395490"/>
            <a:ext cx="7031824" cy="954107"/>
          </a:xfrm>
          <a:prstGeom prst="rect">
            <a:avLst/>
          </a:prstGeom>
        </p:spPr>
        <p:txBody>
          <a:bodyPr wrap="square">
            <a:spAutoFit/>
          </a:bodyPr>
          <a:lstStyle/>
          <a:p>
            <a:pPr eaLnBrk="0" fontAlgn="base" hangingPunct="0">
              <a:spcBef>
                <a:spcPct val="0"/>
              </a:spcBef>
              <a:spcAft>
                <a:spcPct val="0"/>
              </a:spcAft>
            </a:pPr>
            <a:r>
              <a:rPr lang="en-US" sz="2800" smtClean="0">
                <a:solidFill>
                  <a:srgbClr val="0000FF"/>
                </a:solidFill>
              </a:rPr>
              <a:t>Biết viết câu văn hay, có hình ảnh, bộc lộ cảm xúc. </a:t>
            </a:r>
            <a:endParaRPr lang="en-US" sz="2800" dirty="0">
              <a:solidFill>
                <a:srgbClr val="0000FF"/>
              </a:solidFill>
            </a:endParaRPr>
          </a:p>
        </p:txBody>
      </p:sp>
      <p:sp>
        <p:nvSpPr>
          <p:cNvPr id="10" name="Flowchart: Connector 9"/>
          <p:cNvSpPr/>
          <p:nvPr/>
        </p:nvSpPr>
        <p:spPr>
          <a:xfrm>
            <a:off x="3168164" y="1874744"/>
            <a:ext cx="762000" cy="6858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3200" b="1" dirty="0">
                <a:solidFill>
                  <a:srgbClr val="FF0000"/>
                </a:solidFill>
              </a:rPr>
              <a:t>1</a:t>
            </a:r>
          </a:p>
        </p:txBody>
      </p:sp>
      <p:sp>
        <p:nvSpPr>
          <p:cNvPr id="17" name="Flowchart: Connector 16"/>
          <p:cNvSpPr/>
          <p:nvPr/>
        </p:nvSpPr>
        <p:spPr>
          <a:xfrm>
            <a:off x="3120350" y="3086295"/>
            <a:ext cx="762000" cy="712362"/>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3200" b="1" dirty="0">
                <a:solidFill>
                  <a:srgbClr val="FF0000"/>
                </a:solidFill>
              </a:rPr>
              <a:t>2</a:t>
            </a:r>
          </a:p>
        </p:txBody>
      </p:sp>
      <p:sp>
        <p:nvSpPr>
          <p:cNvPr id="18" name="Flowchart: Connector 17"/>
          <p:cNvSpPr/>
          <p:nvPr/>
        </p:nvSpPr>
        <p:spPr>
          <a:xfrm>
            <a:off x="3120350" y="4338494"/>
            <a:ext cx="762000" cy="72461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3200" b="1" dirty="0">
                <a:solidFill>
                  <a:srgbClr val="FF0000"/>
                </a:solidFill>
              </a:rPr>
              <a:t>3</a:t>
            </a:r>
          </a:p>
        </p:txBody>
      </p:sp>
    </p:spTree>
    <p:extLst>
      <p:ext uri="{BB962C8B-B14F-4D97-AF65-F5344CB8AC3E}">
        <p14:creationId xmlns:p14="http://schemas.microsoft.com/office/powerpoint/2010/main" val="2151166463"/>
      </p:ext>
    </p:extLst>
  </p:cSld>
  <p:clrMapOvr>
    <a:overrideClrMapping bg1="lt1" tx1="dk1" bg2="lt2" tx2="dk2" accent1="accent1" accent2="accent2" accent3="accent3" accent4="accent4" accent5="accent5" accent6="accent6" hlink="hlink" folHlink="folHlink"/>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F2937CB-13A7-4762-B9FC-47DBC2488CDB}"/>
              </a:ext>
            </a:extLst>
          </p:cNvPr>
          <p:cNvGrpSpPr/>
          <p:nvPr/>
        </p:nvGrpSpPr>
        <p:grpSpPr>
          <a:xfrm>
            <a:off x="1165413" y="2570947"/>
            <a:ext cx="10264588" cy="1913967"/>
            <a:chOff x="76504" y="514663"/>
            <a:chExt cx="7485060" cy="5687287"/>
          </a:xfrm>
          <a:solidFill>
            <a:schemeClr val="bg1"/>
          </a:solidFill>
        </p:grpSpPr>
        <p:sp>
          <p:nvSpPr>
            <p:cNvPr id="7" name="Rectangle: Rounded Corners 6">
              <a:extLst>
                <a:ext uri="{FF2B5EF4-FFF2-40B4-BE49-F238E27FC236}">
                  <a16:creationId xmlns="" xmlns:a16="http://schemas.microsoft.com/office/drawing/2014/main"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 xmlns:a16="http://schemas.microsoft.com/office/drawing/2014/main"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 xmlns:a16="http://schemas.microsoft.com/office/drawing/2014/main"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 xmlns:a16="http://schemas.microsoft.com/office/drawing/2014/main"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547681"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cs typeface="+mn-cs"/>
              </a:rPr>
              <a:t>01</a:t>
            </a:r>
          </a:p>
        </p:txBody>
      </p:sp>
      <p:pic>
        <p:nvPicPr>
          <p:cNvPr id="2" name="Picture 1">
            <a:extLst>
              <a:ext uri="{FF2B5EF4-FFF2-40B4-BE49-F238E27FC236}">
                <a16:creationId xmlns="" xmlns:a16="http://schemas.microsoft.com/office/drawing/2014/main" id="{D9A348DD-EF2C-47E1-9BC2-42C6DD505CF1}"/>
              </a:ext>
            </a:extLst>
          </p:cNvPr>
          <p:cNvPicPr>
            <a:picLocks noChangeAspect="1"/>
          </p:cNvPicPr>
          <p:nvPr/>
        </p:nvPicPr>
        <p:blipFill>
          <a:blip r:embed="rId4"/>
          <a:stretch>
            <a:fillRect/>
          </a:stretch>
        </p:blipFill>
        <p:spPr>
          <a:xfrm>
            <a:off x="1177113" y="3033282"/>
            <a:ext cx="10004403" cy="1182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A36E3A90-137F-4DF5-920D-130760A79989}"/>
              </a:ext>
            </a:extLst>
          </p:cNvPr>
          <p:cNvSpPr txBox="1"/>
          <p:nvPr/>
        </p:nvSpPr>
        <p:spPr>
          <a:xfrm>
            <a:off x="1013012" y="600635"/>
            <a:ext cx="9780494" cy="954107"/>
          </a:xfrm>
          <a:prstGeom prst="rect">
            <a:avLst/>
          </a:prstGeom>
          <a:noFill/>
        </p:spPr>
        <p:txBody>
          <a:bodyPr wrap="square" rtlCol="0">
            <a:spAutoFit/>
          </a:bodyPr>
          <a:lstStyle/>
          <a:p>
            <a:pPr algn="ctr"/>
            <a:r>
              <a:rPr lang="en-US" sz="2800" b="1" dirty="0">
                <a:solidFill>
                  <a:srgbClr val="0070C0"/>
                </a:solidFill>
              </a:rPr>
              <a:t>1. </a:t>
            </a:r>
            <a:r>
              <a:rPr lang="vi-VN" sz="2800" b="1" dirty="0">
                <a:solidFill>
                  <a:srgbClr val="0070C0"/>
                </a:solidFill>
              </a:rPr>
              <a:t>Quan sát một đồ vật trong tranh, ghi lại những điều đã quan sát được về đặc điểm của đồ vật.</a:t>
            </a:r>
          </a:p>
        </p:txBody>
      </p:sp>
      <p:pic>
        <p:nvPicPr>
          <p:cNvPr id="11" name="Picture 10">
            <a:extLst>
              <a:ext uri="{FF2B5EF4-FFF2-40B4-BE49-F238E27FC236}">
                <a16:creationId xmlns="" xmlns:a16="http://schemas.microsoft.com/office/drawing/2014/main" id="{CF9A73CB-75FC-4BE9-AAA9-ECD68CC405CA}"/>
              </a:ext>
            </a:extLst>
          </p:cNvPr>
          <p:cNvPicPr>
            <a:picLocks noChangeAspect="1"/>
          </p:cNvPicPr>
          <p:nvPr/>
        </p:nvPicPr>
        <p:blipFill>
          <a:blip r:embed="rId2"/>
          <a:stretch>
            <a:fillRect/>
          </a:stretch>
        </p:blipFill>
        <p:spPr>
          <a:xfrm>
            <a:off x="2199646" y="1695169"/>
            <a:ext cx="8398741" cy="1733831"/>
          </a:xfrm>
          <a:prstGeom prst="rect">
            <a:avLst/>
          </a:prstGeom>
        </p:spPr>
      </p:pic>
      <p:sp>
        <p:nvSpPr>
          <p:cNvPr id="12" name="Wave 11">
            <a:extLst>
              <a:ext uri="{FF2B5EF4-FFF2-40B4-BE49-F238E27FC236}">
                <a16:creationId xmlns="" xmlns:a16="http://schemas.microsoft.com/office/drawing/2014/main" id="{5187948F-2074-4F86-96BB-10AE4F8414C8}"/>
              </a:ext>
            </a:extLst>
          </p:cNvPr>
          <p:cNvSpPr/>
          <p:nvPr/>
        </p:nvSpPr>
        <p:spPr>
          <a:xfrm>
            <a:off x="573741" y="3657600"/>
            <a:ext cx="3899647" cy="1120588"/>
          </a:xfrm>
          <a:prstGeom prst="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t>a.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màu</a:t>
            </a:r>
            <a:r>
              <a:rPr lang="en-US" sz="2800" b="1" dirty="0"/>
              <a:t> </a:t>
            </a:r>
            <a:r>
              <a:rPr lang="en-US" sz="2800" b="1" dirty="0" err="1"/>
              <a:t>sắc</a:t>
            </a:r>
            <a:endParaRPr lang="en-US" sz="2800" b="1" dirty="0"/>
          </a:p>
        </p:txBody>
      </p:sp>
      <p:sp>
        <p:nvSpPr>
          <p:cNvPr id="15" name="Wave 14">
            <a:extLst>
              <a:ext uri="{FF2B5EF4-FFF2-40B4-BE49-F238E27FC236}">
                <a16:creationId xmlns="" xmlns:a16="http://schemas.microsoft.com/office/drawing/2014/main" id="{D3E1D50B-2948-4D5E-9912-3CD3A05F93B0}"/>
              </a:ext>
            </a:extLst>
          </p:cNvPr>
          <p:cNvSpPr/>
          <p:nvPr/>
        </p:nvSpPr>
        <p:spPr>
          <a:xfrm>
            <a:off x="7637929" y="3429000"/>
            <a:ext cx="3899647" cy="1349188"/>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b.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hình</a:t>
            </a:r>
            <a:r>
              <a:rPr lang="en-US" sz="2800" b="1" dirty="0"/>
              <a:t> </a:t>
            </a:r>
            <a:r>
              <a:rPr lang="en-US" sz="2800" b="1" dirty="0" err="1"/>
              <a:t>dáng</a:t>
            </a:r>
            <a:r>
              <a:rPr lang="en-US" sz="2800" b="1" dirty="0"/>
              <a:t>, </a:t>
            </a:r>
            <a:r>
              <a:rPr lang="en-US" sz="2800" b="1" dirty="0" err="1"/>
              <a:t>kích</a:t>
            </a:r>
            <a:r>
              <a:rPr lang="en-US" sz="2800" b="1" dirty="0"/>
              <a:t> </a:t>
            </a:r>
            <a:r>
              <a:rPr lang="en-US" sz="2800" b="1" dirty="0" err="1"/>
              <a:t>thước</a:t>
            </a:r>
            <a:endParaRPr lang="en-US" sz="2800" b="1" dirty="0"/>
          </a:p>
        </p:txBody>
      </p:sp>
      <p:sp>
        <p:nvSpPr>
          <p:cNvPr id="16" name="Wave 15">
            <a:extLst>
              <a:ext uri="{FF2B5EF4-FFF2-40B4-BE49-F238E27FC236}">
                <a16:creationId xmlns="" xmlns:a16="http://schemas.microsoft.com/office/drawing/2014/main" id="{06D41601-8CB9-45D3-930F-E5EB6B4E503C}"/>
              </a:ext>
            </a:extLst>
          </p:cNvPr>
          <p:cNvSpPr/>
          <p:nvPr/>
        </p:nvSpPr>
        <p:spPr>
          <a:xfrm>
            <a:off x="4078940" y="5253952"/>
            <a:ext cx="5728448" cy="1204913"/>
          </a:xfrm>
          <a:prstGeom prst="wav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t>c.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hoạt</a:t>
            </a:r>
            <a:r>
              <a:rPr lang="en-US" sz="2800" b="1" dirty="0"/>
              <a:t> </a:t>
            </a:r>
            <a:r>
              <a:rPr lang="en-US" sz="2800" b="1" dirty="0" err="1"/>
              <a:t>động</a:t>
            </a:r>
            <a:r>
              <a:rPr lang="en-US" sz="2800" b="1" dirty="0"/>
              <a:t>, </a:t>
            </a:r>
            <a:r>
              <a:rPr lang="en-US" sz="2800" b="1" dirty="0" err="1"/>
              <a:t>công</a:t>
            </a:r>
            <a:r>
              <a:rPr lang="en-US" sz="2800" b="1" dirty="0"/>
              <a:t> </a:t>
            </a:r>
            <a:r>
              <a:rPr lang="en-US" sz="2800" b="1" dirty="0" err="1"/>
              <a:t>dụng</a:t>
            </a:r>
            <a:endParaRPr lang="en-US" sz="2800" b="1" dirty="0"/>
          </a:p>
        </p:txBody>
      </p:sp>
      <p:sp>
        <p:nvSpPr>
          <p:cNvPr id="13" name="Oval 12">
            <a:extLst>
              <a:ext uri="{FF2B5EF4-FFF2-40B4-BE49-F238E27FC236}">
                <a16:creationId xmlns="" xmlns:a16="http://schemas.microsoft.com/office/drawing/2014/main" id="{AFFF5AE7-D8EC-41DB-A808-28448231A2EF}"/>
              </a:ext>
            </a:extLst>
          </p:cNvPr>
          <p:cNvSpPr/>
          <p:nvPr/>
        </p:nvSpPr>
        <p:spPr>
          <a:xfrm>
            <a:off x="4849906" y="3747247"/>
            <a:ext cx="2635623" cy="1120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t>Tên</a:t>
            </a:r>
            <a:r>
              <a:rPr lang="en-US" sz="3600" b="1" dirty="0"/>
              <a:t> </a:t>
            </a:r>
            <a:r>
              <a:rPr lang="en-US" sz="3600" b="1" dirty="0" err="1"/>
              <a:t>đồ</a:t>
            </a:r>
            <a:r>
              <a:rPr lang="en-US" sz="3600" b="1" dirty="0"/>
              <a:t> </a:t>
            </a:r>
            <a:r>
              <a:rPr lang="en-US" sz="3600" b="1" dirty="0" err="1"/>
              <a:t>vật</a:t>
            </a:r>
            <a:endParaRPr lang="en-US" sz="3600" b="1" dirty="0"/>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6" name="Picture 5">
            <a:extLst>
              <a:ext uri="{FF2B5EF4-FFF2-40B4-BE49-F238E27FC236}">
                <a16:creationId xmlns="" xmlns:a16="http://schemas.microsoft.com/office/drawing/2014/main" id="{256E9308-FCBF-447D-9031-C2E66ADB2B39}"/>
              </a:ext>
            </a:extLst>
          </p:cNvPr>
          <p:cNvPicPr>
            <a:picLocks noChangeAspect="1"/>
          </p:cNvPicPr>
          <p:nvPr/>
        </p:nvPicPr>
        <p:blipFill>
          <a:blip r:embed="rId5"/>
          <a:stretch>
            <a:fillRect/>
          </a:stretch>
        </p:blipFill>
        <p:spPr>
          <a:xfrm>
            <a:off x="7654132" y="2846669"/>
            <a:ext cx="2242118" cy="2864644"/>
          </a:xfrm>
          <a:prstGeom prst="rect">
            <a:avLst/>
          </a:prstGeom>
        </p:spPr>
      </p:pic>
      <p:pic>
        <p:nvPicPr>
          <p:cNvPr id="10" name="Picture 9"/>
          <p:cNvPicPr>
            <a:picLocks noChangeAspect="1"/>
          </p:cNvPicPr>
          <p:nvPr/>
        </p:nvPicPr>
        <p:blipFill>
          <a:blip r:embed="rId6"/>
          <a:stretch>
            <a:fillRect/>
          </a:stretch>
        </p:blipFill>
        <p:spPr>
          <a:xfrm>
            <a:off x="1409386" y="2456200"/>
            <a:ext cx="2286198" cy="3304318"/>
          </a:xfrm>
          <a:prstGeom prst="rect">
            <a:avLst/>
          </a:prstGeom>
        </p:spPr>
      </p:pic>
      <p:pic>
        <p:nvPicPr>
          <p:cNvPr id="7" name="Picture 6">
            <a:extLst>
              <a:ext uri="{FF2B5EF4-FFF2-40B4-BE49-F238E27FC236}">
                <a16:creationId xmlns="" xmlns:a16="http://schemas.microsoft.com/office/drawing/2014/main" id="{629D647E-4F63-4C31-B54C-18013B80C378}"/>
              </a:ext>
            </a:extLst>
          </p:cNvPr>
          <p:cNvPicPr>
            <a:picLocks noChangeAspect="1"/>
          </p:cNvPicPr>
          <p:nvPr/>
        </p:nvPicPr>
        <p:blipFill>
          <a:blip r:embed="rId7"/>
          <a:stretch>
            <a:fillRect/>
          </a:stretch>
        </p:blipFill>
        <p:spPr>
          <a:xfrm>
            <a:off x="3466782" y="930803"/>
            <a:ext cx="5029636" cy="2127688"/>
          </a:xfrm>
          <a:prstGeom prst="rect">
            <a:avLst/>
          </a:prstGeom>
        </p:spPr>
      </p:pic>
    </p:spTree>
    <p:extLst>
      <p:ext uri="{BB962C8B-B14F-4D97-AF65-F5344CB8AC3E}">
        <p14:creationId xmlns:p14="http://schemas.microsoft.com/office/powerpoint/2010/main" val="34347461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3">
            <a:extLst>
              <a:ext uri="{FF2B5EF4-FFF2-40B4-BE49-F238E27FC236}">
                <a16:creationId xmlns="" xmlns:a16="http://schemas.microsoft.com/office/drawing/2014/main" id="{9758AD8B-2B6B-464A-B943-197061FB2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7972">
            <a:off x="-370699" y="276851"/>
            <a:ext cx="6164898" cy="361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5318498" y="490733"/>
            <a:ext cx="6630259" cy="2388074"/>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4863600" y="2355755"/>
            <a:ext cx="7328400" cy="2144527"/>
          </a:xfrm>
          <a:prstGeom prst="rect">
            <a:avLst/>
          </a:prstGeom>
        </p:spPr>
      </p:pic>
      <p:sp>
        <p:nvSpPr>
          <p:cNvPr id="2" name="TextBox 1">
            <a:extLst>
              <a:ext uri="{FF2B5EF4-FFF2-40B4-BE49-F238E27FC236}">
                <a16:creationId xmlns="" xmlns:a16="http://schemas.microsoft.com/office/drawing/2014/main" id="{0EF53BCA-1A1F-437E-BF67-69320D635951}"/>
              </a:ext>
            </a:extLst>
          </p:cNvPr>
          <p:cNvSpPr txBox="1"/>
          <p:nvPr/>
        </p:nvSpPr>
        <p:spPr>
          <a:xfrm>
            <a:off x="639243" y="2294031"/>
            <a:ext cx="390042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200" b="0" i="0" u="none" strike="noStrike" kern="1200" cap="none" spc="0" normalizeH="0" baseline="0" noProof="0" dirty="0">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200" b="0" i="0" u="none" strike="noStrike" kern="1200" cap="none" spc="0" normalizeH="0" baseline="0" noProof="0" dirty="0">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NHÓM</a:t>
            </a:r>
          </a:p>
        </p:txBody>
      </p:sp>
      <p:sp>
        <p:nvSpPr>
          <p:cNvPr id="18" name="TextBox 17">
            <a:extLst>
              <a:ext uri="{FF2B5EF4-FFF2-40B4-BE49-F238E27FC236}">
                <a16:creationId xmlns="" xmlns:a16="http://schemas.microsoft.com/office/drawing/2014/main" id="{CE0EE19C-5C42-40D2-827C-E1951FE72607}"/>
              </a:ext>
            </a:extLst>
          </p:cNvPr>
          <p:cNvSpPr txBox="1"/>
          <p:nvPr/>
        </p:nvSpPr>
        <p:spPr>
          <a:xfrm>
            <a:off x="6246723" y="1169019"/>
            <a:ext cx="4941367"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Cả nhóm chọn</a:t>
            </a:r>
            <a:r>
              <a:rPr kumimoji="0" lang="nl-NL"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đồ vật và cùng nhau quan sát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 xmlns:a16="http://schemas.microsoft.com/office/drawing/2014/main" id="{DD760A2B-EA85-4360-A614-ED83946E3E9D}"/>
              </a:ext>
            </a:extLst>
          </p:cNvPr>
          <p:cNvSpPr txBox="1"/>
          <p:nvPr/>
        </p:nvSpPr>
        <p:spPr>
          <a:xfrm>
            <a:off x="5423647" y="2848420"/>
            <a:ext cx="5658764"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 nhân quan sát, ghi chép đặc điểm của đồ vật đó.</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图片 11">
            <a:extLst>
              <a:ext uri="{FF2B5EF4-FFF2-40B4-BE49-F238E27FC236}">
                <a16:creationId xmlns="" xmlns:a16="http://schemas.microsoft.com/office/drawing/2014/main" id="{ECC21C6D-137C-412F-B57E-F70A7FFF55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 xmlns:a16="http://schemas.microsoft.com/office/drawing/2014/main" id="{3C65290E-F6F8-47B8-BDDF-4A850CFAAAD0}"/>
              </a:ext>
            </a:extLst>
          </p:cNvPr>
          <p:cNvSpPr txBox="1"/>
          <p:nvPr/>
        </p:nvSpPr>
        <p:spPr>
          <a:xfrm>
            <a:off x="4325397" y="4563222"/>
            <a:ext cx="5279882"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 nhân nêu từng đặc điểm của đồ vật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73637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80">
                                          <p:stCondLst>
                                            <p:cond delay="0"/>
                                          </p:stCondLst>
                                        </p:cTn>
                                        <p:tgtEl>
                                          <p:spTgt spid="16"/>
                                        </p:tgtEl>
                                      </p:cBhvr>
                                    </p:animEffect>
                                    <p:anim calcmode="lin" valueType="num">
                                      <p:cBhvr>
                                        <p:cTn id="2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1" dur="26">
                                          <p:stCondLst>
                                            <p:cond delay="650"/>
                                          </p:stCondLst>
                                        </p:cTn>
                                        <p:tgtEl>
                                          <p:spTgt spid="16"/>
                                        </p:tgtEl>
                                      </p:cBhvr>
                                      <p:to x="100000" y="60000"/>
                                    </p:animScale>
                                    <p:animScale>
                                      <p:cBhvr>
                                        <p:cTn id="32" dur="166" decel="50000">
                                          <p:stCondLst>
                                            <p:cond delay="676"/>
                                          </p:stCondLst>
                                        </p:cTn>
                                        <p:tgtEl>
                                          <p:spTgt spid="16"/>
                                        </p:tgtEl>
                                      </p:cBhvr>
                                      <p:to x="100000" y="100000"/>
                                    </p:animScale>
                                    <p:animScale>
                                      <p:cBhvr>
                                        <p:cTn id="33" dur="26">
                                          <p:stCondLst>
                                            <p:cond delay="1312"/>
                                          </p:stCondLst>
                                        </p:cTn>
                                        <p:tgtEl>
                                          <p:spTgt spid="16"/>
                                        </p:tgtEl>
                                      </p:cBhvr>
                                      <p:to x="100000" y="80000"/>
                                    </p:animScale>
                                    <p:animScale>
                                      <p:cBhvr>
                                        <p:cTn id="34" dur="166" decel="50000">
                                          <p:stCondLst>
                                            <p:cond delay="1338"/>
                                          </p:stCondLst>
                                        </p:cTn>
                                        <p:tgtEl>
                                          <p:spTgt spid="16"/>
                                        </p:tgtEl>
                                      </p:cBhvr>
                                      <p:to x="100000" y="100000"/>
                                    </p:animScale>
                                    <p:animScale>
                                      <p:cBhvr>
                                        <p:cTn id="35" dur="26">
                                          <p:stCondLst>
                                            <p:cond delay="1642"/>
                                          </p:stCondLst>
                                        </p:cTn>
                                        <p:tgtEl>
                                          <p:spTgt spid="16"/>
                                        </p:tgtEl>
                                      </p:cBhvr>
                                      <p:to x="100000" y="90000"/>
                                    </p:animScale>
                                    <p:animScale>
                                      <p:cBhvr>
                                        <p:cTn id="36" dur="166" decel="50000">
                                          <p:stCondLst>
                                            <p:cond delay="1668"/>
                                          </p:stCondLst>
                                        </p:cTn>
                                        <p:tgtEl>
                                          <p:spTgt spid="16"/>
                                        </p:tgtEl>
                                      </p:cBhvr>
                                      <p:to x="100000" y="100000"/>
                                    </p:animScale>
                                    <p:animScale>
                                      <p:cBhvr>
                                        <p:cTn id="37" dur="26">
                                          <p:stCondLst>
                                            <p:cond delay="1808"/>
                                          </p:stCondLst>
                                        </p:cTn>
                                        <p:tgtEl>
                                          <p:spTgt spid="16"/>
                                        </p:tgtEl>
                                      </p:cBhvr>
                                      <p:to x="100000" y="95000"/>
                                    </p:animScale>
                                    <p:animScale>
                                      <p:cBhvr>
                                        <p:cTn id="38" dur="166" decel="50000">
                                          <p:stCondLst>
                                            <p:cond delay="1834"/>
                                          </p:stCondLst>
                                        </p:cTn>
                                        <p:tgtEl>
                                          <p:spTgt spid="16"/>
                                        </p:tgtEl>
                                      </p:cBhvr>
                                      <p:to x="100000" y="100000"/>
                                    </p:animScale>
                                  </p:childTnLst>
                                </p:cTn>
                              </p:par>
                              <p:par>
                                <p:cTn id="39" presetID="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par>
                                <p:cTn id="52" presetID="3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down)">
                                      <p:cBhvr>
                                        <p:cTn id="62" dur="500"/>
                                        <p:tgtEl>
                                          <p:spTgt spid="11"/>
                                        </p:tgtEl>
                                      </p:cBhvr>
                                    </p:animEffect>
                                  </p:childTnLst>
                                </p:cTn>
                              </p:par>
                              <p:par>
                                <p:cTn id="63" presetID="31" presetClass="entr" presetSubtype="0"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fltVal val="0"/>
                                          </p:val>
                                        </p:tav>
                                        <p:tav tm="100000">
                                          <p:val>
                                            <p:strVal val="#ppt_w"/>
                                          </p:val>
                                        </p:tav>
                                      </p:tavLst>
                                    </p:anim>
                                    <p:anim calcmode="lin" valueType="num">
                                      <p:cBhvr>
                                        <p:cTn id="66" dur="1000" fill="hold"/>
                                        <p:tgtEl>
                                          <p:spTgt spid="10"/>
                                        </p:tgtEl>
                                        <p:attrNameLst>
                                          <p:attrName>ppt_h</p:attrName>
                                        </p:attrNameLst>
                                      </p:cBhvr>
                                      <p:tavLst>
                                        <p:tav tm="0">
                                          <p:val>
                                            <p:fltVal val="0"/>
                                          </p:val>
                                        </p:tav>
                                        <p:tav tm="100000">
                                          <p:val>
                                            <p:strVal val="#ppt_h"/>
                                          </p:val>
                                        </p:tav>
                                      </p:tavLst>
                                    </p:anim>
                                    <p:anim calcmode="lin" valueType="num">
                                      <p:cBhvr>
                                        <p:cTn id="67" dur="1000" fill="hold"/>
                                        <p:tgtEl>
                                          <p:spTgt spid="10"/>
                                        </p:tgtEl>
                                        <p:attrNameLst>
                                          <p:attrName>style.rotation</p:attrName>
                                        </p:attrNameLst>
                                      </p:cBhvr>
                                      <p:tavLst>
                                        <p:tav tm="0">
                                          <p:val>
                                            <p:fltVal val="90"/>
                                          </p:val>
                                        </p:tav>
                                        <p:tav tm="100000">
                                          <p:val>
                                            <p:fltVal val="0"/>
                                          </p:val>
                                        </p:tav>
                                      </p:tavLst>
                                    </p:anim>
                                    <p:animEffect transition="in" filter="fade">
                                      <p:cBhvr>
                                        <p:cTn id="6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22"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6708390" cy="2144527"/>
          </a:xfrm>
          <a:prstGeom prst="rect">
            <a:avLst/>
          </a:prstGeom>
        </p:spPr>
      </p:pic>
      <p:sp>
        <p:nvSpPr>
          <p:cNvPr id="18" name="TextBox 17">
            <a:extLst>
              <a:ext uri="{FF2B5EF4-FFF2-40B4-BE49-F238E27FC236}">
                <a16:creationId xmlns="" xmlns:a16="http://schemas.microsoft.com/office/drawing/2014/main" id="{CE0EE19C-5C42-40D2-827C-E1951FE72607}"/>
              </a:ext>
            </a:extLst>
          </p:cNvPr>
          <p:cNvSpPr txBox="1"/>
          <p:nvPr/>
        </p:nvSpPr>
        <p:spPr>
          <a:xfrm>
            <a:off x="5305428" y="1436570"/>
            <a:ext cx="4941367" cy="584775"/>
          </a:xfrm>
          <a:prstGeom prst="rect">
            <a:avLst/>
          </a:prstGeom>
          <a:noFill/>
        </p:spPr>
        <p:txBody>
          <a:bodyPr wrap="square">
            <a:spAutoFit/>
          </a:bodyPr>
          <a:lstStyle/>
          <a:p>
            <a:pPr marL="457200" indent="-457200">
              <a:buFont typeface="Arial" panose="020B0604020202020204" pitchFamily="34" charset="0"/>
              <a:buChar char="•"/>
            </a:pPr>
            <a:r>
              <a:rPr lang="nl-NL" sz="3200" b="1" dirty="0">
                <a:latin typeface="Arial" panose="020B0604020202020204" pitchFamily="34" charset="0"/>
                <a:cs typeface="Arial" panose="020B0604020202020204" pitchFamily="34" charset="0"/>
              </a:rPr>
              <a:t>Màu sắc: </a:t>
            </a:r>
            <a:r>
              <a:rPr lang="en-US" sz="3200" dirty="0" err="1">
                <a:latin typeface="Arial" panose="020B0604020202020204" pitchFamily="34" charset="0"/>
                <a:cs typeface="Arial" panose="020B0604020202020204" pitchFamily="34" charset="0"/>
              </a:rPr>
              <a:t>Xanh</a:t>
            </a:r>
            <a:r>
              <a:rPr lang="en-US" sz="3200" dirty="0">
                <a:latin typeface="Arial" panose="020B0604020202020204" pitchFamily="34" charset="0"/>
                <a:cs typeface="Arial" panose="020B0604020202020204" pitchFamily="34" charset="0"/>
              </a:rPr>
              <a:t> da </a:t>
            </a:r>
            <a:r>
              <a:rPr lang="en-US" sz="3200" dirty="0" err="1">
                <a:latin typeface="Arial" panose="020B0604020202020204" pitchFamily="34" charset="0"/>
                <a:cs typeface="Arial" panose="020B0604020202020204" pitchFamily="34" charset="0"/>
              </a:rPr>
              <a:t>trời</a:t>
            </a:r>
            <a:endParaRPr lang="en-US" sz="32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 xmlns:a16="http://schemas.microsoft.com/office/drawing/2014/main" id="{DD760A2B-EA85-4360-A614-ED83946E3E9D}"/>
              </a:ext>
            </a:extLst>
          </p:cNvPr>
          <p:cNvSpPr txBox="1"/>
          <p:nvPr/>
        </p:nvSpPr>
        <p:spPr>
          <a:xfrm>
            <a:off x="4754298" y="2828835"/>
            <a:ext cx="5658764" cy="1200329"/>
          </a:xfrm>
          <a:prstGeom prst="rect">
            <a:avLst/>
          </a:prstGeom>
          <a:noFill/>
        </p:spPr>
        <p:txBody>
          <a:bodyPr wrap="square">
            <a:spAutoFit/>
          </a:bodyPr>
          <a:lstStyle/>
          <a:p>
            <a:pPr marL="342900" indent="-342900" fontAlgn="t">
              <a:buFont typeface="Arial" panose="020B0604020202020204" pitchFamily="34" charset="0"/>
              <a:buChar char="•"/>
            </a:pPr>
            <a:r>
              <a:rPr lang="vi-VN" sz="2400" b="1" dirty="0">
                <a:latin typeface="Arial" panose="020B0604020202020204" pitchFamily="34" charset="0"/>
                <a:cs typeface="Arial" panose="020B0604020202020204" pitchFamily="34" charset="0"/>
              </a:rPr>
              <a:t>Đặc điểm hình dạng, kích thước</a:t>
            </a:r>
            <a:r>
              <a:rPr lang="en-US" sz="2400" b="1"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Cao ngang người, gồm tay lái, yên xe, bàn đạp, giỏ xe, bánh xe</a:t>
            </a:r>
          </a:p>
        </p:txBody>
      </p:sp>
      <p:pic>
        <p:nvPicPr>
          <p:cNvPr id="10" name="图片 11">
            <a:extLst>
              <a:ext uri="{FF2B5EF4-FFF2-40B4-BE49-F238E27FC236}">
                <a16:creationId xmlns=""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 xmlns:a16="http://schemas.microsoft.com/office/drawing/2014/main" id="{3C65290E-F6F8-47B8-BDDF-4A850CFAAAD0}"/>
              </a:ext>
            </a:extLst>
          </p:cNvPr>
          <p:cNvSpPr txBox="1"/>
          <p:nvPr/>
        </p:nvSpPr>
        <p:spPr>
          <a:xfrm>
            <a:off x="4325397" y="4563222"/>
            <a:ext cx="5279882" cy="1200329"/>
          </a:xfrm>
          <a:prstGeom prst="rect">
            <a:avLst/>
          </a:prstGeom>
          <a:noFill/>
        </p:spPr>
        <p:txBody>
          <a:bodyPr wrap="square">
            <a:spAutoFit/>
          </a:bodyPr>
          <a:lstStyle/>
          <a:p>
            <a:pPr marL="457200" indent="-457200">
              <a:buFont typeface="Arial" panose="020B0604020202020204" pitchFamily="34" charset="0"/>
              <a:buChar char="•"/>
            </a:pPr>
            <a:r>
              <a:rPr lang="en-US" sz="2400" b="1" dirty="0" err="1">
                <a:latin typeface="Arial" panose="020B0604020202020204" pitchFamily="34" charset="0"/>
                <a:cs typeface="Arial" panose="020B0604020202020204" pitchFamily="34" charset="0"/>
              </a:rPr>
              <a:t>Đặc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điểm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hoạt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động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Giúp em di chuyển nhanh chóng hơn</a:t>
            </a:r>
            <a:endParaRPr lang="en-US" sz="2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 xmlns:a16="http://schemas.microsoft.com/office/drawing/2014/main" id="{8BBA5042-6F7D-4663-86C3-C276F63F0BAA}"/>
              </a:ext>
            </a:extLst>
          </p:cNvPr>
          <p:cNvPicPr>
            <a:picLocks noChangeAspect="1"/>
          </p:cNvPicPr>
          <p:nvPr/>
        </p:nvPicPr>
        <p:blipFill>
          <a:blip r:embed="rId3"/>
          <a:stretch>
            <a:fillRect/>
          </a:stretch>
        </p:blipFill>
        <p:spPr>
          <a:xfrm>
            <a:off x="337935" y="1671174"/>
            <a:ext cx="4009123" cy="2502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7667712" cy="2144527"/>
          </a:xfrm>
          <a:prstGeom prst="rect">
            <a:avLst/>
          </a:prstGeom>
        </p:spPr>
      </p:pic>
      <p:sp>
        <p:nvSpPr>
          <p:cNvPr id="18" name="TextBox 17">
            <a:extLst>
              <a:ext uri="{FF2B5EF4-FFF2-40B4-BE49-F238E27FC236}">
                <a16:creationId xmlns=""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lvl="0" indent="-457200">
              <a:buFont typeface="Arial" panose="020B0604020202020204" pitchFamily="34" charset="0"/>
              <a:buChar cha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pt-BR" sz="2400" dirty="0">
                <a:latin typeface="Arial" panose="020B0604020202020204" pitchFamily="34" charset="0"/>
                <a:cs typeface="Arial" panose="020B0604020202020204" pitchFamily="34" charset="0"/>
              </a:rPr>
              <a:t>Xanh lá cây, vàng, đỏ</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 xmlns:a16="http://schemas.microsoft.com/office/drawing/2014/main" id="{DD760A2B-EA85-4360-A614-ED83946E3E9D}"/>
              </a:ext>
            </a:extLst>
          </p:cNvPr>
          <p:cNvSpPr txBox="1"/>
          <p:nvPr/>
        </p:nvSpPr>
        <p:spPr>
          <a:xfrm>
            <a:off x="4754297" y="2828835"/>
            <a:ext cx="6227467" cy="1200329"/>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3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kim</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 xmlns:a16="http://schemas.microsoft.com/office/drawing/2014/main" id="{3C65290E-F6F8-47B8-BDDF-4A850CFAAAD0}"/>
              </a:ext>
            </a:extLst>
          </p:cNvPr>
          <p:cNvSpPr txBox="1"/>
          <p:nvPr/>
        </p:nvSpPr>
        <p:spPr>
          <a:xfrm>
            <a:off x="4325397" y="4563222"/>
            <a:ext cx="5279882" cy="830997"/>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giờ</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thức</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 xmlns:a16="http://schemas.microsoft.com/office/drawing/2014/main" id="{3563C6B1-411B-4749-9F32-A28DE26F581D}"/>
              </a:ext>
            </a:extLst>
          </p:cNvPr>
          <p:cNvPicPr>
            <a:picLocks noChangeAspect="1"/>
          </p:cNvPicPr>
          <p:nvPr/>
        </p:nvPicPr>
        <p:blipFill>
          <a:blip r:embed="rId3"/>
          <a:stretch>
            <a:fillRect/>
          </a:stretch>
        </p:blipFill>
        <p:spPr>
          <a:xfrm>
            <a:off x="1435474" y="1874975"/>
            <a:ext cx="1612526" cy="18228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229471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6708390" cy="2144527"/>
          </a:xfrm>
          <a:prstGeom prst="rect">
            <a:avLst/>
          </a:prstGeom>
        </p:spPr>
      </p:pic>
      <p:sp>
        <p:nvSpPr>
          <p:cNvPr id="18" name="TextBox 17">
            <a:extLst>
              <a:ext uri="{FF2B5EF4-FFF2-40B4-BE49-F238E27FC236}">
                <a16:creationId xmlns=""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trời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đỏ</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 xmlns:a16="http://schemas.microsoft.com/office/drawing/2014/main" id="{DD760A2B-EA85-4360-A614-ED83946E3E9D}"/>
              </a:ext>
            </a:extLst>
          </p:cNvPr>
          <p:cNvSpPr txBox="1"/>
          <p:nvPr/>
        </p:nvSpPr>
        <p:spPr>
          <a:xfrm>
            <a:off x="4754298" y="2985362"/>
            <a:ext cx="5286173" cy="830997"/>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quai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đeo</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 xmlns:a16="http://schemas.microsoft.com/office/drawing/2014/main" id="{3C65290E-F6F8-47B8-BDDF-4A850CFAAAD0}"/>
              </a:ext>
            </a:extLst>
          </p:cNvPr>
          <p:cNvSpPr txBox="1"/>
          <p:nvPr/>
        </p:nvSpPr>
        <p:spPr>
          <a:xfrm>
            <a:off x="4325397" y="4563222"/>
            <a:ext cx="5279882" cy="1200329"/>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vở</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 xmlns:a16="http://schemas.microsoft.com/office/drawing/2014/main" id="{8AC2C66A-8B8D-4D60-8575-B6A597615B0B}"/>
              </a:ext>
            </a:extLst>
          </p:cNvPr>
          <p:cNvPicPr>
            <a:picLocks noChangeAspect="1"/>
          </p:cNvPicPr>
          <p:nvPr/>
        </p:nvPicPr>
        <p:blipFill>
          <a:blip r:embed="rId3"/>
          <a:stretch>
            <a:fillRect/>
          </a:stretch>
        </p:blipFill>
        <p:spPr>
          <a:xfrm>
            <a:off x="1045377" y="1728957"/>
            <a:ext cx="2446525" cy="20874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744303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62</TotalTime>
  <Words>611</Words>
  <Application>Microsoft Office PowerPoint</Application>
  <PresentationFormat>Custom</PresentationFormat>
  <Paragraphs>73</Paragraphs>
  <Slides>19</Slides>
  <Notes>2</Notes>
  <HiddenSlides>0</HiddenSlides>
  <MMClips>0</MMClips>
  <ScaleCrop>false</ScaleCrop>
  <HeadingPairs>
    <vt:vector size="4" baseType="variant">
      <vt:variant>
        <vt:lpstr>Theme</vt:lpstr>
      </vt:variant>
      <vt:variant>
        <vt:i4>5</vt:i4>
      </vt:variant>
      <vt:variant>
        <vt:lpstr>Slide Titles</vt:lpstr>
      </vt:variant>
      <vt:variant>
        <vt:i4>19</vt:i4>
      </vt:variant>
    </vt:vector>
  </HeadingPairs>
  <TitlesOfParts>
    <vt:vector size="24" baseType="lpstr">
      <vt:lpstr>Office 主题</vt:lpstr>
      <vt:lpstr>5_Office 主题​​</vt:lpstr>
      <vt:lpstr>1_Office 主题</vt:lpstr>
      <vt:lpstr>1_Chủ đề Office</vt:lpstr>
      <vt:lpstr>8_默认设计模板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29</cp:revision>
  <dcterms:created xsi:type="dcterms:W3CDTF">2022-07-29T00:24:17Z</dcterms:created>
  <dcterms:modified xsi:type="dcterms:W3CDTF">2022-11-04T23:01:30Z</dcterms:modified>
</cp:coreProperties>
</file>