
<file path=[Content_Types].xml><?xml version="1.0" encoding="utf-8"?>
<Types xmlns="http://schemas.openxmlformats.org/package/2006/content-types">
  <Default Extension="png" ContentType="image/png"/>
  <Default Extension="mp3" ContentType="audio/mpe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5" r:id="rId1"/>
    <p:sldMasterId id="2147483677" r:id="rId2"/>
  </p:sldMasterIdLst>
  <p:notesMasterIdLst>
    <p:notesMasterId r:id="rId35"/>
  </p:notesMasterIdLst>
  <p:sldIdLst>
    <p:sldId id="381" r:id="rId3"/>
    <p:sldId id="344" r:id="rId4"/>
    <p:sldId id="345" r:id="rId5"/>
    <p:sldId id="346" r:id="rId6"/>
    <p:sldId id="347" r:id="rId7"/>
    <p:sldId id="354" r:id="rId8"/>
    <p:sldId id="257" r:id="rId9"/>
    <p:sldId id="259" r:id="rId10"/>
    <p:sldId id="260" r:id="rId11"/>
    <p:sldId id="343" r:id="rId12"/>
    <p:sldId id="356" r:id="rId13"/>
    <p:sldId id="357" r:id="rId14"/>
    <p:sldId id="358" r:id="rId15"/>
    <p:sldId id="360" r:id="rId16"/>
    <p:sldId id="361" r:id="rId17"/>
    <p:sldId id="362" r:id="rId18"/>
    <p:sldId id="364" r:id="rId19"/>
    <p:sldId id="365" r:id="rId20"/>
    <p:sldId id="366" r:id="rId21"/>
    <p:sldId id="367" r:id="rId22"/>
    <p:sldId id="368" r:id="rId23"/>
    <p:sldId id="369" r:id="rId24"/>
    <p:sldId id="371" r:id="rId25"/>
    <p:sldId id="380" r:id="rId26"/>
    <p:sldId id="374" r:id="rId27"/>
    <p:sldId id="375" r:id="rId28"/>
    <p:sldId id="376" r:id="rId29"/>
    <p:sldId id="377" r:id="rId30"/>
    <p:sldId id="276" r:id="rId31"/>
    <p:sldId id="378" r:id="rId32"/>
    <p:sldId id="379" r:id="rId33"/>
    <p:sldId id="351" r:id="rId34"/>
  </p:sldIdLst>
  <p:sldSz cx="9144000" cy="5143500" type="screen16x9"/>
  <p:notesSz cx="6858000" cy="9144000"/>
  <p:embeddedFontLst>
    <p:embeddedFont>
      <p:font typeface="iCiel Cadena" panose="020B0604020202020204" charset="0"/>
      <p:bold r:id="rId36"/>
    </p:embeddedFont>
    <p:embeddedFont>
      <p:font typeface="Anonymous Pro" panose="020B0604020202020204" charset="0"/>
      <p:regular r:id="rId37"/>
      <p:bold r:id="rId38"/>
      <p:italic r:id="rId39"/>
      <p:boldItalic r:id="rId40"/>
    </p:embeddedFont>
    <p:embeddedFont>
      <p:font typeface="Concert One" panose="020B0604020202020204" charset="0"/>
      <p:regular r:id="rId41"/>
    </p:embeddedFont>
    <p:embeddedFont>
      <p:font typeface="宋体" panose="02010600030101010101" pitchFamily="2" charset="-122"/>
      <p:regular r:id="rId42"/>
    </p:embeddedFont>
    <p:embeddedFont>
      <p:font typeface="VNI-Truck" panose="00000400000000000000" pitchFamily="2" charset="0"/>
      <p:regular r:id="rId43"/>
    </p:embeddedFont>
    <p:embeddedFont>
      <p:font typeface="Roboto Mono Medium" panose="020B0604020202020204" charset="0"/>
      <p:regular r:id="rId44"/>
      <p:bold r:id="rId45"/>
      <p:italic r:id="rId46"/>
      <p:boldItalic r:id="rId47"/>
    </p:embeddedFont>
    <p:embeddedFont>
      <p:font typeface="Calibri" panose="020F0502020204030204" pitchFamily="34" charset="0"/>
      <p:regular r:id="rId48"/>
      <p:bold r:id="rId49"/>
      <p:italic r:id="rId50"/>
      <p:boldItalic r:id="rId51"/>
    </p:embeddedFont>
    <p:embeddedFont>
      <p:font typeface="UTM American Sans" panose="02040603050506020204" pitchFamily="18" charset="0"/>
      <p:regular r:id="rId52"/>
    </p:embeddedFont>
    <p:embeddedFont>
      <p:font typeface="Coming Soon" panose="020B0604020202020204" charset="0"/>
      <p:regular r:id="rId53"/>
    </p:embeddedFont>
    <p:embeddedFont>
      <p:font typeface="Yu Gothic Light" panose="020B0300000000000000" pitchFamily="34" charset="-128"/>
      <p:regular r:id="rId5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E436817-7EFB-4835-9F94-1183E4F01D26}">
  <a:tblStyle styleId="{FE436817-7EFB-4835-9F94-1183E4F01D26}"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515" autoAdjust="0"/>
    <p:restoredTop sz="94660"/>
  </p:normalViewPr>
  <p:slideViewPr>
    <p:cSldViewPr snapToGrid="0">
      <p:cViewPr varScale="1">
        <p:scale>
          <a:sx n="108" d="100"/>
          <a:sy n="108" d="100"/>
        </p:scale>
        <p:origin x="504" y="8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4.fntdata"/><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7.fntdata"/><Relationship Id="rId47" Type="http://schemas.openxmlformats.org/officeDocument/2006/relationships/font" Target="fonts/font12.fntdata"/><Relationship Id="rId50" Type="http://schemas.openxmlformats.org/officeDocument/2006/relationships/font" Target="fonts/font15.fntdata"/><Relationship Id="rId55"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3" Type="http://schemas.openxmlformats.org/officeDocument/2006/relationships/font" Target="fonts/font18.fntdata"/><Relationship Id="rId58" Type="http://schemas.openxmlformats.org/officeDocument/2006/relationships/tableStyles" Target="tableStyles.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font" Target="fonts/font13.fntdata"/><Relationship Id="rId56"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font" Target="fonts/font16.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3.fntdata"/><Relationship Id="rId46" Type="http://schemas.openxmlformats.org/officeDocument/2006/relationships/font" Target="fonts/font11.fntdata"/><Relationship Id="rId20" Type="http://schemas.openxmlformats.org/officeDocument/2006/relationships/slide" Target="slides/slide18.xml"/><Relationship Id="rId41" Type="http://schemas.openxmlformats.org/officeDocument/2006/relationships/font" Target="fonts/font6.fntdata"/><Relationship Id="rId54" Type="http://schemas.openxmlformats.org/officeDocument/2006/relationships/font" Target="fonts/font19.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1.fntdata"/><Relationship Id="rId49" Type="http://schemas.openxmlformats.org/officeDocument/2006/relationships/font" Target="fonts/font14.fntdata"/><Relationship Id="rId57" Type="http://schemas.openxmlformats.org/officeDocument/2006/relationships/theme" Target="theme/theme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font" Target="fonts/font9.fntdata"/><Relationship Id="rId52" Type="http://schemas.openxmlformats.org/officeDocument/2006/relationships/font" Target="fonts/font1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567805694"/>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8415" marR="46990" algn="just">
              <a:lnSpc>
                <a:spcPct val="115000"/>
              </a:lnSpc>
              <a:spcBef>
                <a:spcPts val="0"/>
              </a:spcBef>
              <a:spcAft>
                <a:spcPts val="0"/>
              </a:spcAft>
              <a:tabLst>
                <a:tab pos="162560" algn="l"/>
              </a:tabLst>
            </a:pPr>
            <a:endParaRPr lang="en-US"/>
          </a:p>
        </p:txBody>
      </p:sp>
      <p:sp>
        <p:nvSpPr>
          <p:cNvPr id="4" name="Slide Number Placeholder 3"/>
          <p:cNvSpPr>
            <a:spLocks noGrp="1"/>
          </p:cNvSpPr>
          <p:nvPr>
            <p:ph type="sldNum" sz="quarter" idx="5"/>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D40AF1-241F-463A-8508-92C4EB2DF3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48168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B57C3D-D64A-4679-8133-65E4676AD1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089230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B57C3D-D64A-4679-8133-65E4676AD1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859197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B57C3D-D64A-4679-8133-65E4676AD1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319222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B57C3D-D64A-4679-8133-65E4676AD1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249236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B57C3D-D64A-4679-8133-65E4676AD1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854803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853034354b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 name="Google Shape;263;g853034354b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433949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B57C3D-D64A-4679-8133-65E4676AD1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062247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B57C3D-D64A-4679-8133-65E4676AD1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69983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 </a:t>
            </a:r>
            <a:r>
              <a:rPr lang="en-US" altLang="zh-CN" dirty="0" err="1"/>
              <a:t>Hương</a:t>
            </a:r>
            <a:r>
              <a:rPr lang="en-US" altLang="zh-CN" dirty="0"/>
              <a:t> </a:t>
            </a:r>
            <a:r>
              <a:rPr lang="en-US" altLang="zh-CN" dirty="0" err="1"/>
              <a:t>Thảo</a:t>
            </a:r>
            <a:r>
              <a:rPr lang="en-US" altLang="zh-CN" dirty="0"/>
              <a:t> – tranthao121004@gmail</a:t>
            </a:r>
            <a:r>
              <a:rPr lang="en-US" altLang="zh-CN"/>
              <a:t>.com</a:t>
            </a:r>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B57C3D-D64A-4679-8133-65E4676AD1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830084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g853034354b_0_247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6" name="Google Shape;436;g853034354b_0_247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B57C3D-D64A-4679-8133-65E4676AD1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495169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B57C3D-D64A-4679-8133-65E4676AD1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908213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g853034354b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 name="Google Shape;239;g853034354b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853034354b_0_247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853034354b_0_247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853034354b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 name="Google Shape;210;g853034354b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777e314435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777e314435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B57C3D-D64A-4679-8133-65E4676AD1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222296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 </a:t>
            </a:r>
            <a:r>
              <a:rPr lang="en-US" altLang="zh-CN" dirty="0" err="1"/>
              <a:t>Hương</a:t>
            </a:r>
            <a:r>
              <a:rPr lang="en-US" altLang="zh-CN" dirty="0"/>
              <a:t> </a:t>
            </a:r>
            <a:r>
              <a:rPr lang="en-US" altLang="zh-CN" dirty="0" err="1"/>
              <a:t>Thảo</a:t>
            </a:r>
            <a:r>
              <a:rPr lang="en-US" altLang="zh-CN" dirty="0"/>
              <a:t> – tranthao121004@gmail.com</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B57C3D-D64A-4679-8133-65E4676AD1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665867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B57C3D-D64A-4679-8133-65E4676AD1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634684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B57C3D-D64A-4679-8133-65E4676AD1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3761279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pic>
        <p:nvPicPr>
          <p:cNvPr id="9" name="Google Shape;9;p2"/>
          <p:cNvPicPr preferRelativeResize="0"/>
          <p:nvPr/>
        </p:nvPicPr>
        <p:blipFill rotWithShape="1">
          <a:blip r:embed="rId2">
            <a:alphaModFix amt="28000"/>
          </a:blip>
          <a:srcRect t="3044" b="39510"/>
          <a:stretch/>
        </p:blipFill>
        <p:spPr>
          <a:xfrm>
            <a:off x="-247650" y="-187450"/>
            <a:ext cx="9736454" cy="5520130"/>
          </a:xfrm>
          <a:prstGeom prst="rect">
            <a:avLst/>
          </a:prstGeom>
          <a:noFill/>
          <a:ln>
            <a:noFill/>
          </a:ln>
        </p:spPr>
      </p:pic>
      <p:pic>
        <p:nvPicPr>
          <p:cNvPr id="10" name="Google Shape;10;p2"/>
          <p:cNvPicPr preferRelativeResize="0"/>
          <p:nvPr/>
        </p:nvPicPr>
        <p:blipFill rotWithShape="1">
          <a:blip r:embed="rId3">
            <a:alphaModFix/>
          </a:blip>
          <a:srcRect b="61089"/>
          <a:stretch/>
        </p:blipFill>
        <p:spPr>
          <a:xfrm rot="-620881">
            <a:off x="1853551" y="40483"/>
            <a:ext cx="2068426" cy="1772790"/>
          </a:xfrm>
          <a:prstGeom prst="rect">
            <a:avLst/>
          </a:prstGeom>
          <a:noFill/>
          <a:ln>
            <a:noFill/>
          </a:ln>
        </p:spPr>
      </p:pic>
      <p:pic>
        <p:nvPicPr>
          <p:cNvPr id="11" name="Google Shape;11;p2"/>
          <p:cNvPicPr preferRelativeResize="0"/>
          <p:nvPr/>
        </p:nvPicPr>
        <p:blipFill rotWithShape="1">
          <a:blip r:embed="rId4">
            <a:alphaModFix/>
          </a:blip>
          <a:srcRect r="1545" b="6838"/>
          <a:stretch/>
        </p:blipFill>
        <p:spPr>
          <a:xfrm>
            <a:off x="1047887" y="524012"/>
            <a:ext cx="7048226" cy="4102024"/>
          </a:xfrm>
          <a:prstGeom prst="rect">
            <a:avLst/>
          </a:prstGeom>
          <a:noFill/>
          <a:ln>
            <a:noFill/>
          </a:ln>
        </p:spPr>
      </p:pic>
      <p:pic>
        <p:nvPicPr>
          <p:cNvPr id="12" name="Google Shape;12;p2"/>
          <p:cNvPicPr preferRelativeResize="0"/>
          <p:nvPr/>
        </p:nvPicPr>
        <p:blipFill>
          <a:blip r:embed="rId5">
            <a:alphaModFix/>
          </a:blip>
          <a:stretch>
            <a:fillRect/>
          </a:stretch>
        </p:blipFill>
        <p:spPr>
          <a:xfrm>
            <a:off x="1593925" y="2989525"/>
            <a:ext cx="1584774" cy="1852801"/>
          </a:xfrm>
          <a:prstGeom prst="rect">
            <a:avLst/>
          </a:prstGeom>
          <a:noFill/>
          <a:ln>
            <a:noFill/>
          </a:ln>
          <a:effectLst>
            <a:outerShdw blurRad="57150" dist="19050" dir="3300000" algn="bl" rotWithShape="0">
              <a:srgbClr val="000000">
                <a:alpha val="34000"/>
              </a:srgbClr>
            </a:outerShdw>
          </a:effectLst>
        </p:spPr>
      </p:pic>
      <p:sp>
        <p:nvSpPr>
          <p:cNvPr id="13" name="Google Shape;13;p2"/>
          <p:cNvSpPr txBox="1">
            <a:spLocks noGrp="1"/>
          </p:cNvSpPr>
          <p:nvPr>
            <p:ph type="ctrTitle"/>
          </p:nvPr>
        </p:nvSpPr>
        <p:spPr>
          <a:xfrm>
            <a:off x="1532100" y="1728423"/>
            <a:ext cx="6079800" cy="16551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6000"/>
              <a:buNone/>
              <a:defRPr sz="6000"/>
            </a:lvl1pPr>
            <a:lvl2pPr lvl="1" algn="ctr">
              <a:lnSpc>
                <a:spcPct val="80000"/>
              </a:lnSpc>
              <a:spcBef>
                <a:spcPts val="0"/>
              </a:spcBef>
              <a:spcAft>
                <a:spcPts val="0"/>
              </a:spcAft>
              <a:buClr>
                <a:srgbClr val="0B5394"/>
              </a:buClr>
              <a:buSzPts val="6000"/>
              <a:buNone/>
              <a:defRPr sz="6000">
                <a:solidFill>
                  <a:srgbClr val="0B5394"/>
                </a:solidFill>
              </a:defRPr>
            </a:lvl2pPr>
            <a:lvl3pPr lvl="2" algn="ctr">
              <a:lnSpc>
                <a:spcPct val="80000"/>
              </a:lnSpc>
              <a:spcBef>
                <a:spcPts val="0"/>
              </a:spcBef>
              <a:spcAft>
                <a:spcPts val="0"/>
              </a:spcAft>
              <a:buClr>
                <a:srgbClr val="0B5394"/>
              </a:buClr>
              <a:buSzPts val="6000"/>
              <a:buNone/>
              <a:defRPr sz="6000">
                <a:solidFill>
                  <a:srgbClr val="0B5394"/>
                </a:solidFill>
              </a:defRPr>
            </a:lvl3pPr>
            <a:lvl4pPr lvl="3" algn="ctr">
              <a:lnSpc>
                <a:spcPct val="80000"/>
              </a:lnSpc>
              <a:spcBef>
                <a:spcPts val="0"/>
              </a:spcBef>
              <a:spcAft>
                <a:spcPts val="0"/>
              </a:spcAft>
              <a:buClr>
                <a:srgbClr val="0B5394"/>
              </a:buClr>
              <a:buSzPts val="6000"/>
              <a:buNone/>
              <a:defRPr sz="6000">
                <a:solidFill>
                  <a:srgbClr val="0B5394"/>
                </a:solidFill>
              </a:defRPr>
            </a:lvl4pPr>
            <a:lvl5pPr lvl="4" algn="ctr">
              <a:lnSpc>
                <a:spcPct val="80000"/>
              </a:lnSpc>
              <a:spcBef>
                <a:spcPts val="0"/>
              </a:spcBef>
              <a:spcAft>
                <a:spcPts val="0"/>
              </a:spcAft>
              <a:buClr>
                <a:srgbClr val="0B5394"/>
              </a:buClr>
              <a:buSzPts val="6000"/>
              <a:buNone/>
              <a:defRPr sz="6000">
                <a:solidFill>
                  <a:srgbClr val="0B5394"/>
                </a:solidFill>
              </a:defRPr>
            </a:lvl5pPr>
            <a:lvl6pPr lvl="5" algn="ctr">
              <a:lnSpc>
                <a:spcPct val="80000"/>
              </a:lnSpc>
              <a:spcBef>
                <a:spcPts val="0"/>
              </a:spcBef>
              <a:spcAft>
                <a:spcPts val="0"/>
              </a:spcAft>
              <a:buClr>
                <a:srgbClr val="0B5394"/>
              </a:buClr>
              <a:buSzPts val="6000"/>
              <a:buNone/>
              <a:defRPr sz="6000">
                <a:solidFill>
                  <a:srgbClr val="0B5394"/>
                </a:solidFill>
              </a:defRPr>
            </a:lvl6pPr>
            <a:lvl7pPr lvl="6" algn="ctr">
              <a:lnSpc>
                <a:spcPct val="80000"/>
              </a:lnSpc>
              <a:spcBef>
                <a:spcPts val="0"/>
              </a:spcBef>
              <a:spcAft>
                <a:spcPts val="0"/>
              </a:spcAft>
              <a:buClr>
                <a:srgbClr val="0B5394"/>
              </a:buClr>
              <a:buSzPts val="6000"/>
              <a:buNone/>
              <a:defRPr sz="6000">
                <a:solidFill>
                  <a:srgbClr val="0B5394"/>
                </a:solidFill>
              </a:defRPr>
            </a:lvl7pPr>
            <a:lvl8pPr lvl="7" algn="ctr">
              <a:lnSpc>
                <a:spcPct val="80000"/>
              </a:lnSpc>
              <a:spcBef>
                <a:spcPts val="0"/>
              </a:spcBef>
              <a:spcAft>
                <a:spcPts val="0"/>
              </a:spcAft>
              <a:buClr>
                <a:srgbClr val="0B5394"/>
              </a:buClr>
              <a:buSzPts val="6000"/>
              <a:buNone/>
              <a:defRPr sz="6000">
                <a:solidFill>
                  <a:srgbClr val="0B5394"/>
                </a:solidFill>
              </a:defRPr>
            </a:lvl8pPr>
            <a:lvl9pPr lvl="8" algn="ctr">
              <a:lnSpc>
                <a:spcPct val="80000"/>
              </a:lnSpc>
              <a:spcBef>
                <a:spcPts val="0"/>
              </a:spcBef>
              <a:spcAft>
                <a:spcPts val="0"/>
              </a:spcAft>
              <a:buClr>
                <a:srgbClr val="0B5394"/>
              </a:buClr>
              <a:buSzPts val="6000"/>
              <a:buNone/>
              <a:defRPr sz="6000">
                <a:solidFill>
                  <a:srgbClr val="0B5394"/>
                </a:solidFill>
              </a:defRPr>
            </a:lvl9pPr>
          </a:lstStyle>
          <a:p>
            <a:endParaRPr/>
          </a:p>
        </p:txBody>
      </p:sp>
      <p:sp>
        <p:nvSpPr>
          <p:cNvPr id="14" name="Google Shape;14;p2"/>
          <p:cNvSpPr txBox="1">
            <a:spLocks noGrp="1"/>
          </p:cNvSpPr>
          <p:nvPr>
            <p:ph type="subTitle" idx="1"/>
          </p:nvPr>
        </p:nvSpPr>
        <p:spPr>
          <a:xfrm>
            <a:off x="1672763" y="3769325"/>
            <a:ext cx="1427100" cy="792600"/>
          </a:xfrm>
          <a:prstGeom prst="rect">
            <a:avLst/>
          </a:prstGeom>
        </p:spPr>
        <p:txBody>
          <a:bodyPr spcFirstLastPara="1" wrap="square" lIns="91425" tIns="91425" rIns="91425" bIns="91425" anchor="t" anchorCtr="0">
            <a:noAutofit/>
          </a:bodyPr>
          <a:lstStyle>
            <a:lvl1pPr lvl="0" algn="ctr">
              <a:lnSpc>
                <a:spcPct val="90000"/>
              </a:lnSpc>
              <a:spcBef>
                <a:spcPts val="0"/>
              </a:spcBef>
              <a:spcAft>
                <a:spcPts val="0"/>
              </a:spcAft>
              <a:buClr>
                <a:schemeClr val="dk2"/>
              </a:buClr>
              <a:buSzPts val="1400"/>
              <a:buNone/>
              <a:defRPr sz="1400">
                <a:solidFill>
                  <a:schemeClr val="dk2"/>
                </a:solidFill>
              </a:defRPr>
            </a:lvl1pPr>
            <a:lvl2pPr lvl="1" algn="ctr">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2pPr>
            <a:lvl3pPr lvl="2" algn="ctr">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3pPr>
            <a:lvl4pPr lvl="3" algn="ctr">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4pPr>
            <a:lvl5pPr lvl="4" algn="ctr">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5pPr>
            <a:lvl6pPr lvl="5" algn="ctr">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6pPr>
            <a:lvl7pPr lvl="6" algn="ctr">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7pPr>
            <a:lvl8pPr lvl="7" algn="ctr">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8pPr>
            <a:lvl9pPr lvl="8" algn="ctr">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3">
  <p:cSld name="BIG_NUMBER_1_1_2">
    <p:spTree>
      <p:nvGrpSpPr>
        <p:cNvPr id="1" name="Shape 165"/>
        <p:cNvGrpSpPr/>
        <p:nvPr/>
      </p:nvGrpSpPr>
      <p:grpSpPr>
        <a:xfrm>
          <a:off x="0" y="0"/>
          <a:ext cx="0" cy="0"/>
          <a:chOff x="0" y="0"/>
          <a:chExt cx="0" cy="0"/>
        </a:xfrm>
      </p:grpSpPr>
      <p:pic>
        <p:nvPicPr>
          <p:cNvPr id="166" name="Google Shape;166;p26"/>
          <p:cNvPicPr preferRelativeResize="0"/>
          <p:nvPr/>
        </p:nvPicPr>
        <p:blipFill rotWithShape="1">
          <a:blip r:embed="rId2">
            <a:alphaModFix amt="28000"/>
          </a:blip>
          <a:srcRect t="3044" b="39510"/>
          <a:stretch/>
        </p:blipFill>
        <p:spPr>
          <a:xfrm>
            <a:off x="-247650" y="-187450"/>
            <a:ext cx="9736454" cy="5520130"/>
          </a:xfrm>
          <a:prstGeom prst="rect">
            <a:avLst/>
          </a:prstGeom>
          <a:noFill/>
          <a:ln>
            <a:noFill/>
          </a:ln>
        </p:spPr>
      </p:pic>
      <p:pic>
        <p:nvPicPr>
          <p:cNvPr id="167" name="Google Shape;167;p26"/>
          <p:cNvPicPr preferRelativeResize="0"/>
          <p:nvPr/>
        </p:nvPicPr>
        <p:blipFill rotWithShape="1">
          <a:blip r:embed="rId3">
            <a:alphaModFix/>
          </a:blip>
          <a:srcRect r="1545" b="6838"/>
          <a:stretch/>
        </p:blipFill>
        <p:spPr>
          <a:xfrm>
            <a:off x="384887" y="134900"/>
            <a:ext cx="8374226" cy="4873724"/>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pic>
        <p:nvPicPr>
          <p:cNvPr id="7" name="图片 6" descr="7-28"/>
          <p:cNvPicPr>
            <a:picLocks noChangeAspect="1"/>
          </p:cNvPicPr>
          <p:nvPr userDrawn="1"/>
        </p:nvPicPr>
        <p:blipFill>
          <a:blip r:embed="rId2"/>
          <a:stretch>
            <a:fillRect/>
          </a:stretch>
        </p:blipFill>
        <p:spPr>
          <a:xfrm>
            <a:off x="0" y="0"/>
            <a:ext cx="9170194" cy="5149215"/>
          </a:xfrm>
          <a:prstGeom prst="rect">
            <a:avLst/>
          </a:prstGeom>
        </p:spPr>
      </p:pic>
      <p:sp>
        <p:nvSpPr>
          <p:cNvPr id="8" name="矩形 7"/>
          <p:cNvSpPr/>
          <p:nvPr userDrawn="1"/>
        </p:nvSpPr>
        <p:spPr>
          <a:xfrm>
            <a:off x="295751" y="293915"/>
            <a:ext cx="8579168" cy="46128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spTree>
    <p:extLst>
      <p:ext uri="{BB962C8B-B14F-4D97-AF65-F5344CB8AC3E}">
        <p14:creationId xmlns:p14="http://schemas.microsoft.com/office/powerpoint/2010/main" val="2994538276"/>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E0FB115-9D65-4924-A969-FA8E87292629}"/>
              </a:ext>
            </a:extLst>
          </p:cNvPr>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A9E4A5D-07F3-4297-B8BE-307EB827F97D}"/>
              </a:ext>
            </a:extLst>
          </p:cNvPr>
          <p:cNvSpPr>
            <a:spLocks noGrp="1"/>
          </p:cNvSpPr>
          <p:nvPr>
            <p:ph idx="1"/>
          </p:nvPr>
        </p:nvSpPr>
        <p:spPr>
          <a:xfrm>
            <a:off x="628650" y="1369219"/>
            <a:ext cx="7886700" cy="3263504"/>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9798605-AE04-4656-9A0E-F9DBBEBB43C1}"/>
              </a:ext>
            </a:extLst>
          </p:cNvPr>
          <p:cNvSpPr>
            <a:spLocks noGrp="1"/>
          </p:cNvSpPr>
          <p:nvPr>
            <p:ph type="dt" sz="half" idx="10"/>
          </p:nvPr>
        </p:nvSpPr>
        <p:spPr>
          <a:xfrm>
            <a:off x="628650" y="4767263"/>
            <a:ext cx="2057400" cy="273844"/>
          </a:xfrm>
          <a:prstGeom prst="rect">
            <a:avLst/>
          </a:prstGeom>
        </p:spPr>
        <p:txBody>
          <a:bodyPr/>
          <a:lstStyle/>
          <a:p>
            <a:fld id="{1E6E710A-3F4A-4344-8296-3F05CA767226}" type="datetimeFigureOut">
              <a:rPr lang="zh-CN" altLang="en-US" smtClean="0"/>
              <a:t>2022/11/21</a:t>
            </a:fld>
            <a:endParaRPr lang="zh-CN" altLang="en-US"/>
          </a:p>
        </p:txBody>
      </p:sp>
      <p:sp>
        <p:nvSpPr>
          <p:cNvPr id="5" name="页脚占位符 4">
            <a:extLst>
              <a:ext uri="{FF2B5EF4-FFF2-40B4-BE49-F238E27FC236}">
                <a16:creationId xmlns:a16="http://schemas.microsoft.com/office/drawing/2014/main" id="{D1E79A17-4396-4D5B-A19B-0710AAA29D14}"/>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DD7FDEE4-0D1B-402C-8A1F-023558146B0D}"/>
              </a:ext>
            </a:extLst>
          </p:cNvPr>
          <p:cNvSpPr>
            <a:spLocks noGrp="1"/>
          </p:cNvSpPr>
          <p:nvPr>
            <p:ph type="sldNum" sz="quarter" idx="12"/>
          </p:nvPr>
        </p:nvSpPr>
        <p:spPr>
          <a:xfrm>
            <a:off x="6457950" y="4767263"/>
            <a:ext cx="2057400" cy="273844"/>
          </a:xfrm>
          <a:prstGeom prst="rect">
            <a:avLst/>
          </a:prstGeom>
        </p:spPr>
        <p:txBody>
          <a:bodyPr/>
          <a:lstStyle/>
          <a:p>
            <a:fld id="{CAE7014B-781F-425A-B752-884238A14C5B}" type="slidenum">
              <a:rPr lang="zh-CN" altLang="en-US" smtClean="0"/>
              <a:t>‹#›</a:t>
            </a:fld>
            <a:endParaRPr lang="zh-CN" altLang="en-US"/>
          </a:p>
        </p:txBody>
      </p:sp>
      <p:pic>
        <p:nvPicPr>
          <p:cNvPr id="8" name="图片 17" descr="20190703005"/>
          <p:cNvPicPr>
            <a:picLocks noChangeAspect="1"/>
          </p:cNvPicPr>
          <p:nvPr userDrawn="1"/>
        </p:nvPicPr>
        <p:blipFill>
          <a:blip r:embed="rId2">
            <a:extLst>
              <a:ext uri="{BEBA8EAE-BF5A-486C-A8C5-ECC9F3942E4B}">
                <a14:imgProps xmlns:a14="http://schemas.microsoft.com/office/drawing/2010/main">
                  <a14:imgLayer r:embed="rId3">
                    <a14:imgEffect>
                      <a14:colorTemperature colorTemp="8800"/>
                    </a14:imgEffect>
                  </a14:imgLayer>
                </a14:imgProps>
              </a:ext>
            </a:extLst>
          </a:blip>
          <a:stretch>
            <a:fillRect/>
          </a:stretch>
        </p:blipFill>
        <p:spPr>
          <a:xfrm rot="16200000" flipH="1">
            <a:off x="1993820" y="-1998106"/>
            <a:ext cx="5152073" cy="9148286"/>
          </a:xfrm>
          <a:prstGeom prst="rect">
            <a:avLst/>
          </a:prstGeom>
        </p:spPr>
      </p:pic>
      <p:sp>
        <p:nvSpPr>
          <p:cNvPr id="9" name="矩形 18"/>
          <p:cNvSpPr/>
          <p:nvPr userDrawn="1"/>
        </p:nvSpPr>
        <p:spPr>
          <a:xfrm>
            <a:off x="893557" y="3995499"/>
            <a:ext cx="418148" cy="4105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latin typeface="字魂59号-创粗黑" panose="00000500000000000000" charset="-122"/>
              <a:ea typeface="字魂59号-创粗黑" panose="00000500000000000000" charset="-122"/>
              <a:cs typeface="字魂59号-创粗黑" panose="00000500000000000000" charset="-122"/>
            </a:endParaRPr>
          </a:p>
        </p:txBody>
      </p:sp>
    </p:spTree>
    <p:extLst>
      <p:ext uri="{BB962C8B-B14F-4D97-AF65-F5344CB8AC3E}">
        <p14:creationId xmlns:p14="http://schemas.microsoft.com/office/powerpoint/2010/main" val="2855521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4"/>
        <p:cNvGrpSpPr/>
        <p:nvPr/>
      </p:nvGrpSpPr>
      <p:grpSpPr>
        <a:xfrm>
          <a:off x="0" y="0"/>
          <a:ext cx="0" cy="0"/>
          <a:chOff x="0" y="0"/>
          <a:chExt cx="0" cy="0"/>
        </a:xfrm>
      </p:grpSpPr>
      <p:pic>
        <p:nvPicPr>
          <p:cNvPr id="45" name="Google Shape;45;p9"/>
          <p:cNvPicPr preferRelativeResize="0"/>
          <p:nvPr/>
        </p:nvPicPr>
        <p:blipFill rotWithShape="1">
          <a:blip r:embed="rId2">
            <a:alphaModFix amt="28000"/>
          </a:blip>
          <a:srcRect t="3044" b="39510"/>
          <a:stretch/>
        </p:blipFill>
        <p:spPr>
          <a:xfrm>
            <a:off x="-247650" y="-187450"/>
            <a:ext cx="9736454" cy="5520130"/>
          </a:xfrm>
          <a:prstGeom prst="rect">
            <a:avLst/>
          </a:prstGeom>
          <a:noFill/>
          <a:ln>
            <a:noFill/>
          </a:ln>
        </p:spPr>
      </p:pic>
      <p:pic>
        <p:nvPicPr>
          <p:cNvPr id="46" name="Google Shape;46;p9"/>
          <p:cNvPicPr preferRelativeResize="0"/>
          <p:nvPr/>
        </p:nvPicPr>
        <p:blipFill>
          <a:blip r:embed="rId3">
            <a:alphaModFix/>
          </a:blip>
          <a:stretch>
            <a:fillRect/>
          </a:stretch>
        </p:blipFill>
        <p:spPr>
          <a:xfrm>
            <a:off x="255775" y="186275"/>
            <a:ext cx="8632448" cy="4770949"/>
          </a:xfrm>
          <a:prstGeom prst="rect">
            <a:avLst/>
          </a:prstGeom>
          <a:noFill/>
          <a:ln>
            <a:noFill/>
          </a:ln>
        </p:spPr>
      </p:pic>
      <p:sp>
        <p:nvSpPr>
          <p:cNvPr id="47" name="Google Shape;47;p9"/>
          <p:cNvSpPr txBox="1">
            <a:spLocks noGrp="1"/>
          </p:cNvSpPr>
          <p:nvPr>
            <p:ph type="subTitle" idx="1"/>
          </p:nvPr>
        </p:nvSpPr>
        <p:spPr>
          <a:xfrm>
            <a:off x="1629950" y="3828100"/>
            <a:ext cx="2332500" cy="697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600"/>
              <a:buFont typeface="Concert One"/>
              <a:buNone/>
              <a:defRPr sz="1600">
                <a:latin typeface="Concert One"/>
                <a:ea typeface="Concert One"/>
                <a:cs typeface="Concert One"/>
                <a:sym typeface="Concert One"/>
              </a:defRPr>
            </a:lvl1pPr>
            <a:lvl2pPr lvl="1">
              <a:lnSpc>
                <a:spcPct val="100000"/>
              </a:lnSpc>
              <a:spcBef>
                <a:spcPts val="0"/>
              </a:spcBef>
              <a:spcAft>
                <a:spcPts val="0"/>
              </a:spcAft>
              <a:buSzPts val="1400"/>
              <a:buNone/>
              <a:defRPr/>
            </a:lvl2pPr>
            <a:lvl3pPr lvl="2">
              <a:lnSpc>
                <a:spcPct val="100000"/>
              </a:lnSpc>
              <a:spcBef>
                <a:spcPts val="0"/>
              </a:spcBef>
              <a:spcAft>
                <a:spcPts val="0"/>
              </a:spcAft>
              <a:buSzPts val="1400"/>
              <a:buNone/>
              <a:defRPr/>
            </a:lvl3pPr>
            <a:lvl4pPr lvl="3">
              <a:lnSpc>
                <a:spcPct val="100000"/>
              </a:lnSpc>
              <a:spcBef>
                <a:spcPts val="0"/>
              </a:spcBef>
              <a:spcAft>
                <a:spcPts val="0"/>
              </a:spcAft>
              <a:buSzPts val="1400"/>
              <a:buNone/>
              <a:defRPr/>
            </a:lvl4pPr>
            <a:lvl5pPr lvl="4">
              <a:lnSpc>
                <a:spcPct val="100000"/>
              </a:lnSpc>
              <a:spcBef>
                <a:spcPts val="0"/>
              </a:spcBef>
              <a:spcAft>
                <a:spcPts val="0"/>
              </a:spcAft>
              <a:buSzPts val="1400"/>
              <a:buNone/>
              <a:defRPr/>
            </a:lvl5pPr>
            <a:lvl6pPr lvl="5">
              <a:lnSpc>
                <a:spcPct val="100000"/>
              </a:lnSpc>
              <a:spcBef>
                <a:spcPts val="0"/>
              </a:spcBef>
              <a:spcAft>
                <a:spcPts val="0"/>
              </a:spcAft>
              <a:buSzPts val="1400"/>
              <a:buNone/>
              <a:defRPr/>
            </a:lvl6pPr>
            <a:lvl7pPr lvl="6">
              <a:lnSpc>
                <a:spcPct val="100000"/>
              </a:lnSpc>
              <a:spcBef>
                <a:spcPts val="0"/>
              </a:spcBef>
              <a:spcAft>
                <a:spcPts val="0"/>
              </a:spcAft>
              <a:buSzPts val="1400"/>
              <a:buNone/>
              <a:defRPr/>
            </a:lvl7pPr>
            <a:lvl8pPr lvl="7">
              <a:lnSpc>
                <a:spcPct val="100000"/>
              </a:lnSpc>
              <a:spcBef>
                <a:spcPts val="0"/>
              </a:spcBef>
              <a:spcAft>
                <a:spcPts val="0"/>
              </a:spcAft>
              <a:buSzPts val="1400"/>
              <a:buNone/>
              <a:defRPr/>
            </a:lvl8pPr>
            <a:lvl9pPr lvl="8">
              <a:lnSpc>
                <a:spcPct val="100000"/>
              </a:lnSpc>
              <a:spcBef>
                <a:spcPts val="0"/>
              </a:spcBef>
              <a:spcAft>
                <a:spcPts val="0"/>
              </a:spcAft>
              <a:buSzPts val="1400"/>
              <a:buNone/>
              <a:defRPr/>
            </a:lvl9pPr>
          </a:lstStyle>
          <a:p>
            <a:endParaRPr/>
          </a:p>
        </p:txBody>
      </p:sp>
      <p:sp>
        <p:nvSpPr>
          <p:cNvPr id="48" name="Google Shape;48;p9"/>
          <p:cNvSpPr txBox="1">
            <a:spLocks noGrp="1"/>
          </p:cNvSpPr>
          <p:nvPr>
            <p:ph type="body" idx="2"/>
          </p:nvPr>
        </p:nvSpPr>
        <p:spPr>
          <a:xfrm>
            <a:off x="5044725" y="539500"/>
            <a:ext cx="3224400" cy="4069200"/>
          </a:xfrm>
          <a:prstGeom prst="rect">
            <a:avLst/>
          </a:prstGeom>
        </p:spPr>
        <p:txBody>
          <a:bodyPr spcFirstLastPara="1" wrap="square" lIns="91425" tIns="91425" rIns="91425" bIns="91425" anchor="ctr" anchorCtr="0">
            <a:noAutofit/>
          </a:bodyPr>
          <a:lstStyle>
            <a:lvl1pPr marL="457200" lvl="0" indent="-317500">
              <a:spcBef>
                <a:spcPts val="0"/>
              </a:spcBef>
              <a:spcAft>
                <a:spcPts val="0"/>
              </a:spcAft>
              <a:buClr>
                <a:schemeClr val="dk2"/>
              </a:buClr>
              <a:buSzPts val="1400"/>
              <a:buChar char="●"/>
              <a:defRPr sz="1400">
                <a:solidFill>
                  <a:schemeClr val="dk2"/>
                </a:solidFill>
              </a:defRPr>
            </a:lvl1pPr>
            <a:lvl2pPr marL="914400" lvl="1" indent="-317500">
              <a:spcBef>
                <a:spcPts val="0"/>
              </a:spcBef>
              <a:spcAft>
                <a:spcPts val="0"/>
              </a:spcAft>
              <a:buClr>
                <a:schemeClr val="dk2"/>
              </a:buClr>
              <a:buSzPts val="1400"/>
              <a:buChar char="○"/>
              <a:defRPr>
                <a:solidFill>
                  <a:schemeClr val="dk2"/>
                </a:solidFill>
              </a:defRPr>
            </a:lvl2pPr>
            <a:lvl3pPr marL="1371600" lvl="2" indent="-317500">
              <a:spcBef>
                <a:spcPts val="1600"/>
              </a:spcBef>
              <a:spcAft>
                <a:spcPts val="0"/>
              </a:spcAft>
              <a:buClr>
                <a:schemeClr val="dk2"/>
              </a:buClr>
              <a:buSzPts val="1400"/>
              <a:buChar char="■"/>
              <a:defRPr>
                <a:solidFill>
                  <a:schemeClr val="dk2"/>
                </a:solidFill>
              </a:defRPr>
            </a:lvl3pPr>
            <a:lvl4pPr marL="1828800" lvl="3" indent="-317500">
              <a:spcBef>
                <a:spcPts val="1600"/>
              </a:spcBef>
              <a:spcAft>
                <a:spcPts val="0"/>
              </a:spcAft>
              <a:buClr>
                <a:schemeClr val="dk2"/>
              </a:buClr>
              <a:buSzPts val="1400"/>
              <a:buChar char="●"/>
              <a:defRPr>
                <a:solidFill>
                  <a:schemeClr val="dk2"/>
                </a:solidFill>
              </a:defRPr>
            </a:lvl4pPr>
            <a:lvl5pPr marL="2286000" lvl="4" indent="-317500">
              <a:spcBef>
                <a:spcPts val="1600"/>
              </a:spcBef>
              <a:spcAft>
                <a:spcPts val="0"/>
              </a:spcAft>
              <a:buClr>
                <a:schemeClr val="dk2"/>
              </a:buClr>
              <a:buSzPts val="1400"/>
              <a:buChar char="○"/>
              <a:defRPr>
                <a:solidFill>
                  <a:schemeClr val="dk2"/>
                </a:solidFill>
              </a:defRPr>
            </a:lvl5pPr>
            <a:lvl6pPr marL="2743200" lvl="5" indent="-317500">
              <a:spcBef>
                <a:spcPts val="1600"/>
              </a:spcBef>
              <a:spcAft>
                <a:spcPts val="0"/>
              </a:spcAft>
              <a:buClr>
                <a:schemeClr val="dk2"/>
              </a:buClr>
              <a:buSzPts val="1400"/>
              <a:buChar char="■"/>
              <a:defRPr>
                <a:solidFill>
                  <a:schemeClr val="dk2"/>
                </a:solidFill>
              </a:defRPr>
            </a:lvl6pPr>
            <a:lvl7pPr marL="3200400" lvl="6" indent="-317500">
              <a:spcBef>
                <a:spcPts val="1600"/>
              </a:spcBef>
              <a:spcAft>
                <a:spcPts val="0"/>
              </a:spcAft>
              <a:buClr>
                <a:schemeClr val="dk2"/>
              </a:buClr>
              <a:buSzPts val="1400"/>
              <a:buChar char="●"/>
              <a:defRPr>
                <a:solidFill>
                  <a:schemeClr val="dk2"/>
                </a:solidFill>
              </a:defRPr>
            </a:lvl7pPr>
            <a:lvl8pPr marL="3657600" lvl="7" indent="-317500">
              <a:spcBef>
                <a:spcPts val="1600"/>
              </a:spcBef>
              <a:spcAft>
                <a:spcPts val="0"/>
              </a:spcAft>
              <a:buClr>
                <a:schemeClr val="dk2"/>
              </a:buClr>
              <a:buSzPts val="1400"/>
              <a:buChar char="○"/>
              <a:defRPr>
                <a:solidFill>
                  <a:schemeClr val="dk2"/>
                </a:solidFill>
              </a:defRPr>
            </a:lvl8pPr>
            <a:lvl9pPr marL="4114800" lvl="8" indent="-317500">
              <a:spcBef>
                <a:spcPts val="1600"/>
              </a:spcBef>
              <a:spcAft>
                <a:spcPts val="1600"/>
              </a:spcAft>
              <a:buClr>
                <a:schemeClr val="dk2"/>
              </a:buClr>
              <a:buSzPts val="1400"/>
              <a:buChar char="■"/>
              <a:defRPr>
                <a:solidFill>
                  <a:schemeClr val="dk2"/>
                </a:solidFill>
              </a:defRPr>
            </a:lvl9pPr>
          </a:lstStyle>
          <a:p>
            <a:endParaRPr/>
          </a:p>
        </p:txBody>
      </p:sp>
      <p:sp>
        <p:nvSpPr>
          <p:cNvPr id="49" name="Google Shape;49;p9"/>
          <p:cNvSpPr txBox="1">
            <a:spLocks noGrp="1"/>
          </p:cNvSpPr>
          <p:nvPr>
            <p:ph type="title"/>
          </p:nvPr>
        </p:nvSpPr>
        <p:spPr>
          <a:xfrm>
            <a:off x="1002325" y="711181"/>
            <a:ext cx="2403900" cy="5727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Tree>
    <p:extLst>
      <p:ext uri="{BB962C8B-B14F-4D97-AF65-F5344CB8AC3E}">
        <p14:creationId xmlns:p14="http://schemas.microsoft.com/office/powerpoint/2010/main" val="8182024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7257128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内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892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a:prstGeom prst="rect">
            <a:avLst/>
          </a:prstGeom>
        </p:spPr>
        <p:txBody>
          <a:bodyPr lIns="68580" tIns="34290" rIns="68580" bIns="34290"/>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a:prstGeom prst="rect">
            <a:avLst/>
          </a:prstGeom>
        </p:spPr>
        <p:txBody>
          <a:bodyPr lIns="68580" tIns="34290" rIns="68580" bIns="34290"/>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4767264"/>
            <a:ext cx="2133600" cy="273844"/>
          </a:xfrm>
          <a:prstGeom prst="rect">
            <a:avLst/>
          </a:prstGeom>
        </p:spPr>
        <p:txBody>
          <a:bodyPr lIns="68580" tIns="34290" rIns="68580" bIns="34290"/>
          <a:lstStyle/>
          <a:p>
            <a:pPr defTabSz="685800">
              <a:buClrTx/>
              <a:buFontTx/>
              <a:buNone/>
            </a:pPr>
            <a:fld id="{78D78A31-B58C-4F22-8C52-A961D950D026}" type="datetimeFigureOut">
              <a:rPr lang="en-US" kern="1200" smtClean="0">
                <a:solidFill>
                  <a:prstClr val="black"/>
                </a:solidFill>
                <a:latin typeface="等线"/>
                <a:ea typeface="+mn-ea"/>
              </a:rPr>
              <a:pPr defTabSz="685800">
                <a:buClrTx/>
                <a:buFontTx/>
                <a:buNone/>
              </a:pPr>
              <a:t>11/21/2022</a:t>
            </a:fld>
            <a:endParaRPr lang="en-US" kern="1200">
              <a:solidFill>
                <a:prstClr val="black"/>
              </a:solidFill>
              <a:latin typeface="等线"/>
              <a:ea typeface="+mn-ea"/>
            </a:endParaRPr>
          </a:p>
        </p:txBody>
      </p:sp>
      <p:sp>
        <p:nvSpPr>
          <p:cNvPr id="5" name="Footer Placeholder 4"/>
          <p:cNvSpPr>
            <a:spLocks noGrp="1"/>
          </p:cNvSpPr>
          <p:nvPr>
            <p:ph type="ftr" sz="quarter" idx="11"/>
          </p:nvPr>
        </p:nvSpPr>
        <p:spPr>
          <a:xfrm>
            <a:off x="3124200" y="4767264"/>
            <a:ext cx="2895600" cy="273844"/>
          </a:xfrm>
          <a:prstGeom prst="rect">
            <a:avLst/>
          </a:prstGeom>
        </p:spPr>
        <p:txBody>
          <a:bodyPr lIns="68580" tIns="34290" rIns="68580" bIns="34290"/>
          <a:lstStyle/>
          <a:p>
            <a:pPr defTabSz="685800">
              <a:buClrTx/>
              <a:buFontTx/>
              <a:buNone/>
            </a:pPr>
            <a:endParaRPr lang="en-US" kern="1200">
              <a:solidFill>
                <a:prstClr val="black"/>
              </a:solidFill>
              <a:latin typeface="等线"/>
              <a:ea typeface="+mn-ea"/>
            </a:endParaRPr>
          </a:p>
        </p:txBody>
      </p:sp>
      <p:sp>
        <p:nvSpPr>
          <p:cNvPr id="6" name="Slide Number Placeholder 5"/>
          <p:cNvSpPr>
            <a:spLocks noGrp="1"/>
          </p:cNvSpPr>
          <p:nvPr>
            <p:ph type="sldNum" sz="quarter" idx="12"/>
          </p:nvPr>
        </p:nvSpPr>
        <p:spPr>
          <a:xfrm>
            <a:off x="6553200" y="4767264"/>
            <a:ext cx="2133600" cy="273844"/>
          </a:xfrm>
          <a:prstGeom prst="rect">
            <a:avLst/>
          </a:prstGeom>
        </p:spPr>
        <p:txBody>
          <a:bodyPr lIns="68580" tIns="34290" rIns="68580" bIns="34290"/>
          <a:lstStyle/>
          <a:p>
            <a:pPr defTabSz="685800">
              <a:buClrTx/>
              <a:buFontTx/>
              <a:buNone/>
            </a:pPr>
            <a:fld id="{470D3A97-CF50-4079-9344-E4CA4E728CCC}" type="slidenum">
              <a:rPr lang="en-US" kern="1200" smtClean="0">
                <a:solidFill>
                  <a:prstClr val="black"/>
                </a:solidFill>
                <a:latin typeface="等线"/>
                <a:ea typeface="+mn-ea"/>
              </a:rPr>
              <a:pPr defTabSz="685800">
                <a:buClrTx/>
                <a:buFontTx/>
                <a:buNone/>
              </a:pPr>
              <a:t>‹#›</a:t>
            </a:fld>
            <a:endParaRPr lang="en-US" kern="1200">
              <a:solidFill>
                <a:prstClr val="black"/>
              </a:solidFill>
              <a:latin typeface="等线"/>
              <a:ea typeface="+mn-ea"/>
            </a:endParaRPr>
          </a:p>
        </p:txBody>
      </p:sp>
    </p:spTree>
    <p:extLst>
      <p:ext uri="{BB962C8B-B14F-4D97-AF65-F5344CB8AC3E}">
        <p14:creationId xmlns:p14="http://schemas.microsoft.com/office/powerpoint/2010/main" val="3077452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628650" y="273844"/>
            <a:ext cx="7886700" cy="994172"/>
          </a:xfrm>
          <a:prstGeom prst="rect">
            <a:avLst/>
          </a:prstGeom>
        </p:spPr>
        <p:txBody>
          <a:bodyPr lIns="68580" tIns="34290" rIns="68580" bIns="34290"/>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628650" y="1369219"/>
            <a:ext cx="7886700" cy="3263504"/>
          </a:xfrm>
          <a:prstGeom prst="rect">
            <a:avLst/>
          </a:prstGeom>
        </p:spPr>
        <p:txBody>
          <a:bodyPr lIns="68580" tIns="34290" rIns="68580" bIns="3429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628650" y="4767263"/>
            <a:ext cx="2057400" cy="273844"/>
          </a:xfrm>
          <a:prstGeom prst="rect">
            <a:avLst/>
          </a:prstGeom>
        </p:spPr>
        <p:txBody>
          <a:bodyPr lIns="68580" tIns="34290" rIns="68580" bIns="34290"/>
          <a:lstStyle/>
          <a:p>
            <a:pPr defTabSz="685800">
              <a:buClrTx/>
              <a:buFontTx/>
              <a:buNone/>
            </a:pPr>
            <a:r>
              <a:rPr lang="en-US" kern="1200" smtClean="0">
                <a:solidFill>
                  <a:prstClr val="black"/>
                </a:solidFill>
                <a:latin typeface="等线"/>
                <a:ea typeface="+mn-ea"/>
              </a:rPr>
              <a:t>18/3</a:t>
            </a:r>
            <a:endParaRPr lang="en-US" kern="1200">
              <a:solidFill>
                <a:prstClr val="black"/>
              </a:solidFill>
              <a:latin typeface="等线"/>
              <a:ea typeface="+mn-ea"/>
            </a:endParaRPr>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3028950" y="4767263"/>
            <a:ext cx="3086100" cy="273844"/>
          </a:xfrm>
          <a:prstGeom prst="rect">
            <a:avLst/>
          </a:prstGeom>
        </p:spPr>
        <p:txBody>
          <a:bodyPr lIns="68580" tIns="34290" rIns="68580" bIns="34290"/>
          <a:lstStyle/>
          <a:p>
            <a:pPr defTabSz="685800">
              <a:buClrTx/>
              <a:buFontTx/>
              <a:buNone/>
            </a:pPr>
            <a:endParaRPr lang="en-US" kern="1200">
              <a:solidFill>
                <a:prstClr val="black"/>
              </a:solidFill>
              <a:latin typeface="等线"/>
              <a:ea typeface="+mn-ea"/>
            </a:endParaRPr>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6457950" y="4767263"/>
            <a:ext cx="2057400" cy="273844"/>
          </a:xfrm>
          <a:prstGeom prst="rect">
            <a:avLst/>
          </a:prstGeom>
        </p:spPr>
        <p:txBody>
          <a:bodyPr lIns="68580" tIns="34290" rIns="68580" bIns="34290"/>
          <a:lstStyle/>
          <a:p>
            <a:pPr defTabSz="685800">
              <a:buClrTx/>
              <a:buFontTx/>
              <a:buNone/>
            </a:pPr>
            <a:fld id="{17F55963-6440-4C45-BA09-4E6A99D1BBE0}" type="slidenum">
              <a:rPr lang="en-US" kern="1200" smtClean="0">
                <a:solidFill>
                  <a:prstClr val="black"/>
                </a:solidFill>
                <a:latin typeface="等线"/>
                <a:ea typeface="+mn-ea"/>
              </a:rPr>
              <a:pPr defTabSz="685800">
                <a:buClrTx/>
                <a:buFontTx/>
                <a:buNone/>
              </a:pPr>
              <a:t>‹#›</a:t>
            </a:fld>
            <a:endParaRPr lang="en-US" kern="1200">
              <a:solidFill>
                <a:prstClr val="black"/>
              </a:solidFill>
              <a:latin typeface="等线"/>
              <a:ea typeface="+mn-ea"/>
            </a:endParaRPr>
          </a:p>
        </p:txBody>
      </p:sp>
    </p:spTree>
    <p:extLst>
      <p:ext uri="{BB962C8B-B14F-4D97-AF65-F5344CB8AC3E}">
        <p14:creationId xmlns:p14="http://schemas.microsoft.com/office/powerpoint/2010/main" val="2175364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1"/>
        <p:cNvGrpSpPr/>
        <p:nvPr/>
      </p:nvGrpSpPr>
      <p:grpSpPr>
        <a:xfrm>
          <a:off x="0" y="0"/>
          <a:ext cx="0" cy="0"/>
          <a:chOff x="0" y="0"/>
          <a:chExt cx="0" cy="0"/>
        </a:xfrm>
      </p:grpSpPr>
      <p:sp>
        <p:nvSpPr>
          <p:cNvPr id="24" name="Google Shape;24;p4"/>
          <p:cNvSpPr txBox="1">
            <a:spLocks noGrp="1"/>
          </p:cNvSpPr>
          <p:nvPr>
            <p:ph type="title"/>
          </p:nvPr>
        </p:nvSpPr>
        <p:spPr>
          <a:xfrm>
            <a:off x="1836900" y="711175"/>
            <a:ext cx="5470200" cy="5727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SzPts val="2800"/>
              <a:buNone/>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
        <p:nvSpPr>
          <p:cNvPr id="25" name="Google Shape;25;p4"/>
          <p:cNvSpPr txBox="1">
            <a:spLocks noGrp="1"/>
          </p:cNvSpPr>
          <p:nvPr>
            <p:ph type="body" idx="1"/>
          </p:nvPr>
        </p:nvSpPr>
        <p:spPr>
          <a:xfrm>
            <a:off x="1398275" y="1249425"/>
            <a:ext cx="6963300" cy="2836500"/>
          </a:xfrm>
          <a:prstGeom prst="rect">
            <a:avLst/>
          </a:prstGeom>
        </p:spPr>
        <p:txBody>
          <a:bodyPr spcFirstLastPara="1" wrap="square" lIns="91425" tIns="91425" rIns="91425" bIns="91425" anchor="t" anchorCtr="0">
            <a:noAutofit/>
          </a:bodyPr>
          <a:lstStyle>
            <a:lvl1pPr marL="457200" lvl="0" indent="-288925">
              <a:spcBef>
                <a:spcPts val="0"/>
              </a:spcBef>
              <a:spcAft>
                <a:spcPts val="0"/>
              </a:spcAft>
              <a:buClr>
                <a:schemeClr val="dk2"/>
              </a:buClr>
              <a:buSzPts val="950"/>
              <a:buChar char="●"/>
              <a:defRPr sz="950">
                <a:solidFill>
                  <a:schemeClr val="dk2"/>
                </a:solidFill>
              </a:defRPr>
            </a:lvl1pPr>
            <a:lvl2pPr marL="914400" lvl="1" indent="-288925">
              <a:spcBef>
                <a:spcPts val="1600"/>
              </a:spcBef>
              <a:spcAft>
                <a:spcPts val="0"/>
              </a:spcAft>
              <a:buClr>
                <a:schemeClr val="dk2"/>
              </a:buClr>
              <a:buSzPts val="950"/>
              <a:buChar char="○"/>
              <a:defRPr sz="950">
                <a:solidFill>
                  <a:schemeClr val="dk2"/>
                </a:solidFill>
              </a:defRPr>
            </a:lvl2pPr>
            <a:lvl3pPr marL="1371600" lvl="2" indent="-288925">
              <a:spcBef>
                <a:spcPts val="1600"/>
              </a:spcBef>
              <a:spcAft>
                <a:spcPts val="0"/>
              </a:spcAft>
              <a:buClr>
                <a:schemeClr val="dk2"/>
              </a:buClr>
              <a:buSzPts val="950"/>
              <a:buChar char="■"/>
              <a:defRPr sz="950">
                <a:solidFill>
                  <a:schemeClr val="dk2"/>
                </a:solidFill>
              </a:defRPr>
            </a:lvl3pPr>
            <a:lvl4pPr marL="1828800" lvl="3" indent="-288925">
              <a:spcBef>
                <a:spcPts val="1600"/>
              </a:spcBef>
              <a:spcAft>
                <a:spcPts val="0"/>
              </a:spcAft>
              <a:buClr>
                <a:schemeClr val="dk2"/>
              </a:buClr>
              <a:buSzPts val="950"/>
              <a:buChar char="●"/>
              <a:defRPr sz="950">
                <a:solidFill>
                  <a:schemeClr val="dk2"/>
                </a:solidFill>
              </a:defRPr>
            </a:lvl4pPr>
            <a:lvl5pPr marL="2286000" lvl="4" indent="-288925">
              <a:spcBef>
                <a:spcPts val="1600"/>
              </a:spcBef>
              <a:spcAft>
                <a:spcPts val="0"/>
              </a:spcAft>
              <a:buClr>
                <a:schemeClr val="dk2"/>
              </a:buClr>
              <a:buSzPts val="950"/>
              <a:buChar char="○"/>
              <a:defRPr sz="950">
                <a:solidFill>
                  <a:schemeClr val="dk2"/>
                </a:solidFill>
              </a:defRPr>
            </a:lvl5pPr>
            <a:lvl6pPr marL="2743200" lvl="5" indent="-288925">
              <a:spcBef>
                <a:spcPts val="1600"/>
              </a:spcBef>
              <a:spcAft>
                <a:spcPts val="0"/>
              </a:spcAft>
              <a:buClr>
                <a:schemeClr val="dk2"/>
              </a:buClr>
              <a:buSzPts val="950"/>
              <a:buChar char="■"/>
              <a:defRPr sz="950">
                <a:solidFill>
                  <a:schemeClr val="dk2"/>
                </a:solidFill>
              </a:defRPr>
            </a:lvl6pPr>
            <a:lvl7pPr marL="3200400" lvl="6" indent="-288925">
              <a:spcBef>
                <a:spcPts val="1600"/>
              </a:spcBef>
              <a:spcAft>
                <a:spcPts val="0"/>
              </a:spcAft>
              <a:buClr>
                <a:schemeClr val="dk2"/>
              </a:buClr>
              <a:buSzPts val="950"/>
              <a:buChar char="●"/>
              <a:defRPr sz="950">
                <a:solidFill>
                  <a:schemeClr val="dk2"/>
                </a:solidFill>
              </a:defRPr>
            </a:lvl7pPr>
            <a:lvl8pPr marL="3657600" lvl="7" indent="-288925">
              <a:spcBef>
                <a:spcPts val="1600"/>
              </a:spcBef>
              <a:spcAft>
                <a:spcPts val="0"/>
              </a:spcAft>
              <a:buClr>
                <a:schemeClr val="dk2"/>
              </a:buClr>
              <a:buSzPts val="950"/>
              <a:buChar char="○"/>
              <a:defRPr sz="950">
                <a:solidFill>
                  <a:schemeClr val="dk2"/>
                </a:solidFill>
              </a:defRPr>
            </a:lvl8pPr>
            <a:lvl9pPr marL="4114800" lvl="8" indent="-288925">
              <a:spcBef>
                <a:spcPts val="1600"/>
              </a:spcBef>
              <a:spcAft>
                <a:spcPts val="1600"/>
              </a:spcAft>
              <a:buClr>
                <a:schemeClr val="dk2"/>
              </a:buClr>
              <a:buSzPts val="950"/>
              <a:buChar char="■"/>
              <a:defRPr sz="950">
                <a:solidFill>
                  <a:schemeClr val="dk2"/>
                </a:solidFill>
              </a:defRPr>
            </a:lvl9pPr>
          </a:lstStyle>
          <a:p>
            <a:endParaRPr/>
          </a:p>
        </p:txBody>
      </p:sp>
    </p:spTree>
    <p:extLst>
      <p:ext uri="{BB962C8B-B14F-4D97-AF65-F5344CB8AC3E}">
        <p14:creationId xmlns:p14="http://schemas.microsoft.com/office/powerpoint/2010/main" val="39653521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5"/>
        <p:cNvGrpSpPr/>
        <p:nvPr/>
      </p:nvGrpSpPr>
      <p:grpSpPr>
        <a:xfrm>
          <a:off x="0" y="0"/>
          <a:ext cx="0" cy="0"/>
          <a:chOff x="0" y="0"/>
          <a:chExt cx="0" cy="0"/>
        </a:xfrm>
      </p:grpSpPr>
      <p:sp>
        <p:nvSpPr>
          <p:cNvPr id="18" name="Google Shape;18;p3"/>
          <p:cNvSpPr txBox="1">
            <a:spLocks noGrp="1"/>
          </p:cNvSpPr>
          <p:nvPr>
            <p:ph type="title"/>
          </p:nvPr>
        </p:nvSpPr>
        <p:spPr>
          <a:xfrm>
            <a:off x="2673000" y="2550900"/>
            <a:ext cx="3798000" cy="815700"/>
          </a:xfrm>
          <a:prstGeom prst="rect">
            <a:avLst/>
          </a:prstGeom>
        </p:spPr>
        <p:txBody>
          <a:bodyPr spcFirstLastPara="1" wrap="square" lIns="91425" tIns="91425" rIns="91425" bIns="91425" anchor="t" anchorCtr="0">
            <a:noAutofit/>
          </a:bodyPr>
          <a:lstStyle>
            <a:lvl1pPr lvl="0" algn="ctr">
              <a:spcBef>
                <a:spcPts val="0"/>
              </a:spcBef>
              <a:spcAft>
                <a:spcPts val="0"/>
              </a:spcAft>
              <a:buSzPts val="4000"/>
              <a:buNone/>
              <a:defRPr sz="4000"/>
            </a:lvl1pPr>
            <a:lvl2pPr lvl="1" algn="ctr">
              <a:spcBef>
                <a:spcPts val="0"/>
              </a:spcBef>
              <a:spcAft>
                <a:spcPts val="0"/>
              </a:spcAft>
              <a:buSzPts val="4000"/>
              <a:buNone/>
              <a:defRPr sz="4000"/>
            </a:lvl2pPr>
            <a:lvl3pPr lvl="2" algn="ctr">
              <a:spcBef>
                <a:spcPts val="0"/>
              </a:spcBef>
              <a:spcAft>
                <a:spcPts val="0"/>
              </a:spcAft>
              <a:buSzPts val="4000"/>
              <a:buNone/>
              <a:defRPr sz="4000"/>
            </a:lvl3pPr>
            <a:lvl4pPr lvl="3" algn="ctr">
              <a:spcBef>
                <a:spcPts val="0"/>
              </a:spcBef>
              <a:spcAft>
                <a:spcPts val="0"/>
              </a:spcAft>
              <a:buSzPts val="4000"/>
              <a:buNone/>
              <a:defRPr sz="4000"/>
            </a:lvl4pPr>
            <a:lvl5pPr lvl="4" algn="ctr">
              <a:spcBef>
                <a:spcPts val="0"/>
              </a:spcBef>
              <a:spcAft>
                <a:spcPts val="0"/>
              </a:spcAft>
              <a:buSzPts val="4000"/>
              <a:buNone/>
              <a:defRPr sz="4000"/>
            </a:lvl5pPr>
            <a:lvl6pPr lvl="5" algn="ctr">
              <a:spcBef>
                <a:spcPts val="0"/>
              </a:spcBef>
              <a:spcAft>
                <a:spcPts val="0"/>
              </a:spcAft>
              <a:buSzPts val="4000"/>
              <a:buNone/>
              <a:defRPr sz="4000"/>
            </a:lvl6pPr>
            <a:lvl7pPr lvl="6" algn="ctr">
              <a:spcBef>
                <a:spcPts val="0"/>
              </a:spcBef>
              <a:spcAft>
                <a:spcPts val="0"/>
              </a:spcAft>
              <a:buSzPts val="4000"/>
              <a:buNone/>
              <a:defRPr sz="4000"/>
            </a:lvl7pPr>
            <a:lvl8pPr lvl="7" algn="ctr">
              <a:spcBef>
                <a:spcPts val="0"/>
              </a:spcBef>
              <a:spcAft>
                <a:spcPts val="0"/>
              </a:spcAft>
              <a:buSzPts val="4000"/>
              <a:buNone/>
              <a:defRPr sz="4000"/>
            </a:lvl8pPr>
            <a:lvl9pPr lvl="8" algn="ctr">
              <a:spcBef>
                <a:spcPts val="0"/>
              </a:spcBef>
              <a:spcAft>
                <a:spcPts val="0"/>
              </a:spcAft>
              <a:buSzPts val="4000"/>
              <a:buNone/>
              <a:defRPr sz="4000"/>
            </a:lvl9pPr>
          </a:lstStyle>
          <a:p>
            <a:endParaRPr/>
          </a:p>
        </p:txBody>
      </p:sp>
      <p:sp>
        <p:nvSpPr>
          <p:cNvPr id="19" name="Google Shape;19;p3"/>
          <p:cNvSpPr txBox="1">
            <a:spLocks noGrp="1"/>
          </p:cNvSpPr>
          <p:nvPr>
            <p:ph type="subTitle" idx="1"/>
          </p:nvPr>
        </p:nvSpPr>
        <p:spPr>
          <a:xfrm>
            <a:off x="2937741" y="3307350"/>
            <a:ext cx="3268500" cy="792600"/>
          </a:xfrm>
          <a:prstGeom prst="rect">
            <a:avLst/>
          </a:prstGeom>
        </p:spPr>
        <p:txBody>
          <a:bodyPr spcFirstLastPara="1" wrap="square" lIns="91425" tIns="91425" rIns="91425" bIns="91425" anchor="t" anchorCtr="0">
            <a:noAutofit/>
          </a:bodyPr>
          <a:lstStyle>
            <a:lvl1pPr lvl="0" algn="ctr" rtl="0">
              <a:lnSpc>
                <a:spcPct val="90000"/>
              </a:lnSpc>
              <a:spcBef>
                <a:spcPts val="0"/>
              </a:spcBef>
              <a:spcAft>
                <a:spcPts val="0"/>
              </a:spcAft>
              <a:buClr>
                <a:schemeClr val="dk2"/>
              </a:buClr>
              <a:buSzPts val="1600"/>
              <a:buNone/>
              <a:defRPr sz="1600">
                <a:solidFill>
                  <a:schemeClr val="dk2"/>
                </a:solidFill>
              </a:defRPr>
            </a:lvl1pPr>
            <a:lvl2pPr lvl="1" algn="ctr" rtl="0">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2pPr>
            <a:lvl3pPr lvl="2" algn="ctr" rtl="0">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3pPr>
            <a:lvl4pPr lvl="3" algn="ctr" rtl="0">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4pPr>
            <a:lvl5pPr lvl="4" algn="ctr" rtl="0">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5pPr>
            <a:lvl6pPr lvl="5" algn="ctr" rtl="0">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6pPr>
            <a:lvl7pPr lvl="6" algn="ctr" rtl="0">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7pPr>
            <a:lvl8pPr lvl="7" algn="ctr" rtl="0">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8pPr>
            <a:lvl9pPr lvl="8" algn="ctr" rtl="0">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9pPr>
          </a:lstStyle>
          <a:p>
            <a:endParaRPr/>
          </a:p>
        </p:txBody>
      </p:sp>
      <p:sp>
        <p:nvSpPr>
          <p:cNvPr id="20" name="Google Shape;20;p3"/>
          <p:cNvSpPr txBox="1">
            <a:spLocks noGrp="1"/>
          </p:cNvSpPr>
          <p:nvPr>
            <p:ph type="title" idx="2" hasCustomPrompt="1"/>
          </p:nvPr>
        </p:nvSpPr>
        <p:spPr>
          <a:xfrm>
            <a:off x="3778200" y="1403800"/>
            <a:ext cx="1587600" cy="1002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4800"/>
              <a:buNone/>
              <a:defRPr sz="4800" b="0">
                <a:solidFill>
                  <a:schemeClr val="dk1"/>
                </a:solidFill>
              </a:defRPr>
            </a:lvl1pPr>
            <a:lvl2pPr lvl="1" algn="ctr" rtl="0">
              <a:spcBef>
                <a:spcPts val="0"/>
              </a:spcBef>
              <a:spcAft>
                <a:spcPts val="0"/>
              </a:spcAft>
              <a:buClr>
                <a:schemeClr val="dk2"/>
              </a:buClr>
              <a:buSzPts val="4800"/>
              <a:buNone/>
              <a:defRPr sz="4800">
                <a:solidFill>
                  <a:schemeClr val="dk2"/>
                </a:solidFill>
              </a:defRPr>
            </a:lvl2pPr>
            <a:lvl3pPr lvl="2" algn="ctr" rtl="0">
              <a:spcBef>
                <a:spcPts val="0"/>
              </a:spcBef>
              <a:spcAft>
                <a:spcPts val="0"/>
              </a:spcAft>
              <a:buClr>
                <a:schemeClr val="dk2"/>
              </a:buClr>
              <a:buSzPts val="4800"/>
              <a:buNone/>
              <a:defRPr sz="4800">
                <a:solidFill>
                  <a:schemeClr val="dk2"/>
                </a:solidFill>
              </a:defRPr>
            </a:lvl3pPr>
            <a:lvl4pPr lvl="3" algn="ctr" rtl="0">
              <a:spcBef>
                <a:spcPts val="0"/>
              </a:spcBef>
              <a:spcAft>
                <a:spcPts val="0"/>
              </a:spcAft>
              <a:buClr>
                <a:schemeClr val="dk2"/>
              </a:buClr>
              <a:buSzPts val="4800"/>
              <a:buNone/>
              <a:defRPr sz="4800">
                <a:solidFill>
                  <a:schemeClr val="dk2"/>
                </a:solidFill>
              </a:defRPr>
            </a:lvl4pPr>
            <a:lvl5pPr lvl="4" algn="ctr" rtl="0">
              <a:spcBef>
                <a:spcPts val="0"/>
              </a:spcBef>
              <a:spcAft>
                <a:spcPts val="0"/>
              </a:spcAft>
              <a:buClr>
                <a:schemeClr val="dk2"/>
              </a:buClr>
              <a:buSzPts val="4800"/>
              <a:buNone/>
              <a:defRPr sz="4800">
                <a:solidFill>
                  <a:schemeClr val="dk2"/>
                </a:solidFill>
              </a:defRPr>
            </a:lvl5pPr>
            <a:lvl6pPr lvl="5" algn="ctr" rtl="0">
              <a:spcBef>
                <a:spcPts val="0"/>
              </a:spcBef>
              <a:spcAft>
                <a:spcPts val="0"/>
              </a:spcAft>
              <a:buClr>
                <a:schemeClr val="dk2"/>
              </a:buClr>
              <a:buSzPts val="4800"/>
              <a:buNone/>
              <a:defRPr sz="4800">
                <a:solidFill>
                  <a:schemeClr val="dk2"/>
                </a:solidFill>
              </a:defRPr>
            </a:lvl6pPr>
            <a:lvl7pPr lvl="6" algn="ctr" rtl="0">
              <a:spcBef>
                <a:spcPts val="0"/>
              </a:spcBef>
              <a:spcAft>
                <a:spcPts val="0"/>
              </a:spcAft>
              <a:buClr>
                <a:schemeClr val="dk2"/>
              </a:buClr>
              <a:buSzPts val="4800"/>
              <a:buNone/>
              <a:defRPr sz="4800">
                <a:solidFill>
                  <a:schemeClr val="dk2"/>
                </a:solidFill>
              </a:defRPr>
            </a:lvl7pPr>
            <a:lvl8pPr lvl="7" algn="ctr" rtl="0">
              <a:spcBef>
                <a:spcPts val="0"/>
              </a:spcBef>
              <a:spcAft>
                <a:spcPts val="0"/>
              </a:spcAft>
              <a:buClr>
                <a:schemeClr val="dk2"/>
              </a:buClr>
              <a:buSzPts val="4800"/>
              <a:buNone/>
              <a:defRPr sz="4800">
                <a:solidFill>
                  <a:schemeClr val="dk2"/>
                </a:solidFill>
              </a:defRPr>
            </a:lvl8pPr>
            <a:lvl9pPr lvl="8" algn="ctr" rtl="0">
              <a:spcBef>
                <a:spcPts val="0"/>
              </a:spcBef>
              <a:spcAft>
                <a:spcPts val="0"/>
              </a:spcAft>
              <a:buClr>
                <a:schemeClr val="dk2"/>
              </a:buClr>
              <a:buSzPts val="4800"/>
              <a:buNone/>
              <a:defRPr sz="4800">
                <a:solidFill>
                  <a:schemeClr val="dk2"/>
                </a:solidFill>
              </a:defRPr>
            </a:lvl9pPr>
          </a:lstStyle>
          <a:p>
            <a:r>
              <a:t>xx%</a:t>
            </a:r>
          </a:p>
        </p:txBody>
      </p:sp>
    </p:spTree>
    <p:extLst>
      <p:ext uri="{BB962C8B-B14F-4D97-AF65-F5344CB8AC3E}">
        <p14:creationId xmlns:p14="http://schemas.microsoft.com/office/powerpoint/2010/main" val="15218472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
        <p:cNvGrpSpPr/>
        <p:nvPr/>
      </p:nvGrpSpPr>
      <p:grpSpPr>
        <a:xfrm>
          <a:off x="0" y="0"/>
          <a:ext cx="0" cy="0"/>
          <a:chOff x="0" y="0"/>
          <a:chExt cx="0" cy="0"/>
        </a:xfrm>
      </p:grpSpPr>
      <p:pic>
        <p:nvPicPr>
          <p:cNvPr id="16" name="Google Shape;16;p3"/>
          <p:cNvPicPr preferRelativeResize="0"/>
          <p:nvPr/>
        </p:nvPicPr>
        <p:blipFill rotWithShape="1">
          <a:blip r:embed="rId2">
            <a:alphaModFix amt="28000"/>
          </a:blip>
          <a:srcRect t="3044" b="39510"/>
          <a:stretch/>
        </p:blipFill>
        <p:spPr>
          <a:xfrm>
            <a:off x="-247650" y="-187450"/>
            <a:ext cx="9736454" cy="5520130"/>
          </a:xfrm>
          <a:prstGeom prst="rect">
            <a:avLst/>
          </a:prstGeom>
          <a:noFill/>
          <a:ln>
            <a:noFill/>
          </a:ln>
        </p:spPr>
      </p:pic>
      <p:pic>
        <p:nvPicPr>
          <p:cNvPr id="17" name="Google Shape;17;p3"/>
          <p:cNvPicPr preferRelativeResize="0"/>
          <p:nvPr/>
        </p:nvPicPr>
        <p:blipFill>
          <a:blip r:embed="rId3">
            <a:alphaModFix/>
          </a:blip>
          <a:stretch>
            <a:fillRect/>
          </a:stretch>
        </p:blipFill>
        <p:spPr>
          <a:xfrm>
            <a:off x="1874151" y="447699"/>
            <a:ext cx="5395700" cy="4248101"/>
          </a:xfrm>
          <a:prstGeom prst="rect">
            <a:avLst/>
          </a:prstGeom>
          <a:noFill/>
          <a:ln>
            <a:noFill/>
          </a:ln>
          <a:effectLst>
            <a:outerShdw blurRad="57150" dist="19050" dir="5400000" algn="bl" rotWithShape="0">
              <a:srgbClr val="000000">
                <a:alpha val="50000"/>
              </a:srgbClr>
            </a:outerShdw>
          </a:effectLst>
        </p:spPr>
      </p:pic>
      <p:sp>
        <p:nvSpPr>
          <p:cNvPr id="18" name="Google Shape;18;p3"/>
          <p:cNvSpPr txBox="1">
            <a:spLocks noGrp="1"/>
          </p:cNvSpPr>
          <p:nvPr>
            <p:ph type="title"/>
          </p:nvPr>
        </p:nvSpPr>
        <p:spPr>
          <a:xfrm>
            <a:off x="2673000" y="2550900"/>
            <a:ext cx="3798000" cy="815700"/>
          </a:xfrm>
          <a:prstGeom prst="rect">
            <a:avLst/>
          </a:prstGeom>
        </p:spPr>
        <p:txBody>
          <a:bodyPr spcFirstLastPara="1" wrap="square" lIns="91425" tIns="91425" rIns="91425" bIns="91425" anchor="t" anchorCtr="0">
            <a:noAutofit/>
          </a:bodyPr>
          <a:lstStyle>
            <a:lvl1pPr lvl="0" algn="ctr">
              <a:spcBef>
                <a:spcPts val="0"/>
              </a:spcBef>
              <a:spcAft>
                <a:spcPts val="0"/>
              </a:spcAft>
              <a:buSzPts val="4000"/>
              <a:buNone/>
              <a:defRPr sz="4000"/>
            </a:lvl1pPr>
            <a:lvl2pPr lvl="1" algn="ctr">
              <a:spcBef>
                <a:spcPts val="0"/>
              </a:spcBef>
              <a:spcAft>
                <a:spcPts val="0"/>
              </a:spcAft>
              <a:buSzPts val="4000"/>
              <a:buNone/>
              <a:defRPr sz="4000"/>
            </a:lvl2pPr>
            <a:lvl3pPr lvl="2" algn="ctr">
              <a:spcBef>
                <a:spcPts val="0"/>
              </a:spcBef>
              <a:spcAft>
                <a:spcPts val="0"/>
              </a:spcAft>
              <a:buSzPts val="4000"/>
              <a:buNone/>
              <a:defRPr sz="4000"/>
            </a:lvl3pPr>
            <a:lvl4pPr lvl="3" algn="ctr">
              <a:spcBef>
                <a:spcPts val="0"/>
              </a:spcBef>
              <a:spcAft>
                <a:spcPts val="0"/>
              </a:spcAft>
              <a:buSzPts val="4000"/>
              <a:buNone/>
              <a:defRPr sz="4000"/>
            </a:lvl4pPr>
            <a:lvl5pPr lvl="4" algn="ctr">
              <a:spcBef>
                <a:spcPts val="0"/>
              </a:spcBef>
              <a:spcAft>
                <a:spcPts val="0"/>
              </a:spcAft>
              <a:buSzPts val="4000"/>
              <a:buNone/>
              <a:defRPr sz="4000"/>
            </a:lvl5pPr>
            <a:lvl6pPr lvl="5" algn="ctr">
              <a:spcBef>
                <a:spcPts val="0"/>
              </a:spcBef>
              <a:spcAft>
                <a:spcPts val="0"/>
              </a:spcAft>
              <a:buSzPts val="4000"/>
              <a:buNone/>
              <a:defRPr sz="4000"/>
            </a:lvl6pPr>
            <a:lvl7pPr lvl="6" algn="ctr">
              <a:spcBef>
                <a:spcPts val="0"/>
              </a:spcBef>
              <a:spcAft>
                <a:spcPts val="0"/>
              </a:spcAft>
              <a:buSzPts val="4000"/>
              <a:buNone/>
              <a:defRPr sz="4000"/>
            </a:lvl7pPr>
            <a:lvl8pPr lvl="7" algn="ctr">
              <a:spcBef>
                <a:spcPts val="0"/>
              </a:spcBef>
              <a:spcAft>
                <a:spcPts val="0"/>
              </a:spcAft>
              <a:buSzPts val="4000"/>
              <a:buNone/>
              <a:defRPr sz="4000"/>
            </a:lvl8pPr>
            <a:lvl9pPr lvl="8" algn="ctr">
              <a:spcBef>
                <a:spcPts val="0"/>
              </a:spcBef>
              <a:spcAft>
                <a:spcPts val="0"/>
              </a:spcAft>
              <a:buSzPts val="4000"/>
              <a:buNone/>
              <a:defRPr sz="4000"/>
            </a:lvl9pPr>
          </a:lstStyle>
          <a:p>
            <a:endParaRPr/>
          </a:p>
        </p:txBody>
      </p:sp>
      <p:sp>
        <p:nvSpPr>
          <p:cNvPr id="19" name="Google Shape;19;p3"/>
          <p:cNvSpPr txBox="1">
            <a:spLocks noGrp="1"/>
          </p:cNvSpPr>
          <p:nvPr>
            <p:ph type="subTitle" idx="1"/>
          </p:nvPr>
        </p:nvSpPr>
        <p:spPr>
          <a:xfrm>
            <a:off x="2937741" y="3307350"/>
            <a:ext cx="3268500" cy="792600"/>
          </a:xfrm>
          <a:prstGeom prst="rect">
            <a:avLst/>
          </a:prstGeom>
        </p:spPr>
        <p:txBody>
          <a:bodyPr spcFirstLastPara="1" wrap="square" lIns="91425" tIns="91425" rIns="91425" bIns="91425" anchor="t" anchorCtr="0">
            <a:noAutofit/>
          </a:bodyPr>
          <a:lstStyle>
            <a:lvl1pPr lvl="0" algn="ctr" rtl="0">
              <a:lnSpc>
                <a:spcPct val="90000"/>
              </a:lnSpc>
              <a:spcBef>
                <a:spcPts val="0"/>
              </a:spcBef>
              <a:spcAft>
                <a:spcPts val="0"/>
              </a:spcAft>
              <a:buClr>
                <a:schemeClr val="dk2"/>
              </a:buClr>
              <a:buSzPts val="1600"/>
              <a:buNone/>
              <a:defRPr sz="1600">
                <a:solidFill>
                  <a:schemeClr val="dk2"/>
                </a:solidFill>
              </a:defRPr>
            </a:lvl1pPr>
            <a:lvl2pPr lvl="1" algn="ctr" rtl="0">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2pPr>
            <a:lvl3pPr lvl="2" algn="ctr" rtl="0">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3pPr>
            <a:lvl4pPr lvl="3" algn="ctr" rtl="0">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4pPr>
            <a:lvl5pPr lvl="4" algn="ctr" rtl="0">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5pPr>
            <a:lvl6pPr lvl="5" algn="ctr" rtl="0">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6pPr>
            <a:lvl7pPr lvl="6" algn="ctr" rtl="0">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7pPr>
            <a:lvl8pPr lvl="7" algn="ctr" rtl="0">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8pPr>
            <a:lvl9pPr lvl="8" algn="ctr" rtl="0">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9pPr>
          </a:lstStyle>
          <a:p>
            <a:endParaRPr/>
          </a:p>
        </p:txBody>
      </p:sp>
      <p:sp>
        <p:nvSpPr>
          <p:cNvPr id="20" name="Google Shape;20;p3"/>
          <p:cNvSpPr txBox="1">
            <a:spLocks noGrp="1"/>
          </p:cNvSpPr>
          <p:nvPr>
            <p:ph type="title" idx="2" hasCustomPrompt="1"/>
          </p:nvPr>
        </p:nvSpPr>
        <p:spPr>
          <a:xfrm>
            <a:off x="3778200" y="1403800"/>
            <a:ext cx="1587600" cy="1002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4800"/>
              <a:buNone/>
              <a:defRPr sz="4800" b="0">
                <a:solidFill>
                  <a:schemeClr val="dk1"/>
                </a:solidFill>
              </a:defRPr>
            </a:lvl1pPr>
            <a:lvl2pPr lvl="1" algn="ctr" rtl="0">
              <a:spcBef>
                <a:spcPts val="0"/>
              </a:spcBef>
              <a:spcAft>
                <a:spcPts val="0"/>
              </a:spcAft>
              <a:buClr>
                <a:schemeClr val="dk2"/>
              </a:buClr>
              <a:buSzPts val="4800"/>
              <a:buNone/>
              <a:defRPr sz="4800">
                <a:solidFill>
                  <a:schemeClr val="dk2"/>
                </a:solidFill>
              </a:defRPr>
            </a:lvl2pPr>
            <a:lvl3pPr lvl="2" algn="ctr" rtl="0">
              <a:spcBef>
                <a:spcPts val="0"/>
              </a:spcBef>
              <a:spcAft>
                <a:spcPts val="0"/>
              </a:spcAft>
              <a:buClr>
                <a:schemeClr val="dk2"/>
              </a:buClr>
              <a:buSzPts val="4800"/>
              <a:buNone/>
              <a:defRPr sz="4800">
                <a:solidFill>
                  <a:schemeClr val="dk2"/>
                </a:solidFill>
              </a:defRPr>
            </a:lvl3pPr>
            <a:lvl4pPr lvl="3" algn="ctr" rtl="0">
              <a:spcBef>
                <a:spcPts val="0"/>
              </a:spcBef>
              <a:spcAft>
                <a:spcPts val="0"/>
              </a:spcAft>
              <a:buClr>
                <a:schemeClr val="dk2"/>
              </a:buClr>
              <a:buSzPts val="4800"/>
              <a:buNone/>
              <a:defRPr sz="4800">
                <a:solidFill>
                  <a:schemeClr val="dk2"/>
                </a:solidFill>
              </a:defRPr>
            </a:lvl4pPr>
            <a:lvl5pPr lvl="4" algn="ctr" rtl="0">
              <a:spcBef>
                <a:spcPts val="0"/>
              </a:spcBef>
              <a:spcAft>
                <a:spcPts val="0"/>
              </a:spcAft>
              <a:buClr>
                <a:schemeClr val="dk2"/>
              </a:buClr>
              <a:buSzPts val="4800"/>
              <a:buNone/>
              <a:defRPr sz="4800">
                <a:solidFill>
                  <a:schemeClr val="dk2"/>
                </a:solidFill>
              </a:defRPr>
            </a:lvl5pPr>
            <a:lvl6pPr lvl="5" algn="ctr" rtl="0">
              <a:spcBef>
                <a:spcPts val="0"/>
              </a:spcBef>
              <a:spcAft>
                <a:spcPts val="0"/>
              </a:spcAft>
              <a:buClr>
                <a:schemeClr val="dk2"/>
              </a:buClr>
              <a:buSzPts val="4800"/>
              <a:buNone/>
              <a:defRPr sz="4800">
                <a:solidFill>
                  <a:schemeClr val="dk2"/>
                </a:solidFill>
              </a:defRPr>
            </a:lvl6pPr>
            <a:lvl7pPr lvl="6" algn="ctr" rtl="0">
              <a:spcBef>
                <a:spcPts val="0"/>
              </a:spcBef>
              <a:spcAft>
                <a:spcPts val="0"/>
              </a:spcAft>
              <a:buClr>
                <a:schemeClr val="dk2"/>
              </a:buClr>
              <a:buSzPts val="4800"/>
              <a:buNone/>
              <a:defRPr sz="4800">
                <a:solidFill>
                  <a:schemeClr val="dk2"/>
                </a:solidFill>
              </a:defRPr>
            </a:lvl7pPr>
            <a:lvl8pPr lvl="7" algn="ctr" rtl="0">
              <a:spcBef>
                <a:spcPts val="0"/>
              </a:spcBef>
              <a:spcAft>
                <a:spcPts val="0"/>
              </a:spcAft>
              <a:buClr>
                <a:schemeClr val="dk2"/>
              </a:buClr>
              <a:buSzPts val="4800"/>
              <a:buNone/>
              <a:defRPr sz="4800">
                <a:solidFill>
                  <a:schemeClr val="dk2"/>
                </a:solidFill>
              </a:defRPr>
            </a:lvl8pPr>
            <a:lvl9pPr lvl="8" algn="ctr" rtl="0">
              <a:spcBef>
                <a:spcPts val="0"/>
              </a:spcBef>
              <a:spcAft>
                <a:spcPts val="0"/>
              </a:spcAft>
              <a:buClr>
                <a:schemeClr val="dk2"/>
              </a:buClr>
              <a:buSzPts val="4800"/>
              <a:buNone/>
              <a:defRPr sz="4800">
                <a:solidFill>
                  <a:schemeClr val="dk2"/>
                </a:solidFill>
              </a:defRPr>
            </a:lvl9pPr>
          </a:lstStyle>
          <a:p>
            <a:r>
              <a:t>xx%</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6"/>
        <p:cNvGrpSpPr/>
        <p:nvPr/>
      </p:nvGrpSpPr>
      <p:grpSpPr>
        <a:xfrm>
          <a:off x="0" y="0"/>
          <a:ext cx="0" cy="0"/>
          <a:chOff x="0" y="0"/>
          <a:chExt cx="0" cy="0"/>
        </a:xfrm>
      </p:grpSpPr>
      <p:sp>
        <p:nvSpPr>
          <p:cNvPr id="39" name="Google Shape;39;p7"/>
          <p:cNvSpPr txBox="1">
            <a:spLocks noGrp="1"/>
          </p:cNvSpPr>
          <p:nvPr>
            <p:ph type="body" idx="1"/>
          </p:nvPr>
        </p:nvSpPr>
        <p:spPr>
          <a:xfrm>
            <a:off x="996375" y="1900525"/>
            <a:ext cx="2901600" cy="2270400"/>
          </a:xfrm>
          <a:prstGeom prst="rect">
            <a:avLst/>
          </a:prstGeom>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dk2"/>
              </a:buClr>
              <a:buSzPts val="1600"/>
              <a:buChar char="●"/>
              <a:defRPr sz="1600">
                <a:solidFill>
                  <a:schemeClr val="dk2"/>
                </a:solidFill>
              </a:defRPr>
            </a:lvl1pPr>
            <a:lvl2pPr marL="914400" lvl="1" indent="-330200">
              <a:lnSpc>
                <a:spcPct val="100000"/>
              </a:lnSpc>
              <a:spcBef>
                <a:spcPts val="1600"/>
              </a:spcBef>
              <a:spcAft>
                <a:spcPts val="0"/>
              </a:spcAft>
              <a:buClr>
                <a:schemeClr val="dk2"/>
              </a:buClr>
              <a:buSzPts val="1600"/>
              <a:buChar char="○"/>
              <a:defRPr sz="1600">
                <a:solidFill>
                  <a:schemeClr val="dk2"/>
                </a:solidFill>
              </a:defRPr>
            </a:lvl2pPr>
            <a:lvl3pPr marL="1371600" lvl="2" indent="-330200">
              <a:lnSpc>
                <a:spcPct val="100000"/>
              </a:lnSpc>
              <a:spcBef>
                <a:spcPts val="1600"/>
              </a:spcBef>
              <a:spcAft>
                <a:spcPts val="0"/>
              </a:spcAft>
              <a:buClr>
                <a:schemeClr val="dk2"/>
              </a:buClr>
              <a:buSzPts val="1600"/>
              <a:buChar char="■"/>
              <a:defRPr sz="1600">
                <a:solidFill>
                  <a:schemeClr val="dk2"/>
                </a:solidFill>
              </a:defRPr>
            </a:lvl3pPr>
            <a:lvl4pPr marL="1828800" lvl="3" indent="-330200">
              <a:lnSpc>
                <a:spcPct val="100000"/>
              </a:lnSpc>
              <a:spcBef>
                <a:spcPts val="1600"/>
              </a:spcBef>
              <a:spcAft>
                <a:spcPts val="0"/>
              </a:spcAft>
              <a:buClr>
                <a:schemeClr val="dk2"/>
              </a:buClr>
              <a:buSzPts val="1600"/>
              <a:buChar char="●"/>
              <a:defRPr sz="1600">
                <a:solidFill>
                  <a:schemeClr val="dk2"/>
                </a:solidFill>
              </a:defRPr>
            </a:lvl4pPr>
            <a:lvl5pPr marL="2286000" lvl="4" indent="-330200">
              <a:lnSpc>
                <a:spcPct val="100000"/>
              </a:lnSpc>
              <a:spcBef>
                <a:spcPts val="1600"/>
              </a:spcBef>
              <a:spcAft>
                <a:spcPts val="0"/>
              </a:spcAft>
              <a:buClr>
                <a:schemeClr val="dk2"/>
              </a:buClr>
              <a:buSzPts val="1600"/>
              <a:buChar char="○"/>
              <a:defRPr sz="1600">
                <a:solidFill>
                  <a:schemeClr val="dk2"/>
                </a:solidFill>
              </a:defRPr>
            </a:lvl5pPr>
            <a:lvl6pPr marL="2743200" lvl="5" indent="-330200">
              <a:lnSpc>
                <a:spcPct val="100000"/>
              </a:lnSpc>
              <a:spcBef>
                <a:spcPts val="1600"/>
              </a:spcBef>
              <a:spcAft>
                <a:spcPts val="0"/>
              </a:spcAft>
              <a:buClr>
                <a:schemeClr val="dk2"/>
              </a:buClr>
              <a:buSzPts val="1600"/>
              <a:buChar char="■"/>
              <a:defRPr sz="1600">
                <a:solidFill>
                  <a:schemeClr val="dk2"/>
                </a:solidFill>
              </a:defRPr>
            </a:lvl6pPr>
            <a:lvl7pPr marL="3200400" lvl="6" indent="-330200">
              <a:lnSpc>
                <a:spcPct val="100000"/>
              </a:lnSpc>
              <a:spcBef>
                <a:spcPts val="1600"/>
              </a:spcBef>
              <a:spcAft>
                <a:spcPts val="0"/>
              </a:spcAft>
              <a:buClr>
                <a:schemeClr val="dk2"/>
              </a:buClr>
              <a:buSzPts val="1600"/>
              <a:buChar char="●"/>
              <a:defRPr sz="1600">
                <a:solidFill>
                  <a:schemeClr val="dk2"/>
                </a:solidFill>
              </a:defRPr>
            </a:lvl7pPr>
            <a:lvl8pPr marL="3657600" lvl="7" indent="-330200">
              <a:lnSpc>
                <a:spcPct val="100000"/>
              </a:lnSpc>
              <a:spcBef>
                <a:spcPts val="1600"/>
              </a:spcBef>
              <a:spcAft>
                <a:spcPts val="0"/>
              </a:spcAft>
              <a:buClr>
                <a:schemeClr val="dk2"/>
              </a:buClr>
              <a:buSzPts val="1600"/>
              <a:buChar char="○"/>
              <a:defRPr sz="1600">
                <a:solidFill>
                  <a:schemeClr val="dk2"/>
                </a:solidFill>
              </a:defRPr>
            </a:lvl8pPr>
            <a:lvl9pPr marL="4114800" lvl="8" indent="-330200">
              <a:lnSpc>
                <a:spcPct val="100000"/>
              </a:lnSpc>
              <a:spcBef>
                <a:spcPts val="1600"/>
              </a:spcBef>
              <a:spcAft>
                <a:spcPts val="1600"/>
              </a:spcAft>
              <a:buClr>
                <a:schemeClr val="dk2"/>
              </a:buClr>
              <a:buSzPts val="1600"/>
              <a:buChar char="■"/>
              <a:defRPr sz="1600">
                <a:solidFill>
                  <a:schemeClr val="dk2"/>
                </a:solidFill>
              </a:defRPr>
            </a:lvl9pPr>
          </a:lstStyle>
          <a:p>
            <a:endParaRPr/>
          </a:p>
        </p:txBody>
      </p:sp>
      <p:sp>
        <p:nvSpPr>
          <p:cNvPr id="40" name="Google Shape;40;p7"/>
          <p:cNvSpPr txBox="1">
            <a:spLocks noGrp="1"/>
          </p:cNvSpPr>
          <p:nvPr>
            <p:ph type="title"/>
          </p:nvPr>
        </p:nvSpPr>
        <p:spPr>
          <a:xfrm>
            <a:off x="1002325" y="711181"/>
            <a:ext cx="2403900" cy="5727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Tree>
    <p:extLst>
      <p:ext uri="{BB962C8B-B14F-4D97-AF65-F5344CB8AC3E}">
        <p14:creationId xmlns:p14="http://schemas.microsoft.com/office/powerpoint/2010/main" val="39908395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84"/>
        <p:cNvGrpSpPr/>
        <p:nvPr/>
      </p:nvGrpSpPr>
      <p:grpSpPr>
        <a:xfrm>
          <a:off x="0" y="0"/>
          <a:ext cx="0" cy="0"/>
          <a:chOff x="0" y="0"/>
          <a:chExt cx="0" cy="0"/>
        </a:xfrm>
      </p:grpSpPr>
      <p:sp>
        <p:nvSpPr>
          <p:cNvPr id="89" name="Google Shape;89;p15"/>
          <p:cNvSpPr txBox="1">
            <a:spLocks noGrp="1"/>
          </p:cNvSpPr>
          <p:nvPr>
            <p:ph type="title"/>
          </p:nvPr>
        </p:nvSpPr>
        <p:spPr>
          <a:xfrm>
            <a:off x="1922400" y="3538630"/>
            <a:ext cx="2140200" cy="488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1600"/>
              <a:buFont typeface="Anonymous Pro"/>
              <a:buNone/>
              <a:defRPr sz="1600" b="0">
                <a:solidFill>
                  <a:schemeClr val="dk2"/>
                </a:solidFill>
                <a:latin typeface="Roboto Mono Medium"/>
                <a:ea typeface="Roboto Mono Medium"/>
                <a:cs typeface="Roboto Mono Medium"/>
                <a:sym typeface="Roboto Mono Medium"/>
              </a:defRPr>
            </a:lvl1pPr>
            <a:lvl2pPr lvl="1" rtl="0">
              <a:spcBef>
                <a:spcPts val="0"/>
              </a:spcBef>
              <a:spcAft>
                <a:spcPts val="0"/>
              </a:spcAft>
              <a:buSzPts val="2000"/>
              <a:buNone/>
              <a:defRPr sz="2000" b="1"/>
            </a:lvl2pPr>
            <a:lvl3pPr lvl="2" rtl="0">
              <a:spcBef>
                <a:spcPts val="0"/>
              </a:spcBef>
              <a:spcAft>
                <a:spcPts val="0"/>
              </a:spcAft>
              <a:buSzPts val="2000"/>
              <a:buNone/>
              <a:defRPr sz="2000" b="1"/>
            </a:lvl3pPr>
            <a:lvl4pPr lvl="3" rtl="0">
              <a:spcBef>
                <a:spcPts val="0"/>
              </a:spcBef>
              <a:spcAft>
                <a:spcPts val="0"/>
              </a:spcAft>
              <a:buSzPts val="2000"/>
              <a:buNone/>
              <a:defRPr sz="2000" b="1"/>
            </a:lvl4pPr>
            <a:lvl5pPr lvl="4" rtl="0">
              <a:spcBef>
                <a:spcPts val="0"/>
              </a:spcBef>
              <a:spcAft>
                <a:spcPts val="0"/>
              </a:spcAft>
              <a:buSzPts val="2000"/>
              <a:buNone/>
              <a:defRPr sz="2000" b="1"/>
            </a:lvl5pPr>
            <a:lvl6pPr lvl="5" rtl="0">
              <a:spcBef>
                <a:spcPts val="0"/>
              </a:spcBef>
              <a:spcAft>
                <a:spcPts val="0"/>
              </a:spcAft>
              <a:buSzPts val="2000"/>
              <a:buNone/>
              <a:defRPr sz="2000" b="1"/>
            </a:lvl6pPr>
            <a:lvl7pPr lvl="6" rtl="0">
              <a:spcBef>
                <a:spcPts val="0"/>
              </a:spcBef>
              <a:spcAft>
                <a:spcPts val="0"/>
              </a:spcAft>
              <a:buSzPts val="2000"/>
              <a:buNone/>
              <a:defRPr sz="2000" b="1"/>
            </a:lvl7pPr>
            <a:lvl8pPr lvl="7" rtl="0">
              <a:spcBef>
                <a:spcPts val="0"/>
              </a:spcBef>
              <a:spcAft>
                <a:spcPts val="0"/>
              </a:spcAft>
              <a:buSzPts val="2000"/>
              <a:buNone/>
              <a:defRPr sz="2000" b="1"/>
            </a:lvl8pPr>
            <a:lvl9pPr lvl="8" rtl="0">
              <a:spcBef>
                <a:spcPts val="0"/>
              </a:spcBef>
              <a:spcAft>
                <a:spcPts val="0"/>
              </a:spcAft>
              <a:buSzPts val="2000"/>
              <a:buNone/>
              <a:defRPr sz="2000" b="1"/>
            </a:lvl9pPr>
          </a:lstStyle>
          <a:p>
            <a:endParaRPr/>
          </a:p>
        </p:txBody>
      </p:sp>
      <p:sp>
        <p:nvSpPr>
          <p:cNvPr id="90" name="Google Shape;90;p15"/>
          <p:cNvSpPr txBox="1">
            <a:spLocks noGrp="1"/>
          </p:cNvSpPr>
          <p:nvPr>
            <p:ph type="subTitle" idx="1"/>
          </p:nvPr>
        </p:nvSpPr>
        <p:spPr>
          <a:xfrm>
            <a:off x="1922400" y="1269487"/>
            <a:ext cx="3439500" cy="2189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Concert One"/>
              <a:buNone/>
              <a:defRPr sz="2400" b="1">
                <a:latin typeface="Concert One"/>
                <a:ea typeface="Concert One"/>
                <a:cs typeface="Concert One"/>
                <a:sym typeface="Concert One"/>
              </a:defRPr>
            </a:lvl1pPr>
            <a:lvl2pPr lvl="1" rtl="0">
              <a:lnSpc>
                <a:spcPct val="100000"/>
              </a:lnSpc>
              <a:spcBef>
                <a:spcPts val="0"/>
              </a:spcBef>
              <a:spcAft>
                <a:spcPts val="0"/>
              </a:spcAft>
              <a:buClr>
                <a:schemeClr val="dk2"/>
              </a:buClr>
              <a:buSzPts val="2400"/>
              <a:buNone/>
              <a:defRPr sz="2400">
                <a:solidFill>
                  <a:schemeClr val="dk2"/>
                </a:solidFill>
              </a:defRPr>
            </a:lvl2pPr>
            <a:lvl3pPr lvl="2" rtl="0">
              <a:lnSpc>
                <a:spcPct val="100000"/>
              </a:lnSpc>
              <a:spcBef>
                <a:spcPts val="0"/>
              </a:spcBef>
              <a:spcAft>
                <a:spcPts val="0"/>
              </a:spcAft>
              <a:buClr>
                <a:schemeClr val="dk2"/>
              </a:buClr>
              <a:buSzPts val="2400"/>
              <a:buNone/>
              <a:defRPr sz="2400">
                <a:solidFill>
                  <a:schemeClr val="dk2"/>
                </a:solidFill>
              </a:defRPr>
            </a:lvl3pPr>
            <a:lvl4pPr lvl="3" rtl="0">
              <a:lnSpc>
                <a:spcPct val="100000"/>
              </a:lnSpc>
              <a:spcBef>
                <a:spcPts val="0"/>
              </a:spcBef>
              <a:spcAft>
                <a:spcPts val="0"/>
              </a:spcAft>
              <a:buClr>
                <a:schemeClr val="dk2"/>
              </a:buClr>
              <a:buSzPts val="2400"/>
              <a:buNone/>
              <a:defRPr sz="2400">
                <a:solidFill>
                  <a:schemeClr val="dk2"/>
                </a:solidFill>
              </a:defRPr>
            </a:lvl4pPr>
            <a:lvl5pPr lvl="4" rtl="0">
              <a:lnSpc>
                <a:spcPct val="100000"/>
              </a:lnSpc>
              <a:spcBef>
                <a:spcPts val="0"/>
              </a:spcBef>
              <a:spcAft>
                <a:spcPts val="0"/>
              </a:spcAft>
              <a:buClr>
                <a:schemeClr val="dk2"/>
              </a:buClr>
              <a:buSzPts val="2400"/>
              <a:buNone/>
              <a:defRPr sz="2400">
                <a:solidFill>
                  <a:schemeClr val="dk2"/>
                </a:solidFill>
              </a:defRPr>
            </a:lvl5pPr>
            <a:lvl6pPr lvl="5" rtl="0">
              <a:lnSpc>
                <a:spcPct val="100000"/>
              </a:lnSpc>
              <a:spcBef>
                <a:spcPts val="0"/>
              </a:spcBef>
              <a:spcAft>
                <a:spcPts val="0"/>
              </a:spcAft>
              <a:buClr>
                <a:schemeClr val="dk2"/>
              </a:buClr>
              <a:buSzPts val="2400"/>
              <a:buNone/>
              <a:defRPr sz="2400">
                <a:solidFill>
                  <a:schemeClr val="dk2"/>
                </a:solidFill>
              </a:defRPr>
            </a:lvl6pPr>
            <a:lvl7pPr lvl="6" rtl="0">
              <a:lnSpc>
                <a:spcPct val="100000"/>
              </a:lnSpc>
              <a:spcBef>
                <a:spcPts val="0"/>
              </a:spcBef>
              <a:spcAft>
                <a:spcPts val="0"/>
              </a:spcAft>
              <a:buClr>
                <a:schemeClr val="dk2"/>
              </a:buClr>
              <a:buSzPts val="2400"/>
              <a:buNone/>
              <a:defRPr sz="2400">
                <a:solidFill>
                  <a:schemeClr val="dk2"/>
                </a:solidFill>
              </a:defRPr>
            </a:lvl7pPr>
            <a:lvl8pPr lvl="7" rtl="0">
              <a:lnSpc>
                <a:spcPct val="100000"/>
              </a:lnSpc>
              <a:spcBef>
                <a:spcPts val="0"/>
              </a:spcBef>
              <a:spcAft>
                <a:spcPts val="0"/>
              </a:spcAft>
              <a:buClr>
                <a:schemeClr val="dk2"/>
              </a:buClr>
              <a:buSzPts val="2400"/>
              <a:buNone/>
              <a:defRPr sz="2400">
                <a:solidFill>
                  <a:schemeClr val="dk2"/>
                </a:solidFill>
              </a:defRPr>
            </a:lvl8pPr>
            <a:lvl9pPr lvl="8" rtl="0">
              <a:lnSpc>
                <a:spcPct val="100000"/>
              </a:lnSpc>
              <a:spcBef>
                <a:spcPts val="0"/>
              </a:spcBef>
              <a:spcAft>
                <a:spcPts val="0"/>
              </a:spcAft>
              <a:buClr>
                <a:schemeClr val="dk2"/>
              </a:buClr>
              <a:buSzPts val="2400"/>
              <a:buNone/>
              <a:defRPr sz="2400">
                <a:solidFill>
                  <a:schemeClr val="dk2"/>
                </a:solidFill>
              </a:defRPr>
            </a:lvl9pPr>
          </a:lstStyle>
          <a:p>
            <a:endParaRPr/>
          </a:p>
        </p:txBody>
      </p:sp>
    </p:spTree>
    <p:extLst>
      <p:ext uri="{BB962C8B-B14F-4D97-AF65-F5344CB8AC3E}">
        <p14:creationId xmlns:p14="http://schemas.microsoft.com/office/powerpoint/2010/main" val="4691139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4"/>
        <p:cNvGrpSpPr/>
        <p:nvPr/>
      </p:nvGrpSpPr>
      <p:grpSpPr>
        <a:xfrm>
          <a:off x="0" y="0"/>
          <a:ext cx="0" cy="0"/>
          <a:chOff x="0" y="0"/>
          <a:chExt cx="0" cy="0"/>
        </a:xfrm>
      </p:grpSpPr>
      <p:sp>
        <p:nvSpPr>
          <p:cNvPr id="47" name="Google Shape;47;p9"/>
          <p:cNvSpPr txBox="1">
            <a:spLocks noGrp="1"/>
          </p:cNvSpPr>
          <p:nvPr>
            <p:ph type="subTitle" idx="1"/>
          </p:nvPr>
        </p:nvSpPr>
        <p:spPr>
          <a:xfrm>
            <a:off x="1629950" y="3828100"/>
            <a:ext cx="2332500" cy="697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600"/>
              <a:buFont typeface="Concert One"/>
              <a:buNone/>
              <a:defRPr sz="1600">
                <a:latin typeface="Concert One"/>
                <a:ea typeface="Concert One"/>
                <a:cs typeface="Concert One"/>
                <a:sym typeface="Concert One"/>
              </a:defRPr>
            </a:lvl1pPr>
            <a:lvl2pPr lvl="1">
              <a:lnSpc>
                <a:spcPct val="100000"/>
              </a:lnSpc>
              <a:spcBef>
                <a:spcPts val="0"/>
              </a:spcBef>
              <a:spcAft>
                <a:spcPts val="0"/>
              </a:spcAft>
              <a:buSzPts val="1400"/>
              <a:buNone/>
              <a:defRPr/>
            </a:lvl2pPr>
            <a:lvl3pPr lvl="2">
              <a:lnSpc>
                <a:spcPct val="100000"/>
              </a:lnSpc>
              <a:spcBef>
                <a:spcPts val="0"/>
              </a:spcBef>
              <a:spcAft>
                <a:spcPts val="0"/>
              </a:spcAft>
              <a:buSzPts val="1400"/>
              <a:buNone/>
              <a:defRPr/>
            </a:lvl3pPr>
            <a:lvl4pPr lvl="3">
              <a:lnSpc>
                <a:spcPct val="100000"/>
              </a:lnSpc>
              <a:spcBef>
                <a:spcPts val="0"/>
              </a:spcBef>
              <a:spcAft>
                <a:spcPts val="0"/>
              </a:spcAft>
              <a:buSzPts val="1400"/>
              <a:buNone/>
              <a:defRPr/>
            </a:lvl4pPr>
            <a:lvl5pPr lvl="4">
              <a:lnSpc>
                <a:spcPct val="100000"/>
              </a:lnSpc>
              <a:spcBef>
                <a:spcPts val="0"/>
              </a:spcBef>
              <a:spcAft>
                <a:spcPts val="0"/>
              </a:spcAft>
              <a:buSzPts val="1400"/>
              <a:buNone/>
              <a:defRPr/>
            </a:lvl5pPr>
            <a:lvl6pPr lvl="5">
              <a:lnSpc>
                <a:spcPct val="100000"/>
              </a:lnSpc>
              <a:spcBef>
                <a:spcPts val="0"/>
              </a:spcBef>
              <a:spcAft>
                <a:spcPts val="0"/>
              </a:spcAft>
              <a:buSzPts val="1400"/>
              <a:buNone/>
              <a:defRPr/>
            </a:lvl6pPr>
            <a:lvl7pPr lvl="6">
              <a:lnSpc>
                <a:spcPct val="100000"/>
              </a:lnSpc>
              <a:spcBef>
                <a:spcPts val="0"/>
              </a:spcBef>
              <a:spcAft>
                <a:spcPts val="0"/>
              </a:spcAft>
              <a:buSzPts val="1400"/>
              <a:buNone/>
              <a:defRPr/>
            </a:lvl7pPr>
            <a:lvl8pPr lvl="7">
              <a:lnSpc>
                <a:spcPct val="100000"/>
              </a:lnSpc>
              <a:spcBef>
                <a:spcPts val="0"/>
              </a:spcBef>
              <a:spcAft>
                <a:spcPts val="0"/>
              </a:spcAft>
              <a:buSzPts val="1400"/>
              <a:buNone/>
              <a:defRPr/>
            </a:lvl8pPr>
            <a:lvl9pPr lvl="8">
              <a:lnSpc>
                <a:spcPct val="100000"/>
              </a:lnSpc>
              <a:spcBef>
                <a:spcPts val="0"/>
              </a:spcBef>
              <a:spcAft>
                <a:spcPts val="0"/>
              </a:spcAft>
              <a:buSzPts val="1400"/>
              <a:buNone/>
              <a:defRPr/>
            </a:lvl9pPr>
          </a:lstStyle>
          <a:p>
            <a:endParaRPr/>
          </a:p>
        </p:txBody>
      </p:sp>
      <p:sp>
        <p:nvSpPr>
          <p:cNvPr id="48" name="Google Shape;48;p9"/>
          <p:cNvSpPr txBox="1">
            <a:spLocks noGrp="1"/>
          </p:cNvSpPr>
          <p:nvPr>
            <p:ph type="body" idx="2"/>
          </p:nvPr>
        </p:nvSpPr>
        <p:spPr>
          <a:xfrm>
            <a:off x="5044725" y="539500"/>
            <a:ext cx="3224400" cy="4069200"/>
          </a:xfrm>
          <a:prstGeom prst="rect">
            <a:avLst/>
          </a:prstGeom>
        </p:spPr>
        <p:txBody>
          <a:bodyPr spcFirstLastPara="1" wrap="square" lIns="91425" tIns="91425" rIns="91425" bIns="91425" anchor="ctr" anchorCtr="0">
            <a:noAutofit/>
          </a:bodyPr>
          <a:lstStyle>
            <a:lvl1pPr marL="457200" lvl="0" indent="-317500">
              <a:spcBef>
                <a:spcPts val="0"/>
              </a:spcBef>
              <a:spcAft>
                <a:spcPts val="0"/>
              </a:spcAft>
              <a:buClr>
                <a:schemeClr val="dk2"/>
              </a:buClr>
              <a:buSzPts val="1400"/>
              <a:buChar char="●"/>
              <a:defRPr sz="1400">
                <a:solidFill>
                  <a:schemeClr val="dk2"/>
                </a:solidFill>
              </a:defRPr>
            </a:lvl1pPr>
            <a:lvl2pPr marL="914400" lvl="1" indent="-317500">
              <a:spcBef>
                <a:spcPts val="0"/>
              </a:spcBef>
              <a:spcAft>
                <a:spcPts val="0"/>
              </a:spcAft>
              <a:buClr>
                <a:schemeClr val="dk2"/>
              </a:buClr>
              <a:buSzPts val="1400"/>
              <a:buChar char="○"/>
              <a:defRPr>
                <a:solidFill>
                  <a:schemeClr val="dk2"/>
                </a:solidFill>
              </a:defRPr>
            </a:lvl2pPr>
            <a:lvl3pPr marL="1371600" lvl="2" indent="-317500">
              <a:spcBef>
                <a:spcPts val="1600"/>
              </a:spcBef>
              <a:spcAft>
                <a:spcPts val="0"/>
              </a:spcAft>
              <a:buClr>
                <a:schemeClr val="dk2"/>
              </a:buClr>
              <a:buSzPts val="1400"/>
              <a:buChar char="■"/>
              <a:defRPr>
                <a:solidFill>
                  <a:schemeClr val="dk2"/>
                </a:solidFill>
              </a:defRPr>
            </a:lvl3pPr>
            <a:lvl4pPr marL="1828800" lvl="3" indent="-317500">
              <a:spcBef>
                <a:spcPts val="1600"/>
              </a:spcBef>
              <a:spcAft>
                <a:spcPts val="0"/>
              </a:spcAft>
              <a:buClr>
                <a:schemeClr val="dk2"/>
              </a:buClr>
              <a:buSzPts val="1400"/>
              <a:buChar char="●"/>
              <a:defRPr>
                <a:solidFill>
                  <a:schemeClr val="dk2"/>
                </a:solidFill>
              </a:defRPr>
            </a:lvl4pPr>
            <a:lvl5pPr marL="2286000" lvl="4" indent="-317500">
              <a:spcBef>
                <a:spcPts val="1600"/>
              </a:spcBef>
              <a:spcAft>
                <a:spcPts val="0"/>
              </a:spcAft>
              <a:buClr>
                <a:schemeClr val="dk2"/>
              </a:buClr>
              <a:buSzPts val="1400"/>
              <a:buChar char="○"/>
              <a:defRPr>
                <a:solidFill>
                  <a:schemeClr val="dk2"/>
                </a:solidFill>
              </a:defRPr>
            </a:lvl5pPr>
            <a:lvl6pPr marL="2743200" lvl="5" indent="-317500">
              <a:spcBef>
                <a:spcPts val="1600"/>
              </a:spcBef>
              <a:spcAft>
                <a:spcPts val="0"/>
              </a:spcAft>
              <a:buClr>
                <a:schemeClr val="dk2"/>
              </a:buClr>
              <a:buSzPts val="1400"/>
              <a:buChar char="■"/>
              <a:defRPr>
                <a:solidFill>
                  <a:schemeClr val="dk2"/>
                </a:solidFill>
              </a:defRPr>
            </a:lvl6pPr>
            <a:lvl7pPr marL="3200400" lvl="6" indent="-317500">
              <a:spcBef>
                <a:spcPts val="1600"/>
              </a:spcBef>
              <a:spcAft>
                <a:spcPts val="0"/>
              </a:spcAft>
              <a:buClr>
                <a:schemeClr val="dk2"/>
              </a:buClr>
              <a:buSzPts val="1400"/>
              <a:buChar char="●"/>
              <a:defRPr>
                <a:solidFill>
                  <a:schemeClr val="dk2"/>
                </a:solidFill>
              </a:defRPr>
            </a:lvl7pPr>
            <a:lvl8pPr marL="3657600" lvl="7" indent="-317500">
              <a:spcBef>
                <a:spcPts val="1600"/>
              </a:spcBef>
              <a:spcAft>
                <a:spcPts val="0"/>
              </a:spcAft>
              <a:buClr>
                <a:schemeClr val="dk2"/>
              </a:buClr>
              <a:buSzPts val="1400"/>
              <a:buChar char="○"/>
              <a:defRPr>
                <a:solidFill>
                  <a:schemeClr val="dk2"/>
                </a:solidFill>
              </a:defRPr>
            </a:lvl8pPr>
            <a:lvl9pPr marL="4114800" lvl="8" indent="-317500">
              <a:spcBef>
                <a:spcPts val="1600"/>
              </a:spcBef>
              <a:spcAft>
                <a:spcPts val="1600"/>
              </a:spcAft>
              <a:buClr>
                <a:schemeClr val="dk2"/>
              </a:buClr>
              <a:buSzPts val="1400"/>
              <a:buChar char="■"/>
              <a:defRPr>
                <a:solidFill>
                  <a:schemeClr val="dk2"/>
                </a:solidFill>
              </a:defRPr>
            </a:lvl9pPr>
          </a:lstStyle>
          <a:p>
            <a:endParaRPr/>
          </a:p>
        </p:txBody>
      </p:sp>
      <p:sp>
        <p:nvSpPr>
          <p:cNvPr id="49" name="Google Shape;49;p9"/>
          <p:cNvSpPr txBox="1">
            <a:spLocks noGrp="1"/>
          </p:cNvSpPr>
          <p:nvPr>
            <p:ph type="title"/>
          </p:nvPr>
        </p:nvSpPr>
        <p:spPr>
          <a:xfrm>
            <a:off x="1002325" y="711181"/>
            <a:ext cx="2403900" cy="5727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Tree>
    <p:extLst>
      <p:ext uri="{BB962C8B-B14F-4D97-AF65-F5344CB8AC3E}">
        <p14:creationId xmlns:p14="http://schemas.microsoft.com/office/powerpoint/2010/main" val="7825408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 Four Columns">
  <p:cSld name="Title + Four Columns">
    <p:spTree>
      <p:nvGrpSpPr>
        <p:cNvPr id="1" name="Shape 91"/>
        <p:cNvGrpSpPr/>
        <p:nvPr/>
      </p:nvGrpSpPr>
      <p:grpSpPr>
        <a:xfrm>
          <a:off x="0" y="0"/>
          <a:ext cx="0" cy="0"/>
          <a:chOff x="0" y="0"/>
          <a:chExt cx="0" cy="0"/>
        </a:xfrm>
      </p:grpSpPr>
      <p:sp>
        <p:nvSpPr>
          <p:cNvPr id="94" name="Google Shape;94;p16"/>
          <p:cNvSpPr txBox="1">
            <a:spLocks noGrp="1"/>
          </p:cNvSpPr>
          <p:nvPr>
            <p:ph type="title"/>
          </p:nvPr>
        </p:nvSpPr>
        <p:spPr>
          <a:xfrm>
            <a:off x="602672" y="2010025"/>
            <a:ext cx="2695800" cy="4884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100"/>
              <a:buNone/>
              <a:defRPr sz="2100"/>
            </a:lvl1pPr>
            <a:lvl2pPr lvl="1" algn="r" rtl="0">
              <a:spcBef>
                <a:spcPts val="0"/>
              </a:spcBef>
              <a:spcAft>
                <a:spcPts val="0"/>
              </a:spcAft>
              <a:buSzPts val="3900"/>
              <a:buNone/>
              <a:defRPr sz="3900"/>
            </a:lvl2pPr>
            <a:lvl3pPr lvl="2" algn="r" rtl="0">
              <a:spcBef>
                <a:spcPts val="0"/>
              </a:spcBef>
              <a:spcAft>
                <a:spcPts val="0"/>
              </a:spcAft>
              <a:buSzPts val="3900"/>
              <a:buNone/>
              <a:defRPr sz="3900"/>
            </a:lvl3pPr>
            <a:lvl4pPr lvl="3" algn="r" rtl="0">
              <a:spcBef>
                <a:spcPts val="0"/>
              </a:spcBef>
              <a:spcAft>
                <a:spcPts val="0"/>
              </a:spcAft>
              <a:buSzPts val="3900"/>
              <a:buNone/>
              <a:defRPr sz="3900"/>
            </a:lvl4pPr>
            <a:lvl5pPr lvl="4" algn="r" rtl="0">
              <a:spcBef>
                <a:spcPts val="0"/>
              </a:spcBef>
              <a:spcAft>
                <a:spcPts val="0"/>
              </a:spcAft>
              <a:buSzPts val="3900"/>
              <a:buNone/>
              <a:defRPr sz="3900"/>
            </a:lvl5pPr>
            <a:lvl6pPr lvl="5" algn="r" rtl="0">
              <a:spcBef>
                <a:spcPts val="0"/>
              </a:spcBef>
              <a:spcAft>
                <a:spcPts val="0"/>
              </a:spcAft>
              <a:buSzPts val="3900"/>
              <a:buNone/>
              <a:defRPr sz="3900"/>
            </a:lvl6pPr>
            <a:lvl7pPr lvl="6" algn="r" rtl="0">
              <a:spcBef>
                <a:spcPts val="0"/>
              </a:spcBef>
              <a:spcAft>
                <a:spcPts val="0"/>
              </a:spcAft>
              <a:buSzPts val="3900"/>
              <a:buNone/>
              <a:defRPr sz="3900"/>
            </a:lvl7pPr>
            <a:lvl8pPr lvl="7" algn="r" rtl="0">
              <a:spcBef>
                <a:spcPts val="0"/>
              </a:spcBef>
              <a:spcAft>
                <a:spcPts val="0"/>
              </a:spcAft>
              <a:buSzPts val="3900"/>
              <a:buNone/>
              <a:defRPr sz="3900"/>
            </a:lvl8pPr>
            <a:lvl9pPr lvl="8" algn="r" rtl="0">
              <a:spcBef>
                <a:spcPts val="0"/>
              </a:spcBef>
              <a:spcAft>
                <a:spcPts val="0"/>
              </a:spcAft>
              <a:buSzPts val="3900"/>
              <a:buNone/>
              <a:defRPr sz="3900"/>
            </a:lvl9pPr>
          </a:lstStyle>
          <a:p>
            <a:endParaRPr/>
          </a:p>
        </p:txBody>
      </p:sp>
      <p:sp>
        <p:nvSpPr>
          <p:cNvPr id="95" name="Google Shape;95;p16"/>
          <p:cNvSpPr txBox="1">
            <a:spLocks noGrp="1"/>
          </p:cNvSpPr>
          <p:nvPr>
            <p:ph type="subTitle" idx="1"/>
          </p:nvPr>
        </p:nvSpPr>
        <p:spPr>
          <a:xfrm>
            <a:off x="839201" y="2389868"/>
            <a:ext cx="2459400" cy="7167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dk2"/>
              </a:buClr>
              <a:buSzPts val="1400"/>
              <a:buNone/>
              <a:defRPr sz="1400">
                <a:solidFill>
                  <a:schemeClr val="dk2"/>
                </a:solidFill>
              </a:defRPr>
            </a:lvl1pPr>
            <a:lvl2pPr lvl="1" algn="r" rtl="0">
              <a:lnSpc>
                <a:spcPct val="100000"/>
              </a:lnSpc>
              <a:spcBef>
                <a:spcPts val="0"/>
              </a:spcBef>
              <a:spcAft>
                <a:spcPts val="0"/>
              </a:spcAft>
              <a:buClr>
                <a:schemeClr val="dk2"/>
              </a:buClr>
              <a:buSzPts val="1400"/>
              <a:buNone/>
              <a:defRPr>
                <a:solidFill>
                  <a:schemeClr val="dk2"/>
                </a:solidFill>
              </a:defRPr>
            </a:lvl2pPr>
            <a:lvl3pPr lvl="2" algn="r" rtl="0">
              <a:lnSpc>
                <a:spcPct val="100000"/>
              </a:lnSpc>
              <a:spcBef>
                <a:spcPts val="0"/>
              </a:spcBef>
              <a:spcAft>
                <a:spcPts val="0"/>
              </a:spcAft>
              <a:buClr>
                <a:schemeClr val="dk2"/>
              </a:buClr>
              <a:buSzPts val="1400"/>
              <a:buNone/>
              <a:defRPr>
                <a:solidFill>
                  <a:schemeClr val="dk2"/>
                </a:solidFill>
              </a:defRPr>
            </a:lvl3pPr>
            <a:lvl4pPr lvl="3" algn="r" rtl="0">
              <a:lnSpc>
                <a:spcPct val="100000"/>
              </a:lnSpc>
              <a:spcBef>
                <a:spcPts val="0"/>
              </a:spcBef>
              <a:spcAft>
                <a:spcPts val="0"/>
              </a:spcAft>
              <a:buClr>
                <a:schemeClr val="dk2"/>
              </a:buClr>
              <a:buSzPts val="1400"/>
              <a:buNone/>
              <a:defRPr>
                <a:solidFill>
                  <a:schemeClr val="dk2"/>
                </a:solidFill>
              </a:defRPr>
            </a:lvl4pPr>
            <a:lvl5pPr lvl="4" algn="r" rtl="0">
              <a:lnSpc>
                <a:spcPct val="100000"/>
              </a:lnSpc>
              <a:spcBef>
                <a:spcPts val="0"/>
              </a:spcBef>
              <a:spcAft>
                <a:spcPts val="0"/>
              </a:spcAft>
              <a:buClr>
                <a:schemeClr val="dk2"/>
              </a:buClr>
              <a:buSzPts val="1400"/>
              <a:buNone/>
              <a:defRPr>
                <a:solidFill>
                  <a:schemeClr val="dk2"/>
                </a:solidFill>
              </a:defRPr>
            </a:lvl5pPr>
            <a:lvl6pPr lvl="5" algn="r" rtl="0">
              <a:lnSpc>
                <a:spcPct val="100000"/>
              </a:lnSpc>
              <a:spcBef>
                <a:spcPts val="0"/>
              </a:spcBef>
              <a:spcAft>
                <a:spcPts val="0"/>
              </a:spcAft>
              <a:buClr>
                <a:schemeClr val="dk2"/>
              </a:buClr>
              <a:buSzPts val="1400"/>
              <a:buNone/>
              <a:defRPr>
                <a:solidFill>
                  <a:schemeClr val="dk2"/>
                </a:solidFill>
              </a:defRPr>
            </a:lvl6pPr>
            <a:lvl7pPr lvl="6" algn="r" rtl="0">
              <a:lnSpc>
                <a:spcPct val="100000"/>
              </a:lnSpc>
              <a:spcBef>
                <a:spcPts val="0"/>
              </a:spcBef>
              <a:spcAft>
                <a:spcPts val="0"/>
              </a:spcAft>
              <a:buClr>
                <a:schemeClr val="dk2"/>
              </a:buClr>
              <a:buSzPts val="1400"/>
              <a:buNone/>
              <a:defRPr>
                <a:solidFill>
                  <a:schemeClr val="dk2"/>
                </a:solidFill>
              </a:defRPr>
            </a:lvl7pPr>
            <a:lvl8pPr lvl="7" algn="r" rtl="0">
              <a:lnSpc>
                <a:spcPct val="100000"/>
              </a:lnSpc>
              <a:spcBef>
                <a:spcPts val="0"/>
              </a:spcBef>
              <a:spcAft>
                <a:spcPts val="0"/>
              </a:spcAft>
              <a:buClr>
                <a:schemeClr val="dk2"/>
              </a:buClr>
              <a:buSzPts val="1400"/>
              <a:buNone/>
              <a:defRPr>
                <a:solidFill>
                  <a:schemeClr val="dk2"/>
                </a:solidFill>
              </a:defRPr>
            </a:lvl8pPr>
            <a:lvl9pPr lvl="8" algn="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96" name="Google Shape;96;p16"/>
          <p:cNvSpPr txBox="1">
            <a:spLocks noGrp="1"/>
          </p:cNvSpPr>
          <p:nvPr>
            <p:ph type="title" idx="2"/>
          </p:nvPr>
        </p:nvSpPr>
        <p:spPr>
          <a:xfrm>
            <a:off x="5845528" y="2010025"/>
            <a:ext cx="2695800" cy="488400"/>
          </a:xfrm>
          <a:prstGeom prst="rect">
            <a:avLst/>
          </a:prstGeom>
        </p:spPr>
        <p:txBody>
          <a:bodyPr spcFirstLastPara="1" wrap="square" lIns="91425" tIns="91425" rIns="91425" bIns="91425" anchor="b" anchorCtr="0">
            <a:noAutofit/>
          </a:bodyPr>
          <a:lstStyle>
            <a:lvl1pPr lvl="0" rtl="0">
              <a:spcBef>
                <a:spcPts val="0"/>
              </a:spcBef>
              <a:spcAft>
                <a:spcPts val="0"/>
              </a:spcAft>
              <a:buSzPts val="2100"/>
              <a:buNone/>
              <a:defRPr sz="2100"/>
            </a:lvl1pPr>
            <a:lvl2pPr lvl="1" rtl="0">
              <a:spcBef>
                <a:spcPts val="0"/>
              </a:spcBef>
              <a:spcAft>
                <a:spcPts val="0"/>
              </a:spcAft>
              <a:buSzPts val="3900"/>
              <a:buNone/>
              <a:defRPr sz="3900"/>
            </a:lvl2pPr>
            <a:lvl3pPr lvl="2" rtl="0">
              <a:spcBef>
                <a:spcPts val="0"/>
              </a:spcBef>
              <a:spcAft>
                <a:spcPts val="0"/>
              </a:spcAft>
              <a:buSzPts val="3900"/>
              <a:buNone/>
              <a:defRPr sz="3900"/>
            </a:lvl3pPr>
            <a:lvl4pPr lvl="3" rtl="0">
              <a:spcBef>
                <a:spcPts val="0"/>
              </a:spcBef>
              <a:spcAft>
                <a:spcPts val="0"/>
              </a:spcAft>
              <a:buSzPts val="3900"/>
              <a:buNone/>
              <a:defRPr sz="3900"/>
            </a:lvl4pPr>
            <a:lvl5pPr lvl="4" rtl="0">
              <a:spcBef>
                <a:spcPts val="0"/>
              </a:spcBef>
              <a:spcAft>
                <a:spcPts val="0"/>
              </a:spcAft>
              <a:buSzPts val="3900"/>
              <a:buNone/>
              <a:defRPr sz="3900"/>
            </a:lvl5pPr>
            <a:lvl6pPr lvl="5" rtl="0">
              <a:spcBef>
                <a:spcPts val="0"/>
              </a:spcBef>
              <a:spcAft>
                <a:spcPts val="0"/>
              </a:spcAft>
              <a:buSzPts val="3900"/>
              <a:buNone/>
              <a:defRPr sz="3900"/>
            </a:lvl6pPr>
            <a:lvl7pPr lvl="6" rtl="0">
              <a:spcBef>
                <a:spcPts val="0"/>
              </a:spcBef>
              <a:spcAft>
                <a:spcPts val="0"/>
              </a:spcAft>
              <a:buSzPts val="3900"/>
              <a:buNone/>
              <a:defRPr sz="3900"/>
            </a:lvl7pPr>
            <a:lvl8pPr lvl="7" rtl="0">
              <a:spcBef>
                <a:spcPts val="0"/>
              </a:spcBef>
              <a:spcAft>
                <a:spcPts val="0"/>
              </a:spcAft>
              <a:buSzPts val="3900"/>
              <a:buNone/>
              <a:defRPr sz="3900"/>
            </a:lvl8pPr>
            <a:lvl9pPr lvl="8" rtl="0">
              <a:spcBef>
                <a:spcPts val="0"/>
              </a:spcBef>
              <a:spcAft>
                <a:spcPts val="0"/>
              </a:spcAft>
              <a:buSzPts val="3900"/>
              <a:buNone/>
              <a:defRPr sz="3900"/>
            </a:lvl9pPr>
          </a:lstStyle>
          <a:p>
            <a:endParaRPr/>
          </a:p>
        </p:txBody>
      </p:sp>
      <p:sp>
        <p:nvSpPr>
          <p:cNvPr id="97" name="Google Shape;97;p16"/>
          <p:cNvSpPr txBox="1">
            <a:spLocks noGrp="1"/>
          </p:cNvSpPr>
          <p:nvPr>
            <p:ph type="subTitle" idx="3"/>
          </p:nvPr>
        </p:nvSpPr>
        <p:spPr>
          <a:xfrm>
            <a:off x="5845522" y="2389875"/>
            <a:ext cx="2459400" cy="716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400"/>
              <a:buNone/>
              <a:defRPr sz="1400">
                <a:solidFill>
                  <a:schemeClr val="dk2"/>
                </a:solidFill>
              </a:defRPr>
            </a:lvl1pPr>
            <a:lvl2pPr lvl="1" rtl="0">
              <a:lnSpc>
                <a:spcPct val="100000"/>
              </a:lnSpc>
              <a:spcBef>
                <a:spcPts val="0"/>
              </a:spcBef>
              <a:spcAft>
                <a:spcPts val="0"/>
              </a:spcAft>
              <a:buClr>
                <a:schemeClr val="dk2"/>
              </a:buClr>
              <a:buSzPts val="1400"/>
              <a:buNone/>
              <a:defRPr>
                <a:solidFill>
                  <a:schemeClr val="dk2"/>
                </a:solidFill>
              </a:defRPr>
            </a:lvl2pPr>
            <a:lvl3pPr lvl="2" rtl="0">
              <a:lnSpc>
                <a:spcPct val="100000"/>
              </a:lnSpc>
              <a:spcBef>
                <a:spcPts val="0"/>
              </a:spcBef>
              <a:spcAft>
                <a:spcPts val="0"/>
              </a:spcAft>
              <a:buClr>
                <a:schemeClr val="dk2"/>
              </a:buClr>
              <a:buSzPts val="1400"/>
              <a:buNone/>
              <a:defRPr>
                <a:solidFill>
                  <a:schemeClr val="dk2"/>
                </a:solidFill>
              </a:defRPr>
            </a:lvl3pPr>
            <a:lvl4pPr lvl="3" rtl="0">
              <a:lnSpc>
                <a:spcPct val="100000"/>
              </a:lnSpc>
              <a:spcBef>
                <a:spcPts val="0"/>
              </a:spcBef>
              <a:spcAft>
                <a:spcPts val="0"/>
              </a:spcAft>
              <a:buClr>
                <a:schemeClr val="dk2"/>
              </a:buClr>
              <a:buSzPts val="1400"/>
              <a:buNone/>
              <a:defRPr>
                <a:solidFill>
                  <a:schemeClr val="dk2"/>
                </a:solidFill>
              </a:defRPr>
            </a:lvl4pPr>
            <a:lvl5pPr lvl="4" rtl="0">
              <a:lnSpc>
                <a:spcPct val="100000"/>
              </a:lnSpc>
              <a:spcBef>
                <a:spcPts val="0"/>
              </a:spcBef>
              <a:spcAft>
                <a:spcPts val="0"/>
              </a:spcAft>
              <a:buClr>
                <a:schemeClr val="dk2"/>
              </a:buClr>
              <a:buSzPts val="1400"/>
              <a:buNone/>
              <a:defRPr>
                <a:solidFill>
                  <a:schemeClr val="dk2"/>
                </a:solidFill>
              </a:defRPr>
            </a:lvl5pPr>
            <a:lvl6pPr lvl="5" rtl="0">
              <a:lnSpc>
                <a:spcPct val="100000"/>
              </a:lnSpc>
              <a:spcBef>
                <a:spcPts val="0"/>
              </a:spcBef>
              <a:spcAft>
                <a:spcPts val="0"/>
              </a:spcAft>
              <a:buClr>
                <a:schemeClr val="dk2"/>
              </a:buClr>
              <a:buSzPts val="1400"/>
              <a:buNone/>
              <a:defRPr>
                <a:solidFill>
                  <a:schemeClr val="dk2"/>
                </a:solidFill>
              </a:defRPr>
            </a:lvl6pPr>
            <a:lvl7pPr lvl="6" rtl="0">
              <a:lnSpc>
                <a:spcPct val="100000"/>
              </a:lnSpc>
              <a:spcBef>
                <a:spcPts val="0"/>
              </a:spcBef>
              <a:spcAft>
                <a:spcPts val="0"/>
              </a:spcAft>
              <a:buClr>
                <a:schemeClr val="dk2"/>
              </a:buClr>
              <a:buSzPts val="1400"/>
              <a:buNone/>
              <a:defRPr>
                <a:solidFill>
                  <a:schemeClr val="dk2"/>
                </a:solidFill>
              </a:defRPr>
            </a:lvl7pPr>
            <a:lvl8pPr lvl="7" rtl="0">
              <a:lnSpc>
                <a:spcPct val="100000"/>
              </a:lnSpc>
              <a:spcBef>
                <a:spcPts val="0"/>
              </a:spcBef>
              <a:spcAft>
                <a:spcPts val="0"/>
              </a:spcAft>
              <a:buClr>
                <a:schemeClr val="dk2"/>
              </a:buClr>
              <a:buSzPts val="1400"/>
              <a:buNone/>
              <a:defRPr>
                <a:solidFill>
                  <a:schemeClr val="dk2"/>
                </a:solidFill>
              </a:defRPr>
            </a:lvl8pPr>
            <a:lvl9pPr lvl="8" rtl="0">
              <a:lnSpc>
                <a:spcPct val="100000"/>
              </a:lnSpc>
              <a:spcBef>
                <a:spcPts val="0"/>
              </a:spcBef>
              <a:spcAft>
                <a:spcPts val="0"/>
              </a:spcAft>
              <a:buClr>
                <a:schemeClr val="dk2"/>
              </a:buClr>
              <a:buSzPts val="1400"/>
              <a:buNone/>
              <a:defRPr>
                <a:solidFill>
                  <a:schemeClr val="dk2"/>
                </a:solidFill>
              </a:defRPr>
            </a:lvl9pPr>
          </a:lstStyle>
          <a:p>
            <a:endParaRPr/>
          </a:p>
        </p:txBody>
      </p:sp>
      <p:sp>
        <p:nvSpPr>
          <p:cNvPr id="98" name="Google Shape;98;p16"/>
          <p:cNvSpPr txBox="1">
            <a:spLocks noGrp="1"/>
          </p:cNvSpPr>
          <p:nvPr>
            <p:ph type="title" idx="4"/>
          </p:nvPr>
        </p:nvSpPr>
        <p:spPr>
          <a:xfrm>
            <a:off x="602672" y="3449699"/>
            <a:ext cx="2695800" cy="4884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100"/>
              <a:buNone/>
              <a:defRPr sz="2100"/>
            </a:lvl1pPr>
            <a:lvl2pPr lvl="1" algn="r" rtl="0">
              <a:spcBef>
                <a:spcPts val="0"/>
              </a:spcBef>
              <a:spcAft>
                <a:spcPts val="0"/>
              </a:spcAft>
              <a:buSzPts val="3900"/>
              <a:buNone/>
              <a:defRPr sz="3900"/>
            </a:lvl2pPr>
            <a:lvl3pPr lvl="2" algn="r" rtl="0">
              <a:spcBef>
                <a:spcPts val="0"/>
              </a:spcBef>
              <a:spcAft>
                <a:spcPts val="0"/>
              </a:spcAft>
              <a:buSzPts val="3900"/>
              <a:buNone/>
              <a:defRPr sz="3900"/>
            </a:lvl3pPr>
            <a:lvl4pPr lvl="3" algn="r" rtl="0">
              <a:spcBef>
                <a:spcPts val="0"/>
              </a:spcBef>
              <a:spcAft>
                <a:spcPts val="0"/>
              </a:spcAft>
              <a:buSzPts val="3900"/>
              <a:buNone/>
              <a:defRPr sz="3900"/>
            </a:lvl4pPr>
            <a:lvl5pPr lvl="4" algn="r" rtl="0">
              <a:spcBef>
                <a:spcPts val="0"/>
              </a:spcBef>
              <a:spcAft>
                <a:spcPts val="0"/>
              </a:spcAft>
              <a:buSzPts val="3900"/>
              <a:buNone/>
              <a:defRPr sz="3900"/>
            </a:lvl5pPr>
            <a:lvl6pPr lvl="5" algn="r" rtl="0">
              <a:spcBef>
                <a:spcPts val="0"/>
              </a:spcBef>
              <a:spcAft>
                <a:spcPts val="0"/>
              </a:spcAft>
              <a:buSzPts val="3900"/>
              <a:buNone/>
              <a:defRPr sz="3900"/>
            </a:lvl6pPr>
            <a:lvl7pPr lvl="6" algn="r" rtl="0">
              <a:spcBef>
                <a:spcPts val="0"/>
              </a:spcBef>
              <a:spcAft>
                <a:spcPts val="0"/>
              </a:spcAft>
              <a:buSzPts val="3900"/>
              <a:buNone/>
              <a:defRPr sz="3900"/>
            </a:lvl7pPr>
            <a:lvl8pPr lvl="7" algn="r" rtl="0">
              <a:spcBef>
                <a:spcPts val="0"/>
              </a:spcBef>
              <a:spcAft>
                <a:spcPts val="0"/>
              </a:spcAft>
              <a:buSzPts val="3900"/>
              <a:buNone/>
              <a:defRPr sz="3900"/>
            </a:lvl8pPr>
            <a:lvl9pPr lvl="8" algn="r" rtl="0">
              <a:spcBef>
                <a:spcPts val="0"/>
              </a:spcBef>
              <a:spcAft>
                <a:spcPts val="0"/>
              </a:spcAft>
              <a:buSzPts val="3900"/>
              <a:buNone/>
              <a:defRPr sz="3900"/>
            </a:lvl9pPr>
          </a:lstStyle>
          <a:p>
            <a:endParaRPr/>
          </a:p>
        </p:txBody>
      </p:sp>
      <p:sp>
        <p:nvSpPr>
          <p:cNvPr id="99" name="Google Shape;99;p16"/>
          <p:cNvSpPr txBox="1">
            <a:spLocks noGrp="1"/>
          </p:cNvSpPr>
          <p:nvPr>
            <p:ph type="subTitle" idx="5"/>
          </p:nvPr>
        </p:nvSpPr>
        <p:spPr>
          <a:xfrm>
            <a:off x="839201" y="3838273"/>
            <a:ext cx="2459400" cy="7167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dk2"/>
              </a:buClr>
              <a:buSzPts val="1400"/>
              <a:buNone/>
              <a:defRPr sz="1400">
                <a:solidFill>
                  <a:schemeClr val="dk2"/>
                </a:solidFill>
              </a:defRPr>
            </a:lvl1pPr>
            <a:lvl2pPr lvl="1" algn="r" rtl="0">
              <a:lnSpc>
                <a:spcPct val="100000"/>
              </a:lnSpc>
              <a:spcBef>
                <a:spcPts val="0"/>
              </a:spcBef>
              <a:spcAft>
                <a:spcPts val="0"/>
              </a:spcAft>
              <a:buClr>
                <a:schemeClr val="dk2"/>
              </a:buClr>
              <a:buSzPts val="1400"/>
              <a:buNone/>
              <a:defRPr>
                <a:solidFill>
                  <a:schemeClr val="dk2"/>
                </a:solidFill>
              </a:defRPr>
            </a:lvl2pPr>
            <a:lvl3pPr lvl="2" algn="r" rtl="0">
              <a:lnSpc>
                <a:spcPct val="100000"/>
              </a:lnSpc>
              <a:spcBef>
                <a:spcPts val="0"/>
              </a:spcBef>
              <a:spcAft>
                <a:spcPts val="0"/>
              </a:spcAft>
              <a:buClr>
                <a:schemeClr val="dk2"/>
              </a:buClr>
              <a:buSzPts val="1400"/>
              <a:buNone/>
              <a:defRPr>
                <a:solidFill>
                  <a:schemeClr val="dk2"/>
                </a:solidFill>
              </a:defRPr>
            </a:lvl3pPr>
            <a:lvl4pPr lvl="3" algn="r" rtl="0">
              <a:lnSpc>
                <a:spcPct val="100000"/>
              </a:lnSpc>
              <a:spcBef>
                <a:spcPts val="0"/>
              </a:spcBef>
              <a:spcAft>
                <a:spcPts val="0"/>
              </a:spcAft>
              <a:buClr>
                <a:schemeClr val="dk2"/>
              </a:buClr>
              <a:buSzPts val="1400"/>
              <a:buNone/>
              <a:defRPr>
                <a:solidFill>
                  <a:schemeClr val="dk2"/>
                </a:solidFill>
              </a:defRPr>
            </a:lvl4pPr>
            <a:lvl5pPr lvl="4" algn="r" rtl="0">
              <a:lnSpc>
                <a:spcPct val="100000"/>
              </a:lnSpc>
              <a:spcBef>
                <a:spcPts val="0"/>
              </a:spcBef>
              <a:spcAft>
                <a:spcPts val="0"/>
              </a:spcAft>
              <a:buClr>
                <a:schemeClr val="dk2"/>
              </a:buClr>
              <a:buSzPts val="1400"/>
              <a:buNone/>
              <a:defRPr>
                <a:solidFill>
                  <a:schemeClr val="dk2"/>
                </a:solidFill>
              </a:defRPr>
            </a:lvl5pPr>
            <a:lvl6pPr lvl="5" algn="r" rtl="0">
              <a:lnSpc>
                <a:spcPct val="100000"/>
              </a:lnSpc>
              <a:spcBef>
                <a:spcPts val="0"/>
              </a:spcBef>
              <a:spcAft>
                <a:spcPts val="0"/>
              </a:spcAft>
              <a:buClr>
                <a:schemeClr val="dk2"/>
              </a:buClr>
              <a:buSzPts val="1400"/>
              <a:buNone/>
              <a:defRPr>
                <a:solidFill>
                  <a:schemeClr val="dk2"/>
                </a:solidFill>
              </a:defRPr>
            </a:lvl6pPr>
            <a:lvl7pPr lvl="6" algn="r" rtl="0">
              <a:lnSpc>
                <a:spcPct val="100000"/>
              </a:lnSpc>
              <a:spcBef>
                <a:spcPts val="0"/>
              </a:spcBef>
              <a:spcAft>
                <a:spcPts val="0"/>
              </a:spcAft>
              <a:buClr>
                <a:schemeClr val="dk2"/>
              </a:buClr>
              <a:buSzPts val="1400"/>
              <a:buNone/>
              <a:defRPr>
                <a:solidFill>
                  <a:schemeClr val="dk2"/>
                </a:solidFill>
              </a:defRPr>
            </a:lvl7pPr>
            <a:lvl8pPr lvl="7" algn="r" rtl="0">
              <a:lnSpc>
                <a:spcPct val="100000"/>
              </a:lnSpc>
              <a:spcBef>
                <a:spcPts val="0"/>
              </a:spcBef>
              <a:spcAft>
                <a:spcPts val="0"/>
              </a:spcAft>
              <a:buClr>
                <a:schemeClr val="dk2"/>
              </a:buClr>
              <a:buSzPts val="1400"/>
              <a:buNone/>
              <a:defRPr>
                <a:solidFill>
                  <a:schemeClr val="dk2"/>
                </a:solidFill>
              </a:defRPr>
            </a:lvl8pPr>
            <a:lvl9pPr lvl="8" algn="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100" name="Google Shape;100;p16"/>
          <p:cNvSpPr txBox="1">
            <a:spLocks noGrp="1"/>
          </p:cNvSpPr>
          <p:nvPr>
            <p:ph type="title" idx="6"/>
          </p:nvPr>
        </p:nvSpPr>
        <p:spPr>
          <a:xfrm>
            <a:off x="5845528" y="3449695"/>
            <a:ext cx="2695800" cy="488400"/>
          </a:xfrm>
          <a:prstGeom prst="rect">
            <a:avLst/>
          </a:prstGeom>
        </p:spPr>
        <p:txBody>
          <a:bodyPr spcFirstLastPara="1" wrap="square" lIns="91425" tIns="91425" rIns="91425" bIns="91425" anchor="b" anchorCtr="0">
            <a:noAutofit/>
          </a:bodyPr>
          <a:lstStyle>
            <a:lvl1pPr lvl="0" rtl="0">
              <a:spcBef>
                <a:spcPts val="0"/>
              </a:spcBef>
              <a:spcAft>
                <a:spcPts val="0"/>
              </a:spcAft>
              <a:buSzPts val="2100"/>
              <a:buNone/>
              <a:defRPr sz="2100"/>
            </a:lvl1pPr>
            <a:lvl2pPr lvl="1" rtl="0">
              <a:spcBef>
                <a:spcPts val="0"/>
              </a:spcBef>
              <a:spcAft>
                <a:spcPts val="0"/>
              </a:spcAft>
              <a:buSzPts val="3900"/>
              <a:buNone/>
              <a:defRPr sz="3900"/>
            </a:lvl2pPr>
            <a:lvl3pPr lvl="2" rtl="0">
              <a:spcBef>
                <a:spcPts val="0"/>
              </a:spcBef>
              <a:spcAft>
                <a:spcPts val="0"/>
              </a:spcAft>
              <a:buSzPts val="3900"/>
              <a:buNone/>
              <a:defRPr sz="3900"/>
            </a:lvl3pPr>
            <a:lvl4pPr lvl="3" rtl="0">
              <a:spcBef>
                <a:spcPts val="0"/>
              </a:spcBef>
              <a:spcAft>
                <a:spcPts val="0"/>
              </a:spcAft>
              <a:buSzPts val="3900"/>
              <a:buNone/>
              <a:defRPr sz="3900"/>
            </a:lvl4pPr>
            <a:lvl5pPr lvl="4" rtl="0">
              <a:spcBef>
                <a:spcPts val="0"/>
              </a:spcBef>
              <a:spcAft>
                <a:spcPts val="0"/>
              </a:spcAft>
              <a:buSzPts val="3900"/>
              <a:buNone/>
              <a:defRPr sz="3900"/>
            </a:lvl5pPr>
            <a:lvl6pPr lvl="5" rtl="0">
              <a:spcBef>
                <a:spcPts val="0"/>
              </a:spcBef>
              <a:spcAft>
                <a:spcPts val="0"/>
              </a:spcAft>
              <a:buSzPts val="3900"/>
              <a:buNone/>
              <a:defRPr sz="3900"/>
            </a:lvl6pPr>
            <a:lvl7pPr lvl="6" rtl="0">
              <a:spcBef>
                <a:spcPts val="0"/>
              </a:spcBef>
              <a:spcAft>
                <a:spcPts val="0"/>
              </a:spcAft>
              <a:buSzPts val="3900"/>
              <a:buNone/>
              <a:defRPr sz="3900"/>
            </a:lvl7pPr>
            <a:lvl8pPr lvl="7" rtl="0">
              <a:spcBef>
                <a:spcPts val="0"/>
              </a:spcBef>
              <a:spcAft>
                <a:spcPts val="0"/>
              </a:spcAft>
              <a:buSzPts val="3900"/>
              <a:buNone/>
              <a:defRPr sz="3900"/>
            </a:lvl8pPr>
            <a:lvl9pPr lvl="8" rtl="0">
              <a:spcBef>
                <a:spcPts val="0"/>
              </a:spcBef>
              <a:spcAft>
                <a:spcPts val="0"/>
              </a:spcAft>
              <a:buSzPts val="3900"/>
              <a:buNone/>
              <a:defRPr sz="3900"/>
            </a:lvl9pPr>
          </a:lstStyle>
          <a:p>
            <a:endParaRPr/>
          </a:p>
        </p:txBody>
      </p:sp>
      <p:sp>
        <p:nvSpPr>
          <p:cNvPr id="101" name="Google Shape;101;p16"/>
          <p:cNvSpPr txBox="1">
            <a:spLocks noGrp="1"/>
          </p:cNvSpPr>
          <p:nvPr>
            <p:ph type="subTitle" idx="7"/>
          </p:nvPr>
        </p:nvSpPr>
        <p:spPr>
          <a:xfrm>
            <a:off x="5845522" y="3838276"/>
            <a:ext cx="2459400" cy="716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400"/>
              <a:buNone/>
              <a:defRPr sz="1400">
                <a:solidFill>
                  <a:schemeClr val="dk2"/>
                </a:solidFill>
              </a:defRPr>
            </a:lvl1pPr>
            <a:lvl2pPr lvl="1" rtl="0">
              <a:lnSpc>
                <a:spcPct val="100000"/>
              </a:lnSpc>
              <a:spcBef>
                <a:spcPts val="0"/>
              </a:spcBef>
              <a:spcAft>
                <a:spcPts val="0"/>
              </a:spcAft>
              <a:buClr>
                <a:schemeClr val="dk2"/>
              </a:buClr>
              <a:buSzPts val="1400"/>
              <a:buNone/>
              <a:defRPr>
                <a:solidFill>
                  <a:schemeClr val="dk2"/>
                </a:solidFill>
              </a:defRPr>
            </a:lvl2pPr>
            <a:lvl3pPr lvl="2" rtl="0">
              <a:lnSpc>
                <a:spcPct val="100000"/>
              </a:lnSpc>
              <a:spcBef>
                <a:spcPts val="0"/>
              </a:spcBef>
              <a:spcAft>
                <a:spcPts val="0"/>
              </a:spcAft>
              <a:buClr>
                <a:schemeClr val="dk2"/>
              </a:buClr>
              <a:buSzPts val="1400"/>
              <a:buNone/>
              <a:defRPr>
                <a:solidFill>
                  <a:schemeClr val="dk2"/>
                </a:solidFill>
              </a:defRPr>
            </a:lvl3pPr>
            <a:lvl4pPr lvl="3" rtl="0">
              <a:lnSpc>
                <a:spcPct val="100000"/>
              </a:lnSpc>
              <a:spcBef>
                <a:spcPts val="0"/>
              </a:spcBef>
              <a:spcAft>
                <a:spcPts val="0"/>
              </a:spcAft>
              <a:buClr>
                <a:schemeClr val="dk2"/>
              </a:buClr>
              <a:buSzPts val="1400"/>
              <a:buNone/>
              <a:defRPr>
                <a:solidFill>
                  <a:schemeClr val="dk2"/>
                </a:solidFill>
              </a:defRPr>
            </a:lvl4pPr>
            <a:lvl5pPr lvl="4" rtl="0">
              <a:lnSpc>
                <a:spcPct val="100000"/>
              </a:lnSpc>
              <a:spcBef>
                <a:spcPts val="0"/>
              </a:spcBef>
              <a:spcAft>
                <a:spcPts val="0"/>
              </a:spcAft>
              <a:buClr>
                <a:schemeClr val="dk2"/>
              </a:buClr>
              <a:buSzPts val="1400"/>
              <a:buNone/>
              <a:defRPr>
                <a:solidFill>
                  <a:schemeClr val="dk2"/>
                </a:solidFill>
              </a:defRPr>
            </a:lvl5pPr>
            <a:lvl6pPr lvl="5" rtl="0">
              <a:lnSpc>
                <a:spcPct val="100000"/>
              </a:lnSpc>
              <a:spcBef>
                <a:spcPts val="0"/>
              </a:spcBef>
              <a:spcAft>
                <a:spcPts val="0"/>
              </a:spcAft>
              <a:buClr>
                <a:schemeClr val="dk2"/>
              </a:buClr>
              <a:buSzPts val="1400"/>
              <a:buNone/>
              <a:defRPr>
                <a:solidFill>
                  <a:schemeClr val="dk2"/>
                </a:solidFill>
              </a:defRPr>
            </a:lvl6pPr>
            <a:lvl7pPr lvl="6" rtl="0">
              <a:lnSpc>
                <a:spcPct val="100000"/>
              </a:lnSpc>
              <a:spcBef>
                <a:spcPts val="0"/>
              </a:spcBef>
              <a:spcAft>
                <a:spcPts val="0"/>
              </a:spcAft>
              <a:buClr>
                <a:schemeClr val="dk2"/>
              </a:buClr>
              <a:buSzPts val="1400"/>
              <a:buNone/>
              <a:defRPr>
                <a:solidFill>
                  <a:schemeClr val="dk2"/>
                </a:solidFill>
              </a:defRPr>
            </a:lvl7pPr>
            <a:lvl8pPr lvl="7" rtl="0">
              <a:lnSpc>
                <a:spcPct val="100000"/>
              </a:lnSpc>
              <a:spcBef>
                <a:spcPts val="0"/>
              </a:spcBef>
              <a:spcAft>
                <a:spcPts val="0"/>
              </a:spcAft>
              <a:buClr>
                <a:schemeClr val="dk2"/>
              </a:buClr>
              <a:buSzPts val="1400"/>
              <a:buNone/>
              <a:defRPr>
                <a:solidFill>
                  <a:schemeClr val="dk2"/>
                </a:solidFill>
              </a:defRPr>
            </a:lvl8pPr>
            <a:lvl9pPr lvl="8" rtl="0">
              <a:lnSpc>
                <a:spcPct val="100000"/>
              </a:lnSpc>
              <a:spcBef>
                <a:spcPts val="0"/>
              </a:spcBef>
              <a:spcAft>
                <a:spcPts val="0"/>
              </a:spcAft>
              <a:buClr>
                <a:schemeClr val="dk2"/>
              </a:buClr>
              <a:buSzPts val="1400"/>
              <a:buNone/>
              <a:defRPr>
                <a:solidFill>
                  <a:schemeClr val="dk2"/>
                </a:solidFill>
              </a:defRPr>
            </a:lvl9pPr>
          </a:lstStyle>
          <a:p>
            <a:endParaRPr/>
          </a:p>
        </p:txBody>
      </p:sp>
      <p:sp>
        <p:nvSpPr>
          <p:cNvPr id="102" name="Google Shape;102;p16"/>
          <p:cNvSpPr txBox="1">
            <a:spLocks noGrp="1"/>
          </p:cNvSpPr>
          <p:nvPr>
            <p:ph type="title" idx="8"/>
          </p:nvPr>
        </p:nvSpPr>
        <p:spPr>
          <a:xfrm>
            <a:off x="1002325" y="711181"/>
            <a:ext cx="2403900" cy="5727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Tree>
    <p:extLst>
      <p:ext uri="{BB962C8B-B14F-4D97-AF65-F5344CB8AC3E}">
        <p14:creationId xmlns:p14="http://schemas.microsoft.com/office/powerpoint/2010/main" val="1213791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 Three columns">
  <p:cSld name="Title + Three columns">
    <p:spTree>
      <p:nvGrpSpPr>
        <p:cNvPr id="1" name="Shape 74"/>
        <p:cNvGrpSpPr/>
        <p:nvPr/>
      </p:nvGrpSpPr>
      <p:grpSpPr>
        <a:xfrm>
          <a:off x="0" y="0"/>
          <a:ext cx="0" cy="0"/>
          <a:chOff x="0" y="0"/>
          <a:chExt cx="0" cy="0"/>
        </a:xfrm>
      </p:grpSpPr>
      <p:sp>
        <p:nvSpPr>
          <p:cNvPr id="77" name="Google Shape;77;p14"/>
          <p:cNvSpPr txBox="1">
            <a:spLocks noGrp="1"/>
          </p:cNvSpPr>
          <p:nvPr>
            <p:ph type="title"/>
          </p:nvPr>
        </p:nvSpPr>
        <p:spPr>
          <a:xfrm>
            <a:off x="6013614" y="838400"/>
            <a:ext cx="2333100" cy="4884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0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78" name="Google Shape;78;p14"/>
          <p:cNvSpPr txBox="1">
            <a:spLocks noGrp="1"/>
          </p:cNvSpPr>
          <p:nvPr>
            <p:ph type="subTitle" idx="1"/>
          </p:nvPr>
        </p:nvSpPr>
        <p:spPr>
          <a:xfrm>
            <a:off x="6013614" y="1199352"/>
            <a:ext cx="23331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600"/>
              <a:buNone/>
              <a:defRPr sz="1600">
                <a:solidFill>
                  <a:schemeClr val="dk2"/>
                </a:solidFill>
              </a:defRPr>
            </a:lvl1pPr>
            <a:lvl2pPr lvl="1" rtl="0">
              <a:lnSpc>
                <a:spcPct val="100000"/>
              </a:lnSpc>
              <a:spcBef>
                <a:spcPts val="0"/>
              </a:spcBef>
              <a:spcAft>
                <a:spcPts val="0"/>
              </a:spcAft>
              <a:buClr>
                <a:schemeClr val="dk2"/>
              </a:buClr>
              <a:buSzPts val="1600"/>
              <a:buNone/>
              <a:defRPr sz="1600">
                <a:solidFill>
                  <a:schemeClr val="dk2"/>
                </a:solidFill>
              </a:defRPr>
            </a:lvl2pPr>
            <a:lvl3pPr lvl="2" rtl="0">
              <a:lnSpc>
                <a:spcPct val="100000"/>
              </a:lnSpc>
              <a:spcBef>
                <a:spcPts val="0"/>
              </a:spcBef>
              <a:spcAft>
                <a:spcPts val="0"/>
              </a:spcAft>
              <a:buClr>
                <a:schemeClr val="dk2"/>
              </a:buClr>
              <a:buSzPts val="1600"/>
              <a:buNone/>
              <a:defRPr sz="1600">
                <a:solidFill>
                  <a:schemeClr val="dk2"/>
                </a:solidFill>
              </a:defRPr>
            </a:lvl3pPr>
            <a:lvl4pPr lvl="3" rtl="0">
              <a:lnSpc>
                <a:spcPct val="100000"/>
              </a:lnSpc>
              <a:spcBef>
                <a:spcPts val="0"/>
              </a:spcBef>
              <a:spcAft>
                <a:spcPts val="0"/>
              </a:spcAft>
              <a:buClr>
                <a:schemeClr val="dk2"/>
              </a:buClr>
              <a:buSzPts val="1600"/>
              <a:buNone/>
              <a:defRPr sz="1600">
                <a:solidFill>
                  <a:schemeClr val="dk2"/>
                </a:solidFill>
              </a:defRPr>
            </a:lvl4pPr>
            <a:lvl5pPr lvl="4" rtl="0">
              <a:lnSpc>
                <a:spcPct val="100000"/>
              </a:lnSpc>
              <a:spcBef>
                <a:spcPts val="0"/>
              </a:spcBef>
              <a:spcAft>
                <a:spcPts val="0"/>
              </a:spcAft>
              <a:buClr>
                <a:schemeClr val="dk2"/>
              </a:buClr>
              <a:buSzPts val="1600"/>
              <a:buNone/>
              <a:defRPr sz="1600">
                <a:solidFill>
                  <a:schemeClr val="dk2"/>
                </a:solidFill>
              </a:defRPr>
            </a:lvl5pPr>
            <a:lvl6pPr lvl="5" rtl="0">
              <a:lnSpc>
                <a:spcPct val="100000"/>
              </a:lnSpc>
              <a:spcBef>
                <a:spcPts val="0"/>
              </a:spcBef>
              <a:spcAft>
                <a:spcPts val="0"/>
              </a:spcAft>
              <a:buClr>
                <a:schemeClr val="dk2"/>
              </a:buClr>
              <a:buSzPts val="1600"/>
              <a:buNone/>
              <a:defRPr sz="1600">
                <a:solidFill>
                  <a:schemeClr val="dk2"/>
                </a:solidFill>
              </a:defRPr>
            </a:lvl6pPr>
            <a:lvl7pPr lvl="6" rtl="0">
              <a:lnSpc>
                <a:spcPct val="100000"/>
              </a:lnSpc>
              <a:spcBef>
                <a:spcPts val="0"/>
              </a:spcBef>
              <a:spcAft>
                <a:spcPts val="0"/>
              </a:spcAft>
              <a:buClr>
                <a:schemeClr val="dk2"/>
              </a:buClr>
              <a:buSzPts val="1600"/>
              <a:buNone/>
              <a:defRPr sz="1600">
                <a:solidFill>
                  <a:schemeClr val="dk2"/>
                </a:solidFill>
              </a:defRPr>
            </a:lvl7pPr>
            <a:lvl8pPr lvl="7" rtl="0">
              <a:lnSpc>
                <a:spcPct val="100000"/>
              </a:lnSpc>
              <a:spcBef>
                <a:spcPts val="0"/>
              </a:spcBef>
              <a:spcAft>
                <a:spcPts val="0"/>
              </a:spcAft>
              <a:buClr>
                <a:schemeClr val="dk2"/>
              </a:buClr>
              <a:buSzPts val="1600"/>
              <a:buNone/>
              <a:defRPr sz="1600">
                <a:solidFill>
                  <a:schemeClr val="dk2"/>
                </a:solidFill>
              </a:defRPr>
            </a:lvl8pPr>
            <a:lvl9pPr lvl="8" rtl="0">
              <a:lnSpc>
                <a:spcPct val="100000"/>
              </a:lnSpc>
              <a:spcBef>
                <a:spcPts val="0"/>
              </a:spcBef>
              <a:spcAft>
                <a:spcPts val="0"/>
              </a:spcAft>
              <a:buClr>
                <a:schemeClr val="dk2"/>
              </a:buClr>
              <a:buSzPts val="1600"/>
              <a:buNone/>
              <a:defRPr sz="1600">
                <a:solidFill>
                  <a:schemeClr val="dk2"/>
                </a:solidFill>
              </a:defRPr>
            </a:lvl9pPr>
          </a:lstStyle>
          <a:p>
            <a:endParaRPr/>
          </a:p>
        </p:txBody>
      </p:sp>
      <p:sp>
        <p:nvSpPr>
          <p:cNvPr id="79" name="Google Shape;79;p14"/>
          <p:cNvSpPr txBox="1">
            <a:spLocks noGrp="1"/>
          </p:cNvSpPr>
          <p:nvPr>
            <p:ph type="title" idx="2"/>
          </p:nvPr>
        </p:nvSpPr>
        <p:spPr>
          <a:xfrm>
            <a:off x="6013603" y="2104924"/>
            <a:ext cx="2333100" cy="4884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0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80" name="Google Shape;80;p14"/>
          <p:cNvSpPr txBox="1">
            <a:spLocks noGrp="1"/>
          </p:cNvSpPr>
          <p:nvPr>
            <p:ph type="subTitle" idx="3"/>
          </p:nvPr>
        </p:nvSpPr>
        <p:spPr>
          <a:xfrm>
            <a:off x="6013601" y="2465876"/>
            <a:ext cx="23331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600"/>
              <a:buNone/>
              <a:defRPr sz="1600">
                <a:solidFill>
                  <a:schemeClr val="dk2"/>
                </a:solidFill>
              </a:defRPr>
            </a:lvl1pPr>
            <a:lvl2pPr lvl="1" rtl="0">
              <a:lnSpc>
                <a:spcPct val="100000"/>
              </a:lnSpc>
              <a:spcBef>
                <a:spcPts val="0"/>
              </a:spcBef>
              <a:spcAft>
                <a:spcPts val="0"/>
              </a:spcAft>
              <a:buClr>
                <a:schemeClr val="dk2"/>
              </a:buClr>
              <a:buSzPts val="1600"/>
              <a:buNone/>
              <a:defRPr sz="1600">
                <a:solidFill>
                  <a:schemeClr val="dk2"/>
                </a:solidFill>
              </a:defRPr>
            </a:lvl2pPr>
            <a:lvl3pPr lvl="2" rtl="0">
              <a:lnSpc>
                <a:spcPct val="100000"/>
              </a:lnSpc>
              <a:spcBef>
                <a:spcPts val="0"/>
              </a:spcBef>
              <a:spcAft>
                <a:spcPts val="0"/>
              </a:spcAft>
              <a:buClr>
                <a:schemeClr val="dk2"/>
              </a:buClr>
              <a:buSzPts val="1600"/>
              <a:buNone/>
              <a:defRPr sz="1600">
                <a:solidFill>
                  <a:schemeClr val="dk2"/>
                </a:solidFill>
              </a:defRPr>
            </a:lvl3pPr>
            <a:lvl4pPr lvl="3" rtl="0">
              <a:lnSpc>
                <a:spcPct val="100000"/>
              </a:lnSpc>
              <a:spcBef>
                <a:spcPts val="0"/>
              </a:spcBef>
              <a:spcAft>
                <a:spcPts val="0"/>
              </a:spcAft>
              <a:buClr>
                <a:schemeClr val="dk2"/>
              </a:buClr>
              <a:buSzPts val="1600"/>
              <a:buNone/>
              <a:defRPr sz="1600">
                <a:solidFill>
                  <a:schemeClr val="dk2"/>
                </a:solidFill>
              </a:defRPr>
            </a:lvl4pPr>
            <a:lvl5pPr lvl="4" rtl="0">
              <a:lnSpc>
                <a:spcPct val="100000"/>
              </a:lnSpc>
              <a:spcBef>
                <a:spcPts val="0"/>
              </a:spcBef>
              <a:spcAft>
                <a:spcPts val="0"/>
              </a:spcAft>
              <a:buClr>
                <a:schemeClr val="dk2"/>
              </a:buClr>
              <a:buSzPts val="1600"/>
              <a:buNone/>
              <a:defRPr sz="1600">
                <a:solidFill>
                  <a:schemeClr val="dk2"/>
                </a:solidFill>
              </a:defRPr>
            </a:lvl5pPr>
            <a:lvl6pPr lvl="5" rtl="0">
              <a:lnSpc>
                <a:spcPct val="100000"/>
              </a:lnSpc>
              <a:spcBef>
                <a:spcPts val="0"/>
              </a:spcBef>
              <a:spcAft>
                <a:spcPts val="0"/>
              </a:spcAft>
              <a:buClr>
                <a:schemeClr val="dk2"/>
              </a:buClr>
              <a:buSzPts val="1600"/>
              <a:buNone/>
              <a:defRPr sz="1600">
                <a:solidFill>
                  <a:schemeClr val="dk2"/>
                </a:solidFill>
              </a:defRPr>
            </a:lvl6pPr>
            <a:lvl7pPr lvl="6" rtl="0">
              <a:lnSpc>
                <a:spcPct val="100000"/>
              </a:lnSpc>
              <a:spcBef>
                <a:spcPts val="0"/>
              </a:spcBef>
              <a:spcAft>
                <a:spcPts val="0"/>
              </a:spcAft>
              <a:buClr>
                <a:schemeClr val="dk2"/>
              </a:buClr>
              <a:buSzPts val="1600"/>
              <a:buNone/>
              <a:defRPr sz="1600">
                <a:solidFill>
                  <a:schemeClr val="dk2"/>
                </a:solidFill>
              </a:defRPr>
            </a:lvl7pPr>
            <a:lvl8pPr lvl="7" rtl="0">
              <a:lnSpc>
                <a:spcPct val="100000"/>
              </a:lnSpc>
              <a:spcBef>
                <a:spcPts val="0"/>
              </a:spcBef>
              <a:spcAft>
                <a:spcPts val="0"/>
              </a:spcAft>
              <a:buClr>
                <a:schemeClr val="dk2"/>
              </a:buClr>
              <a:buSzPts val="1600"/>
              <a:buNone/>
              <a:defRPr sz="1600">
                <a:solidFill>
                  <a:schemeClr val="dk2"/>
                </a:solidFill>
              </a:defRPr>
            </a:lvl8pPr>
            <a:lvl9pPr lvl="8" rtl="0">
              <a:lnSpc>
                <a:spcPct val="100000"/>
              </a:lnSpc>
              <a:spcBef>
                <a:spcPts val="0"/>
              </a:spcBef>
              <a:spcAft>
                <a:spcPts val="0"/>
              </a:spcAft>
              <a:buClr>
                <a:schemeClr val="dk2"/>
              </a:buClr>
              <a:buSzPts val="1600"/>
              <a:buNone/>
              <a:defRPr sz="1600">
                <a:solidFill>
                  <a:schemeClr val="dk2"/>
                </a:solidFill>
              </a:defRPr>
            </a:lvl9pPr>
          </a:lstStyle>
          <a:p>
            <a:endParaRPr/>
          </a:p>
        </p:txBody>
      </p:sp>
      <p:sp>
        <p:nvSpPr>
          <p:cNvPr id="81" name="Google Shape;81;p14"/>
          <p:cNvSpPr txBox="1">
            <a:spLocks noGrp="1"/>
          </p:cNvSpPr>
          <p:nvPr>
            <p:ph type="title" idx="4"/>
          </p:nvPr>
        </p:nvSpPr>
        <p:spPr>
          <a:xfrm>
            <a:off x="6013618" y="3371448"/>
            <a:ext cx="2333100" cy="4884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0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82" name="Google Shape;82;p14"/>
          <p:cNvSpPr txBox="1">
            <a:spLocks noGrp="1"/>
          </p:cNvSpPr>
          <p:nvPr>
            <p:ph type="subTitle" idx="5"/>
          </p:nvPr>
        </p:nvSpPr>
        <p:spPr>
          <a:xfrm>
            <a:off x="6013615" y="3732400"/>
            <a:ext cx="23331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600"/>
              <a:buNone/>
              <a:defRPr sz="1600">
                <a:solidFill>
                  <a:schemeClr val="dk2"/>
                </a:solidFill>
              </a:defRPr>
            </a:lvl1pPr>
            <a:lvl2pPr lvl="1" rtl="0">
              <a:lnSpc>
                <a:spcPct val="100000"/>
              </a:lnSpc>
              <a:spcBef>
                <a:spcPts val="0"/>
              </a:spcBef>
              <a:spcAft>
                <a:spcPts val="0"/>
              </a:spcAft>
              <a:buClr>
                <a:schemeClr val="dk2"/>
              </a:buClr>
              <a:buSzPts val="1600"/>
              <a:buNone/>
              <a:defRPr sz="1600">
                <a:solidFill>
                  <a:schemeClr val="dk2"/>
                </a:solidFill>
              </a:defRPr>
            </a:lvl2pPr>
            <a:lvl3pPr lvl="2" rtl="0">
              <a:lnSpc>
                <a:spcPct val="100000"/>
              </a:lnSpc>
              <a:spcBef>
                <a:spcPts val="0"/>
              </a:spcBef>
              <a:spcAft>
                <a:spcPts val="0"/>
              </a:spcAft>
              <a:buClr>
                <a:schemeClr val="dk2"/>
              </a:buClr>
              <a:buSzPts val="1600"/>
              <a:buNone/>
              <a:defRPr sz="1600">
                <a:solidFill>
                  <a:schemeClr val="dk2"/>
                </a:solidFill>
              </a:defRPr>
            </a:lvl3pPr>
            <a:lvl4pPr lvl="3" rtl="0">
              <a:lnSpc>
                <a:spcPct val="100000"/>
              </a:lnSpc>
              <a:spcBef>
                <a:spcPts val="0"/>
              </a:spcBef>
              <a:spcAft>
                <a:spcPts val="0"/>
              </a:spcAft>
              <a:buClr>
                <a:schemeClr val="dk2"/>
              </a:buClr>
              <a:buSzPts val="1600"/>
              <a:buNone/>
              <a:defRPr sz="1600">
                <a:solidFill>
                  <a:schemeClr val="dk2"/>
                </a:solidFill>
              </a:defRPr>
            </a:lvl4pPr>
            <a:lvl5pPr lvl="4" rtl="0">
              <a:lnSpc>
                <a:spcPct val="100000"/>
              </a:lnSpc>
              <a:spcBef>
                <a:spcPts val="0"/>
              </a:spcBef>
              <a:spcAft>
                <a:spcPts val="0"/>
              </a:spcAft>
              <a:buClr>
                <a:schemeClr val="dk2"/>
              </a:buClr>
              <a:buSzPts val="1600"/>
              <a:buNone/>
              <a:defRPr sz="1600">
                <a:solidFill>
                  <a:schemeClr val="dk2"/>
                </a:solidFill>
              </a:defRPr>
            </a:lvl5pPr>
            <a:lvl6pPr lvl="5" rtl="0">
              <a:lnSpc>
                <a:spcPct val="100000"/>
              </a:lnSpc>
              <a:spcBef>
                <a:spcPts val="0"/>
              </a:spcBef>
              <a:spcAft>
                <a:spcPts val="0"/>
              </a:spcAft>
              <a:buClr>
                <a:schemeClr val="dk2"/>
              </a:buClr>
              <a:buSzPts val="1600"/>
              <a:buNone/>
              <a:defRPr sz="1600">
                <a:solidFill>
                  <a:schemeClr val="dk2"/>
                </a:solidFill>
              </a:defRPr>
            </a:lvl6pPr>
            <a:lvl7pPr lvl="6" rtl="0">
              <a:lnSpc>
                <a:spcPct val="100000"/>
              </a:lnSpc>
              <a:spcBef>
                <a:spcPts val="0"/>
              </a:spcBef>
              <a:spcAft>
                <a:spcPts val="0"/>
              </a:spcAft>
              <a:buClr>
                <a:schemeClr val="dk2"/>
              </a:buClr>
              <a:buSzPts val="1600"/>
              <a:buNone/>
              <a:defRPr sz="1600">
                <a:solidFill>
                  <a:schemeClr val="dk2"/>
                </a:solidFill>
              </a:defRPr>
            </a:lvl7pPr>
            <a:lvl8pPr lvl="7" rtl="0">
              <a:lnSpc>
                <a:spcPct val="100000"/>
              </a:lnSpc>
              <a:spcBef>
                <a:spcPts val="0"/>
              </a:spcBef>
              <a:spcAft>
                <a:spcPts val="0"/>
              </a:spcAft>
              <a:buClr>
                <a:schemeClr val="dk2"/>
              </a:buClr>
              <a:buSzPts val="1600"/>
              <a:buNone/>
              <a:defRPr sz="1600">
                <a:solidFill>
                  <a:schemeClr val="dk2"/>
                </a:solidFill>
              </a:defRPr>
            </a:lvl8pPr>
            <a:lvl9pPr lvl="8" rtl="0">
              <a:lnSpc>
                <a:spcPct val="100000"/>
              </a:lnSpc>
              <a:spcBef>
                <a:spcPts val="0"/>
              </a:spcBef>
              <a:spcAft>
                <a:spcPts val="0"/>
              </a:spcAft>
              <a:buClr>
                <a:schemeClr val="dk2"/>
              </a:buClr>
              <a:buSzPts val="1600"/>
              <a:buNone/>
              <a:defRPr sz="1600">
                <a:solidFill>
                  <a:schemeClr val="dk2"/>
                </a:solidFill>
              </a:defRPr>
            </a:lvl9pPr>
          </a:lstStyle>
          <a:p>
            <a:endParaRPr/>
          </a:p>
        </p:txBody>
      </p:sp>
      <p:sp>
        <p:nvSpPr>
          <p:cNvPr id="83" name="Google Shape;83;p14"/>
          <p:cNvSpPr txBox="1">
            <a:spLocks noGrp="1"/>
          </p:cNvSpPr>
          <p:nvPr>
            <p:ph type="title" idx="6"/>
          </p:nvPr>
        </p:nvSpPr>
        <p:spPr>
          <a:xfrm>
            <a:off x="1002325" y="711181"/>
            <a:ext cx="2403900" cy="5727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Tree>
    <p:extLst>
      <p:ext uri="{BB962C8B-B14F-4D97-AF65-F5344CB8AC3E}">
        <p14:creationId xmlns:p14="http://schemas.microsoft.com/office/powerpoint/2010/main" val="33719445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Percentages">
  <p:cSld name="Percentages">
    <p:spTree>
      <p:nvGrpSpPr>
        <p:cNvPr id="1" name="Shape 103"/>
        <p:cNvGrpSpPr/>
        <p:nvPr/>
      </p:nvGrpSpPr>
      <p:grpSpPr>
        <a:xfrm>
          <a:off x="0" y="0"/>
          <a:ext cx="0" cy="0"/>
          <a:chOff x="0" y="0"/>
          <a:chExt cx="0" cy="0"/>
        </a:xfrm>
      </p:grpSpPr>
      <p:sp>
        <p:nvSpPr>
          <p:cNvPr id="108" name="Google Shape;108;p17"/>
          <p:cNvSpPr txBox="1">
            <a:spLocks noGrp="1"/>
          </p:cNvSpPr>
          <p:nvPr>
            <p:ph type="title" hasCustomPrompt="1"/>
          </p:nvPr>
        </p:nvSpPr>
        <p:spPr>
          <a:xfrm>
            <a:off x="1301450" y="2719788"/>
            <a:ext cx="2101200" cy="6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200"/>
              <a:buNone/>
              <a:defRPr sz="4200" b="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09" name="Google Shape;109;p17"/>
          <p:cNvSpPr txBox="1">
            <a:spLocks noGrp="1"/>
          </p:cNvSpPr>
          <p:nvPr>
            <p:ph type="subTitle" idx="1"/>
          </p:nvPr>
        </p:nvSpPr>
        <p:spPr>
          <a:xfrm>
            <a:off x="1301450" y="3383388"/>
            <a:ext cx="2101200" cy="716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400"/>
              <a:buNone/>
              <a:defRPr sz="1400">
                <a:solidFill>
                  <a:schemeClr val="dk2"/>
                </a:solidFill>
              </a:defRPr>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110" name="Google Shape;110;p17"/>
          <p:cNvSpPr txBox="1">
            <a:spLocks noGrp="1"/>
          </p:cNvSpPr>
          <p:nvPr>
            <p:ph type="title" idx="2" hasCustomPrompt="1"/>
          </p:nvPr>
        </p:nvSpPr>
        <p:spPr>
          <a:xfrm>
            <a:off x="3521400" y="2719788"/>
            <a:ext cx="2101200" cy="6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200"/>
              <a:buNone/>
              <a:defRPr sz="4200" b="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11" name="Google Shape;111;p17"/>
          <p:cNvSpPr txBox="1">
            <a:spLocks noGrp="1"/>
          </p:cNvSpPr>
          <p:nvPr>
            <p:ph type="subTitle" idx="3"/>
          </p:nvPr>
        </p:nvSpPr>
        <p:spPr>
          <a:xfrm>
            <a:off x="3521400" y="3383388"/>
            <a:ext cx="2101200" cy="716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400"/>
              <a:buNone/>
              <a:defRPr sz="1400">
                <a:solidFill>
                  <a:schemeClr val="dk2"/>
                </a:solidFill>
              </a:defRPr>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112" name="Google Shape;112;p17"/>
          <p:cNvSpPr txBox="1">
            <a:spLocks noGrp="1"/>
          </p:cNvSpPr>
          <p:nvPr>
            <p:ph type="title" idx="4" hasCustomPrompt="1"/>
          </p:nvPr>
        </p:nvSpPr>
        <p:spPr>
          <a:xfrm>
            <a:off x="5741350" y="2719788"/>
            <a:ext cx="2101200" cy="6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200"/>
              <a:buNone/>
              <a:defRPr sz="4200" b="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13" name="Google Shape;113;p17"/>
          <p:cNvSpPr txBox="1">
            <a:spLocks noGrp="1"/>
          </p:cNvSpPr>
          <p:nvPr>
            <p:ph type="subTitle" idx="5"/>
          </p:nvPr>
        </p:nvSpPr>
        <p:spPr>
          <a:xfrm>
            <a:off x="5741350" y="3383388"/>
            <a:ext cx="2101200" cy="716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400"/>
              <a:buNone/>
              <a:defRPr sz="1400">
                <a:solidFill>
                  <a:schemeClr val="dk2"/>
                </a:solidFill>
              </a:defRPr>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Tree>
    <p:extLst>
      <p:ext uri="{BB962C8B-B14F-4D97-AF65-F5344CB8AC3E}">
        <p14:creationId xmlns:p14="http://schemas.microsoft.com/office/powerpoint/2010/main" val="18944604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 Two Columns">
  <p:cSld name="Title + Two Columns">
    <p:spTree>
      <p:nvGrpSpPr>
        <p:cNvPr id="1" name="Shape 114"/>
        <p:cNvGrpSpPr/>
        <p:nvPr/>
      </p:nvGrpSpPr>
      <p:grpSpPr>
        <a:xfrm>
          <a:off x="0" y="0"/>
          <a:ext cx="0" cy="0"/>
          <a:chOff x="0" y="0"/>
          <a:chExt cx="0" cy="0"/>
        </a:xfrm>
      </p:grpSpPr>
      <p:sp>
        <p:nvSpPr>
          <p:cNvPr id="117" name="Google Shape;117;p18"/>
          <p:cNvSpPr txBox="1">
            <a:spLocks noGrp="1"/>
          </p:cNvSpPr>
          <p:nvPr>
            <p:ph type="title"/>
          </p:nvPr>
        </p:nvSpPr>
        <p:spPr>
          <a:xfrm>
            <a:off x="6166050" y="1183210"/>
            <a:ext cx="2140200" cy="4884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0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118" name="Google Shape;118;p18"/>
          <p:cNvSpPr txBox="1">
            <a:spLocks noGrp="1"/>
          </p:cNvSpPr>
          <p:nvPr>
            <p:ph type="subTitle" idx="1"/>
          </p:nvPr>
        </p:nvSpPr>
        <p:spPr>
          <a:xfrm>
            <a:off x="6166050" y="1620375"/>
            <a:ext cx="2140200" cy="921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600"/>
              <a:buNone/>
              <a:defRPr sz="1600">
                <a:solidFill>
                  <a:schemeClr val="dk2"/>
                </a:solidFill>
              </a:defRPr>
            </a:lvl1pPr>
            <a:lvl2pPr lvl="1" rtl="0">
              <a:lnSpc>
                <a:spcPct val="100000"/>
              </a:lnSpc>
              <a:spcBef>
                <a:spcPts val="0"/>
              </a:spcBef>
              <a:spcAft>
                <a:spcPts val="0"/>
              </a:spcAft>
              <a:buClr>
                <a:schemeClr val="dk2"/>
              </a:buClr>
              <a:buSzPts val="1600"/>
              <a:buNone/>
              <a:defRPr sz="1600">
                <a:solidFill>
                  <a:schemeClr val="dk2"/>
                </a:solidFill>
              </a:defRPr>
            </a:lvl2pPr>
            <a:lvl3pPr lvl="2" rtl="0">
              <a:lnSpc>
                <a:spcPct val="100000"/>
              </a:lnSpc>
              <a:spcBef>
                <a:spcPts val="0"/>
              </a:spcBef>
              <a:spcAft>
                <a:spcPts val="0"/>
              </a:spcAft>
              <a:buClr>
                <a:schemeClr val="dk2"/>
              </a:buClr>
              <a:buSzPts val="1600"/>
              <a:buNone/>
              <a:defRPr sz="1600">
                <a:solidFill>
                  <a:schemeClr val="dk2"/>
                </a:solidFill>
              </a:defRPr>
            </a:lvl3pPr>
            <a:lvl4pPr lvl="3" rtl="0">
              <a:lnSpc>
                <a:spcPct val="100000"/>
              </a:lnSpc>
              <a:spcBef>
                <a:spcPts val="0"/>
              </a:spcBef>
              <a:spcAft>
                <a:spcPts val="0"/>
              </a:spcAft>
              <a:buClr>
                <a:schemeClr val="dk2"/>
              </a:buClr>
              <a:buSzPts val="1600"/>
              <a:buNone/>
              <a:defRPr sz="1600">
                <a:solidFill>
                  <a:schemeClr val="dk2"/>
                </a:solidFill>
              </a:defRPr>
            </a:lvl4pPr>
            <a:lvl5pPr lvl="4" rtl="0">
              <a:lnSpc>
                <a:spcPct val="100000"/>
              </a:lnSpc>
              <a:spcBef>
                <a:spcPts val="0"/>
              </a:spcBef>
              <a:spcAft>
                <a:spcPts val="0"/>
              </a:spcAft>
              <a:buClr>
                <a:schemeClr val="dk2"/>
              </a:buClr>
              <a:buSzPts val="1600"/>
              <a:buNone/>
              <a:defRPr sz="1600">
                <a:solidFill>
                  <a:schemeClr val="dk2"/>
                </a:solidFill>
              </a:defRPr>
            </a:lvl5pPr>
            <a:lvl6pPr lvl="5" rtl="0">
              <a:lnSpc>
                <a:spcPct val="100000"/>
              </a:lnSpc>
              <a:spcBef>
                <a:spcPts val="0"/>
              </a:spcBef>
              <a:spcAft>
                <a:spcPts val="0"/>
              </a:spcAft>
              <a:buClr>
                <a:schemeClr val="dk2"/>
              </a:buClr>
              <a:buSzPts val="1600"/>
              <a:buNone/>
              <a:defRPr sz="1600">
                <a:solidFill>
                  <a:schemeClr val="dk2"/>
                </a:solidFill>
              </a:defRPr>
            </a:lvl6pPr>
            <a:lvl7pPr lvl="6" rtl="0">
              <a:lnSpc>
                <a:spcPct val="100000"/>
              </a:lnSpc>
              <a:spcBef>
                <a:spcPts val="0"/>
              </a:spcBef>
              <a:spcAft>
                <a:spcPts val="0"/>
              </a:spcAft>
              <a:buClr>
                <a:schemeClr val="dk2"/>
              </a:buClr>
              <a:buSzPts val="1600"/>
              <a:buNone/>
              <a:defRPr sz="1600">
                <a:solidFill>
                  <a:schemeClr val="dk2"/>
                </a:solidFill>
              </a:defRPr>
            </a:lvl7pPr>
            <a:lvl8pPr lvl="7" rtl="0">
              <a:lnSpc>
                <a:spcPct val="100000"/>
              </a:lnSpc>
              <a:spcBef>
                <a:spcPts val="0"/>
              </a:spcBef>
              <a:spcAft>
                <a:spcPts val="0"/>
              </a:spcAft>
              <a:buClr>
                <a:schemeClr val="dk2"/>
              </a:buClr>
              <a:buSzPts val="1600"/>
              <a:buNone/>
              <a:defRPr sz="1600">
                <a:solidFill>
                  <a:schemeClr val="dk2"/>
                </a:solidFill>
              </a:defRPr>
            </a:lvl8pPr>
            <a:lvl9pPr lvl="8" rtl="0">
              <a:lnSpc>
                <a:spcPct val="100000"/>
              </a:lnSpc>
              <a:spcBef>
                <a:spcPts val="0"/>
              </a:spcBef>
              <a:spcAft>
                <a:spcPts val="0"/>
              </a:spcAft>
              <a:buClr>
                <a:schemeClr val="dk2"/>
              </a:buClr>
              <a:buSzPts val="1600"/>
              <a:buNone/>
              <a:defRPr sz="1600">
                <a:solidFill>
                  <a:schemeClr val="dk2"/>
                </a:solidFill>
              </a:defRPr>
            </a:lvl9pPr>
          </a:lstStyle>
          <a:p>
            <a:endParaRPr/>
          </a:p>
        </p:txBody>
      </p:sp>
      <p:sp>
        <p:nvSpPr>
          <p:cNvPr id="119" name="Google Shape;119;p18"/>
          <p:cNvSpPr txBox="1">
            <a:spLocks noGrp="1"/>
          </p:cNvSpPr>
          <p:nvPr>
            <p:ph type="title" idx="2"/>
          </p:nvPr>
        </p:nvSpPr>
        <p:spPr>
          <a:xfrm>
            <a:off x="6166040" y="2678335"/>
            <a:ext cx="2140200" cy="4884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0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120" name="Google Shape;120;p18"/>
          <p:cNvSpPr txBox="1">
            <a:spLocks noGrp="1"/>
          </p:cNvSpPr>
          <p:nvPr>
            <p:ph type="subTitle" idx="3"/>
          </p:nvPr>
        </p:nvSpPr>
        <p:spPr>
          <a:xfrm>
            <a:off x="6166050" y="3115508"/>
            <a:ext cx="2140200" cy="921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600"/>
              <a:buNone/>
              <a:defRPr sz="1600">
                <a:solidFill>
                  <a:schemeClr val="dk2"/>
                </a:solidFill>
              </a:defRPr>
            </a:lvl1pPr>
            <a:lvl2pPr lvl="1" rtl="0">
              <a:lnSpc>
                <a:spcPct val="100000"/>
              </a:lnSpc>
              <a:spcBef>
                <a:spcPts val="0"/>
              </a:spcBef>
              <a:spcAft>
                <a:spcPts val="0"/>
              </a:spcAft>
              <a:buClr>
                <a:schemeClr val="dk2"/>
              </a:buClr>
              <a:buSzPts val="1600"/>
              <a:buNone/>
              <a:defRPr sz="1600">
                <a:solidFill>
                  <a:schemeClr val="dk2"/>
                </a:solidFill>
              </a:defRPr>
            </a:lvl2pPr>
            <a:lvl3pPr lvl="2" rtl="0">
              <a:lnSpc>
                <a:spcPct val="100000"/>
              </a:lnSpc>
              <a:spcBef>
                <a:spcPts val="0"/>
              </a:spcBef>
              <a:spcAft>
                <a:spcPts val="0"/>
              </a:spcAft>
              <a:buClr>
                <a:schemeClr val="dk2"/>
              </a:buClr>
              <a:buSzPts val="1600"/>
              <a:buNone/>
              <a:defRPr sz="1600">
                <a:solidFill>
                  <a:schemeClr val="dk2"/>
                </a:solidFill>
              </a:defRPr>
            </a:lvl3pPr>
            <a:lvl4pPr lvl="3" rtl="0">
              <a:lnSpc>
                <a:spcPct val="100000"/>
              </a:lnSpc>
              <a:spcBef>
                <a:spcPts val="0"/>
              </a:spcBef>
              <a:spcAft>
                <a:spcPts val="0"/>
              </a:spcAft>
              <a:buClr>
                <a:schemeClr val="dk2"/>
              </a:buClr>
              <a:buSzPts val="1600"/>
              <a:buNone/>
              <a:defRPr sz="1600">
                <a:solidFill>
                  <a:schemeClr val="dk2"/>
                </a:solidFill>
              </a:defRPr>
            </a:lvl4pPr>
            <a:lvl5pPr lvl="4" rtl="0">
              <a:lnSpc>
                <a:spcPct val="100000"/>
              </a:lnSpc>
              <a:spcBef>
                <a:spcPts val="0"/>
              </a:spcBef>
              <a:spcAft>
                <a:spcPts val="0"/>
              </a:spcAft>
              <a:buClr>
                <a:schemeClr val="dk2"/>
              </a:buClr>
              <a:buSzPts val="1600"/>
              <a:buNone/>
              <a:defRPr sz="1600">
                <a:solidFill>
                  <a:schemeClr val="dk2"/>
                </a:solidFill>
              </a:defRPr>
            </a:lvl5pPr>
            <a:lvl6pPr lvl="5" rtl="0">
              <a:lnSpc>
                <a:spcPct val="100000"/>
              </a:lnSpc>
              <a:spcBef>
                <a:spcPts val="0"/>
              </a:spcBef>
              <a:spcAft>
                <a:spcPts val="0"/>
              </a:spcAft>
              <a:buClr>
                <a:schemeClr val="dk2"/>
              </a:buClr>
              <a:buSzPts val="1600"/>
              <a:buNone/>
              <a:defRPr sz="1600">
                <a:solidFill>
                  <a:schemeClr val="dk2"/>
                </a:solidFill>
              </a:defRPr>
            </a:lvl6pPr>
            <a:lvl7pPr lvl="6" rtl="0">
              <a:lnSpc>
                <a:spcPct val="100000"/>
              </a:lnSpc>
              <a:spcBef>
                <a:spcPts val="0"/>
              </a:spcBef>
              <a:spcAft>
                <a:spcPts val="0"/>
              </a:spcAft>
              <a:buClr>
                <a:schemeClr val="dk2"/>
              </a:buClr>
              <a:buSzPts val="1600"/>
              <a:buNone/>
              <a:defRPr sz="1600">
                <a:solidFill>
                  <a:schemeClr val="dk2"/>
                </a:solidFill>
              </a:defRPr>
            </a:lvl7pPr>
            <a:lvl8pPr lvl="7" rtl="0">
              <a:lnSpc>
                <a:spcPct val="100000"/>
              </a:lnSpc>
              <a:spcBef>
                <a:spcPts val="0"/>
              </a:spcBef>
              <a:spcAft>
                <a:spcPts val="0"/>
              </a:spcAft>
              <a:buClr>
                <a:schemeClr val="dk2"/>
              </a:buClr>
              <a:buSzPts val="1600"/>
              <a:buNone/>
              <a:defRPr sz="1600">
                <a:solidFill>
                  <a:schemeClr val="dk2"/>
                </a:solidFill>
              </a:defRPr>
            </a:lvl8pPr>
            <a:lvl9pPr lvl="8" rtl="0">
              <a:lnSpc>
                <a:spcPct val="100000"/>
              </a:lnSpc>
              <a:spcBef>
                <a:spcPts val="0"/>
              </a:spcBef>
              <a:spcAft>
                <a:spcPts val="0"/>
              </a:spcAft>
              <a:buClr>
                <a:schemeClr val="dk2"/>
              </a:buClr>
              <a:buSzPts val="1600"/>
              <a:buNone/>
              <a:defRPr sz="1600">
                <a:solidFill>
                  <a:schemeClr val="dk2"/>
                </a:solidFill>
              </a:defRPr>
            </a:lvl9pPr>
          </a:lstStyle>
          <a:p>
            <a:endParaRPr/>
          </a:p>
        </p:txBody>
      </p:sp>
      <p:sp>
        <p:nvSpPr>
          <p:cNvPr id="121" name="Google Shape;121;p18"/>
          <p:cNvSpPr txBox="1">
            <a:spLocks noGrp="1"/>
          </p:cNvSpPr>
          <p:nvPr>
            <p:ph type="title" idx="4"/>
          </p:nvPr>
        </p:nvSpPr>
        <p:spPr>
          <a:xfrm>
            <a:off x="1002325" y="711175"/>
            <a:ext cx="2666700" cy="11664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Tree>
    <p:extLst>
      <p:ext uri="{BB962C8B-B14F-4D97-AF65-F5344CB8AC3E}">
        <p14:creationId xmlns:p14="http://schemas.microsoft.com/office/powerpoint/2010/main" val="22989043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2"/>
        <p:cNvGrpSpPr/>
        <p:nvPr/>
      </p:nvGrpSpPr>
      <p:grpSpPr>
        <a:xfrm>
          <a:off x="0" y="0"/>
          <a:ext cx="0" cy="0"/>
          <a:chOff x="0" y="0"/>
          <a:chExt cx="0" cy="0"/>
        </a:xfrm>
      </p:grpSpPr>
      <p:sp>
        <p:nvSpPr>
          <p:cNvPr id="35" name="Google Shape;35;p6"/>
          <p:cNvSpPr txBox="1">
            <a:spLocks noGrp="1"/>
          </p:cNvSpPr>
          <p:nvPr>
            <p:ph type="title"/>
          </p:nvPr>
        </p:nvSpPr>
        <p:spPr>
          <a:xfrm>
            <a:off x="1002325" y="711175"/>
            <a:ext cx="2072100" cy="11664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Tree>
    <p:extLst>
      <p:ext uri="{BB962C8B-B14F-4D97-AF65-F5344CB8AC3E}">
        <p14:creationId xmlns:p14="http://schemas.microsoft.com/office/powerpoint/2010/main" val="30294685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4"/>
        <p:cNvGrpSpPr/>
        <p:nvPr/>
      </p:nvGrpSpPr>
      <p:grpSpPr>
        <a:xfrm>
          <a:off x="0" y="0"/>
          <a:ext cx="0" cy="0"/>
          <a:chOff x="0" y="0"/>
          <a:chExt cx="0" cy="0"/>
        </a:xfrm>
      </p:grpSpPr>
      <p:sp>
        <p:nvSpPr>
          <p:cNvPr id="59" name="Google Shape;59;p11"/>
          <p:cNvSpPr txBox="1">
            <a:spLocks noGrp="1"/>
          </p:cNvSpPr>
          <p:nvPr>
            <p:ph type="title" hasCustomPrompt="1"/>
          </p:nvPr>
        </p:nvSpPr>
        <p:spPr>
          <a:xfrm>
            <a:off x="2838275" y="1645347"/>
            <a:ext cx="4001700" cy="11370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dk2"/>
              </a:buClr>
              <a:buSzPts val="7200"/>
              <a:buNone/>
              <a:defRPr sz="7200" b="0">
                <a:solidFill>
                  <a:schemeClr val="dk2"/>
                </a:solidFill>
              </a:defRPr>
            </a:lvl1pPr>
            <a:lvl2pPr lvl="1" algn="ctr">
              <a:spcBef>
                <a:spcPts val="0"/>
              </a:spcBef>
              <a:spcAft>
                <a:spcPts val="0"/>
              </a:spcAft>
              <a:buSzPts val="7200"/>
              <a:buNone/>
              <a:defRPr sz="7200"/>
            </a:lvl2pPr>
            <a:lvl3pPr lvl="2" algn="ctr">
              <a:spcBef>
                <a:spcPts val="0"/>
              </a:spcBef>
              <a:spcAft>
                <a:spcPts val="0"/>
              </a:spcAft>
              <a:buSzPts val="7200"/>
              <a:buNone/>
              <a:defRPr sz="7200"/>
            </a:lvl3pPr>
            <a:lvl4pPr lvl="3" algn="ctr">
              <a:spcBef>
                <a:spcPts val="0"/>
              </a:spcBef>
              <a:spcAft>
                <a:spcPts val="0"/>
              </a:spcAft>
              <a:buSzPts val="7200"/>
              <a:buNone/>
              <a:defRPr sz="7200"/>
            </a:lvl4pPr>
            <a:lvl5pPr lvl="4" algn="ctr">
              <a:spcBef>
                <a:spcPts val="0"/>
              </a:spcBef>
              <a:spcAft>
                <a:spcPts val="0"/>
              </a:spcAft>
              <a:buSzPts val="7200"/>
              <a:buNone/>
              <a:defRPr sz="7200"/>
            </a:lvl5pPr>
            <a:lvl6pPr lvl="5" algn="ctr">
              <a:spcBef>
                <a:spcPts val="0"/>
              </a:spcBef>
              <a:spcAft>
                <a:spcPts val="0"/>
              </a:spcAft>
              <a:buSzPts val="7200"/>
              <a:buNone/>
              <a:defRPr sz="7200"/>
            </a:lvl6pPr>
            <a:lvl7pPr lvl="6" algn="ctr">
              <a:spcBef>
                <a:spcPts val="0"/>
              </a:spcBef>
              <a:spcAft>
                <a:spcPts val="0"/>
              </a:spcAft>
              <a:buSzPts val="7200"/>
              <a:buNone/>
              <a:defRPr sz="7200"/>
            </a:lvl7pPr>
            <a:lvl8pPr lvl="7" algn="ctr">
              <a:spcBef>
                <a:spcPts val="0"/>
              </a:spcBef>
              <a:spcAft>
                <a:spcPts val="0"/>
              </a:spcAft>
              <a:buSzPts val="7200"/>
              <a:buNone/>
              <a:defRPr sz="7200"/>
            </a:lvl8pPr>
            <a:lvl9pPr lvl="8" algn="ctr">
              <a:spcBef>
                <a:spcPts val="0"/>
              </a:spcBef>
              <a:spcAft>
                <a:spcPts val="0"/>
              </a:spcAft>
              <a:buSzPts val="7200"/>
              <a:buNone/>
              <a:defRPr sz="7200"/>
            </a:lvl9pPr>
          </a:lstStyle>
          <a:p>
            <a:r>
              <a:t>xx%</a:t>
            </a:r>
          </a:p>
        </p:txBody>
      </p:sp>
      <p:sp>
        <p:nvSpPr>
          <p:cNvPr id="60" name="Google Shape;60;p11"/>
          <p:cNvSpPr txBox="1">
            <a:spLocks noGrp="1"/>
          </p:cNvSpPr>
          <p:nvPr>
            <p:ph type="body" idx="1"/>
          </p:nvPr>
        </p:nvSpPr>
        <p:spPr>
          <a:xfrm>
            <a:off x="3335675" y="3062950"/>
            <a:ext cx="30069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Clr>
                <a:schemeClr val="dk2"/>
              </a:buClr>
              <a:buSzPts val="1800"/>
              <a:buChar char="●"/>
              <a:defRPr>
                <a:solidFill>
                  <a:schemeClr val="dk2"/>
                </a:solidFill>
              </a:defRPr>
            </a:lvl1pPr>
            <a:lvl2pPr marL="914400" lvl="1" indent="-342900" algn="ctr">
              <a:spcBef>
                <a:spcPts val="1600"/>
              </a:spcBef>
              <a:spcAft>
                <a:spcPts val="0"/>
              </a:spcAft>
              <a:buClr>
                <a:schemeClr val="dk2"/>
              </a:buClr>
              <a:buSzPts val="1800"/>
              <a:buChar char="○"/>
              <a:defRPr sz="1800">
                <a:solidFill>
                  <a:schemeClr val="dk2"/>
                </a:solidFill>
              </a:defRPr>
            </a:lvl2pPr>
            <a:lvl3pPr marL="1371600" lvl="2" indent="-342900" algn="ctr">
              <a:spcBef>
                <a:spcPts val="1600"/>
              </a:spcBef>
              <a:spcAft>
                <a:spcPts val="0"/>
              </a:spcAft>
              <a:buClr>
                <a:schemeClr val="dk2"/>
              </a:buClr>
              <a:buSzPts val="1800"/>
              <a:buChar char="■"/>
              <a:defRPr sz="1800">
                <a:solidFill>
                  <a:schemeClr val="dk2"/>
                </a:solidFill>
              </a:defRPr>
            </a:lvl3pPr>
            <a:lvl4pPr marL="1828800" lvl="3" indent="-342900" algn="ctr">
              <a:spcBef>
                <a:spcPts val="1600"/>
              </a:spcBef>
              <a:spcAft>
                <a:spcPts val="0"/>
              </a:spcAft>
              <a:buClr>
                <a:schemeClr val="dk2"/>
              </a:buClr>
              <a:buSzPts val="1800"/>
              <a:buChar char="●"/>
              <a:defRPr sz="1800">
                <a:solidFill>
                  <a:schemeClr val="dk2"/>
                </a:solidFill>
              </a:defRPr>
            </a:lvl4pPr>
            <a:lvl5pPr marL="2286000" lvl="4" indent="-342900" algn="ctr">
              <a:spcBef>
                <a:spcPts val="1600"/>
              </a:spcBef>
              <a:spcAft>
                <a:spcPts val="0"/>
              </a:spcAft>
              <a:buClr>
                <a:schemeClr val="dk2"/>
              </a:buClr>
              <a:buSzPts val="1800"/>
              <a:buChar char="○"/>
              <a:defRPr sz="1800">
                <a:solidFill>
                  <a:schemeClr val="dk2"/>
                </a:solidFill>
              </a:defRPr>
            </a:lvl5pPr>
            <a:lvl6pPr marL="2743200" lvl="5" indent="-342900" algn="ctr">
              <a:spcBef>
                <a:spcPts val="1600"/>
              </a:spcBef>
              <a:spcAft>
                <a:spcPts val="0"/>
              </a:spcAft>
              <a:buClr>
                <a:schemeClr val="dk2"/>
              </a:buClr>
              <a:buSzPts val="1800"/>
              <a:buChar char="■"/>
              <a:defRPr sz="1800">
                <a:solidFill>
                  <a:schemeClr val="dk2"/>
                </a:solidFill>
              </a:defRPr>
            </a:lvl6pPr>
            <a:lvl7pPr marL="3200400" lvl="6" indent="-342900" algn="ctr">
              <a:spcBef>
                <a:spcPts val="1600"/>
              </a:spcBef>
              <a:spcAft>
                <a:spcPts val="0"/>
              </a:spcAft>
              <a:buClr>
                <a:schemeClr val="dk2"/>
              </a:buClr>
              <a:buSzPts val="1800"/>
              <a:buChar char="●"/>
              <a:defRPr sz="1800">
                <a:solidFill>
                  <a:schemeClr val="dk2"/>
                </a:solidFill>
              </a:defRPr>
            </a:lvl7pPr>
            <a:lvl8pPr marL="3657600" lvl="7" indent="-342900" algn="ctr">
              <a:spcBef>
                <a:spcPts val="1600"/>
              </a:spcBef>
              <a:spcAft>
                <a:spcPts val="0"/>
              </a:spcAft>
              <a:buClr>
                <a:schemeClr val="dk2"/>
              </a:buClr>
              <a:buSzPts val="1800"/>
              <a:buChar char="○"/>
              <a:defRPr sz="1800">
                <a:solidFill>
                  <a:schemeClr val="dk2"/>
                </a:solidFill>
              </a:defRPr>
            </a:lvl8pPr>
            <a:lvl9pPr marL="4114800" lvl="8" indent="-342900" algn="ctr">
              <a:spcBef>
                <a:spcPts val="1600"/>
              </a:spcBef>
              <a:spcAft>
                <a:spcPts val="1600"/>
              </a:spcAft>
              <a:buClr>
                <a:schemeClr val="dk2"/>
              </a:buClr>
              <a:buSzPts val="1800"/>
              <a:buChar char="■"/>
              <a:defRPr sz="1800">
                <a:solidFill>
                  <a:schemeClr val="dk2"/>
                </a:solidFill>
              </a:defRPr>
            </a:lvl9pPr>
          </a:lstStyle>
          <a:p>
            <a:endParaRPr/>
          </a:p>
        </p:txBody>
      </p:sp>
    </p:spTree>
    <p:extLst>
      <p:ext uri="{BB962C8B-B14F-4D97-AF65-F5344CB8AC3E}">
        <p14:creationId xmlns:p14="http://schemas.microsoft.com/office/powerpoint/2010/main" val="3026503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wo Columns">
  <p:cSld name="Two Columns">
    <p:spTree>
      <p:nvGrpSpPr>
        <p:cNvPr id="1" name="Shape 122"/>
        <p:cNvGrpSpPr/>
        <p:nvPr/>
      </p:nvGrpSpPr>
      <p:grpSpPr>
        <a:xfrm>
          <a:off x="0" y="0"/>
          <a:ext cx="0" cy="0"/>
          <a:chOff x="0" y="0"/>
          <a:chExt cx="0" cy="0"/>
        </a:xfrm>
      </p:grpSpPr>
      <p:sp>
        <p:nvSpPr>
          <p:cNvPr id="125" name="Google Shape;125;p19"/>
          <p:cNvSpPr txBox="1">
            <a:spLocks noGrp="1"/>
          </p:cNvSpPr>
          <p:nvPr>
            <p:ph type="title"/>
          </p:nvPr>
        </p:nvSpPr>
        <p:spPr>
          <a:xfrm>
            <a:off x="907470" y="2765032"/>
            <a:ext cx="2917800" cy="48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100"/>
              <a:buNone/>
              <a:defRPr sz="2100"/>
            </a:lvl1pPr>
            <a:lvl2pPr lvl="1" algn="ctr" rtl="0">
              <a:spcBef>
                <a:spcPts val="0"/>
              </a:spcBef>
              <a:spcAft>
                <a:spcPts val="0"/>
              </a:spcAft>
              <a:buSzPts val="3900"/>
              <a:buNone/>
              <a:defRPr sz="3900"/>
            </a:lvl2pPr>
            <a:lvl3pPr lvl="2" algn="ctr" rtl="0">
              <a:spcBef>
                <a:spcPts val="0"/>
              </a:spcBef>
              <a:spcAft>
                <a:spcPts val="0"/>
              </a:spcAft>
              <a:buSzPts val="3900"/>
              <a:buNone/>
              <a:defRPr sz="3900"/>
            </a:lvl3pPr>
            <a:lvl4pPr lvl="3" algn="ctr" rtl="0">
              <a:spcBef>
                <a:spcPts val="0"/>
              </a:spcBef>
              <a:spcAft>
                <a:spcPts val="0"/>
              </a:spcAft>
              <a:buSzPts val="3900"/>
              <a:buNone/>
              <a:defRPr sz="3900"/>
            </a:lvl4pPr>
            <a:lvl5pPr lvl="4" algn="ctr" rtl="0">
              <a:spcBef>
                <a:spcPts val="0"/>
              </a:spcBef>
              <a:spcAft>
                <a:spcPts val="0"/>
              </a:spcAft>
              <a:buSzPts val="3900"/>
              <a:buNone/>
              <a:defRPr sz="3900"/>
            </a:lvl5pPr>
            <a:lvl6pPr lvl="5" algn="ctr" rtl="0">
              <a:spcBef>
                <a:spcPts val="0"/>
              </a:spcBef>
              <a:spcAft>
                <a:spcPts val="0"/>
              </a:spcAft>
              <a:buSzPts val="3900"/>
              <a:buNone/>
              <a:defRPr sz="3900"/>
            </a:lvl6pPr>
            <a:lvl7pPr lvl="6" algn="ctr" rtl="0">
              <a:spcBef>
                <a:spcPts val="0"/>
              </a:spcBef>
              <a:spcAft>
                <a:spcPts val="0"/>
              </a:spcAft>
              <a:buSzPts val="3900"/>
              <a:buNone/>
              <a:defRPr sz="3900"/>
            </a:lvl7pPr>
            <a:lvl8pPr lvl="7" algn="ctr" rtl="0">
              <a:spcBef>
                <a:spcPts val="0"/>
              </a:spcBef>
              <a:spcAft>
                <a:spcPts val="0"/>
              </a:spcAft>
              <a:buSzPts val="3900"/>
              <a:buNone/>
              <a:defRPr sz="3900"/>
            </a:lvl8pPr>
            <a:lvl9pPr lvl="8" algn="ctr" rtl="0">
              <a:spcBef>
                <a:spcPts val="0"/>
              </a:spcBef>
              <a:spcAft>
                <a:spcPts val="0"/>
              </a:spcAft>
              <a:buSzPts val="3900"/>
              <a:buNone/>
              <a:defRPr sz="3900"/>
            </a:lvl9pPr>
          </a:lstStyle>
          <a:p>
            <a:endParaRPr/>
          </a:p>
        </p:txBody>
      </p:sp>
      <p:sp>
        <p:nvSpPr>
          <p:cNvPr id="126" name="Google Shape;126;p19"/>
          <p:cNvSpPr txBox="1">
            <a:spLocks noGrp="1"/>
          </p:cNvSpPr>
          <p:nvPr>
            <p:ph type="subTitle" idx="1"/>
          </p:nvPr>
        </p:nvSpPr>
        <p:spPr>
          <a:xfrm>
            <a:off x="1137850" y="3229817"/>
            <a:ext cx="2457000" cy="116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None/>
              <a:defRPr sz="1600">
                <a:solidFill>
                  <a:schemeClr val="dk2"/>
                </a:solidFill>
              </a:defRPr>
            </a:lvl1pPr>
            <a:lvl2pPr lvl="1" algn="ctr" rtl="0">
              <a:lnSpc>
                <a:spcPct val="100000"/>
              </a:lnSpc>
              <a:spcBef>
                <a:spcPts val="0"/>
              </a:spcBef>
              <a:spcAft>
                <a:spcPts val="0"/>
              </a:spcAft>
              <a:buClr>
                <a:schemeClr val="dk2"/>
              </a:buClr>
              <a:buSzPts val="1600"/>
              <a:buNone/>
              <a:defRPr sz="1600">
                <a:solidFill>
                  <a:schemeClr val="dk2"/>
                </a:solidFill>
              </a:defRPr>
            </a:lvl2pPr>
            <a:lvl3pPr lvl="2" algn="ctr" rtl="0">
              <a:lnSpc>
                <a:spcPct val="100000"/>
              </a:lnSpc>
              <a:spcBef>
                <a:spcPts val="0"/>
              </a:spcBef>
              <a:spcAft>
                <a:spcPts val="0"/>
              </a:spcAft>
              <a:buClr>
                <a:schemeClr val="dk2"/>
              </a:buClr>
              <a:buSzPts val="1600"/>
              <a:buNone/>
              <a:defRPr sz="1600">
                <a:solidFill>
                  <a:schemeClr val="dk2"/>
                </a:solidFill>
              </a:defRPr>
            </a:lvl3pPr>
            <a:lvl4pPr lvl="3" algn="ctr" rtl="0">
              <a:lnSpc>
                <a:spcPct val="100000"/>
              </a:lnSpc>
              <a:spcBef>
                <a:spcPts val="0"/>
              </a:spcBef>
              <a:spcAft>
                <a:spcPts val="0"/>
              </a:spcAft>
              <a:buClr>
                <a:schemeClr val="dk2"/>
              </a:buClr>
              <a:buSzPts val="1600"/>
              <a:buNone/>
              <a:defRPr sz="1600">
                <a:solidFill>
                  <a:schemeClr val="dk2"/>
                </a:solidFill>
              </a:defRPr>
            </a:lvl4pPr>
            <a:lvl5pPr lvl="4" algn="ctr" rtl="0">
              <a:lnSpc>
                <a:spcPct val="100000"/>
              </a:lnSpc>
              <a:spcBef>
                <a:spcPts val="0"/>
              </a:spcBef>
              <a:spcAft>
                <a:spcPts val="0"/>
              </a:spcAft>
              <a:buClr>
                <a:schemeClr val="dk2"/>
              </a:buClr>
              <a:buSzPts val="1600"/>
              <a:buNone/>
              <a:defRPr sz="1600">
                <a:solidFill>
                  <a:schemeClr val="dk2"/>
                </a:solidFill>
              </a:defRPr>
            </a:lvl5pPr>
            <a:lvl6pPr lvl="5" algn="ctr" rtl="0">
              <a:lnSpc>
                <a:spcPct val="100000"/>
              </a:lnSpc>
              <a:spcBef>
                <a:spcPts val="0"/>
              </a:spcBef>
              <a:spcAft>
                <a:spcPts val="0"/>
              </a:spcAft>
              <a:buClr>
                <a:schemeClr val="dk2"/>
              </a:buClr>
              <a:buSzPts val="1600"/>
              <a:buNone/>
              <a:defRPr sz="1600">
                <a:solidFill>
                  <a:schemeClr val="dk2"/>
                </a:solidFill>
              </a:defRPr>
            </a:lvl6pPr>
            <a:lvl7pPr lvl="6" algn="ctr" rtl="0">
              <a:lnSpc>
                <a:spcPct val="100000"/>
              </a:lnSpc>
              <a:spcBef>
                <a:spcPts val="0"/>
              </a:spcBef>
              <a:spcAft>
                <a:spcPts val="0"/>
              </a:spcAft>
              <a:buClr>
                <a:schemeClr val="dk2"/>
              </a:buClr>
              <a:buSzPts val="1600"/>
              <a:buNone/>
              <a:defRPr sz="1600">
                <a:solidFill>
                  <a:schemeClr val="dk2"/>
                </a:solidFill>
              </a:defRPr>
            </a:lvl7pPr>
            <a:lvl8pPr lvl="7" algn="ctr" rtl="0">
              <a:lnSpc>
                <a:spcPct val="100000"/>
              </a:lnSpc>
              <a:spcBef>
                <a:spcPts val="0"/>
              </a:spcBef>
              <a:spcAft>
                <a:spcPts val="0"/>
              </a:spcAft>
              <a:buClr>
                <a:schemeClr val="dk2"/>
              </a:buClr>
              <a:buSzPts val="1600"/>
              <a:buNone/>
              <a:defRPr sz="1600">
                <a:solidFill>
                  <a:schemeClr val="dk2"/>
                </a:solidFill>
              </a:defRPr>
            </a:lvl8pPr>
            <a:lvl9pPr lvl="8" algn="ctr" rtl="0">
              <a:lnSpc>
                <a:spcPct val="100000"/>
              </a:lnSpc>
              <a:spcBef>
                <a:spcPts val="0"/>
              </a:spcBef>
              <a:spcAft>
                <a:spcPts val="0"/>
              </a:spcAft>
              <a:buClr>
                <a:schemeClr val="dk2"/>
              </a:buClr>
              <a:buSzPts val="1600"/>
              <a:buNone/>
              <a:defRPr sz="1600">
                <a:solidFill>
                  <a:schemeClr val="dk2"/>
                </a:solidFill>
              </a:defRPr>
            </a:lvl9pPr>
          </a:lstStyle>
          <a:p>
            <a:endParaRPr/>
          </a:p>
        </p:txBody>
      </p:sp>
      <p:sp>
        <p:nvSpPr>
          <p:cNvPr id="127" name="Google Shape;127;p19"/>
          <p:cNvSpPr txBox="1">
            <a:spLocks noGrp="1"/>
          </p:cNvSpPr>
          <p:nvPr>
            <p:ph type="title" idx="2"/>
          </p:nvPr>
        </p:nvSpPr>
        <p:spPr>
          <a:xfrm>
            <a:off x="5318730" y="2765032"/>
            <a:ext cx="2917800" cy="48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100"/>
              <a:buNone/>
              <a:defRPr sz="2100"/>
            </a:lvl1pPr>
            <a:lvl2pPr lvl="1" algn="ctr" rtl="0">
              <a:spcBef>
                <a:spcPts val="0"/>
              </a:spcBef>
              <a:spcAft>
                <a:spcPts val="0"/>
              </a:spcAft>
              <a:buSzPts val="3900"/>
              <a:buNone/>
              <a:defRPr sz="3900"/>
            </a:lvl2pPr>
            <a:lvl3pPr lvl="2" algn="ctr" rtl="0">
              <a:spcBef>
                <a:spcPts val="0"/>
              </a:spcBef>
              <a:spcAft>
                <a:spcPts val="0"/>
              </a:spcAft>
              <a:buSzPts val="3900"/>
              <a:buNone/>
              <a:defRPr sz="3900"/>
            </a:lvl3pPr>
            <a:lvl4pPr lvl="3" algn="ctr" rtl="0">
              <a:spcBef>
                <a:spcPts val="0"/>
              </a:spcBef>
              <a:spcAft>
                <a:spcPts val="0"/>
              </a:spcAft>
              <a:buSzPts val="3900"/>
              <a:buNone/>
              <a:defRPr sz="3900"/>
            </a:lvl4pPr>
            <a:lvl5pPr lvl="4" algn="ctr" rtl="0">
              <a:spcBef>
                <a:spcPts val="0"/>
              </a:spcBef>
              <a:spcAft>
                <a:spcPts val="0"/>
              </a:spcAft>
              <a:buSzPts val="3900"/>
              <a:buNone/>
              <a:defRPr sz="3900"/>
            </a:lvl5pPr>
            <a:lvl6pPr lvl="5" algn="ctr" rtl="0">
              <a:spcBef>
                <a:spcPts val="0"/>
              </a:spcBef>
              <a:spcAft>
                <a:spcPts val="0"/>
              </a:spcAft>
              <a:buSzPts val="3900"/>
              <a:buNone/>
              <a:defRPr sz="3900"/>
            </a:lvl6pPr>
            <a:lvl7pPr lvl="6" algn="ctr" rtl="0">
              <a:spcBef>
                <a:spcPts val="0"/>
              </a:spcBef>
              <a:spcAft>
                <a:spcPts val="0"/>
              </a:spcAft>
              <a:buSzPts val="3900"/>
              <a:buNone/>
              <a:defRPr sz="3900"/>
            </a:lvl7pPr>
            <a:lvl8pPr lvl="7" algn="ctr" rtl="0">
              <a:spcBef>
                <a:spcPts val="0"/>
              </a:spcBef>
              <a:spcAft>
                <a:spcPts val="0"/>
              </a:spcAft>
              <a:buSzPts val="3900"/>
              <a:buNone/>
              <a:defRPr sz="3900"/>
            </a:lvl8pPr>
            <a:lvl9pPr lvl="8" algn="ctr" rtl="0">
              <a:spcBef>
                <a:spcPts val="0"/>
              </a:spcBef>
              <a:spcAft>
                <a:spcPts val="0"/>
              </a:spcAft>
              <a:buSzPts val="3900"/>
              <a:buNone/>
              <a:defRPr sz="3900"/>
            </a:lvl9pPr>
          </a:lstStyle>
          <a:p>
            <a:endParaRPr/>
          </a:p>
        </p:txBody>
      </p:sp>
      <p:sp>
        <p:nvSpPr>
          <p:cNvPr id="128" name="Google Shape;128;p19"/>
          <p:cNvSpPr txBox="1">
            <a:spLocks noGrp="1"/>
          </p:cNvSpPr>
          <p:nvPr>
            <p:ph type="subTitle" idx="3"/>
          </p:nvPr>
        </p:nvSpPr>
        <p:spPr>
          <a:xfrm>
            <a:off x="5549120" y="3229817"/>
            <a:ext cx="2457000" cy="116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None/>
              <a:defRPr sz="1600">
                <a:solidFill>
                  <a:schemeClr val="dk2"/>
                </a:solidFill>
              </a:defRPr>
            </a:lvl1pPr>
            <a:lvl2pPr lvl="1" algn="ctr" rtl="0">
              <a:lnSpc>
                <a:spcPct val="100000"/>
              </a:lnSpc>
              <a:spcBef>
                <a:spcPts val="0"/>
              </a:spcBef>
              <a:spcAft>
                <a:spcPts val="0"/>
              </a:spcAft>
              <a:buClr>
                <a:schemeClr val="dk2"/>
              </a:buClr>
              <a:buSzPts val="1600"/>
              <a:buNone/>
              <a:defRPr sz="1600">
                <a:solidFill>
                  <a:schemeClr val="dk2"/>
                </a:solidFill>
              </a:defRPr>
            </a:lvl2pPr>
            <a:lvl3pPr lvl="2" algn="ctr" rtl="0">
              <a:lnSpc>
                <a:spcPct val="100000"/>
              </a:lnSpc>
              <a:spcBef>
                <a:spcPts val="0"/>
              </a:spcBef>
              <a:spcAft>
                <a:spcPts val="0"/>
              </a:spcAft>
              <a:buClr>
                <a:schemeClr val="dk2"/>
              </a:buClr>
              <a:buSzPts val="1600"/>
              <a:buNone/>
              <a:defRPr sz="1600">
                <a:solidFill>
                  <a:schemeClr val="dk2"/>
                </a:solidFill>
              </a:defRPr>
            </a:lvl3pPr>
            <a:lvl4pPr lvl="3" algn="ctr" rtl="0">
              <a:lnSpc>
                <a:spcPct val="100000"/>
              </a:lnSpc>
              <a:spcBef>
                <a:spcPts val="0"/>
              </a:spcBef>
              <a:spcAft>
                <a:spcPts val="0"/>
              </a:spcAft>
              <a:buClr>
                <a:schemeClr val="dk2"/>
              </a:buClr>
              <a:buSzPts val="1600"/>
              <a:buNone/>
              <a:defRPr sz="1600">
                <a:solidFill>
                  <a:schemeClr val="dk2"/>
                </a:solidFill>
              </a:defRPr>
            </a:lvl4pPr>
            <a:lvl5pPr lvl="4" algn="ctr" rtl="0">
              <a:lnSpc>
                <a:spcPct val="100000"/>
              </a:lnSpc>
              <a:spcBef>
                <a:spcPts val="0"/>
              </a:spcBef>
              <a:spcAft>
                <a:spcPts val="0"/>
              </a:spcAft>
              <a:buClr>
                <a:schemeClr val="dk2"/>
              </a:buClr>
              <a:buSzPts val="1600"/>
              <a:buNone/>
              <a:defRPr sz="1600">
                <a:solidFill>
                  <a:schemeClr val="dk2"/>
                </a:solidFill>
              </a:defRPr>
            </a:lvl5pPr>
            <a:lvl6pPr lvl="5" algn="ctr" rtl="0">
              <a:lnSpc>
                <a:spcPct val="100000"/>
              </a:lnSpc>
              <a:spcBef>
                <a:spcPts val="0"/>
              </a:spcBef>
              <a:spcAft>
                <a:spcPts val="0"/>
              </a:spcAft>
              <a:buClr>
                <a:schemeClr val="dk2"/>
              </a:buClr>
              <a:buSzPts val="1600"/>
              <a:buNone/>
              <a:defRPr sz="1600">
                <a:solidFill>
                  <a:schemeClr val="dk2"/>
                </a:solidFill>
              </a:defRPr>
            </a:lvl6pPr>
            <a:lvl7pPr lvl="6" algn="ctr" rtl="0">
              <a:lnSpc>
                <a:spcPct val="100000"/>
              </a:lnSpc>
              <a:spcBef>
                <a:spcPts val="0"/>
              </a:spcBef>
              <a:spcAft>
                <a:spcPts val="0"/>
              </a:spcAft>
              <a:buClr>
                <a:schemeClr val="dk2"/>
              </a:buClr>
              <a:buSzPts val="1600"/>
              <a:buNone/>
              <a:defRPr sz="1600">
                <a:solidFill>
                  <a:schemeClr val="dk2"/>
                </a:solidFill>
              </a:defRPr>
            </a:lvl7pPr>
            <a:lvl8pPr lvl="7" algn="ctr" rtl="0">
              <a:lnSpc>
                <a:spcPct val="100000"/>
              </a:lnSpc>
              <a:spcBef>
                <a:spcPts val="0"/>
              </a:spcBef>
              <a:spcAft>
                <a:spcPts val="0"/>
              </a:spcAft>
              <a:buClr>
                <a:schemeClr val="dk2"/>
              </a:buClr>
              <a:buSzPts val="1600"/>
              <a:buNone/>
              <a:defRPr sz="1600">
                <a:solidFill>
                  <a:schemeClr val="dk2"/>
                </a:solidFill>
              </a:defRPr>
            </a:lvl8pPr>
            <a:lvl9pPr lvl="8" algn="ctr" rtl="0">
              <a:lnSpc>
                <a:spcPct val="100000"/>
              </a:lnSpc>
              <a:spcBef>
                <a:spcPts val="0"/>
              </a:spcBef>
              <a:spcAft>
                <a:spcPts val="0"/>
              </a:spcAft>
              <a:buClr>
                <a:schemeClr val="dk2"/>
              </a:buClr>
              <a:buSzPts val="1600"/>
              <a:buNone/>
              <a:defRPr sz="1600">
                <a:solidFill>
                  <a:schemeClr val="dk2"/>
                </a:solidFill>
              </a:defRPr>
            </a:lvl9pPr>
          </a:lstStyle>
          <a:p>
            <a:endParaRPr/>
          </a:p>
        </p:txBody>
      </p:sp>
    </p:spTree>
    <p:extLst>
      <p:ext uri="{BB962C8B-B14F-4D97-AF65-F5344CB8AC3E}">
        <p14:creationId xmlns:p14="http://schemas.microsoft.com/office/powerpoint/2010/main" val="14166191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1"/>
        <p:cNvGrpSpPr/>
        <p:nvPr/>
      </p:nvGrpSpPr>
      <p:grpSpPr>
        <a:xfrm>
          <a:off x="0" y="0"/>
          <a:ext cx="0" cy="0"/>
          <a:chOff x="0" y="0"/>
          <a:chExt cx="0" cy="0"/>
        </a:xfrm>
      </p:grpSpPr>
      <p:pic>
        <p:nvPicPr>
          <p:cNvPr id="22" name="Google Shape;22;p4"/>
          <p:cNvPicPr preferRelativeResize="0"/>
          <p:nvPr/>
        </p:nvPicPr>
        <p:blipFill rotWithShape="1">
          <a:blip r:embed="rId2">
            <a:alphaModFix amt="28000"/>
          </a:blip>
          <a:srcRect t="3044" b="39510"/>
          <a:stretch/>
        </p:blipFill>
        <p:spPr>
          <a:xfrm>
            <a:off x="-247650" y="-187450"/>
            <a:ext cx="9736454" cy="5520130"/>
          </a:xfrm>
          <a:prstGeom prst="rect">
            <a:avLst/>
          </a:prstGeom>
          <a:noFill/>
          <a:ln>
            <a:noFill/>
          </a:ln>
        </p:spPr>
      </p:pic>
      <p:pic>
        <p:nvPicPr>
          <p:cNvPr id="23" name="Google Shape;23;p4"/>
          <p:cNvPicPr preferRelativeResize="0"/>
          <p:nvPr/>
        </p:nvPicPr>
        <p:blipFill rotWithShape="1">
          <a:blip r:embed="rId3">
            <a:alphaModFix/>
          </a:blip>
          <a:srcRect r="1545" b="6838"/>
          <a:stretch/>
        </p:blipFill>
        <p:spPr>
          <a:xfrm>
            <a:off x="384887" y="134900"/>
            <a:ext cx="8374226" cy="4873724"/>
          </a:xfrm>
          <a:prstGeom prst="rect">
            <a:avLst/>
          </a:prstGeom>
          <a:noFill/>
          <a:ln>
            <a:noFill/>
          </a:ln>
        </p:spPr>
      </p:pic>
      <p:sp>
        <p:nvSpPr>
          <p:cNvPr id="24" name="Google Shape;24;p4"/>
          <p:cNvSpPr txBox="1">
            <a:spLocks noGrp="1"/>
          </p:cNvSpPr>
          <p:nvPr>
            <p:ph type="title"/>
          </p:nvPr>
        </p:nvSpPr>
        <p:spPr>
          <a:xfrm>
            <a:off x="1836900" y="711175"/>
            <a:ext cx="5470200" cy="5727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SzPts val="2800"/>
              <a:buNone/>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
        <p:nvSpPr>
          <p:cNvPr id="25" name="Google Shape;25;p4"/>
          <p:cNvSpPr txBox="1">
            <a:spLocks noGrp="1"/>
          </p:cNvSpPr>
          <p:nvPr>
            <p:ph type="body" idx="1"/>
          </p:nvPr>
        </p:nvSpPr>
        <p:spPr>
          <a:xfrm>
            <a:off x="1398275" y="1249425"/>
            <a:ext cx="6963300" cy="2836500"/>
          </a:xfrm>
          <a:prstGeom prst="rect">
            <a:avLst/>
          </a:prstGeom>
        </p:spPr>
        <p:txBody>
          <a:bodyPr spcFirstLastPara="1" wrap="square" lIns="91425" tIns="91425" rIns="91425" bIns="91425" anchor="t" anchorCtr="0">
            <a:noAutofit/>
          </a:bodyPr>
          <a:lstStyle>
            <a:lvl1pPr marL="457200" lvl="0" indent="-288925">
              <a:spcBef>
                <a:spcPts val="0"/>
              </a:spcBef>
              <a:spcAft>
                <a:spcPts val="0"/>
              </a:spcAft>
              <a:buClr>
                <a:schemeClr val="dk2"/>
              </a:buClr>
              <a:buSzPts val="950"/>
              <a:buChar char="●"/>
              <a:defRPr sz="950">
                <a:solidFill>
                  <a:schemeClr val="dk2"/>
                </a:solidFill>
              </a:defRPr>
            </a:lvl1pPr>
            <a:lvl2pPr marL="914400" lvl="1" indent="-288925">
              <a:spcBef>
                <a:spcPts val="1600"/>
              </a:spcBef>
              <a:spcAft>
                <a:spcPts val="0"/>
              </a:spcAft>
              <a:buClr>
                <a:schemeClr val="dk2"/>
              </a:buClr>
              <a:buSzPts val="950"/>
              <a:buChar char="○"/>
              <a:defRPr sz="950">
                <a:solidFill>
                  <a:schemeClr val="dk2"/>
                </a:solidFill>
              </a:defRPr>
            </a:lvl2pPr>
            <a:lvl3pPr marL="1371600" lvl="2" indent="-288925">
              <a:spcBef>
                <a:spcPts val="1600"/>
              </a:spcBef>
              <a:spcAft>
                <a:spcPts val="0"/>
              </a:spcAft>
              <a:buClr>
                <a:schemeClr val="dk2"/>
              </a:buClr>
              <a:buSzPts val="950"/>
              <a:buChar char="■"/>
              <a:defRPr sz="950">
                <a:solidFill>
                  <a:schemeClr val="dk2"/>
                </a:solidFill>
              </a:defRPr>
            </a:lvl3pPr>
            <a:lvl4pPr marL="1828800" lvl="3" indent="-288925">
              <a:spcBef>
                <a:spcPts val="1600"/>
              </a:spcBef>
              <a:spcAft>
                <a:spcPts val="0"/>
              </a:spcAft>
              <a:buClr>
                <a:schemeClr val="dk2"/>
              </a:buClr>
              <a:buSzPts val="950"/>
              <a:buChar char="●"/>
              <a:defRPr sz="950">
                <a:solidFill>
                  <a:schemeClr val="dk2"/>
                </a:solidFill>
              </a:defRPr>
            </a:lvl4pPr>
            <a:lvl5pPr marL="2286000" lvl="4" indent="-288925">
              <a:spcBef>
                <a:spcPts val="1600"/>
              </a:spcBef>
              <a:spcAft>
                <a:spcPts val="0"/>
              </a:spcAft>
              <a:buClr>
                <a:schemeClr val="dk2"/>
              </a:buClr>
              <a:buSzPts val="950"/>
              <a:buChar char="○"/>
              <a:defRPr sz="950">
                <a:solidFill>
                  <a:schemeClr val="dk2"/>
                </a:solidFill>
              </a:defRPr>
            </a:lvl5pPr>
            <a:lvl6pPr marL="2743200" lvl="5" indent="-288925">
              <a:spcBef>
                <a:spcPts val="1600"/>
              </a:spcBef>
              <a:spcAft>
                <a:spcPts val="0"/>
              </a:spcAft>
              <a:buClr>
                <a:schemeClr val="dk2"/>
              </a:buClr>
              <a:buSzPts val="950"/>
              <a:buChar char="■"/>
              <a:defRPr sz="950">
                <a:solidFill>
                  <a:schemeClr val="dk2"/>
                </a:solidFill>
              </a:defRPr>
            </a:lvl6pPr>
            <a:lvl7pPr marL="3200400" lvl="6" indent="-288925">
              <a:spcBef>
                <a:spcPts val="1600"/>
              </a:spcBef>
              <a:spcAft>
                <a:spcPts val="0"/>
              </a:spcAft>
              <a:buClr>
                <a:schemeClr val="dk2"/>
              </a:buClr>
              <a:buSzPts val="950"/>
              <a:buChar char="●"/>
              <a:defRPr sz="950">
                <a:solidFill>
                  <a:schemeClr val="dk2"/>
                </a:solidFill>
              </a:defRPr>
            </a:lvl7pPr>
            <a:lvl8pPr marL="3657600" lvl="7" indent="-288925">
              <a:spcBef>
                <a:spcPts val="1600"/>
              </a:spcBef>
              <a:spcAft>
                <a:spcPts val="0"/>
              </a:spcAft>
              <a:buClr>
                <a:schemeClr val="dk2"/>
              </a:buClr>
              <a:buSzPts val="950"/>
              <a:buChar char="○"/>
              <a:defRPr sz="950">
                <a:solidFill>
                  <a:schemeClr val="dk2"/>
                </a:solidFill>
              </a:defRPr>
            </a:lvl8pPr>
            <a:lvl9pPr marL="4114800" lvl="8" indent="-288925">
              <a:spcBef>
                <a:spcPts val="1600"/>
              </a:spcBef>
              <a:spcAft>
                <a:spcPts val="1600"/>
              </a:spcAft>
              <a:buClr>
                <a:schemeClr val="dk2"/>
              </a:buClr>
              <a:buSzPts val="950"/>
              <a:buChar char="■"/>
              <a:defRPr sz="950">
                <a:solidFill>
                  <a:schemeClr val="dk2"/>
                </a:solidFill>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 Design">
  <p:cSld name="Title + Design">
    <p:spTree>
      <p:nvGrpSpPr>
        <p:cNvPr id="1" name="Shape 129"/>
        <p:cNvGrpSpPr/>
        <p:nvPr/>
      </p:nvGrpSpPr>
      <p:grpSpPr>
        <a:xfrm>
          <a:off x="0" y="0"/>
          <a:ext cx="0" cy="0"/>
          <a:chOff x="0" y="0"/>
          <a:chExt cx="0" cy="0"/>
        </a:xfrm>
      </p:grpSpPr>
      <p:sp>
        <p:nvSpPr>
          <p:cNvPr id="132" name="Google Shape;132;p20"/>
          <p:cNvSpPr txBox="1">
            <a:spLocks noGrp="1"/>
          </p:cNvSpPr>
          <p:nvPr>
            <p:ph type="title"/>
          </p:nvPr>
        </p:nvSpPr>
        <p:spPr>
          <a:xfrm>
            <a:off x="2308050" y="711175"/>
            <a:ext cx="4527900" cy="5727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SzPts val="2800"/>
              <a:buNone/>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Tree>
    <p:extLst>
      <p:ext uri="{BB962C8B-B14F-4D97-AF65-F5344CB8AC3E}">
        <p14:creationId xmlns:p14="http://schemas.microsoft.com/office/powerpoint/2010/main" val="16483980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0"/>
        <p:cNvGrpSpPr/>
        <p:nvPr/>
      </p:nvGrpSpPr>
      <p:grpSpPr>
        <a:xfrm>
          <a:off x="0" y="0"/>
          <a:ext cx="0" cy="0"/>
          <a:chOff x="0" y="0"/>
          <a:chExt cx="0" cy="0"/>
        </a:xfrm>
      </p:grpSpPr>
      <p:sp>
        <p:nvSpPr>
          <p:cNvPr id="53" name="Google Shape;53;p10"/>
          <p:cNvSpPr txBox="1">
            <a:spLocks noGrp="1"/>
          </p:cNvSpPr>
          <p:nvPr>
            <p:ph type="title"/>
          </p:nvPr>
        </p:nvSpPr>
        <p:spPr>
          <a:xfrm>
            <a:off x="1002325" y="711173"/>
            <a:ext cx="2403900" cy="13857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Tree>
    <p:extLst>
      <p:ext uri="{BB962C8B-B14F-4D97-AF65-F5344CB8AC3E}">
        <p14:creationId xmlns:p14="http://schemas.microsoft.com/office/powerpoint/2010/main" val="6249003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41"/>
        <p:cNvGrpSpPr/>
        <p:nvPr/>
      </p:nvGrpSpPr>
      <p:grpSpPr>
        <a:xfrm>
          <a:off x="0" y="0"/>
          <a:ext cx="0" cy="0"/>
          <a:chOff x="0" y="0"/>
          <a:chExt cx="0" cy="0"/>
        </a:xfrm>
      </p:grpSpPr>
      <p:sp>
        <p:nvSpPr>
          <p:cNvPr id="43" name="Google Shape;43;p8"/>
          <p:cNvSpPr txBox="1">
            <a:spLocks noGrp="1"/>
          </p:cNvSpPr>
          <p:nvPr>
            <p:ph type="title"/>
          </p:nvPr>
        </p:nvSpPr>
        <p:spPr>
          <a:xfrm rot="877333">
            <a:off x="6289345" y="436639"/>
            <a:ext cx="2155721" cy="1510808"/>
          </a:xfrm>
          <a:prstGeom prst="rect">
            <a:avLst/>
          </a:prstGeom>
        </p:spPr>
        <p:txBody>
          <a:bodyPr spcFirstLastPara="1" wrap="square" lIns="91425" tIns="91425" rIns="91425" bIns="91425" anchor="t" anchorCtr="0">
            <a:noAutofit/>
          </a:bodyPr>
          <a:lstStyle>
            <a:lvl1pPr lvl="0" algn="ctr">
              <a:spcBef>
                <a:spcPts val="0"/>
              </a:spcBef>
              <a:spcAft>
                <a:spcPts val="0"/>
              </a:spcAft>
              <a:buSzPts val="2600"/>
              <a:buNone/>
              <a:defRPr sz="2600" b="0"/>
            </a:lvl1pPr>
            <a:lvl2pPr lvl="1" algn="ctr">
              <a:spcBef>
                <a:spcPts val="0"/>
              </a:spcBef>
              <a:spcAft>
                <a:spcPts val="0"/>
              </a:spcAft>
              <a:buSzPts val="5000"/>
              <a:buNone/>
              <a:defRPr sz="5000"/>
            </a:lvl2pPr>
            <a:lvl3pPr lvl="2" algn="ctr">
              <a:spcBef>
                <a:spcPts val="0"/>
              </a:spcBef>
              <a:spcAft>
                <a:spcPts val="0"/>
              </a:spcAft>
              <a:buSzPts val="5000"/>
              <a:buNone/>
              <a:defRPr sz="5000"/>
            </a:lvl3pPr>
            <a:lvl4pPr lvl="3" algn="ctr">
              <a:spcBef>
                <a:spcPts val="0"/>
              </a:spcBef>
              <a:spcAft>
                <a:spcPts val="0"/>
              </a:spcAft>
              <a:buSzPts val="5000"/>
              <a:buNone/>
              <a:defRPr sz="5000"/>
            </a:lvl4pPr>
            <a:lvl5pPr lvl="4" algn="ctr">
              <a:spcBef>
                <a:spcPts val="0"/>
              </a:spcBef>
              <a:spcAft>
                <a:spcPts val="0"/>
              </a:spcAft>
              <a:buSzPts val="5000"/>
              <a:buNone/>
              <a:defRPr sz="5000"/>
            </a:lvl5pPr>
            <a:lvl6pPr lvl="5" algn="ctr">
              <a:spcBef>
                <a:spcPts val="0"/>
              </a:spcBef>
              <a:spcAft>
                <a:spcPts val="0"/>
              </a:spcAft>
              <a:buSzPts val="5000"/>
              <a:buNone/>
              <a:defRPr sz="5000"/>
            </a:lvl6pPr>
            <a:lvl7pPr lvl="6" algn="ctr">
              <a:spcBef>
                <a:spcPts val="0"/>
              </a:spcBef>
              <a:spcAft>
                <a:spcPts val="0"/>
              </a:spcAft>
              <a:buSzPts val="5000"/>
              <a:buNone/>
              <a:defRPr sz="5000"/>
            </a:lvl7pPr>
            <a:lvl8pPr lvl="7" algn="ctr">
              <a:spcBef>
                <a:spcPts val="0"/>
              </a:spcBef>
              <a:spcAft>
                <a:spcPts val="0"/>
              </a:spcAft>
              <a:buSzPts val="5000"/>
              <a:buNone/>
              <a:defRPr sz="5000"/>
            </a:lvl8pPr>
            <a:lvl9pPr lvl="8" algn="ctr">
              <a:spcBef>
                <a:spcPts val="0"/>
              </a:spcBef>
              <a:spcAft>
                <a:spcPts val="0"/>
              </a:spcAft>
              <a:buSzPts val="5000"/>
              <a:buNone/>
              <a:defRPr sz="5000"/>
            </a:lvl9pPr>
          </a:lstStyle>
          <a:p>
            <a:endParaRPr/>
          </a:p>
        </p:txBody>
      </p:sp>
    </p:spTree>
    <p:extLst>
      <p:ext uri="{BB962C8B-B14F-4D97-AF65-F5344CB8AC3E}">
        <p14:creationId xmlns:p14="http://schemas.microsoft.com/office/powerpoint/2010/main" val="4782589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 Six Columns">
  <p:cSld name="Title + Six Columns">
    <p:spTree>
      <p:nvGrpSpPr>
        <p:cNvPr id="1" name="Shape 133"/>
        <p:cNvGrpSpPr/>
        <p:nvPr/>
      </p:nvGrpSpPr>
      <p:grpSpPr>
        <a:xfrm>
          <a:off x="0" y="0"/>
          <a:ext cx="0" cy="0"/>
          <a:chOff x="0" y="0"/>
          <a:chExt cx="0" cy="0"/>
        </a:xfrm>
      </p:grpSpPr>
      <p:sp>
        <p:nvSpPr>
          <p:cNvPr id="136" name="Google Shape;136;p21"/>
          <p:cNvSpPr txBox="1">
            <a:spLocks noGrp="1"/>
          </p:cNvSpPr>
          <p:nvPr>
            <p:ph type="title"/>
          </p:nvPr>
        </p:nvSpPr>
        <p:spPr>
          <a:xfrm>
            <a:off x="2308050" y="711175"/>
            <a:ext cx="4527900" cy="5727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SzPts val="2800"/>
              <a:buNone/>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
        <p:nvSpPr>
          <p:cNvPr id="137" name="Google Shape;137;p21"/>
          <p:cNvSpPr txBox="1">
            <a:spLocks noGrp="1"/>
          </p:cNvSpPr>
          <p:nvPr>
            <p:ph type="title" idx="2"/>
          </p:nvPr>
        </p:nvSpPr>
        <p:spPr>
          <a:xfrm>
            <a:off x="1664325" y="1787225"/>
            <a:ext cx="1908900" cy="48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18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38" name="Google Shape;138;p21"/>
          <p:cNvSpPr txBox="1">
            <a:spLocks noGrp="1"/>
          </p:cNvSpPr>
          <p:nvPr>
            <p:ph type="subTitle" idx="1"/>
          </p:nvPr>
        </p:nvSpPr>
        <p:spPr>
          <a:xfrm>
            <a:off x="1664334" y="2148198"/>
            <a:ext cx="1908900" cy="676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400"/>
              <a:buNone/>
              <a:defRPr sz="1400">
                <a:solidFill>
                  <a:schemeClr val="dk2"/>
                </a:solidFill>
              </a:defRPr>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139" name="Google Shape;139;p21"/>
          <p:cNvSpPr txBox="1">
            <a:spLocks noGrp="1"/>
          </p:cNvSpPr>
          <p:nvPr>
            <p:ph type="title" idx="3"/>
          </p:nvPr>
        </p:nvSpPr>
        <p:spPr>
          <a:xfrm>
            <a:off x="3817459" y="1787225"/>
            <a:ext cx="1908900" cy="48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18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40" name="Google Shape;140;p21"/>
          <p:cNvSpPr txBox="1">
            <a:spLocks noGrp="1"/>
          </p:cNvSpPr>
          <p:nvPr>
            <p:ph type="subTitle" idx="4"/>
          </p:nvPr>
        </p:nvSpPr>
        <p:spPr>
          <a:xfrm>
            <a:off x="3817468" y="2148198"/>
            <a:ext cx="1908900" cy="676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400"/>
              <a:buNone/>
              <a:defRPr sz="1400">
                <a:solidFill>
                  <a:schemeClr val="dk2"/>
                </a:solidFill>
              </a:defRPr>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141" name="Google Shape;141;p21"/>
          <p:cNvSpPr txBox="1">
            <a:spLocks noGrp="1"/>
          </p:cNvSpPr>
          <p:nvPr>
            <p:ph type="title" idx="5"/>
          </p:nvPr>
        </p:nvSpPr>
        <p:spPr>
          <a:xfrm>
            <a:off x="5970592" y="1787225"/>
            <a:ext cx="1908900" cy="48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18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42" name="Google Shape;142;p21"/>
          <p:cNvSpPr txBox="1">
            <a:spLocks noGrp="1"/>
          </p:cNvSpPr>
          <p:nvPr>
            <p:ph type="subTitle" idx="6"/>
          </p:nvPr>
        </p:nvSpPr>
        <p:spPr>
          <a:xfrm>
            <a:off x="5970602" y="2148198"/>
            <a:ext cx="1908900" cy="676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400"/>
              <a:buNone/>
              <a:defRPr sz="1400">
                <a:solidFill>
                  <a:schemeClr val="dk2"/>
                </a:solidFill>
              </a:defRPr>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143" name="Google Shape;143;p21"/>
          <p:cNvSpPr txBox="1">
            <a:spLocks noGrp="1"/>
          </p:cNvSpPr>
          <p:nvPr>
            <p:ph type="title" idx="7"/>
          </p:nvPr>
        </p:nvSpPr>
        <p:spPr>
          <a:xfrm>
            <a:off x="1664325" y="3201025"/>
            <a:ext cx="1908900" cy="48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18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44" name="Google Shape;144;p21"/>
          <p:cNvSpPr txBox="1">
            <a:spLocks noGrp="1"/>
          </p:cNvSpPr>
          <p:nvPr>
            <p:ph type="subTitle" idx="8"/>
          </p:nvPr>
        </p:nvSpPr>
        <p:spPr>
          <a:xfrm>
            <a:off x="1664334" y="3561998"/>
            <a:ext cx="1908900" cy="676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400"/>
              <a:buNone/>
              <a:defRPr sz="1400">
                <a:solidFill>
                  <a:schemeClr val="dk2"/>
                </a:solidFill>
              </a:defRPr>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145" name="Google Shape;145;p21"/>
          <p:cNvSpPr txBox="1">
            <a:spLocks noGrp="1"/>
          </p:cNvSpPr>
          <p:nvPr>
            <p:ph type="title" idx="9"/>
          </p:nvPr>
        </p:nvSpPr>
        <p:spPr>
          <a:xfrm>
            <a:off x="3817459" y="3201025"/>
            <a:ext cx="1908900" cy="48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18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46" name="Google Shape;146;p21"/>
          <p:cNvSpPr txBox="1">
            <a:spLocks noGrp="1"/>
          </p:cNvSpPr>
          <p:nvPr>
            <p:ph type="subTitle" idx="13"/>
          </p:nvPr>
        </p:nvSpPr>
        <p:spPr>
          <a:xfrm>
            <a:off x="3817468" y="3561998"/>
            <a:ext cx="1908900" cy="676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400"/>
              <a:buNone/>
              <a:defRPr sz="1400">
                <a:solidFill>
                  <a:schemeClr val="dk2"/>
                </a:solidFill>
              </a:defRPr>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147" name="Google Shape;147;p21"/>
          <p:cNvSpPr txBox="1">
            <a:spLocks noGrp="1"/>
          </p:cNvSpPr>
          <p:nvPr>
            <p:ph type="title" idx="14"/>
          </p:nvPr>
        </p:nvSpPr>
        <p:spPr>
          <a:xfrm>
            <a:off x="5970592" y="3201025"/>
            <a:ext cx="1908900" cy="48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18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48" name="Google Shape;148;p21"/>
          <p:cNvSpPr txBox="1">
            <a:spLocks noGrp="1"/>
          </p:cNvSpPr>
          <p:nvPr>
            <p:ph type="subTitle" idx="15"/>
          </p:nvPr>
        </p:nvSpPr>
        <p:spPr>
          <a:xfrm>
            <a:off x="5970602" y="3561998"/>
            <a:ext cx="1908900" cy="676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400"/>
              <a:buNone/>
              <a:defRPr sz="1400">
                <a:solidFill>
                  <a:schemeClr val="dk2"/>
                </a:solidFill>
              </a:defRPr>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Tree>
    <p:extLst>
      <p:ext uri="{BB962C8B-B14F-4D97-AF65-F5344CB8AC3E}">
        <p14:creationId xmlns:p14="http://schemas.microsoft.com/office/powerpoint/2010/main" val="41902116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hanks + Credits">
  <p:cSld name="Thanks + Credits">
    <p:spTree>
      <p:nvGrpSpPr>
        <p:cNvPr id="1" name="Shape 149"/>
        <p:cNvGrpSpPr/>
        <p:nvPr/>
      </p:nvGrpSpPr>
      <p:grpSpPr>
        <a:xfrm>
          <a:off x="0" y="0"/>
          <a:ext cx="0" cy="0"/>
          <a:chOff x="0" y="0"/>
          <a:chExt cx="0" cy="0"/>
        </a:xfrm>
      </p:grpSpPr>
      <p:sp>
        <p:nvSpPr>
          <p:cNvPr id="152" name="Google Shape;152;p22"/>
          <p:cNvSpPr txBox="1">
            <a:spLocks noGrp="1"/>
          </p:cNvSpPr>
          <p:nvPr>
            <p:ph type="title"/>
          </p:nvPr>
        </p:nvSpPr>
        <p:spPr>
          <a:xfrm>
            <a:off x="1041650" y="1003422"/>
            <a:ext cx="2802600" cy="722400"/>
          </a:xfrm>
          <a:prstGeom prst="rect">
            <a:avLst/>
          </a:prstGeom>
        </p:spPr>
        <p:txBody>
          <a:bodyPr spcFirstLastPara="1" wrap="square" lIns="91425" tIns="91425" rIns="91425" bIns="91425" anchor="b" anchorCtr="0">
            <a:noAutofit/>
          </a:bodyPr>
          <a:lstStyle>
            <a:lvl1pPr lvl="0" rtl="0">
              <a:lnSpc>
                <a:spcPct val="80000"/>
              </a:lnSpc>
              <a:spcBef>
                <a:spcPts val="0"/>
              </a:spcBef>
              <a:spcAft>
                <a:spcPts val="0"/>
              </a:spcAft>
              <a:buSzPts val="4800"/>
              <a:buNone/>
              <a:defRPr sz="4800"/>
            </a:lvl1pPr>
            <a:lvl2pPr lvl="1" rtl="0">
              <a:lnSpc>
                <a:spcPct val="80000"/>
              </a:lnSpc>
              <a:spcBef>
                <a:spcPts val="0"/>
              </a:spcBef>
              <a:spcAft>
                <a:spcPts val="0"/>
              </a:spcAft>
              <a:buSzPts val="4800"/>
              <a:buNone/>
              <a:defRPr sz="4800"/>
            </a:lvl2pPr>
            <a:lvl3pPr lvl="2" rtl="0">
              <a:lnSpc>
                <a:spcPct val="80000"/>
              </a:lnSpc>
              <a:spcBef>
                <a:spcPts val="0"/>
              </a:spcBef>
              <a:spcAft>
                <a:spcPts val="0"/>
              </a:spcAft>
              <a:buSzPts val="4800"/>
              <a:buNone/>
              <a:defRPr sz="4800"/>
            </a:lvl3pPr>
            <a:lvl4pPr lvl="3" rtl="0">
              <a:lnSpc>
                <a:spcPct val="80000"/>
              </a:lnSpc>
              <a:spcBef>
                <a:spcPts val="0"/>
              </a:spcBef>
              <a:spcAft>
                <a:spcPts val="0"/>
              </a:spcAft>
              <a:buSzPts val="4800"/>
              <a:buNone/>
              <a:defRPr sz="4800"/>
            </a:lvl4pPr>
            <a:lvl5pPr lvl="4" rtl="0">
              <a:lnSpc>
                <a:spcPct val="80000"/>
              </a:lnSpc>
              <a:spcBef>
                <a:spcPts val="0"/>
              </a:spcBef>
              <a:spcAft>
                <a:spcPts val="0"/>
              </a:spcAft>
              <a:buSzPts val="4800"/>
              <a:buNone/>
              <a:defRPr sz="4800"/>
            </a:lvl5pPr>
            <a:lvl6pPr lvl="5" rtl="0">
              <a:lnSpc>
                <a:spcPct val="80000"/>
              </a:lnSpc>
              <a:spcBef>
                <a:spcPts val="0"/>
              </a:spcBef>
              <a:spcAft>
                <a:spcPts val="0"/>
              </a:spcAft>
              <a:buSzPts val="4800"/>
              <a:buNone/>
              <a:defRPr sz="4800"/>
            </a:lvl6pPr>
            <a:lvl7pPr lvl="6" rtl="0">
              <a:lnSpc>
                <a:spcPct val="80000"/>
              </a:lnSpc>
              <a:spcBef>
                <a:spcPts val="0"/>
              </a:spcBef>
              <a:spcAft>
                <a:spcPts val="0"/>
              </a:spcAft>
              <a:buSzPts val="4800"/>
              <a:buNone/>
              <a:defRPr sz="4800"/>
            </a:lvl7pPr>
            <a:lvl8pPr lvl="7" rtl="0">
              <a:lnSpc>
                <a:spcPct val="80000"/>
              </a:lnSpc>
              <a:spcBef>
                <a:spcPts val="0"/>
              </a:spcBef>
              <a:spcAft>
                <a:spcPts val="0"/>
              </a:spcAft>
              <a:buSzPts val="4800"/>
              <a:buNone/>
              <a:defRPr sz="4800"/>
            </a:lvl8pPr>
            <a:lvl9pPr lvl="8" rtl="0">
              <a:lnSpc>
                <a:spcPct val="80000"/>
              </a:lnSpc>
              <a:spcBef>
                <a:spcPts val="0"/>
              </a:spcBef>
              <a:spcAft>
                <a:spcPts val="0"/>
              </a:spcAft>
              <a:buSzPts val="4800"/>
              <a:buNone/>
              <a:defRPr sz="4800"/>
            </a:lvl9pPr>
          </a:lstStyle>
          <a:p>
            <a:endParaRPr/>
          </a:p>
        </p:txBody>
      </p:sp>
      <p:sp>
        <p:nvSpPr>
          <p:cNvPr id="153" name="Google Shape;153;p22"/>
          <p:cNvSpPr txBox="1">
            <a:spLocks noGrp="1"/>
          </p:cNvSpPr>
          <p:nvPr>
            <p:ph type="subTitle" idx="1"/>
          </p:nvPr>
        </p:nvSpPr>
        <p:spPr>
          <a:xfrm>
            <a:off x="1058450" y="1757352"/>
            <a:ext cx="2769000" cy="137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400"/>
              <a:buNone/>
              <a:defRPr sz="1400">
                <a:solidFill>
                  <a:schemeClr val="dk2"/>
                </a:solidFill>
              </a:defRPr>
            </a:lvl1pPr>
            <a:lvl2pPr lvl="1" rtl="0">
              <a:lnSpc>
                <a:spcPct val="100000"/>
              </a:lnSpc>
              <a:spcBef>
                <a:spcPts val="0"/>
              </a:spcBef>
              <a:spcAft>
                <a:spcPts val="0"/>
              </a:spcAft>
              <a:buClr>
                <a:schemeClr val="dk2"/>
              </a:buClr>
              <a:buSzPts val="1400"/>
              <a:buNone/>
              <a:defRPr>
                <a:solidFill>
                  <a:schemeClr val="dk2"/>
                </a:solidFill>
              </a:defRPr>
            </a:lvl2pPr>
            <a:lvl3pPr lvl="2" rtl="0">
              <a:lnSpc>
                <a:spcPct val="100000"/>
              </a:lnSpc>
              <a:spcBef>
                <a:spcPts val="0"/>
              </a:spcBef>
              <a:spcAft>
                <a:spcPts val="0"/>
              </a:spcAft>
              <a:buClr>
                <a:schemeClr val="dk2"/>
              </a:buClr>
              <a:buSzPts val="1400"/>
              <a:buNone/>
              <a:defRPr>
                <a:solidFill>
                  <a:schemeClr val="dk2"/>
                </a:solidFill>
              </a:defRPr>
            </a:lvl3pPr>
            <a:lvl4pPr lvl="3" rtl="0">
              <a:lnSpc>
                <a:spcPct val="100000"/>
              </a:lnSpc>
              <a:spcBef>
                <a:spcPts val="0"/>
              </a:spcBef>
              <a:spcAft>
                <a:spcPts val="0"/>
              </a:spcAft>
              <a:buClr>
                <a:schemeClr val="dk2"/>
              </a:buClr>
              <a:buSzPts val="1400"/>
              <a:buNone/>
              <a:defRPr>
                <a:solidFill>
                  <a:schemeClr val="dk2"/>
                </a:solidFill>
              </a:defRPr>
            </a:lvl4pPr>
            <a:lvl5pPr lvl="4" rtl="0">
              <a:lnSpc>
                <a:spcPct val="100000"/>
              </a:lnSpc>
              <a:spcBef>
                <a:spcPts val="0"/>
              </a:spcBef>
              <a:spcAft>
                <a:spcPts val="0"/>
              </a:spcAft>
              <a:buClr>
                <a:schemeClr val="dk2"/>
              </a:buClr>
              <a:buSzPts val="1400"/>
              <a:buNone/>
              <a:defRPr>
                <a:solidFill>
                  <a:schemeClr val="dk2"/>
                </a:solidFill>
              </a:defRPr>
            </a:lvl5pPr>
            <a:lvl6pPr lvl="5" rtl="0">
              <a:lnSpc>
                <a:spcPct val="100000"/>
              </a:lnSpc>
              <a:spcBef>
                <a:spcPts val="0"/>
              </a:spcBef>
              <a:spcAft>
                <a:spcPts val="0"/>
              </a:spcAft>
              <a:buClr>
                <a:schemeClr val="dk2"/>
              </a:buClr>
              <a:buSzPts val="1400"/>
              <a:buNone/>
              <a:defRPr>
                <a:solidFill>
                  <a:schemeClr val="dk2"/>
                </a:solidFill>
              </a:defRPr>
            </a:lvl6pPr>
            <a:lvl7pPr lvl="6" rtl="0">
              <a:lnSpc>
                <a:spcPct val="100000"/>
              </a:lnSpc>
              <a:spcBef>
                <a:spcPts val="0"/>
              </a:spcBef>
              <a:spcAft>
                <a:spcPts val="0"/>
              </a:spcAft>
              <a:buClr>
                <a:schemeClr val="dk2"/>
              </a:buClr>
              <a:buSzPts val="1400"/>
              <a:buNone/>
              <a:defRPr>
                <a:solidFill>
                  <a:schemeClr val="dk2"/>
                </a:solidFill>
              </a:defRPr>
            </a:lvl7pPr>
            <a:lvl8pPr lvl="7" rtl="0">
              <a:lnSpc>
                <a:spcPct val="100000"/>
              </a:lnSpc>
              <a:spcBef>
                <a:spcPts val="0"/>
              </a:spcBef>
              <a:spcAft>
                <a:spcPts val="0"/>
              </a:spcAft>
              <a:buClr>
                <a:schemeClr val="dk2"/>
              </a:buClr>
              <a:buSzPts val="1400"/>
              <a:buNone/>
              <a:defRPr>
                <a:solidFill>
                  <a:schemeClr val="dk2"/>
                </a:solidFill>
              </a:defRPr>
            </a:lvl8pPr>
            <a:lvl9pPr lvl="8" rtl="0">
              <a:lnSpc>
                <a:spcPct val="100000"/>
              </a:lnSpc>
              <a:spcBef>
                <a:spcPts val="0"/>
              </a:spcBef>
              <a:spcAft>
                <a:spcPts val="0"/>
              </a:spcAft>
              <a:buClr>
                <a:schemeClr val="dk2"/>
              </a:buClr>
              <a:buSzPts val="1400"/>
              <a:buNone/>
              <a:defRPr>
                <a:solidFill>
                  <a:schemeClr val="dk2"/>
                </a:solidFill>
              </a:defRPr>
            </a:lvl9pPr>
          </a:lstStyle>
          <a:p>
            <a:endParaRPr/>
          </a:p>
        </p:txBody>
      </p:sp>
    </p:spTree>
    <p:extLst>
      <p:ext uri="{BB962C8B-B14F-4D97-AF65-F5344CB8AC3E}">
        <p14:creationId xmlns:p14="http://schemas.microsoft.com/office/powerpoint/2010/main" val="300387915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6"/>
        <p:cNvGrpSpPr/>
        <p:nvPr/>
      </p:nvGrpSpPr>
      <p:grpSpPr>
        <a:xfrm>
          <a:off x="0" y="0"/>
          <a:ext cx="0" cy="0"/>
          <a:chOff x="0" y="0"/>
          <a:chExt cx="0" cy="0"/>
        </a:xfrm>
      </p:grpSpPr>
      <p:sp>
        <p:nvSpPr>
          <p:cNvPr id="29" name="Google Shape;29;p5"/>
          <p:cNvSpPr txBox="1">
            <a:spLocks noGrp="1"/>
          </p:cNvSpPr>
          <p:nvPr>
            <p:ph type="title"/>
          </p:nvPr>
        </p:nvSpPr>
        <p:spPr>
          <a:xfrm>
            <a:off x="1002325" y="711181"/>
            <a:ext cx="2403900" cy="5727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
        <p:nvSpPr>
          <p:cNvPr id="30" name="Google Shape;30;p5"/>
          <p:cNvSpPr txBox="1">
            <a:spLocks noGrp="1"/>
          </p:cNvSpPr>
          <p:nvPr>
            <p:ph type="body" idx="1"/>
          </p:nvPr>
        </p:nvSpPr>
        <p:spPr>
          <a:xfrm>
            <a:off x="744675" y="1551725"/>
            <a:ext cx="3593400" cy="2822100"/>
          </a:xfrm>
          <a:prstGeom prst="rect">
            <a:avLst/>
          </a:prstGeom>
        </p:spPr>
        <p:txBody>
          <a:bodyPr spcFirstLastPara="1" wrap="square" lIns="91425" tIns="91425" rIns="91425" bIns="91425" anchor="b" anchorCtr="0">
            <a:noAutofit/>
          </a:bodyPr>
          <a:lstStyle>
            <a:lvl1pPr marL="457200" lvl="0" indent="-317500">
              <a:spcBef>
                <a:spcPts val="0"/>
              </a:spcBef>
              <a:spcAft>
                <a:spcPts val="0"/>
              </a:spcAft>
              <a:buClr>
                <a:schemeClr val="dk2"/>
              </a:buClr>
              <a:buSzPts val="1400"/>
              <a:buChar char="●"/>
              <a:defRPr sz="1400">
                <a:solidFill>
                  <a:schemeClr val="dk2"/>
                </a:solidFill>
              </a:defRPr>
            </a:lvl1pPr>
            <a:lvl2pPr marL="914400" lvl="1" indent="-317500">
              <a:spcBef>
                <a:spcPts val="1600"/>
              </a:spcBef>
              <a:spcAft>
                <a:spcPts val="0"/>
              </a:spcAft>
              <a:buClr>
                <a:schemeClr val="dk2"/>
              </a:buClr>
              <a:buSzPts val="1400"/>
              <a:buChar char="○"/>
              <a:defRPr>
                <a:solidFill>
                  <a:schemeClr val="dk2"/>
                </a:solidFill>
              </a:defRPr>
            </a:lvl2pPr>
            <a:lvl3pPr marL="1371600" lvl="2" indent="-317500">
              <a:spcBef>
                <a:spcPts val="1600"/>
              </a:spcBef>
              <a:spcAft>
                <a:spcPts val="0"/>
              </a:spcAft>
              <a:buClr>
                <a:schemeClr val="dk2"/>
              </a:buClr>
              <a:buSzPts val="1400"/>
              <a:buChar char="■"/>
              <a:defRPr>
                <a:solidFill>
                  <a:schemeClr val="dk2"/>
                </a:solidFill>
              </a:defRPr>
            </a:lvl3pPr>
            <a:lvl4pPr marL="1828800" lvl="3" indent="-317500">
              <a:spcBef>
                <a:spcPts val="1600"/>
              </a:spcBef>
              <a:spcAft>
                <a:spcPts val="0"/>
              </a:spcAft>
              <a:buClr>
                <a:schemeClr val="dk2"/>
              </a:buClr>
              <a:buSzPts val="1400"/>
              <a:buChar char="●"/>
              <a:defRPr>
                <a:solidFill>
                  <a:schemeClr val="dk2"/>
                </a:solidFill>
              </a:defRPr>
            </a:lvl4pPr>
            <a:lvl5pPr marL="2286000" lvl="4" indent="-317500">
              <a:spcBef>
                <a:spcPts val="1600"/>
              </a:spcBef>
              <a:spcAft>
                <a:spcPts val="0"/>
              </a:spcAft>
              <a:buClr>
                <a:schemeClr val="dk2"/>
              </a:buClr>
              <a:buSzPts val="1400"/>
              <a:buChar char="○"/>
              <a:defRPr>
                <a:solidFill>
                  <a:schemeClr val="dk2"/>
                </a:solidFill>
              </a:defRPr>
            </a:lvl5pPr>
            <a:lvl6pPr marL="2743200" lvl="5" indent="-317500">
              <a:spcBef>
                <a:spcPts val="1600"/>
              </a:spcBef>
              <a:spcAft>
                <a:spcPts val="0"/>
              </a:spcAft>
              <a:buClr>
                <a:schemeClr val="dk2"/>
              </a:buClr>
              <a:buSzPts val="1400"/>
              <a:buChar char="■"/>
              <a:defRPr>
                <a:solidFill>
                  <a:schemeClr val="dk2"/>
                </a:solidFill>
              </a:defRPr>
            </a:lvl6pPr>
            <a:lvl7pPr marL="3200400" lvl="6" indent="-317500">
              <a:spcBef>
                <a:spcPts val="1600"/>
              </a:spcBef>
              <a:spcAft>
                <a:spcPts val="0"/>
              </a:spcAft>
              <a:buClr>
                <a:schemeClr val="dk2"/>
              </a:buClr>
              <a:buSzPts val="1400"/>
              <a:buChar char="●"/>
              <a:defRPr>
                <a:solidFill>
                  <a:schemeClr val="dk2"/>
                </a:solidFill>
              </a:defRPr>
            </a:lvl7pPr>
            <a:lvl8pPr marL="3657600" lvl="7" indent="-317500">
              <a:spcBef>
                <a:spcPts val="1600"/>
              </a:spcBef>
              <a:spcAft>
                <a:spcPts val="0"/>
              </a:spcAft>
              <a:buClr>
                <a:schemeClr val="dk2"/>
              </a:buClr>
              <a:buSzPts val="1400"/>
              <a:buChar char="○"/>
              <a:defRPr>
                <a:solidFill>
                  <a:schemeClr val="dk2"/>
                </a:solidFill>
              </a:defRPr>
            </a:lvl8pPr>
            <a:lvl9pPr marL="4114800" lvl="8" indent="-317500">
              <a:spcBef>
                <a:spcPts val="1600"/>
              </a:spcBef>
              <a:spcAft>
                <a:spcPts val="1600"/>
              </a:spcAft>
              <a:buClr>
                <a:schemeClr val="dk2"/>
              </a:buClr>
              <a:buSzPts val="1400"/>
              <a:buChar char="■"/>
              <a:defRPr>
                <a:solidFill>
                  <a:schemeClr val="dk2"/>
                </a:solidFill>
              </a:defRPr>
            </a:lvl9pPr>
          </a:lstStyle>
          <a:p>
            <a:endParaRPr/>
          </a:p>
        </p:txBody>
      </p:sp>
      <p:sp>
        <p:nvSpPr>
          <p:cNvPr id="31" name="Google Shape;31;p5"/>
          <p:cNvSpPr txBox="1">
            <a:spLocks noGrp="1"/>
          </p:cNvSpPr>
          <p:nvPr>
            <p:ph type="body" idx="2"/>
          </p:nvPr>
        </p:nvSpPr>
        <p:spPr>
          <a:xfrm>
            <a:off x="4805925" y="1551725"/>
            <a:ext cx="3593400" cy="2822100"/>
          </a:xfrm>
          <a:prstGeom prst="rect">
            <a:avLst/>
          </a:prstGeom>
        </p:spPr>
        <p:txBody>
          <a:bodyPr spcFirstLastPara="1" wrap="square" lIns="91425" tIns="91425" rIns="91425" bIns="91425" anchor="b" anchorCtr="0">
            <a:noAutofit/>
          </a:bodyPr>
          <a:lstStyle>
            <a:lvl1pPr marL="457200" lvl="0" indent="-317500">
              <a:spcBef>
                <a:spcPts val="0"/>
              </a:spcBef>
              <a:spcAft>
                <a:spcPts val="0"/>
              </a:spcAft>
              <a:buClr>
                <a:schemeClr val="dk2"/>
              </a:buClr>
              <a:buSzPts val="1400"/>
              <a:buChar char="●"/>
              <a:defRPr sz="1400">
                <a:solidFill>
                  <a:schemeClr val="dk2"/>
                </a:solidFill>
              </a:defRPr>
            </a:lvl1pPr>
            <a:lvl2pPr marL="914400" lvl="1" indent="-317500">
              <a:spcBef>
                <a:spcPts val="1600"/>
              </a:spcBef>
              <a:spcAft>
                <a:spcPts val="0"/>
              </a:spcAft>
              <a:buClr>
                <a:schemeClr val="dk2"/>
              </a:buClr>
              <a:buSzPts val="1400"/>
              <a:buChar char="○"/>
              <a:defRPr>
                <a:solidFill>
                  <a:schemeClr val="dk2"/>
                </a:solidFill>
              </a:defRPr>
            </a:lvl2pPr>
            <a:lvl3pPr marL="1371600" lvl="2" indent="-317500">
              <a:spcBef>
                <a:spcPts val="1600"/>
              </a:spcBef>
              <a:spcAft>
                <a:spcPts val="0"/>
              </a:spcAft>
              <a:buClr>
                <a:schemeClr val="dk2"/>
              </a:buClr>
              <a:buSzPts val="1400"/>
              <a:buChar char="■"/>
              <a:defRPr>
                <a:solidFill>
                  <a:schemeClr val="dk2"/>
                </a:solidFill>
              </a:defRPr>
            </a:lvl3pPr>
            <a:lvl4pPr marL="1828800" lvl="3" indent="-317500">
              <a:spcBef>
                <a:spcPts val="1600"/>
              </a:spcBef>
              <a:spcAft>
                <a:spcPts val="0"/>
              </a:spcAft>
              <a:buClr>
                <a:schemeClr val="dk2"/>
              </a:buClr>
              <a:buSzPts val="1400"/>
              <a:buChar char="●"/>
              <a:defRPr>
                <a:solidFill>
                  <a:schemeClr val="dk2"/>
                </a:solidFill>
              </a:defRPr>
            </a:lvl4pPr>
            <a:lvl5pPr marL="2286000" lvl="4" indent="-317500">
              <a:spcBef>
                <a:spcPts val="1600"/>
              </a:spcBef>
              <a:spcAft>
                <a:spcPts val="0"/>
              </a:spcAft>
              <a:buClr>
                <a:schemeClr val="dk2"/>
              </a:buClr>
              <a:buSzPts val="1400"/>
              <a:buChar char="○"/>
              <a:defRPr>
                <a:solidFill>
                  <a:schemeClr val="dk2"/>
                </a:solidFill>
              </a:defRPr>
            </a:lvl5pPr>
            <a:lvl6pPr marL="2743200" lvl="5" indent="-317500">
              <a:spcBef>
                <a:spcPts val="1600"/>
              </a:spcBef>
              <a:spcAft>
                <a:spcPts val="0"/>
              </a:spcAft>
              <a:buClr>
                <a:schemeClr val="dk2"/>
              </a:buClr>
              <a:buSzPts val="1400"/>
              <a:buChar char="■"/>
              <a:defRPr>
                <a:solidFill>
                  <a:schemeClr val="dk2"/>
                </a:solidFill>
              </a:defRPr>
            </a:lvl6pPr>
            <a:lvl7pPr marL="3200400" lvl="6" indent="-317500">
              <a:spcBef>
                <a:spcPts val="1600"/>
              </a:spcBef>
              <a:spcAft>
                <a:spcPts val="0"/>
              </a:spcAft>
              <a:buClr>
                <a:schemeClr val="dk2"/>
              </a:buClr>
              <a:buSzPts val="1400"/>
              <a:buChar char="●"/>
              <a:defRPr>
                <a:solidFill>
                  <a:schemeClr val="dk2"/>
                </a:solidFill>
              </a:defRPr>
            </a:lvl7pPr>
            <a:lvl8pPr marL="3657600" lvl="7" indent="-317500">
              <a:spcBef>
                <a:spcPts val="1600"/>
              </a:spcBef>
              <a:spcAft>
                <a:spcPts val="0"/>
              </a:spcAft>
              <a:buClr>
                <a:schemeClr val="dk2"/>
              </a:buClr>
              <a:buSzPts val="1400"/>
              <a:buChar char="○"/>
              <a:defRPr>
                <a:solidFill>
                  <a:schemeClr val="dk2"/>
                </a:solidFill>
              </a:defRPr>
            </a:lvl8pPr>
            <a:lvl9pPr marL="4114800" lvl="8" indent="-317500">
              <a:spcBef>
                <a:spcPts val="1600"/>
              </a:spcBef>
              <a:spcAft>
                <a:spcPts val="1600"/>
              </a:spcAft>
              <a:buClr>
                <a:schemeClr val="dk2"/>
              </a:buClr>
              <a:buSzPts val="1400"/>
              <a:buChar char="■"/>
              <a:defRPr>
                <a:solidFill>
                  <a:schemeClr val="dk2"/>
                </a:solidFill>
              </a:defRPr>
            </a:lvl9pPr>
          </a:lstStyle>
          <a:p>
            <a:endParaRPr/>
          </a:p>
        </p:txBody>
      </p:sp>
    </p:spTree>
    <p:extLst>
      <p:ext uri="{BB962C8B-B14F-4D97-AF65-F5344CB8AC3E}">
        <p14:creationId xmlns:p14="http://schemas.microsoft.com/office/powerpoint/2010/main" val="21605911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6"/>
        <p:cNvGrpSpPr/>
        <p:nvPr/>
      </p:nvGrpSpPr>
      <p:grpSpPr>
        <a:xfrm>
          <a:off x="0" y="0"/>
          <a:ext cx="0" cy="0"/>
          <a:chOff x="0" y="0"/>
          <a:chExt cx="0" cy="0"/>
        </a:xfrm>
      </p:grpSpPr>
      <p:pic>
        <p:nvPicPr>
          <p:cNvPr id="37" name="Google Shape;37;p7"/>
          <p:cNvPicPr preferRelativeResize="0"/>
          <p:nvPr/>
        </p:nvPicPr>
        <p:blipFill rotWithShape="1">
          <a:blip r:embed="rId2">
            <a:alphaModFix amt="28000"/>
          </a:blip>
          <a:srcRect t="3044" b="39510"/>
          <a:stretch/>
        </p:blipFill>
        <p:spPr>
          <a:xfrm>
            <a:off x="-247650" y="-187450"/>
            <a:ext cx="9736454" cy="5520130"/>
          </a:xfrm>
          <a:prstGeom prst="rect">
            <a:avLst/>
          </a:prstGeom>
          <a:noFill/>
          <a:ln>
            <a:noFill/>
          </a:ln>
        </p:spPr>
      </p:pic>
      <p:pic>
        <p:nvPicPr>
          <p:cNvPr id="38" name="Google Shape;38;p7"/>
          <p:cNvPicPr preferRelativeResize="0"/>
          <p:nvPr/>
        </p:nvPicPr>
        <p:blipFill>
          <a:blip r:embed="rId3">
            <a:alphaModFix/>
          </a:blip>
          <a:stretch>
            <a:fillRect/>
          </a:stretch>
        </p:blipFill>
        <p:spPr>
          <a:xfrm>
            <a:off x="254425" y="201113"/>
            <a:ext cx="8635149" cy="4741275"/>
          </a:xfrm>
          <a:prstGeom prst="rect">
            <a:avLst/>
          </a:prstGeom>
          <a:noFill/>
          <a:ln>
            <a:noFill/>
          </a:ln>
        </p:spPr>
      </p:pic>
      <p:sp>
        <p:nvSpPr>
          <p:cNvPr id="39" name="Google Shape;39;p7"/>
          <p:cNvSpPr txBox="1">
            <a:spLocks noGrp="1"/>
          </p:cNvSpPr>
          <p:nvPr>
            <p:ph type="body" idx="1"/>
          </p:nvPr>
        </p:nvSpPr>
        <p:spPr>
          <a:xfrm>
            <a:off x="996375" y="1900525"/>
            <a:ext cx="2901600" cy="2270400"/>
          </a:xfrm>
          <a:prstGeom prst="rect">
            <a:avLst/>
          </a:prstGeom>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dk2"/>
              </a:buClr>
              <a:buSzPts val="1600"/>
              <a:buChar char="●"/>
              <a:defRPr sz="1600">
                <a:solidFill>
                  <a:schemeClr val="dk2"/>
                </a:solidFill>
              </a:defRPr>
            </a:lvl1pPr>
            <a:lvl2pPr marL="914400" lvl="1" indent="-330200">
              <a:lnSpc>
                <a:spcPct val="100000"/>
              </a:lnSpc>
              <a:spcBef>
                <a:spcPts val="1600"/>
              </a:spcBef>
              <a:spcAft>
                <a:spcPts val="0"/>
              </a:spcAft>
              <a:buClr>
                <a:schemeClr val="dk2"/>
              </a:buClr>
              <a:buSzPts val="1600"/>
              <a:buChar char="○"/>
              <a:defRPr sz="1600">
                <a:solidFill>
                  <a:schemeClr val="dk2"/>
                </a:solidFill>
              </a:defRPr>
            </a:lvl2pPr>
            <a:lvl3pPr marL="1371600" lvl="2" indent="-330200">
              <a:lnSpc>
                <a:spcPct val="100000"/>
              </a:lnSpc>
              <a:spcBef>
                <a:spcPts val="1600"/>
              </a:spcBef>
              <a:spcAft>
                <a:spcPts val="0"/>
              </a:spcAft>
              <a:buClr>
                <a:schemeClr val="dk2"/>
              </a:buClr>
              <a:buSzPts val="1600"/>
              <a:buChar char="■"/>
              <a:defRPr sz="1600">
                <a:solidFill>
                  <a:schemeClr val="dk2"/>
                </a:solidFill>
              </a:defRPr>
            </a:lvl3pPr>
            <a:lvl4pPr marL="1828800" lvl="3" indent="-330200">
              <a:lnSpc>
                <a:spcPct val="100000"/>
              </a:lnSpc>
              <a:spcBef>
                <a:spcPts val="1600"/>
              </a:spcBef>
              <a:spcAft>
                <a:spcPts val="0"/>
              </a:spcAft>
              <a:buClr>
                <a:schemeClr val="dk2"/>
              </a:buClr>
              <a:buSzPts val="1600"/>
              <a:buChar char="●"/>
              <a:defRPr sz="1600">
                <a:solidFill>
                  <a:schemeClr val="dk2"/>
                </a:solidFill>
              </a:defRPr>
            </a:lvl4pPr>
            <a:lvl5pPr marL="2286000" lvl="4" indent="-330200">
              <a:lnSpc>
                <a:spcPct val="100000"/>
              </a:lnSpc>
              <a:spcBef>
                <a:spcPts val="1600"/>
              </a:spcBef>
              <a:spcAft>
                <a:spcPts val="0"/>
              </a:spcAft>
              <a:buClr>
                <a:schemeClr val="dk2"/>
              </a:buClr>
              <a:buSzPts val="1600"/>
              <a:buChar char="○"/>
              <a:defRPr sz="1600">
                <a:solidFill>
                  <a:schemeClr val="dk2"/>
                </a:solidFill>
              </a:defRPr>
            </a:lvl5pPr>
            <a:lvl6pPr marL="2743200" lvl="5" indent="-330200">
              <a:lnSpc>
                <a:spcPct val="100000"/>
              </a:lnSpc>
              <a:spcBef>
                <a:spcPts val="1600"/>
              </a:spcBef>
              <a:spcAft>
                <a:spcPts val="0"/>
              </a:spcAft>
              <a:buClr>
                <a:schemeClr val="dk2"/>
              </a:buClr>
              <a:buSzPts val="1600"/>
              <a:buChar char="■"/>
              <a:defRPr sz="1600">
                <a:solidFill>
                  <a:schemeClr val="dk2"/>
                </a:solidFill>
              </a:defRPr>
            </a:lvl6pPr>
            <a:lvl7pPr marL="3200400" lvl="6" indent="-330200">
              <a:lnSpc>
                <a:spcPct val="100000"/>
              </a:lnSpc>
              <a:spcBef>
                <a:spcPts val="1600"/>
              </a:spcBef>
              <a:spcAft>
                <a:spcPts val="0"/>
              </a:spcAft>
              <a:buClr>
                <a:schemeClr val="dk2"/>
              </a:buClr>
              <a:buSzPts val="1600"/>
              <a:buChar char="●"/>
              <a:defRPr sz="1600">
                <a:solidFill>
                  <a:schemeClr val="dk2"/>
                </a:solidFill>
              </a:defRPr>
            </a:lvl7pPr>
            <a:lvl8pPr marL="3657600" lvl="7" indent="-330200">
              <a:lnSpc>
                <a:spcPct val="100000"/>
              </a:lnSpc>
              <a:spcBef>
                <a:spcPts val="1600"/>
              </a:spcBef>
              <a:spcAft>
                <a:spcPts val="0"/>
              </a:spcAft>
              <a:buClr>
                <a:schemeClr val="dk2"/>
              </a:buClr>
              <a:buSzPts val="1600"/>
              <a:buChar char="○"/>
              <a:defRPr sz="1600">
                <a:solidFill>
                  <a:schemeClr val="dk2"/>
                </a:solidFill>
              </a:defRPr>
            </a:lvl8pPr>
            <a:lvl9pPr marL="4114800" lvl="8" indent="-330200">
              <a:lnSpc>
                <a:spcPct val="100000"/>
              </a:lnSpc>
              <a:spcBef>
                <a:spcPts val="1600"/>
              </a:spcBef>
              <a:spcAft>
                <a:spcPts val="1600"/>
              </a:spcAft>
              <a:buClr>
                <a:schemeClr val="dk2"/>
              </a:buClr>
              <a:buSzPts val="1600"/>
              <a:buChar char="■"/>
              <a:defRPr sz="1600">
                <a:solidFill>
                  <a:schemeClr val="dk2"/>
                </a:solidFill>
              </a:defRPr>
            </a:lvl9pPr>
          </a:lstStyle>
          <a:p>
            <a:endParaRPr/>
          </a:p>
        </p:txBody>
      </p:sp>
      <p:sp>
        <p:nvSpPr>
          <p:cNvPr id="40" name="Google Shape;40;p7"/>
          <p:cNvSpPr txBox="1">
            <a:spLocks noGrp="1"/>
          </p:cNvSpPr>
          <p:nvPr>
            <p:ph type="title"/>
          </p:nvPr>
        </p:nvSpPr>
        <p:spPr>
          <a:xfrm>
            <a:off x="1002325" y="711181"/>
            <a:ext cx="2403900" cy="5727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4"/>
        <p:cNvGrpSpPr/>
        <p:nvPr/>
      </p:nvGrpSpPr>
      <p:grpSpPr>
        <a:xfrm>
          <a:off x="0" y="0"/>
          <a:ext cx="0" cy="0"/>
          <a:chOff x="0" y="0"/>
          <a:chExt cx="0" cy="0"/>
        </a:xfrm>
      </p:grpSpPr>
      <p:pic>
        <p:nvPicPr>
          <p:cNvPr id="55" name="Google Shape;55;p11"/>
          <p:cNvPicPr preferRelativeResize="0"/>
          <p:nvPr/>
        </p:nvPicPr>
        <p:blipFill rotWithShape="1">
          <a:blip r:embed="rId2">
            <a:alphaModFix amt="28000"/>
          </a:blip>
          <a:srcRect t="3044" b="39510"/>
          <a:stretch/>
        </p:blipFill>
        <p:spPr>
          <a:xfrm>
            <a:off x="-247650" y="-187450"/>
            <a:ext cx="9736454" cy="5520130"/>
          </a:xfrm>
          <a:prstGeom prst="rect">
            <a:avLst/>
          </a:prstGeom>
          <a:noFill/>
          <a:ln>
            <a:noFill/>
          </a:ln>
        </p:spPr>
      </p:pic>
      <p:pic>
        <p:nvPicPr>
          <p:cNvPr id="56" name="Google Shape;56;p11"/>
          <p:cNvPicPr preferRelativeResize="0"/>
          <p:nvPr/>
        </p:nvPicPr>
        <p:blipFill rotWithShape="1">
          <a:blip r:embed="rId3">
            <a:alphaModFix/>
          </a:blip>
          <a:srcRect t="16734" r="8892" b="18300"/>
          <a:stretch/>
        </p:blipFill>
        <p:spPr>
          <a:xfrm rot="-5400000">
            <a:off x="4748475" y="480657"/>
            <a:ext cx="2036850" cy="846042"/>
          </a:xfrm>
          <a:prstGeom prst="rect">
            <a:avLst/>
          </a:prstGeom>
          <a:noFill/>
          <a:ln>
            <a:noFill/>
          </a:ln>
        </p:spPr>
      </p:pic>
      <p:pic>
        <p:nvPicPr>
          <p:cNvPr id="57" name="Google Shape;57;p11"/>
          <p:cNvPicPr preferRelativeResize="0"/>
          <p:nvPr/>
        </p:nvPicPr>
        <p:blipFill rotWithShape="1">
          <a:blip r:embed="rId3">
            <a:alphaModFix/>
          </a:blip>
          <a:srcRect t="16734" r="8892" b="18300"/>
          <a:stretch/>
        </p:blipFill>
        <p:spPr>
          <a:xfrm rot="-5400000">
            <a:off x="5339025" y="595407"/>
            <a:ext cx="2036850" cy="846042"/>
          </a:xfrm>
          <a:prstGeom prst="rect">
            <a:avLst/>
          </a:prstGeom>
          <a:noFill/>
          <a:ln>
            <a:noFill/>
          </a:ln>
        </p:spPr>
      </p:pic>
      <p:pic>
        <p:nvPicPr>
          <p:cNvPr id="58" name="Google Shape;58;p11"/>
          <p:cNvPicPr preferRelativeResize="0"/>
          <p:nvPr/>
        </p:nvPicPr>
        <p:blipFill rotWithShape="1">
          <a:blip r:embed="rId4">
            <a:alphaModFix/>
          </a:blip>
          <a:srcRect b="7123"/>
          <a:stretch/>
        </p:blipFill>
        <p:spPr>
          <a:xfrm>
            <a:off x="1974100" y="324738"/>
            <a:ext cx="5195775" cy="4494025"/>
          </a:xfrm>
          <a:prstGeom prst="rect">
            <a:avLst/>
          </a:prstGeom>
          <a:noFill/>
          <a:ln>
            <a:noFill/>
          </a:ln>
        </p:spPr>
      </p:pic>
      <p:sp>
        <p:nvSpPr>
          <p:cNvPr id="59" name="Google Shape;59;p11"/>
          <p:cNvSpPr txBox="1">
            <a:spLocks noGrp="1"/>
          </p:cNvSpPr>
          <p:nvPr>
            <p:ph type="title" hasCustomPrompt="1"/>
          </p:nvPr>
        </p:nvSpPr>
        <p:spPr>
          <a:xfrm>
            <a:off x="2838275" y="1645347"/>
            <a:ext cx="4001700" cy="11370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dk2"/>
              </a:buClr>
              <a:buSzPts val="7200"/>
              <a:buNone/>
              <a:defRPr sz="7200" b="0">
                <a:solidFill>
                  <a:schemeClr val="dk2"/>
                </a:solidFill>
              </a:defRPr>
            </a:lvl1pPr>
            <a:lvl2pPr lvl="1" algn="ctr">
              <a:spcBef>
                <a:spcPts val="0"/>
              </a:spcBef>
              <a:spcAft>
                <a:spcPts val="0"/>
              </a:spcAft>
              <a:buSzPts val="7200"/>
              <a:buNone/>
              <a:defRPr sz="7200"/>
            </a:lvl2pPr>
            <a:lvl3pPr lvl="2" algn="ctr">
              <a:spcBef>
                <a:spcPts val="0"/>
              </a:spcBef>
              <a:spcAft>
                <a:spcPts val="0"/>
              </a:spcAft>
              <a:buSzPts val="7200"/>
              <a:buNone/>
              <a:defRPr sz="7200"/>
            </a:lvl3pPr>
            <a:lvl4pPr lvl="3" algn="ctr">
              <a:spcBef>
                <a:spcPts val="0"/>
              </a:spcBef>
              <a:spcAft>
                <a:spcPts val="0"/>
              </a:spcAft>
              <a:buSzPts val="7200"/>
              <a:buNone/>
              <a:defRPr sz="7200"/>
            </a:lvl4pPr>
            <a:lvl5pPr lvl="4" algn="ctr">
              <a:spcBef>
                <a:spcPts val="0"/>
              </a:spcBef>
              <a:spcAft>
                <a:spcPts val="0"/>
              </a:spcAft>
              <a:buSzPts val="7200"/>
              <a:buNone/>
              <a:defRPr sz="7200"/>
            </a:lvl5pPr>
            <a:lvl6pPr lvl="5" algn="ctr">
              <a:spcBef>
                <a:spcPts val="0"/>
              </a:spcBef>
              <a:spcAft>
                <a:spcPts val="0"/>
              </a:spcAft>
              <a:buSzPts val="7200"/>
              <a:buNone/>
              <a:defRPr sz="7200"/>
            </a:lvl6pPr>
            <a:lvl7pPr lvl="6" algn="ctr">
              <a:spcBef>
                <a:spcPts val="0"/>
              </a:spcBef>
              <a:spcAft>
                <a:spcPts val="0"/>
              </a:spcAft>
              <a:buSzPts val="7200"/>
              <a:buNone/>
              <a:defRPr sz="7200"/>
            </a:lvl7pPr>
            <a:lvl8pPr lvl="7" algn="ctr">
              <a:spcBef>
                <a:spcPts val="0"/>
              </a:spcBef>
              <a:spcAft>
                <a:spcPts val="0"/>
              </a:spcAft>
              <a:buSzPts val="7200"/>
              <a:buNone/>
              <a:defRPr sz="7200"/>
            </a:lvl8pPr>
            <a:lvl9pPr lvl="8" algn="ctr">
              <a:spcBef>
                <a:spcPts val="0"/>
              </a:spcBef>
              <a:spcAft>
                <a:spcPts val="0"/>
              </a:spcAft>
              <a:buSzPts val="7200"/>
              <a:buNone/>
              <a:defRPr sz="7200"/>
            </a:lvl9pPr>
          </a:lstStyle>
          <a:p>
            <a:r>
              <a:t>xx%</a:t>
            </a:r>
          </a:p>
        </p:txBody>
      </p:sp>
      <p:sp>
        <p:nvSpPr>
          <p:cNvPr id="60" name="Google Shape;60;p11"/>
          <p:cNvSpPr txBox="1">
            <a:spLocks noGrp="1"/>
          </p:cNvSpPr>
          <p:nvPr>
            <p:ph type="body" idx="1"/>
          </p:nvPr>
        </p:nvSpPr>
        <p:spPr>
          <a:xfrm>
            <a:off x="3335675" y="3062950"/>
            <a:ext cx="30069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Clr>
                <a:schemeClr val="dk2"/>
              </a:buClr>
              <a:buSzPts val="1800"/>
              <a:buChar char="●"/>
              <a:defRPr>
                <a:solidFill>
                  <a:schemeClr val="dk2"/>
                </a:solidFill>
              </a:defRPr>
            </a:lvl1pPr>
            <a:lvl2pPr marL="914400" lvl="1" indent="-342900" algn="ctr">
              <a:spcBef>
                <a:spcPts val="1600"/>
              </a:spcBef>
              <a:spcAft>
                <a:spcPts val="0"/>
              </a:spcAft>
              <a:buClr>
                <a:schemeClr val="dk2"/>
              </a:buClr>
              <a:buSzPts val="1800"/>
              <a:buChar char="○"/>
              <a:defRPr sz="1800">
                <a:solidFill>
                  <a:schemeClr val="dk2"/>
                </a:solidFill>
              </a:defRPr>
            </a:lvl2pPr>
            <a:lvl3pPr marL="1371600" lvl="2" indent="-342900" algn="ctr">
              <a:spcBef>
                <a:spcPts val="1600"/>
              </a:spcBef>
              <a:spcAft>
                <a:spcPts val="0"/>
              </a:spcAft>
              <a:buClr>
                <a:schemeClr val="dk2"/>
              </a:buClr>
              <a:buSzPts val="1800"/>
              <a:buChar char="■"/>
              <a:defRPr sz="1800">
                <a:solidFill>
                  <a:schemeClr val="dk2"/>
                </a:solidFill>
              </a:defRPr>
            </a:lvl3pPr>
            <a:lvl4pPr marL="1828800" lvl="3" indent="-342900" algn="ctr">
              <a:spcBef>
                <a:spcPts val="1600"/>
              </a:spcBef>
              <a:spcAft>
                <a:spcPts val="0"/>
              </a:spcAft>
              <a:buClr>
                <a:schemeClr val="dk2"/>
              </a:buClr>
              <a:buSzPts val="1800"/>
              <a:buChar char="●"/>
              <a:defRPr sz="1800">
                <a:solidFill>
                  <a:schemeClr val="dk2"/>
                </a:solidFill>
              </a:defRPr>
            </a:lvl4pPr>
            <a:lvl5pPr marL="2286000" lvl="4" indent="-342900" algn="ctr">
              <a:spcBef>
                <a:spcPts val="1600"/>
              </a:spcBef>
              <a:spcAft>
                <a:spcPts val="0"/>
              </a:spcAft>
              <a:buClr>
                <a:schemeClr val="dk2"/>
              </a:buClr>
              <a:buSzPts val="1800"/>
              <a:buChar char="○"/>
              <a:defRPr sz="1800">
                <a:solidFill>
                  <a:schemeClr val="dk2"/>
                </a:solidFill>
              </a:defRPr>
            </a:lvl5pPr>
            <a:lvl6pPr marL="2743200" lvl="5" indent="-342900" algn="ctr">
              <a:spcBef>
                <a:spcPts val="1600"/>
              </a:spcBef>
              <a:spcAft>
                <a:spcPts val="0"/>
              </a:spcAft>
              <a:buClr>
                <a:schemeClr val="dk2"/>
              </a:buClr>
              <a:buSzPts val="1800"/>
              <a:buChar char="■"/>
              <a:defRPr sz="1800">
                <a:solidFill>
                  <a:schemeClr val="dk2"/>
                </a:solidFill>
              </a:defRPr>
            </a:lvl6pPr>
            <a:lvl7pPr marL="3200400" lvl="6" indent="-342900" algn="ctr">
              <a:spcBef>
                <a:spcPts val="1600"/>
              </a:spcBef>
              <a:spcAft>
                <a:spcPts val="0"/>
              </a:spcAft>
              <a:buClr>
                <a:schemeClr val="dk2"/>
              </a:buClr>
              <a:buSzPts val="1800"/>
              <a:buChar char="●"/>
              <a:defRPr sz="1800">
                <a:solidFill>
                  <a:schemeClr val="dk2"/>
                </a:solidFill>
              </a:defRPr>
            </a:lvl7pPr>
            <a:lvl8pPr marL="3657600" lvl="7" indent="-342900" algn="ctr">
              <a:spcBef>
                <a:spcPts val="1600"/>
              </a:spcBef>
              <a:spcAft>
                <a:spcPts val="0"/>
              </a:spcAft>
              <a:buClr>
                <a:schemeClr val="dk2"/>
              </a:buClr>
              <a:buSzPts val="1800"/>
              <a:buChar char="○"/>
              <a:defRPr sz="1800">
                <a:solidFill>
                  <a:schemeClr val="dk2"/>
                </a:solidFill>
              </a:defRPr>
            </a:lvl8pPr>
            <a:lvl9pPr marL="4114800" lvl="8" indent="-342900" algn="ctr">
              <a:spcBef>
                <a:spcPts val="1600"/>
              </a:spcBef>
              <a:spcAft>
                <a:spcPts val="1600"/>
              </a:spcAft>
              <a:buClr>
                <a:schemeClr val="dk2"/>
              </a:buClr>
              <a:buSzPts val="1800"/>
              <a:buChar char="■"/>
              <a:defRPr sz="1800">
                <a:solidFill>
                  <a:schemeClr val="dk2"/>
                </a:solidFil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61"/>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p:cSld name="BLANK_1">
    <p:spTree>
      <p:nvGrpSpPr>
        <p:cNvPr id="1" name="Shape 157"/>
        <p:cNvGrpSpPr/>
        <p:nvPr/>
      </p:nvGrpSpPr>
      <p:grpSpPr>
        <a:xfrm>
          <a:off x="0" y="0"/>
          <a:ext cx="0" cy="0"/>
          <a:chOff x="0" y="0"/>
          <a:chExt cx="0" cy="0"/>
        </a:xfrm>
      </p:grpSpPr>
      <p:pic>
        <p:nvPicPr>
          <p:cNvPr id="158" name="Google Shape;158;p23"/>
          <p:cNvPicPr preferRelativeResize="0"/>
          <p:nvPr/>
        </p:nvPicPr>
        <p:blipFill rotWithShape="1">
          <a:blip r:embed="rId2">
            <a:alphaModFix amt="28000"/>
          </a:blip>
          <a:srcRect t="3044" b="39510"/>
          <a:stretch/>
        </p:blipFill>
        <p:spPr>
          <a:xfrm>
            <a:off x="-247650" y="-187450"/>
            <a:ext cx="9736454" cy="552013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1">
  <p:cSld name="CAPTION_ONLY_1_1">
    <p:spTree>
      <p:nvGrpSpPr>
        <p:cNvPr id="1" name="Shape 159"/>
        <p:cNvGrpSpPr/>
        <p:nvPr/>
      </p:nvGrpSpPr>
      <p:grpSpPr>
        <a:xfrm>
          <a:off x="0" y="0"/>
          <a:ext cx="0" cy="0"/>
          <a:chOff x="0" y="0"/>
          <a:chExt cx="0" cy="0"/>
        </a:xfrm>
      </p:grpSpPr>
      <p:pic>
        <p:nvPicPr>
          <p:cNvPr id="160" name="Google Shape;160;p24"/>
          <p:cNvPicPr preferRelativeResize="0"/>
          <p:nvPr/>
        </p:nvPicPr>
        <p:blipFill rotWithShape="1">
          <a:blip r:embed="rId2">
            <a:alphaModFix amt="28000"/>
          </a:blip>
          <a:srcRect t="3044" b="39510"/>
          <a:stretch/>
        </p:blipFill>
        <p:spPr>
          <a:xfrm>
            <a:off x="-247650" y="-187450"/>
            <a:ext cx="9736454" cy="5520130"/>
          </a:xfrm>
          <a:prstGeom prst="rect">
            <a:avLst/>
          </a:prstGeom>
          <a:noFill/>
          <a:ln>
            <a:noFill/>
          </a:ln>
        </p:spPr>
      </p:pic>
      <p:pic>
        <p:nvPicPr>
          <p:cNvPr id="161" name="Google Shape;161;p24"/>
          <p:cNvPicPr preferRelativeResize="0"/>
          <p:nvPr/>
        </p:nvPicPr>
        <p:blipFill>
          <a:blip r:embed="rId3">
            <a:alphaModFix/>
          </a:blip>
          <a:stretch>
            <a:fillRect/>
          </a:stretch>
        </p:blipFill>
        <p:spPr>
          <a:xfrm>
            <a:off x="255775" y="186275"/>
            <a:ext cx="8632448" cy="4770949"/>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2">
  <p:cSld name="SECTION_TITLE_AND_DESCRIPTION_1_1_3_1">
    <p:spTree>
      <p:nvGrpSpPr>
        <p:cNvPr id="1" name="Shape 162"/>
        <p:cNvGrpSpPr/>
        <p:nvPr/>
      </p:nvGrpSpPr>
      <p:grpSpPr>
        <a:xfrm>
          <a:off x="0" y="0"/>
          <a:ext cx="0" cy="0"/>
          <a:chOff x="0" y="0"/>
          <a:chExt cx="0" cy="0"/>
        </a:xfrm>
      </p:grpSpPr>
      <p:pic>
        <p:nvPicPr>
          <p:cNvPr id="163" name="Google Shape;163;p25"/>
          <p:cNvPicPr preferRelativeResize="0"/>
          <p:nvPr/>
        </p:nvPicPr>
        <p:blipFill rotWithShape="1">
          <a:blip r:embed="rId2">
            <a:alphaModFix amt="28000"/>
          </a:blip>
          <a:srcRect t="3044" b="39510"/>
          <a:stretch/>
        </p:blipFill>
        <p:spPr>
          <a:xfrm>
            <a:off x="-247650" y="-187450"/>
            <a:ext cx="9736454" cy="5520130"/>
          </a:xfrm>
          <a:prstGeom prst="rect">
            <a:avLst/>
          </a:prstGeom>
          <a:noFill/>
          <a:ln>
            <a:noFill/>
          </a:ln>
        </p:spPr>
      </p:pic>
      <p:pic>
        <p:nvPicPr>
          <p:cNvPr id="164" name="Google Shape;164;p25"/>
          <p:cNvPicPr preferRelativeResize="0"/>
          <p:nvPr/>
        </p:nvPicPr>
        <p:blipFill>
          <a:blip r:embed="rId3">
            <a:alphaModFix/>
          </a:blip>
          <a:stretch>
            <a:fillRect/>
          </a:stretch>
        </p:blipFill>
        <p:spPr>
          <a:xfrm>
            <a:off x="254425" y="201113"/>
            <a:ext cx="8635149" cy="4741275"/>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3" Type="http://schemas.openxmlformats.org/officeDocument/2006/relationships/slideLayout" Target="../slideLayouts/slideLayout16.xml"/><Relationship Id="rId21" Type="http://schemas.openxmlformats.org/officeDocument/2006/relationships/slideLayout" Target="../slideLayouts/slideLayout34.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23" Type="http://schemas.openxmlformats.org/officeDocument/2006/relationships/theme" Target="../theme/theme2.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2"/>
              </a:buClr>
              <a:buSzPts val="2800"/>
              <a:buFont typeface="Concert One"/>
              <a:buNone/>
              <a:defRPr sz="2800" b="1">
                <a:solidFill>
                  <a:schemeClr val="accent2"/>
                </a:solidFill>
                <a:latin typeface="Concert One"/>
                <a:ea typeface="Concert One"/>
                <a:cs typeface="Concert One"/>
                <a:sym typeface="Concert One"/>
              </a:defRPr>
            </a:lvl1pPr>
            <a:lvl2pPr lvl="1">
              <a:spcBef>
                <a:spcPts val="0"/>
              </a:spcBef>
              <a:spcAft>
                <a:spcPts val="0"/>
              </a:spcAft>
              <a:buClr>
                <a:schemeClr val="accent2"/>
              </a:buClr>
              <a:buSzPts val="2800"/>
              <a:buNone/>
              <a:defRPr sz="2800">
                <a:solidFill>
                  <a:schemeClr val="accent2"/>
                </a:solidFill>
              </a:defRPr>
            </a:lvl2pPr>
            <a:lvl3pPr lvl="2">
              <a:spcBef>
                <a:spcPts val="0"/>
              </a:spcBef>
              <a:spcAft>
                <a:spcPts val="0"/>
              </a:spcAft>
              <a:buClr>
                <a:schemeClr val="accent2"/>
              </a:buClr>
              <a:buSzPts val="2800"/>
              <a:buNone/>
              <a:defRPr sz="2800">
                <a:solidFill>
                  <a:schemeClr val="accent2"/>
                </a:solidFill>
              </a:defRPr>
            </a:lvl3pPr>
            <a:lvl4pPr lvl="3">
              <a:spcBef>
                <a:spcPts val="0"/>
              </a:spcBef>
              <a:spcAft>
                <a:spcPts val="0"/>
              </a:spcAft>
              <a:buClr>
                <a:schemeClr val="accent2"/>
              </a:buClr>
              <a:buSzPts val="2800"/>
              <a:buNone/>
              <a:defRPr sz="2800">
                <a:solidFill>
                  <a:schemeClr val="accent2"/>
                </a:solidFill>
              </a:defRPr>
            </a:lvl4pPr>
            <a:lvl5pPr lvl="4">
              <a:spcBef>
                <a:spcPts val="0"/>
              </a:spcBef>
              <a:spcAft>
                <a:spcPts val="0"/>
              </a:spcAft>
              <a:buClr>
                <a:schemeClr val="accent2"/>
              </a:buClr>
              <a:buSzPts val="2800"/>
              <a:buNone/>
              <a:defRPr sz="2800">
                <a:solidFill>
                  <a:schemeClr val="accent2"/>
                </a:solidFill>
              </a:defRPr>
            </a:lvl5pPr>
            <a:lvl6pPr lvl="5">
              <a:spcBef>
                <a:spcPts val="0"/>
              </a:spcBef>
              <a:spcAft>
                <a:spcPts val="0"/>
              </a:spcAft>
              <a:buClr>
                <a:schemeClr val="accent2"/>
              </a:buClr>
              <a:buSzPts val="2800"/>
              <a:buNone/>
              <a:defRPr sz="2800">
                <a:solidFill>
                  <a:schemeClr val="accent2"/>
                </a:solidFill>
              </a:defRPr>
            </a:lvl6pPr>
            <a:lvl7pPr lvl="6">
              <a:spcBef>
                <a:spcPts val="0"/>
              </a:spcBef>
              <a:spcAft>
                <a:spcPts val="0"/>
              </a:spcAft>
              <a:buClr>
                <a:schemeClr val="accent2"/>
              </a:buClr>
              <a:buSzPts val="2800"/>
              <a:buNone/>
              <a:defRPr sz="2800">
                <a:solidFill>
                  <a:schemeClr val="accent2"/>
                </a:solidFill>
              </a:defRPr>
            </a:lvl7pPr>
            <a:lvl8pPr lvl="7">
              <a:spcBef>
                <a:spcPts val="0"/>
              </a:spcBef>
              <a:spcAft>
                <a:spcPts val="0"/>
              </a:spcAft>
              <a:buClr>
                <a:schemeClr val="accent2"/>
              </a:buClr>
              <a:buSzPts val="2800"/>
              <a:buNone/>
              <a:defRPr sz="2800">
                <a:solidFill>
                  <a:schemeClr val="accent2"/>
                </a:solidFill>
              </a:defRPr>
            </a:lvl8pPr>
            <a:lvl9pPr lvl="8">
              <a:spcBef>
                <a:spcPts val="0"/>
              </a:spcBef>
              <a:spcAft>
                <a:spcPts val="0"/>
              </a:spcAft>
              <a:buClr>
                <a:schemeClr val="accent2"/>
              </a:buClr>
              <a:buSzPts val="2800"/>
              <a:buNone/>
              <a:defRPr sz="2800">
                <a:solidFill>
                  <a:schemeClr val="accent2"/>
                </a:solidFill>
              </a:defRPr>
            </a:lvl9pPr>
          </a:lstStyle>
          <a:p>
            <a:endParaRPr/>
          </a:p>
        </p:txBody>
      </p:sp>
      <p:sp>
        <p:nvSpPr>
          <p:cNvPr id="7" name="Google Shape;7;p1"/>
          <p:cNvSpPr txBox="1">
            <a:spLocks noGrp="1"/>
          </p:cNvSpPr>
          <p:nvPr>
            <p:ph type="body" idx="1"/>
          </p:nvPr>
        </p:nvSpPr>
        <p:spPr>
          <a:xfrm>
            <a:off x="311700" y="1124900"/>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accent2"/>
              </a:buClr>
              <a:buSzPts val="1800"/>
              <a:buFont typeface="Roboto Mono Medium"/>
              <a:buChar char="●"/>
              <a:defRPr sz="1800">
                <a:solidFill>
                  <a:schemeClr val="accent2"/>
                </a:solidFill>
                <a:latin typeface="Roboto Mono Medium"/>
                <a:ea typeface="Roboto Mono Medium"/>
                <a:cs typeface="Roboto Mono Medium"/>
                <a:sym typeface="Roboto Mono Medium"/>
              </a:defRPr>
            </a:lvl1pPr>
            <a:lvl2pPr marL="914400" lvl="1" indent="-317500">
              <a:lnSpc>
                <a:spcPct val="100000"/>
              </a:lnSpc>
              <a:spcBef>
                <a:spcPts val="1600"/>
              </a:spcBef>
              <a:spcAft>
                <a:spcPts val="0"/>
              </a:spcAft>
              <a:buClr>
                <a:schemeClr val="accent2"/>
              </a:buClr>
              <a:buSzPts val="1400"/>
              <a:buFont typeface="Roboto Mono Medium"/>
              <a:buChar char="○"/>
              <a:defRPr>
                <a:solidFill>
                  <a:schemeClr val="accent2"/>
                </a:solidFill>
                <a:latin typeface="Roboto Mono Medium"/>
                <a:ea typeface="Roboto Mono Medium"/>
                <a:cs typeface="Roboto Mono Medium"/>
                <a:sym typeface="Roboto Mono Medium"/>
              </a:defRPr>
            </a:lvl2pPr>
            <a:lvl3pPr marL="1371600" lvl="2" indent="-317500">
              <a:lnSpc>
                <a:spcPct val="100000"/>
              </a:lnSpc>
              <a:spcBef>
                <a:spcPts val="1600"/>
              </a:spcBef>
              <a:spcAft>
                <a:spcPts val="0"/>
              </a:spcAft>
              <a:buClr>
                <a:schemeClr val="accent2"/>
              </a:buClr>
              <a:buSzPts val="1400"/>
              <a:buFont typeface="Roboto Mono Medium"/>
              <a:buChar char="■"/>
              <a:defRPr>
                <a:solidFill>
                  <a:schemeClr val="accent2"/>
                </a:solidFill>
                <a:latin typeface="Roboto Mono Medium"/>
                <a:ea typeface="Roboto Mono Medium"/>
                <a:cs typeface="Roboto Mono Medium"/>
                <a:sym typeface="Roboto Mono Medium"/>
              </a:defRPr>
            </a:lvl3pPr>
            <a:lvl4pPr marL="1828800" lvl="3" indent="-317500">
              <a:lnSpc>
                <a:spcPct val="100000"/>
              </a:lnSpc>
              <a:spcBef>
                <a:spcPts val="1600"/>
              </a:spcBef>
              <a:spcAft>
                <a:spcPts val="0"/>
              </a:spcAft>
              <a:buClr>
                <a:schemeClr val="accent2"/>
              </a:buClr>
              <a:buSzPts val="1400"/>
              <a:buFont typeface="Roboto Mono Medium"/>
              <a:buChar char="●"/>
              <a:defRPr>
                <a:solidFill>
                  <a:schemeClr val="accent2"/>
                </a:solidFill>
                <a:latin typeface="Roboto Mono Medium"/>
                <a:ea typeface="Roboto Mono Medium"/>
                <a:cs typeface="Roboto Mono Medium"/>
                <a:sym typeface="Roboto Mono Medium"/>
              </a:defRPr>
            </a:lvl4pPr>
            <a:lvl5pPr marL="2286000" lvl="4" indent="-317500">
              <a:lnSpc>
                <a:spcPct val="100000"/>
              </a:lnSpc>
              <a:spcBef>
                <a:spcPts val="1600"/>
              </a:spcBef>
              <a:spcAft>
                <a:spcPts val="0"/>
              </a:spcAft>
              <a:buClr>
                <a:schemeClr val="accent2"/>
              </a:buClr>
              <a:buSzPts val="1400"/>
              <a:buFont typeface="Roboto Mono Medium"/>
              <a:buChar char="○"/>
              <a:defRPr>
                <a:solidFill>
                  <a:schemeClr val="accent2"/>
                </a:solidFill>
                <a:latin typeface="Roboto Mono Medium"/>
                <a:ea typeface="Roboto Mono Medium"/>
                <a:cs typeface="Roboto Mono Medium"/>
                <a:sym typeface="Roboto Mono Medium"/>
              </a:defRPr>
            </a:lvl5pPr>
            <a:lvl6pPr marL="2743200" lvl="5" indent="-317500">
              <a:lnSpc>
                <a:spcPct val="100000"/>
              </a:lnSpc>
              <a:spcBef>
                <a:spcPts val="1600"/>
              </a:spcBef>
              <a:spcAft>
                <a:spcPts val="0"/>
              </a:spcAft>
              <a:buClr>
                <a:schemeClr val="accent2"/>
              </a:buClr>
              <a:buSzPts val="1400"/>
              <a:buFont typeface="Roboto Mono Medium"/>
              <a:buChar char="■"/>
              <a:defRPr>
                <a:solidFill>
                  <a:schemeClr val="accent2"/>
                </a:solidFill>
                <a:latin typeface="Roboto Mono Medium"/>
                <a:ea typeface="Roboto Mono Medium"/>
                <a:cs typeface="Roboto Mono Medium"/>
                <a:sym typeface="Roboto Mono Medium"/>
              </a:defRPr>
            </a:lvl6pPr>
            <a:lvl7pPr marL="3200400" lvl="6" indent="-317500">
              <a:lnSpc>
                <a:spcPct val="100000"/>
              </a:lnSpc>
              <a:spcBef>
                <a:spcPts val="1600"/>
              </a:spcBef>
              <a:spcAft>
                <a:spcPts val="0"/>
              </a:spcAft>
              <a:buClr>
                <a:schemeClr val="accent2"/>
              </a:buClr>
              <a:buSzPts val="1400"/>
              <a:buFont typeface="Roboto Mono Medium"/>
              <a:buChar char="●"/>
              <a:defRPr>
                <a:solidFill>
                  <a:schemeClr val="accent2"/>
                </a:solidFill>
                <a:latin typeface="Roboto Mono Medium"/>
                <a:ea typeface="Roboto Mono Medium"/>
                <a:cs typeface="Roboto Mono Medium"/>
                <a:sym typeface="Roboto Mono Medium"/>
              </a:defRPr>
            </a:lvl7pPr>
            <a:lvl8pPr marL="3657600" lvl="7" indent="-317500">
              <a:lnSpc>
                <a:spcPct val="100000"/>
              </a:lnSpc>
              <a:spcBef>
                <a:spcPts val="1600"/>
              </a:spcBef>
              <a:spcAft>
                <a:spcPts val="0"/>
              </a:spcAft>
              <a:buClr>
                <a:schemeClr val="accent2"/>
              </a:buClr>
              <a:buSzPts val="1400"/>
              <a:buFont typeface="Roboto Mono Medium"/>
              <a:buChar char="○"/>
              <a:defRPr>
                <a:solidFill>
                  <a:schemeClr val="accent2"/>
                </a:solidFill>
                <a:latin typeface="Roboto Mono Medium"/>
                <a:ea typeface="Roboto Mono Medium"/>
                <a:cs typeface="Roboto Mono Medium"/>
                <a:sym typeface="Roboto Mono Medium"/>
              </a:defRPr>
            </a:lvl8pPr>
            <a:lvl9pPr marL="4114800" lvl="8" indent="-317500">
              <a:lnSpc>
                <a:spcPct val="100000"/>
              </a:lnSpc>
              <a:spcBef>
                <a:spcPts val="1600"/>
              </a:spcBef>
              <a:spcAft>
                <a:spcPts val="1600"/>
              </a:spcAft>
              <a:buClr>
                <a:schemeClr val="accent2"/>
              </a:buClr>
              <a:buSzPts val="1400"/>
              <a:buFont typeface="Roboto Mono Medium"/>
              <a:buChar char="■"/>
              <a:defRPr>
                <a:solidFill>
                  <a:schemeClr val="accent2"/>
                </a:solidFill>
                <a:latin typeface="Roboto Mono Medium"/>
                <a:ea typeface="Roboto Mono Medium"/>
                <a:cs typeface="Roboto Mono Medium"/>
                <a:sym typeface="Roboto Mono Medium"/>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3" r:id="rId4"/>
    <p:sldLayoutId id="2147483657" r:id="rId5"/>
    <p:sldLayoutId id="2147483658" r:id="rId6"/>
    <p:sldLayoutId id="2147483669" r:id="rId7"/>
    <p:sldLayoutId id="2147483670" r:id="rId8"/>
    <p:sldLayoutId id="2147483671" r:id="rId9"/>
    <p:sldLayoutId id="2147483672" r:id="rId10"/>
    <p:sldLayoutId id="2147483701" r:id="rId11"/>
    <p:sldLayoutId id="2147483702" r:id="rId12"/>
    <p:sldLayoutId id="2147483703"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8673770"/>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 id="2147483696" r:id="rId18"/>
    <p:sldLayoutId id="2147483697" r:id="rId19"/>
    <p:sldLayoutId id="2147483698" r:id="rId20"/>
    <p:sldLayoutId id="2147483699" r:id="rId21"/>
    <p:sldLayoutId id="2147483700" r:id="rId2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11.xml"/><Relationship Id="rId5" Type="http://schemas.openxmlformats.org/officeDocument/2006/relationships/image" Target="../media/image37.png"/><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11.xml"/><Relationship Id="rId4" Type="http://schemas.openxmlformats.org/officeDocument/2006/relationships/image" Target="../media/image38.jpeg"/></Relationships>
</file>

<file path=ppt/slides/_rels/slide17.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6.xml"/><Relationship Id="rId1" Type="http://schemas.openxmlformats.org/officeDocument/2006/relationships/tags" Target="../tags/tag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11.xml"/><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13.xml"/><Relationship Id="rId5" Type="http://schemas.openxmlformats.org/officeDocument/2006/relationships/image" Target="../media/image44.jpg"/><Relationship Id="rId4" Type="http://schemas.openxmlformats.org/officeDocument/2006/relationships/image" Target="../media/image43.png"/></Relationships>
</file>

<file path=ppt/slides/_rels/slide25.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16.xml"/><Relationship Id="rId1" Type="http://schemas.openxmlformats.org/officeDocument/2006/relationships/slideLayout" Target="../slideLayouts/slideLayout11.xml"/><Relationship Id="rId5" Type="http://schemas.openxmlformats.org/officeDocument/2006/relationships/image" Target="../media/image47.png"/><Relationship Id="rId4" Type="http://schemas.openxmlformats.org/officeDocument/2006/relationships/image" Target="../media/image46.emf"/></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8.png"/><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9.xml"/><Relationship Id="rId1" Type="http://schemas.openxmlformats.org/officeDocument/2006/relationships/slideLayout" Target="../slideLayouts/slideLayout5.xml"/><Relationship Id="rId5" Type="http://schemas.openxmlformats.org/officeDocument/2006/relationships/image" Target="../media/image51.png"/><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3" Type="http://schemas.openxmlformats.org/officeDocument/2006/relationships/slideLayout" Target="../slideLayouts/slideLayout6.xml"/><Relationship Id="rId7" Type="http://schemas.openxmlformats.org/officeDocument/2006/relationships/image" Target="../media/image17.emf"/><Relationship Id="rId12" Type="http://schemas.openxmlformats.org/officeDocument/2006/relationships/image" Target="../media/image22.png"/><Relationship Id="rId2" Type="http://schemas.openxmlformats.org/officeDocument/2006/relationships/audio" Target="../media/media1.mp3"/><Relationship Id="rId16" Type="http://schemas.openxmlformats.org/officeDocument/2006/relationships/audio" Target="../media/audio3.wav"/><Relationship Id="rId1" Type="http://schemas.microsoft.com/office/2007/relationships/media" Target="../media/media1.mp3"/><Relationship Id="rId6" Type="http://schemas.openxmlformats.org/officeDocument/2006/relationships/audio" Target="../media/audio3.wav"/><Relationship Id="rId11" Type="http://schemas.openxmlformats.org/officeDocument/2006/relationships/image" Target="../media/image21.png"/><Relationship Id="rId5" Type="http://schemas.openxmlformats.org/officeDocument/2006/relationships/audio" Target="../media/audio2.wav"/><Relationship Id="rId15" Type="http://schemas.openxmlformats.org/officeDocument/2006/relationships/audio" Target="../media/audio2.wav"/><Relationship Id="rId10" Type="http://schemas.openxmlformats.org/officeDocument/2006/relationships/image" Target="../media/image20.emf"/><Relationship Id="rId4" Type="http://schemas.openxmlformats.org/officeDocument/2006/relationships/audio" Target="../media/audio1.wav"/><Relationship Id="rId9" Type="http://schemas.openxmlformats.org/officeDocument/2006/relationships/image" Target="../media/image19.png"/><Relationship Id="rId14" Type="http://schemas.openxmlformats.org/officeDocument/2006/relationships/audio" Target="../media/audio1.wav"/></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1.xml"/><Relationship Id="rId4" Type="http://schemas.openxmlformats.org/officeDocument/2006/relationships/image" Target="../media/image54.png"/></Relationships>
</file>

<file path=ppt/slides/_rels/slide32.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21.xml"/><Relationship Id="rId1" Type="http://schemas.openxmlformats.org/officeDocument/2006/relationships/slideLayout" Target="../slideLayouts/slideLayout21.xml"/><Relationship Id="rId4" Type="http://schemas.openxmlformats.org/officeDocument/2006/relationships/image" Target="../media/image56.png"/></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3" Type="http://schemas.openxmlformats.org/officeDocument/2006/relationships/slideLayout" Target="../slideLayouts/slideLayout6.xml"/><Relationship Id="rId7" Type="http://schemas.openxmlformats.org/officeDocument/2006/relationships/image" Target="../media/image17.emf"/><Relationship Id="rId12" Type="http://schemas.openxmlformats.org/officeDocument/2006/relationships/image" Target="../media/image22.png"/><Relationship Id="rId17" Type="http://schemas.openxmlformats.org/officeDocument/2006/relationships/audio" Target="NULL"/><Relationship Id="rId2" Type="http://schemas.openxmlformats.org/officeDocument/2006/relationships/audio" Target="../media/media1.mp3"/><Relationship Id="rId16" Type="http://schemas.openxmlformats.org/officeDocument/2006/relationships/audio" Target="NULL"/><Relationship Id="rId1" Type="http://schemas.microsoft.com/office/2007/relationships/media" Target="../media/media1.mp3"/><Relationship Id="rId6" Type="http://schemas.openxmlformats.org/officeDocument/2006/relationships/audio" Target="../media/audio3.wav"/><Relationship Id="rId11" Type="http://schemas.openxmlformats.org/officeDocument/2006/relationships/image" Target="../media/image21.png"/><Relationship Id="rId5" Type="http://schemas.openxmlformats.org/officeDocument/2006/relationships/audio" Target="../media/audio2.wav"/><Relationship Id="rId15" Type="http://schemas.openxmlformats.org/officeDocument/2006/relationships/audio" Target="NULL"/><Relationship Id="rId10" Type="http://schemas.openxmlformats.org/officeDocument/2006/relationships/image" Target="../media/image20.emf"/><Relationship Id="rId4" Type="http://schemas.openxmlformats.org/officeDocument/2006/relationships/audio" Target="../media/audio1.wav"/><Relationship Id="rId9"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3" Type="http://schemas.openxmlformats.org/officeDocument/2006/relationships/slideLayout" Target="../slideLayouts/slideLayout6.xml"/><Relationship Id="rId7" Type="http://schemas.openxmlformats.org/officeDocument/2006/relationships/image" Target="../media/image17.emf"/><Relationship Id="rId12" Type="http://schemas.openxmlformats.org/officeDocument/2006/relationships/image" Target="../media/image22.png"/><Relationship Id="rId17" Type="http://schemas.openxmlformats.org/officeDocument/2006/relationships/audio" Target="NULL"/><Relationship Id="rId2" Type="http://schemas.openxmlformats.org/officeDocument/2006/relationships/audio" Target="../media/media1.mp3"/><Relationship Id="rId16" Type="http://schemas.openxmlformats.org/officeDocument/2006/relationships/audio" Target="NULL"/><Relationship Id="rId1" Type="http://schemas.microsoft.com/office/2007/relationships/media" Target="../media/media1.mp3"/><Relationship Id="rId6" Type="http://schemas.openxmlformats.org/officeDocument/2006/relationships/audio" Target="../media/audio3.wav"/><Relationship Id="rId11" Type="http://schemas.openxmlformats.org/officeDocument/2006/relationships/image" Target="../media/image21.png"/><Relationship Id="rId5" Type="http://schemas.openxmlformats.org/officeDocument/2006/relationships/audio" Target="../media/audio2.wav"/><Relationship Id="rId15" Type="http://schemas.openxmlformats.org/officeDocument/2006/relationships/audio" Target="NULL"/><Relationship Id="rId10" Type="http://schemas.openxmlformats.org/officeDocument/2006/relationships/image" Target="../media/image20.emf"/><Relationship Id="rId4" Type="http://schemas.openxmlformats.org/officeDocument/2006/relationships/audio" Target="../media/audio1.wav"/><Relationship Id="rId9"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Layout" Target="../slideLayouts/slideLayout1.xml"/><Relationship Id="rId7" Type="http://schemas.openxmlformats.org/officeDocument/2006/relationships/image" Target="../media/image24.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3.png"/><Relationship Id="rId5" Type="http://schemas.openxmlformats.org/officeDocument/2006/relationships/image" Target="../media/image10.png"/><Relationship Id="rId4" Type="http://schemas.openxmlformats.org/officeDocument/2006/relationships/notesSlide" Target="../notesSlides/notesSlide2.xml"/><Relationship Id="rId9" Type="http://schemas.openxmlformats.org/officeDocument/2006/relationships/image" Target="../media/image26.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9.png"/><Relationship Id="rId7"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microsoft.com/office/2007/relationships/hdphoto" Target="../media/hdphoto2.wdp"/><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4000" cy="51435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
            <a:ext cx="818147" cy="818147"/>
          </a:xfrm>
          <a:prstGeom prst="rect">
            <a:avLst/>
          </a:prstGeom>
        </p:spPr>
      </p:pic>
      <p:sp>
        <p:nvSpPr>
          <p:cNvPr id="6" name="TextBox 5"/>
          <p:cNvSpPr txBox="1"/>
          <p:nvPr/>
        </p:nvSpPr>
        <p:spPr>
          <a:xfrm>
            <a:off x="2332002" y="189783"/>
            <a:ext cx="4945099" cy="438582"/>
          </a:xfrm>
          <a:prstGeom prst="rect">
            <a:avLst/>
          </a:prstGeom>
          <a:noFill/>
        </p:spPr>
        <p:txBody>
          <a:bodyPr wrap="square" rtlCol="0">
            <a:spAutoFit/>
          </a:bodyPr>
          <a:lstStyle/>
          <a:p>
            <a:pPr>
              <a:defRPr/>
            </a:pPr>
            <a:r>
              <a:rPr lang="en-US" sz="2250" b="1" dirty="0">
                <a:solidFill>
                  <a:srgbClr val="70AD47">
                    <a:lumMod val="75000"/>
                  </a:srgbClr>
                </a:solidFill>
                <a:latin typeface="Times New Roman" pitchFamily="18" charset="0"/>
                <a:cs typeface="Times New Roman" pitchFamily="18" charset="0"/>
              </a:rPr>
              <a:t>TRƯỜNG TIỂU HỌC PHÚC LỢI</a:t>
            </a:r>
            <a:endParaRPr lang="vi-VN" sz="2250" b="1" dirty="0">
              <a:solidFill>
                <a:srgbClr val="70AD47">
                  <a:lumMod val="75000"/>
                </a:srgbClr>
              </a:solidFill>
              <a:latin typeface="Times New Roman" pitchFamily="18" charset="0"/>
              <a:cs typeface="Times New Roman" pitchFamily="18" charset="0"/>
            </a:endParaRPr>
          </a:p>
        </p:txBody>
      </p:sp>
      <p:sp>
        <p:nvSpPr>
          <p:cNvPr id="7" name="TextBox 6">
            <a:extLst>
              <a:ext uri="{FF2B5EF4-FFF2-40B4-BE49-F238E27FC236}">
                <a16:creationId xmlns:a16="http://schemas.microsoft.com/office/drawing/2014/main" id="{19C6FF74-A3CD-43E9-B936-B3D00B198B50}"/>
              </a:ext>
            </a:extLst>
          </p:cNvPr>
          <p:cNvSpPr txBox="1"/>
          <p:nvPr/>
        </p:nvSpPr>
        <p:spPr>
          <a:xfrm>
            <a:off x="2823395" y="762255"/>
            <a:ext cx="3497209" cy="507831"/>
          </a:xfrm>
          <a:prstGeom prst="rect">
            <a:avLst/>
          </a:prstGeom>
          <a:noFill/>
        </p:spPr>
        <p:txBody>
          <a:bodyPr wrap="square" rtlCol="0">
            <a:spAutoFit/>
          </a:bodyPr>
          <a:lstStyle/>
          <a:p>
            <a:pPr algn="ctr">
              <a:defRPr/>
            </a:pPr>
            <a:r>
              <a:rPr lang="en-US" sz="2700" b="1" spc="-113" dirty="0">
                <a:solidFill>
                  <a:srgbClr val="135E98"/>
                </a:solidFill>
                <a:latin typeface="Times New Roman" pitchFamily="18" charset="0"/>
                <a:ea typeface="LNTH-Kids  Chinese Font 1" panose="02010600030101010101" pitchFamily="2" charset="-128"/>
                <a:cs typeface="Times New Roman" pitchFamily="18" charset="0"/>
              </a:rPr>
              <a:t>TUẦN </a:t>
            </a:r>
            <a:r>
              <a:rPr lang="en-US" sz="2700" b="1" spc="-113" dirty="0" smtClean="0">
                <a:solidFill>
                  <a:srgbClr val="135E98"/>
                </a:solidFill>
                <a:latin typeface="Times New Roman" pitchFamily="18" charset="0"/>
                <a:ea typeface="LNTH-Kids  Chinese Font 1" panose="02010600030101010101" pitchFamily="2" charset="-128"/>
                <a:cs typeface="Times New Roman" pitchFamily="18" charset="0"/>
              </a:rPr>
              <a:t>12</a:t>
            </a:r>
            <a:endParaRPr lang="en-US" sz="2700" b="1" spc="-113" dirty="0">
              <a:solidFill>
                <a:srgbClr val="135E98"/>
              </a:solidFill>
              <a:latin typeface="Times New Roman" pitchFamily="18" charset="0"/>
              <a:ea typeface="LNTH-Kids  Chinese Font 1" panose="02010600030101010101" pitchFamily="2" charset="-128"/>
              <a:cs typeface="Times New Roman" pitchFamily="18" charset="0"/>
            </a:endParaRPr>
          </a:p>
        </p:txBody>
      </p:sp>
      <p:sp>
        <p:nvSpPr>
          <p:cNvPr id="8" name="TextBox 7"/>
          <p:cNvSpPr txBox="1"/>
          <p:nvPr/>
        </p:nvSpPr>
        <p:spPr>
          <a:xfrm>
            <a:off x="68460" y="1540675"/>
            <a:ext cx="9075540" cy="1754326"/>
          </a:xfrm>
          <a:prstGeom prst="rect">
            <a:avLst/>
          </a:prstGeom>
          <a:noFill/>
        </p:spPr>
        <p:txBody>
          <a:bodyPr wrap="square" rtlCol="0">
            <a:spAutoFit/>
          </a:bodyPr>
          <a:lstStyle/>
          <a:p>
            <a:pPr algn="ctr">
              <a:defRPr/>
            </a:pPr>
            <a:r>
              <a:rPr lang="vi-VN" sz="3600" b="1" dirty="0">
                <a:solidFill>
                  <a:srgbClr val="002060"/>
                </a:solidFill>
                <a:latin typeface="Times New Roman" pitchFamily="18" charset="0"/>
                <a:ea typeface="Zilla Slab" pitchFamily="2" charset="0"/>
                <a:cs typeface="Times New Roman" pitchFamily="18" charset="0"/>
              </a:rPr>
              <a:t>Tự nhiên xã hội</a:t>
            </a:r>
            <a:endParaRPr lang="en-US" sz="3600" b="1" dirty="0">
              <a:solidFill>
                <a:srgbClr val="002060"/>
              </a:solidFill>
              <a:latin typeface="Times New Roman" pitchFamily="18" charset="0"/>
              <a:ea typeface="Zilla Slab" pitchFamily="2" charset="0"/>
              <a:cs typeface="Times New Roman" pitchFamily="18" charset="0"/>
            </a:endParaRPr>
          </a:p>
          <a:p>
            <a:pPr algn="ctr">
              <a:defRPr/>
            </a:pPr>
            <a:r>
              <a:rPr lang="vi-VN" sz="3600" b="1" dirty="0">
                <a:solidFill>
                  <a:srgbClr val="5B9BD5">
                    <a:lumMod val="50000"/>
                  </a:srgbClr>
                </a:solidFill>
                <a:latin typeface="Times New Roman" panose="02020603050405020304" pitchFamily="18" charset="0"/>
                <a:ea typeface="Zilla Slab" pitchFamily="2" charset="0"/>
                <a:cs typeface="Times New Roman" panose="02020603050405020304" pitchFamily="18" charset="0"/>
              </a:rPr>
              <a:t>Hoạt động sản xuất </a:t>
            </a:r>
            <a:r>
              <a:rPr lang="en-US" sz="3600" b="1" dirty="0" err="1" smtClean="0">
                <a:solidFill>
                  <a:srgbClr val="5B9BD5">
                    <a:lumMod val="50000"/>
                  </a:srgbClr>
                </a:solidFill>
                <a:latin typeface="Times New Roman" panose="02020603050405020304" pitchFamily="18" charset="0"/>
                <a:ea typeface="Zilla Slab" pitchFamily="2" charset="0"/>
                <a:cs typeface="Times New Roman" panose="02020603050405020304" pitchFamily="18" charset="0"/>
              </a:rPr>
              <a:t>thủ</a:t>
            </a:r>
            <a:r>
              <a:rPr lang="en-US" sz="3600" b="1" dirty="0" smtClean="0">
                <a:solidFill>
                  <a:srgbClr val="5B9BD5">
                    <a:lumMod val="50000"/>
                  </a:srgbClr>
                </a:solidFill>
                <a:latin typeface="Times New Roman" panose="02020603050405020304" pitchFamily="18" charset="0"/>
                <a:ea typeface="Zilla Slab" pitchFamily="2" charset="0"/>
                <a:cs typeface="Times New Roman" panose="02020603050405020304" pitchFamily="18" charset="0"/>
              </a:rPr>
              <a:t> </a:t>
            </a:r>
            <a:r>
              <a:rPr lang="en-US" sz="3600" b="1" dirty="0" err="1" smtClean="0">
                <a:solidFill>
                  <a:srgbClr val="5B9BD5">
                    <a:lumMod val="50000"/>
                  </a:srgbClr>
                </a:solidFill>
                <a:latin typeface="Times New Roman" panose="02020603050405020304" pitchFamily="18" charset="0"/>
                <a:ea typeface="Zilla Slab" pitchFamily="2" charset="0"/>
                <a:cs typeface="Times New Roman" panose="02020603050405020304" pitchFamily="18" charset="0"/>
              </a:rPr>
              <a:t>công</a:t>
            </a:r>
            <a:r>
              <a:rPr lang="en-US" sz="3600" b="1" dirty="0" smtClean="0">
                <a:solidFill>
                  <a:srgbClr val="5B9BD5">
                    <a:lumMod val="50000"/>
                  </a:srgbClr>
                </a:solidFill>
                <a:latin typeface="Times New Roman" panose="02020603050405020304" pitchFamily="18" charset="0"/>
                <a:ea typeface="Zilla Slab" pitchFamily="2" charset="0"/>
                <a:cs typeface="Times New Roman" panose="02020603050405020304" pitchFamily="18" charset="0"/>
              </a:rPr>
              <a:t> </a:t>
            </a:r>
            <a:r>
              <a:rPr lang="en-US" sz="3600" b="1" dirty="0" err="1" smtClean="0">
                <a:solidFill>
                  <a:srgbClr val="5B9BD5">
                    <a:lumMod val="50000"/>
                  </a:srgbClr>
                </a:solidFill>
                <a:latin typeface="Times New Roman" panose="02020603050405020304" pitchFamily="18" charset="0"/>
                <a:ea typeface="Zilla Slab" pitchFamily="2" charset="0"/>
                <a:cs typeface="Times New Roman" panose="02020603050405020304" pitchFamily="18" charset="0"/>
              </a:rPr>
              <a:t>và</a:t>
            </a:r>
            <a:r>
              <a:rPr lang="en-US" sz="3600" b="1" dirty="0" smtClean="0">
                <a:solidFill>
                  <a:srgbClr val="5B9BD5">
                    <a:lumMod val="50000"/>
                  </a:srgbClr>
                </a:solidFill>
                <a:latin typeface="Times New Roman" panose="02020603050405020304" pitchFamily="18" charset="0"/>
                <a:ea typeface="Zilla Slab" pitchFamily="2" charset="0"/>
                <a:cs typeface="Times New Roman" panose="02020603050405020304" pitchFamily="18" charset="0"/>
              </a:rPr>
              <a:t> </a:t>
            </a:r>
            <a:r>
              <a:rPr lang="en-US" sz="3600" b="1" dirty="0" err="1" smtClean="0">
                <a:solidFill>
                  <a:srgbClr val="5B9BD5">
                    <a:lumMod val="50000"/>
                  </a:srgbClr>
                </a:solidFill>
                <a:latin typeface="Times New Roman" panose="02020603050405020304" pitchFamily="18" charset="0"/>
                <a:ea typeface="Zilla Slab" pitchFamily="2" charset="0"/>
                <a:cs typeface="Times New Roman" panose="02020603050405020304" pitchFamily="18" charset="0"/>
              </a:rPr>
              <a:t>công</a:t>
            </a:r>
            <a:r>
              <a:rPr lang="vi-VN" sz="3600" b="1" dirty="0" smtClean="0">
                <a:solidFill>
                  <a:srgbClr val="5B9BD5">
                    <a:lumMod val="50000"/>
                  </a:srgbClr>
                </a:solidFill>
                <a:latin typeface="Times New Roman" panose="02020603050405020304" pitchFamily="18" charset="0"/>
                <a:ea typeface="Zilla Slab" pitchFamily="2" charset="0"/>
                <a:cs typeface="Times New Roman" panose="02020603050405020304" pitchFamily="18" charset="0"/>
              </a:rPr>
              <a:t> </a:t>
            </a:r>
            <a:r>
              <a:rPr lang="vi-VN" sz="3600" b="1" dirty="0">
                <a:solidFill>
                  <a:srgbClr val="5B9BD5">
                    <a:lumMod val="50000"/>
                  </a:srgbClr>
                </a:solidFill>
                <a:latin typeface="Times New Roman" panose="02020603050405020304" pitchFamily="18" charset="0"/>
                <a:ea typeface="Zilla Slab" pitchFamily="2" charset="0"/>
                <a:cs typeface="Times New Roman" panose="02020603050405020304" pitchFamily="18" charset="0"/>
              </a:rPr>
              <a:t>nghiệp </a:t>
            </a:r>
          </a:p>
          <a:p>
            <a:pPr algn="ctr">
              <a:defRPr/>
            </a:pPr>
            <a:r>
              <a:rPr lang="vi-VN" sz="3600" b="1" dirty="0">
                <a:solidFill>
                  <a:srgbClr val="5B9BD5">
                    <a:lumMod val="50000"/>
                  </a:srgbClr>
                </a:solidFill>
                <a:latin typeface="Times New Roman" panose="02020603050405020304" pitchFamily="18" charset="0"/>
                <a:ea typeface="Zilla Slab" pitchFamily="2" charset="0"/>
                <a:cs typeface="Times New Roman" panose="02020603050405020304" pitchFamily="18" charset="0"/>
              </a:rPr>
              <a:t>(tiết </a:t>
            </a:r>
            <a:r>
              <a:rPr lang="en-US" sz="3600" b="1" dirty="0" smtClean="0">
                <a:solidFill>
                  <a:srgbClr val="5B9BD5">
                    <a:lumMod val="50000"/>
                  </a:srgbClr>
                </a:solidFill>
                <a:latin typeface="Times New Roman" panose="02020603050405020304" pitchFamily="18" charset="0"/>
                <a:ea typeface="Zilla Slab" pitchFamily="2" charset="0"/>
                <a:cs typeface="Times New Roman" panose="02020603050405020304" pitchFamily="18" charset="0"/>
              </a:rPr>
              <a:t>2</a:t>
            </a:r>
            <a:r>
              <a:rPr lang="vi-VN" sz="3600" b="1" dirty="0" smtClean="0">
                <a:solidFill>
                  <a:srgbClr val="5B9BD5">
                    <a:lumMod val="50000"/>
                  </a:srgbClr>
                </a:solidFill>
                <a:latin typeface="Times New Roman" panose="02020603050405020304" pitchFamily="18" charset="0"/>
                <a:ea typeface="Zilla Slab" pitchFamily="2" charset="0"/>
                <a:cs typeface="Times New Roman" panose="02020603050405020304" pitchFamily="18" charset="0"/>
              </a:rPr>
              <a:t>)</a:t>
            </a:r>
            <a:endParaRPr lang="vi-VN" sz="3600" b="1" dirty="0">
              <a:solidFill>
                <a:srgbClr val="5B9BD5">
                  <a:lumMod val="50000"/>
                </a:srgbClr>
              </a:solidFill>
              <a:latin typeface="Times New Roman" panose="02020603050405020304" pitchFamily="18" charset="0"/>
              <a:ea typeface="Zilla Slab" pitchFamily="2" charset="0"/>
              <a:cs typeface="Times New Roman" panose="02020603050405020304" pitchFamily="18" charset="0"/>
            </a:endParaRPr>
          </a:p>
        </p:txBody>
      </p:sp>
    </p:spTree>
    <p:extLst>
      <p:ext uri="{BB962C8B-B14F-4D97-AF65-F5344CB8AC3E}">
        <p14:creationId xmlns:p14="http://schemas.microsoft.com/office/powerpoint/2010/main" val="6417024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AF3FDC5-A8DF-4181-BAA4-0C287FB4DA1C}"/>
              </a:ext>
            </a:extLst>
          </p:cNvPr>
          <p:cNvSpPr>
            <a:spLocks noGrp="1"/>
          </p:cNvSpPr>
          <p:nvPr>
            <p:ph type="title"/>
          </p:nvPr>
        </p:nvSpPr>
        <p:spPr>
          <a:xfrm>
            <a:off x="514350" y="438574"/>
            <a:ext cx="3750166" cy="1580725"/>
          </a:xfrm>
        </p:spPr>
        <p:txBody>
          <a:bodyPr/>
          <a:lstStyle/>
          <a:p>
            <a:pPr algn="just"/>
            <a:r>
              <a:rPr lang="en-US" dirty="0">
                <a:latin typeface="Times New Roman" panose="02020603050405020304" pitchFamily="18" charset="0"/>
                <a:cs typeface="Times New Roman" panose="02020603050405020304" pitchFamily="18" charset="0"/>
              </a:rPr>
              <a:t>Quan </a:t>
            </a:r>
            <a:r>
              <a:rPr lang="en-US" dirty="0" err="1">
                <a:latin typeface="Times New Roman" panose="02020603050405020304" pitchFamily="18" charset="0"/>
                <a:cs typeface="Times New Roman" panose="02020603050405020304" pitchFamily="18" charset="0"/>
              </a:rPr>
              <a:t>sát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hình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nêu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ích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lợi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hoạt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động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sản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xuất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công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nghiệp</a:t>
            </a:r>
            <a:endParaRPr lang="en-US"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BFF209C0-1530-40BC-9FE2-584C3B3B8631}"/>
              </a:ext>
            </a:extLst>
          </p:cNvPr>
          <p:cNvPicPr>
            <a:picLocks noChangeAspect="1"/>
          </p:cNvPicPr>
          <p:nvPr/>
        </p:nvPicPr>
        <p:blipFill>
          <a:blip r:embed="rId2"/>
          <a:stretch>
            <a:fillRect/>
          </a:stretch>
        </p:blipFill>
        <p:spPr>
          <a:xfrm>
            <a:off x="604959" y="1989002"/>
            <a:ext cx="3750166" cy="2270400"/>
          </a:xfrm>
          <a:prstGeom prst="rect">
            <a:avLst/>
          </a:prstGeom>
        </p:spPr>
      </p:pic>
      <p:graphicFrame>
        <p:nvGraphicFramePr>
          <p:cNvPr id="6" name="Table 5">
            <a:extLst>
              <a:ext uri="{FF2B5EF4-FFF2-40B4-BE49-F238E27FC236}">
                <a16:creationId xmlns:a16="http://schemas.microsoft.com/office/drawing/2014/main" id="{A4CF653B-3922-4C22-8366-F9D75E1AE92E}"/>
              </a:ext>
            </a:extLst>
          </p:cNvPr>
          <p:cNvGraphicFramePr>
            <a:graphicFrameLocks noGrp="1"/>
          </p:cNvGraphicFramePr>
          <p:nvPr>
            <p:extLst>
              <p:ext uri="{D42A27DB-BD31-4B8C-83A1-F6EECF244321}">
                <p14:modId xmlns:p14="http://schemas.microsoft.com/office/powerpoint/2010/main" val="4114798359"/>
              </p:ext>
            </p:extLst>
          </p:nvPr>
        </p:nvGraphicFramePr>
        <p:xfrm>
          <a:off x="4879486" y="722788"/>
          <a:ext cx="3540614" cy="3620610"/>
        </p:xfrm>
        <a:graphic>
          <a:graphicData uri="http://schemas.openxmlformats.org/drawingml/2006/table">
            <a:tbl>
              <a:tblPr firstRow="1" firstCol="1" bandRow="1">
                <a:tableStyleId>{FE436817-7EFB-4835-9F94-1183E4F01D26}</a:tableStyleId>
              </a:tblPr>
              <a:tblGrid>
                <a:gridCol w="1054589">
                  <a:extLst>
                    <a:ext uri="{9D8B030D-6E8A-4147-A177-3AD203B41FA5}">
                      <a16:colId xmlns:a16="http://schemas.microsoft.com/office/drawing/2014/main" val="2752060950"/>
                    </a:ext>
                  </a:extLst>
                </a:gridCol>
                <a:gridCol w="2486025">
                  <a:extLst>
                    <a:ext uri="{9D8B030D-6E8A-4147-A177-3AD203B41FA5}">
                      <a16:colId xmlns:a16="http://schemas.microsoft.com/office/drawing/2014/main" val="2280282126"/>
                    </a:ext>
                  </a:extLst>
                </a:gridCol>
              </a:tblGrid>
              <a:tr h="724122">
                <a:tc>
                  <a:txBody>
                    <a:bodyPr/>
                    <a:lstStyle/>
                    <a:p>
                      <a:pPr marL="0" marR="0" algn="ctr">
                        <a:lnSpc>
                          <a:spcPct val="115000"/>
                        </a:lnSpc>
                        <a:spcBef>
                          <a:spcPts val="0"/>
                        </a:spcBef>
                        <a:spcAft>
                          <a:spcPts val="0"/>
                        </a:spcAft>
                      </a:pPr>
                      <a:r>
                        <a:rPr lang="nl-NL" sz="1800" b="1" dirty="0">
                          <a:effectLst/>
                          <a:latin typeface="Times New Roman" panose="02020603050405020304" pitchFamily="18" charset="0"/>
                          <a:cs typeface="Times New Roman" panose="02020603050405020304" pitchFamily="18" charset="0"/>
                        </a:rPr>
                        <a:t>H</a:t>
                      </a:r>
                      <a:r>
                        <a:rPr lang="en-US" sz="1800" b="1" dirty="0" err="1">
                          <a:effectLst/>
                          <a:latin typeface="Times New Roman" panose="02020603050405020304" pitchFamily="18" charset="0"/>
                          <a:cs typeface="Times New Roman" panose="02020603050405020304" pitchFamily="18" charset="0"/>
                        </a:rPr>
                        <a:t>ình</a:t>
                      </a:r>
                      <a:r>
                        <a:rPr lang="en-US" sz="1800" b="1" dirty="0">
                          <a:effectLst/>
                          <a:latin typeface="Times New Roman" panose="02020603050405020304" pitchFamily="18" charset="0"/>
                          <a:cs typeface="Times New Roman" panose="02020603050405020304" pitchFamily="18" charset="0"/>
                        </a:rPr>
                        <a:t> 16 </a:t>
                      </a:r>
                      <a:endPar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nl-NL" sz="1800" b="1" dirty="0">
                          <a:effectLst/>
                          <a:latin typeface="Times New Roman" panose="02020603050405020304" pitchFamily="18" charset="0"/>
                          <a:cs typeface="Times New Roman" panose="02020603050405020304" pitchFamily="18" charset="0"/>
                        </a:rPr>
                        <a:t>Lợi ích của sản phẩm</a:t>
                      </a:r>
                      <a:endPar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866071953"/>
                  </a:ext>
                </a:extLst>
              </a:tr>
              <a:tr h="724122">
                <a:tc>
                  <a:txBody>
                    <a:bodyPr/>
                    <a:lstStyle/>
                    <a:p>
                      <a:pPr marL="0" marR="0" algn="ctr">
                        <a:lnSpc>
                          <a:spcPct val="115000"/>
                        </a:lnSpc>
                        <a:spcBef>
                          <a:spcPts val="0"/>
                        </a:spcBef>
                        <a:spcAft>
                          <a:spcPts val="0"/>
                        </a:spcAft>
                      </a:pP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l">
                        <a:lnSpc>
                          <a:spcPct val="115000"/>
                        </a:lnSpc>
                        <a:spcBef>
                          <a:spcPts val="0"/>
                        </a:spcBef>
                        <a:spcAft>
                          <a:spcPts val="0"/>
                        </a:spcAft>
                      </a:pP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133497321"/>
                  </a:ext>
                </a:extLst>
              </a:tr>
              <a:tr h="724122">
                <a:tc>
                  <a:txBody>
                    <a:bodyPr/>
                    <a:lstStyle/>
                    <a:p>
                      <a:pPr marL="0" marR="0" algn="ctr">
                        <a:lnSpc>
                          <a:spcPct val="115000"/>
                        </a:lnSpc>
                        <a:spcBef>
                          <a:spcPts val="0"/>
                        </a:spcBef>
                        <a:spcAft>
                          <a:spcPts val="0"/>
                        </a:spcAft>
                      </a:pPr>
                      <a:r>
                        <a:rPr lang="nl-NL" sz="1400" dirty="0">
                          <a:effectLst/>
                        </a:rPr>
                        <a:t>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nl-NL" sz="1400" dirty="0">
                          <a:effectLst/>
                        </a:rPr>
                        <a:t>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754556657"/>
                  </a:ext>
                </a:extLst>
              </a:tr>
              <a:tr h="724122">
                <a:tc>
                  <a:txBody>
                    <a:bodyPr/>
                    <a:lstStyle/>
                    <a:p>
                      <a:pPr marL="0" marR="0" algn="ctr">
                        <a:lnSpc>
                          <a:spcPct val="115000"/>
                        </a:lnSpc>
                        <a:spcBef>
                          <a:spcPts val="0"/>
                        </a:spcBef>
                        <a:spcAft>
                          <a:spcPts val="0"/>
                        </a:spcAft>
                      </a:pPr>
                      <a:r>
                        <a:rPr lang="nl-NL" sz="1400" dirty="0">
                          <a:effectLst/>
                        </a:rPr>
                        <a:t>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nl-NL" sz="1400" dirty="0">
                          <a:effectLst/>
                        </a:rPr>
                        <a:t>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319970678"/>
                  </a:ext>
                </a:extLst>
              </a:tr>
              <a:tr h="724122">
                <a:tc>
                  <a:txBody>
                    <a:bodyPr/>
                    <a:lstStyle/>
                    <a:p>
                      <a:pPr marL="0" marR="0" algn="ctr">
                        <a:lnSpc>
                          <a:spcPct val="115000"/>
                        </a:lnSpc>
                        <a:spcBef>
                          <a:spcPts val="0"/>
                        </a:spcBef>
                        <a:spcAft>
                          <a:spcPts val="0"/>
                        </a:spcAft>
                      </a:pPr>
                      <a:r>
                        <a:rPr lang="nl-NL" sz="1400" dirty="0">
                          <a:effectLst/>
                        </a:rPr>
                        <a:t>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nl-NL" sz="1400" dirty="0">
                          <a:effectLst/>
                        </a:rPr>
                        <a:t>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04530461"/>
                  </a:ext>
                </a:extLst>
              </a:tr>
            </a:tbl>
          </a:graphicData>
        </a:graphic>
      </p:graphicFrame>
      <p:sp>
        <p:nvSpPr>
          <p:cNvPr id="2" name="TextBox 1"/>
          <p:cNvSpPr txBox="1"/>
          <p:nvPr/>
        </p:nvSpPr>
        <p:spPr>
          <a:xfrm>
            <a:off x="4848224" y="1504950"/>
            <a:ext cx="1104901" cy="523220"/>
          </a:xfrm>
          <a:prstGeom prst="rect">
            <a:avLst/>
          </a:prstGeom>
          <a:noFill/>
        </p:spPr>
        <p:txBody>
          <a:bodyPr wrap="square" rtlCol="0">
            <a:spAutoFit/>
          </a:bodyPr>
          <a:lstStyle/>
          <a:p>
            <a:pPr algn="ctr"/>
            <a:r>
              <a:rPr lang="en-US" b="1" dirty="0" err="1" smtClean="0">
                <a:solidFill>
                  <a:srgbClr val="FF0000"/>
                </a:solidFill>
                <a:latin typeface="Times New Roman" pitchFamily="18" charset="0"/>
                <a:cs typeface="Times New Roman" pitchFamily="18" charset="0"/>
              </a:rPr>
              <a:t>Dùng</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làm</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đồ</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ăn</a:t>
            </a:r>
            <a:endParaRPr lang="vi-VN" b="1" dirty="0">
              <a:solidFill>
                <a:srgbClr val="FF0000"/>
              </a:solidFill>
              <a:latin typeface="Times New Roman" pitchFamily="18" charset="0"/>
              <a:cs typeface="Times New Roman" pitchFamily="18" charset="0"/>
            </a:endParaRPr>
          </a:p>
        </p:txBody>
      </p:sp>
      <p:sp>
        <p:nvSpPr>
          <p:cNvPr id="4" name="TextBox 3"/>
          <p:cNvSpPr txBox="1"/>
          <p:nvPr/>
        </p:nvSpPr>
        <p:spPr>
          <a:xfrm>
            <a:off x="5953125" y="1397228"/>
            <a:ext cx="2819400" cy="738664"/>
          </a:xfrm>
          <a:prstGeom prst="rect">
            <a:avLst/>
          </a:prstGeom>
          <a:noFill/>
        </p:spPr>
        <p:txBody>
          <a:bodyPr wrap="square" rtlCol="0">
            <a:spAutoFit/>
          </a:bodyPr>
          <a:lstStyle/>
          <a:p>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Làm</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thức</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ăn</a:t>
            </a:r>
            <a:endParaRPr lang="en-US" b="1" dirty="0" smtClean="0">
              <a:solidFill>
                <a:srgbClr val="FF0000"/>
              </a:solidFill>
              <a:latin typeface="Times New Roman" pitchFamily="18" charset="0"/>
              <a:cs typeface="Times New Roman" pitchFamily="18" charset="0"/>
            </a:endParaRPr>
          </a:p>
          <a:p>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Đem</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bán</a:t>
            </a:r>
            <a:r>
              <a:rPr lang="en-US" b="1" dirty="0" smtClean="0">
                <a:solidFill>
                  <a:srgbClr val="FF0000"/>
                </a:solidFill>
                <a:latin typeface="Times New Roman" pitchFamily="18" charset="0"/>
                <a:cs typeface="Times New Roman" pitchFamily="18" charset="0"/>
              </a:rPr>
              <a:t>/</a:t>
            </a:r>
            <a:r>
              <a:rPr lang="en-US" b="1" dirty="0" err="1" smtClean="0">
                <a:solidFill>
                  <a:srgbClr val="FF0000"/>
                </a:solidFill>
                <a:latin typeface="Times New Roman" pitchFamily="18" charset="0"/>
                <a:cs typeface="Times New Roman" pitchFamily="18" charset="0"/>
              </a:rPr>
              <a:t>xuất</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khẩu</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đem</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lại</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nguồn</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lợi</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kinh</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tế</a:t>
            </a:r>
            <a:endParaRPr lang="vi-VN" b="1" dirty="0">
              <a:solidFill>
                <a:srgbClr val="FF0000"/>
              </a:solidFill>
              <a:latin typeface="Times New Roman" pitchFamily="18" charset="0"/>
              <a:cs typeface="Times New Roman" pitchFamily="18" charset="0"/>
            </a:endParaRPr>
          </a:p>
        </p:txBody>
      </p:sp>
      <p:sp>
        <p:nvSpPr>
          <p:cNvPr id="7" name="TextBox 6"/>
          <p:cNvSpPr txBox="1"/>
          <p:nvPr/>
        </p:nvSpPr>
        <p:spPr>
          <a:xfrm>
            <a:off x="4729161" y="2221617"/>
            <a:ext cx="1343026" cy="523220"/>
          </a:xfrm>
          <a:prstGeom prst="rect">
            <a:avLst/>
          </a:prstGeom>
          <a:noFill/>
        </p:spPr>
        <p:txBody>
          <a:bodyPr wrap="square" rtlCol="0">
            <a:spAutoFit/>
          </a:bodyPr>
          <a:lstStyle/>
          <a:p>
            <a:pPr algn="ctr"/>
            <a:r>
              <a:rPr lang="en-US" b="1" dirty="0" err="1" smtClean="0">
                <a:solidFill>
                  <a:srgbClr val="FF0000"/>
                </a:solidFill>
                <a:latin typeface="Times New Roman" pitchFamily="18" charset="0"/>
                <a:cs typeface="Times New Roman" pitchFamily="18" charset="0"/>
              </a:rPr>
              <a:t>Cửa</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hàng</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quần</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áo</a:t>
            </a:r>
            <a:endParaRPr lang="vi-VN" b="1" dirty="0">
              <a:solidFill>
                <a:srgbClr val="FF0000"/>
              </a:solidFill>
              <a:latin typeface="Times New Roman" pitchFamily="18" charset="0"/>
              <a:cs typeface="Times New Roman" pitchFamily="18" charset="0"/>
            </a:endParaRPr>
          </a:p>
        </p:txBody>
      </p:sp>
      <p:sp>
        <p:nvSpPr>
          <p:cNvPr id="9" name="TextBox 8"/>
          <p:cNvSpPr txBox="1"/>
          <p:nvPr/>
        </p:nvSpPr>
        <p:spPr>
          <a:xfrm>
            <a:off x="6019799" y="2135892"/>
            <a:ext cx="2409826" cy="738664"/>
          </a:xfrm>
          <a:prstGeom prst="rect">
            <a:avLst/>
          </a:prstGeom>
          <a:noFill/>
        </p:spPr>
        <p:txBody>
          <a:bodyPr wrap="square" rtlCol="0">
            <a:spAutoFit/>
          </a:bodyPr>
          <a:lstStyle/>
          <a:p>
            <a:r>
              <a:rPr lang="en-US" b="1" dirty="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Quần</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áo</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để</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mặc</a:t>
            </a:r>
            <a:endParaRPr lang="en-US" b="1" dirty="0" smtClean="0">
              <a:solidFill>
                <a:srgbClr val="FF0000"/>
              </a:solidFill>
              <a:latin typeface="Times New Roman" pitchFamily="18" charset="0"/>
              <a:cs typeface="Times New Roman" pitchFamily="18" charset="0"/>
            </a:endParaRPr>
          </a:p>
          <a:p>
            <a:r>
              <a:rPr lang="en-US" b="1" dirty="0" smtClean="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Đem</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bán</a:t>
            </a:r>
            <a:r>
              <a:rPr lang="en-US" b="1" dirty="0">
                <a:solidFill>
                  <a:srgbClr val="FF0000"/>
                </a:solidFill>
                <a:latin typeface="Times New Roman" pitchFamily="18" charset="0"/>
                <a:cs typeface="Times New Roman" pitchFamily="18" charset="0"/>
              </a:rPr>
              <a:t>/</a:t>
            </a:r>
            <a:r>
              <a:rPr lang="en-US" b="1" dirty="0" err="1">
                <a:solidFill>
                  <a:srgbClr val="FF0000"/>
                </a:solidFill>
                <a:latin typeface="Times New Roman" pitchFamily="18" charset="0"/>
                <a:cs typeface="Times New Roman" pitchFamily="18" charset="0"/>
              </a:rPr>
              <a:t>xuất</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khẩu</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đem</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lại</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nguồn</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lợi</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kinh</a:t>
            </a:r>
            <a:r>
              <a:rPr lang="en-US" b="1" dirty="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tế</a:t>
            </a:r>
            <a:endParaRPr lang="vi-VN" b="1" dirty="0">
              <a:solidFill>
                <a:srgbClr val="FF0000"/>
              </a:solidFill>
              <a:latin typeface="Times New Roman" pitchFamily="18" charset="0"/>
              <a:cs typeface="Times New Roman" pitchFamily="18" charset="0"/>
            </a:endParaRPr>
          </a:p>
        </p:txBody>
      </p:sp>
      <p:sp>
        <p:nvSpPr>
          <p:cNvPr id="10" name="TextBox 9"/>
          <p:cNvSpPr txBox="1"/>
          <p:nvPr/>
        </p:nvSpPr>
        <p:spPr>
          <a:xfrm>
            <a:off x="4848224" y="3050292"/>
            <a:ext cx="1343026" cy="307777"/>
          </a:xfrm>
          <a:prstGeom prst="rect">
            <a:avLst/>
          </a:prstGeom>
          <a:noFill/>
        </p:spPr>
        <p:txBody>
          <a:bodyPr wrap="square" rtlCol="0">
            <a:spAutoFit/>
          </a:bodyPr>
          <a:lstStyle/>
          <a:p>
            <a:pPr algn="ctr"/>
            <a:r>
              <a:rPr lang="en-US" b="1" dirty="0" err="1" smtClean="0">
                <a:solidFill>
                  <a:srgbClr val="FF0000"/>
                </a:solidFill>
                <a:latin typeface="Times New Roman" pitchFamily="18" charset="0"/>
                <a:cs typeface="Times New Roman" pitchFamily="18" charset="0"/>
              </a:rPr>
              <a:t>Dầu</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thô</a:t>
            </a:r>
            <a:endParaRPr lang="vi-VN" b="1" dirty="0">
              <a:solidFill>
                <a:srgbClr val="FF0000"/>
              </a:solidFill>
              <a:latin typeface="Times New Roman" pitchFamily="18" charset="0"/>
              <a:cs typeface="Times New Roman" pitchFamily="18" charset="0"/>
            </a:endParaRPr>
          </a:p>
        </p:txBody>
      </p:sp>
      <p:sp>
        <p:nvSpPr>
          <p:cNvPr id="11" name="TextBox 10"/>
          <p:cNvSpPr txBox="1"/>
          <p:nvPr/>
        </p:nvSpPr>
        <p:spPr>
          <a:xfrm>
            <a:off x="6019799" y="2905423"/>
            <a:ext cx="2409826" cy="738664"/>
          </a:xfrm>
          <a:prstGeom prst="rect">
            <a:avLst/>
          </a:prstGeom>
          <a:noFill/>
        </p:spPr>
        <p:txBody>
          <a:bodyPr wrap="square" rtlCol="0">
            <a:spAutoFit/>
          </a:bodyPr>
          <a:lstStyle/>
          <a:p>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Dùng</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để</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sản</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xuất</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dầu</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hỏa</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dầu</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điezel</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và</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xăng</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nhiên</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liệu</a:t>
            </a:r>
            <a:r>
              <a:rPr lang="en-US" b="1" dirty="0" smtClean="0">
                <a:solidFill>
                  <a:srgbClr val="FF0000"/>
                </a:solidFill>
                <a:latin typeface="Times New Roman" pitchFamily="18" charset="0"/>
                <a:cs typeface="Times New Roman" pitchFamily="18" charset="0"/>
              </a:rPr>
              <a:t>…</a:t>
            </a:r>
            <a:endParaRPr lang="vi-VN" b="1" dirty="0">
              <a:solidFill>
                <a:srgbClr val="FF0000"/>
              </a:solidFill>
              <a:latin typeface="Times New Roman" pitchFamily="18" charset="0"/>
              <a:cs typeface="Times New Roman" pitchFamily="18" charset="0"/>
            </a:endParaRPr>
          </a:p>
        </p:txBody>
      </p:sp>
      <p:sp>
        <p:nvSpPr>
          <p:cNvPr id="12" name="TextBox 11"/>
          <p:cNvSpPr txBox="1"/>
          <p:nvPr/>
        </p:nvSpPr>
        <p:spPr>
          <a:xfrm>
            <a:off x="4800598" y="3840867"/>
            <a:ext cx="1152527" cy="523220"/>
          </a:xfrm>
          <a:prstGeom prst="rect">
            <a:avLst/>
          </a:prstGeom>
          <a:noFill/>
        </p:spPr>
        <p:txBody>
          <a:bodyPr wrap="square" rtlCol="0">
            <a:spAutoFit/>
          </a:bodyPr>
          <a:lstStyle/>
          <a:p>
            <a:pPr algn="ctr"/>
            <a:r>
              <a:rPr lang="en-US" b="1" dirty="0" smtClean="0">
                <a:solidFill>
                  <a:srgbClr val="FF0000"/>
                </a:solidFill>
                <a:latin typeface="Times New Roman" pitchFamily="18" charset="0"/>
                <a:cs typeface="Times New Roman" pitchFamily="18" charset="0"/>
              </a:rPr>
              <a:t>Gang, </a:t>
            </a:r>
            <a:r>
              <a:rPr lang="en-US" b="1" dirty="0" err="1" smtClean="0">
                <a:solidFill>
                  <a:srgbClr val="FF0000"/>
                </a:solidFill>
                <a:latin typeface="Times New Roman" pitchFamily="18" charset="0"/>
                <a:cs typeface="Times New Roman" pitchFamily="18" charset="0"/>
              </a:rPr>
              <a:t>thép</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sắt</a:t>
            </a:r>
            <a:endParaRPr lang="vi-VN" b="1" dirty="0">
              <a:solidFill>
                <a:srgbClr val="FF0000"/>
              </a:solidFill>
              <a:latin typeface="Times New Roman" pitchFamily="18" charset="0"/>
              <a:cs typeface="Times New Roman" pitchFamily="18" charset="0"/>
            </a:endParaRPr>
          </a:p>
        </p:txBody>
      </p:sp>
      <p:sp>
        <p:nvSpPr>
          <p:cNvPr id="13" name="TextBox 12"/>
          <p:cNvSpPr txBox="1"/>
          <p:nvPr/>
        </p:nvSpPr>
        <p:spPr>
          <a:xfrm>
            <a:off x="5953125" y="3655904"/>
            <a:ext cx="2476500" cy="738664"/>
          </a:xfrm>
          <a:prstGeom prst="rect">
            <a:avLst/>
          </a:prstGeom>
          <a:noFill/>
        </p:spPr>
        <p:txBody>
          <a:bodyPr wrap="square" rtlCol="0">
            <a:spAutoFit/>
          </a:bodyPr>
          <a:lstStyle/>
          <a:p>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Vật</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liệu</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để</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làm</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nhà</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làm</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các</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công</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trình</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giao</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thông</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sản</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xuất</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đồ</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dùng</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trong</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nhà</a:t>
            </a:r>
            <a:r>
              <a:rPr lang="en-US" b="1" dirty="0" smtClean="0">
                <a:solidFill>
                  <a:srgbClr val="FF0000"/>
                </a:solidFill>
                <a:latin typeface="Times New Roman" pitchFamily="18" charset="0"/>
                <a:cs typeface="Times New Roman" pitchFamily="18" charset="0"/>
              </a:rPr>
              <a:t>…</a:t>
            </a:r>
            <a:endParaRPr lang="vi-VN"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722051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1000"/>
                                        <p:tgtEl>
                                          <p:spTgt spid="11"/>
                                        </p:tgtEl>
                                      </p:cBhvr>
                                    </p:animEffect>
                                    <p:anim calcmode="lin" valueType="num">
                                      <p:cBhvr>
                                        <p:cTn id="43" dur="1000" fill="hold"/>
                                        <p:tgtEl>
                                          <p:spTgt spid="11"/>
                                        </p:tgtEl>
                                        <p:attrNameLst>
                                          <p:attrName>ppt_x</p:attrName>
                                        </p:attrNameLst>
                                      </p:cBhvr>
                                      <p:tavLst>
                                        <p:tav tm="0">
                                          <p:val>
                                            <p:strVal val="#ppt_x"/>
                                          </p:val>
                                        </p:tav>
                                        <p:tav tm="100000">
                                          <p:val>
                                            <p:strVal val="#ppt_x"/>
                                          </p:val>
                                        </p:tav>
                                      </p:tavLst>
                                    </p:anim>
                                    <p:anim calcmode="lin" valueType="num">
                                      <p:cBhvr>
                                        <p:cTn id="4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fade">
                                      <p:cBhvr>
                                        <p:cTn id="49" dur="1000"/>
                                        <p:tgtEl>
                                          <p:spTgt spid="12"/>
                                        </p:tgtEl>
                                      </p:cBhvr>
                                    </p:animEffect>
                                    <p:anim calcmode="lin" valueType="num">
                                      <p:cBhvr>
                                        <p:cTn id="50" dur="1000" fill="hold"/>
                                        <p:tgtEl>
                                          <p:spTgt spid="12"/>
                                        </p:tgtEl>
                                        <p:attrNameLst>
                                          <p:attrName>ppt_x</p:attrName>
                                        </p:attrNameLst>
                                      </p:cBhvr>
                                      <p:tavLst>
                                        <p:tav tm="0">
                                          <p:val>
                                            <p:strVal val="#ppt_x"/>
                                          </p:val>
                                        </p:tav>
                                        <p:tav tm="100000">
                                          <p:val>
                                            <p:strVal val="#ppt_x"/>
                                          </p:val>
                                        </p:tav>
                                      </p:tavLst>
                                    </p:anim>
                                    <p:anim calcmode="lin" valueType="num">
                                      <p:cBhvr>
                                        <p:cTn id="5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fade">
                                      <p:cBhvr>
                                        <p:cTn id="56" dur="1000"/>
                                        <p:tgtEl>
                                          <p:spTgt spid="13"/>
                                        </p:tgtEl>
                                      </p:cBhvr>
                                    </p:animEffect>
                                    <p:anim calcmode="lin" valueType="num">
                                      <p:cBhvr>
                                        <p:cTn id="57" dur="1000" fill="hold"/>
                                        <p:tgtEl>
                                          <p:spTgt spid="13"/>
                                        </p:tgtEl>
                                        <p:attrNameLst>
                                          <p:attrName>ppt_x</p:attrName>
                                        </p:attrNameLst>
                                      </p:cBhvr>
                                      <p:tavLst>
                                        <p:tav tm="0">
                                          <p:val>
                                            <p:strVal val="#ppt_x"/>
                                          </p:val>
                                        </p:tav>
                                        <p:tav tm="100000">
                                          <p:val>
                                            <p:strVal val="#ppt_x"/>
                                          </p:val>
                                        </p:tav>
                                      </p:tavLst>
                                    </p:anim>
                                    <p:anim calcmode="lin" valueType="num">
                                      <p:cBhvr>
                                        <p:cTn id="5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7" grpId="0"/>
      <p:bldP spid="9" grpId="0"/>
      <p:bldP spid="10" grpId="0"/>
      <p:bldP spid="11" grpId="0"/>
      <p:bldP spid="12"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7-28"/>
          <p:cNvPicPr>
            <a:picLocks noChangeAspect="1"/>
          </p:cNvPicPr>
          <p:nvPr/>
        </p:nvPicPr>
        <p:blipFill>
          <a:blip r:embed="rId3"/>
          <a:stretch>
            <a:fillRect/>
          </a:stretch>
        </p:blipFill>
        <p:spPr>
          <a:xfrm>
            <a:off x="0" y="0"/>
            <a:ext cx="9170194" cy="5149215"/>
          </a:xfrm>
          <a:prstGeom prst="rect">
            <a:avLst/>
          </a:prstGeom>
        </p:spPr>
      </p:pic>
      <p:sp>
        <p:nvSpPr>
          <p:cNvPr id="5" name="Rounded Rectangle 2">
            <a:extLst>
              <a:ext uri="{FF2B5EF4-FFF2-40B4-BE49-F238E27FC236}">
                <a16:creationId xmlns:a16="http://schemas.microsoft.com/office/drawing/2014/main" id="{25629859-15E7-47E6-BF2B-8718C78F46C0}"/>
              </a:ext>
            </a:extLst>
          </p:cNvPr>
          <p:cNvSpPr/>
          <p:nvPr/>
        </p:nvSpPr>
        <p:spPr>
          <a:xfrm>
            <a:off x="365269" y="1646591"/>
            <a:ext cx="8413462" cy="1739548"/>
          </a:xfrm>
          <a:prstGeom prst="roundRect">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6" name="TextBox 5">
            <a:extLst>
              <a:ext uri="{FF2B5EF4-FFF2-40B4-BE49-F238E27FC236}">
                <a16:creationId xmlns:a16="http://schemas.microsoft.com/office/drawing/2014/main" id="{CA8ED5D4-940E-44EA-A38C-EED41575B93B}"/>
              </a:ext>
            </a:extLst>
          </p:cNvPr>
          <p:cNvSpPr txBox="1"/>
          <p:nvPr/>
        </p:nvSpPr>
        <p:spPr>
          <a:xfrm>
            <a:off x="604158" y="1927742"/>
            <a:ext cx="8174573" cy="1200329"/>
          </a:xfrm>
          <a:prstGeom prst="rect">
            <a:avLst/>
          </a:prstGeom>
          <a:noFill/>
        </p:spPr>
        <p:txBody>
          <a:bodyPr wrap="square" rtlCol="0">
            <a:spAutoFit/>
          </a:bodyPr>
          <a:lstStyle/>
          <a:p>
            <a:pPr lvl="0" algn="ctr"/>
            <a:r>
              <a:rPr lang="nl-NL" sz="36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2. Lợi ích của một số hoạt động sản xuất công nghiệp </a:t>
            </a:r>
            <a:endParaRPr lang="en-US" sz="3600" b="1" kern="1200"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880271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2A2272-ADAA-4257-81BA-84B6819C727A}"/>
              </a:ext>
            </a:extLst>
          </p:cNvPr>
          <p:cNvSpPr/>
          <p:nvPr/>
        </p:nvSpPr>
        <p:spPr>
          <a:xfrm>
            <a:off x="881744" y="359073"/>
            <a:ext cx="7984671" cy="830997"/>
          </a:xfrm>
          <a:prstGeom prst="rect">
            <a:avLst/>
          </a:prstGeom>
          <a:ln/>
        </p:spPr>
        <p:style>
          <a:lnRef idx="1">
            <a:schemeClr val="accent5"/>
          </a:lnRef>
          <a:fillRef idx="2">
            <a:schemeClr val="accent5"/>
          </a:fillRef>
          <a:effectRef idx="1">
            <a:schemeClr val="accent5"/>
          </a:effectRef>
          <a:fontRef idx="minor">
            <a:schemeClr val="dk1"/>
          </a:fontRef>
        </p:style>
        <p:txBody>
          <a:bodyPr wrap="square">
            <a:spAutoFit/>
          </a:bodyPr>
          <a:lstStyle/>
          <a:p>
            <a:pPr lvl="0" algn="ctr">
              <a:defRPr/>
            </a:pPr>
            <a:r>
              <a:rPr lang="en-US" sz="2400" dirty="0">
                <a:solidFill>
                  <a:srgbClr val="FF0000"/>
                </a:solidFill>
                <a:latin typeface="Abadi" panose="020B0604020104020204" pitchFamily="34" charset="0"/>
                <a:cs typeface="Arial" panose="020B0604020202020204" pitchFamily="34" charset="0"/>
              </a:rPr>
              <a:t>2. Quan </a:t>
            </a:r>
            <a:r>
              <a:rPr lang="en-US" sz="2400" dirty="0" err="1">
                <a:solidFill>
                  <a:srgbClr val="FF0000"/>
                </a:solidFill>
                <a:latin typeface="Abadi" panose="020B0604020104020204" pitchFamily="34" charset="0"/>
                <a:cs typeface="Arial" panose="020B0604020202020204" pitchFamily="34" charset="0"/>
              </a:rPr>
              <a:t>sát</a:t>
            </a:r>
            <a:r>
              <a:rPr lang="en-US" sz="2400" dirty="0">
                <a:solidFill>
                  <a:srgbClr val="FF0000"/>
                </a:solidFill>
                <a:latin typeface="Abadi" panose="020B0604020104020204" pitchFamily="34" charset="0"/>
                <a:cs typeface="Arial" panose="020B0604020202020204" pitchFamily="34" charset="0"/>
              </a:rPr>
              <a:t> </a:t>
            </a:r>
            <a:r>
              <a:rPr lang="en-US" sz="2400" dirty="0" err="1">
                <a:solidFill>
                  <a:srgbClr val="FF0000"/>
                </a:solidFill>
                <a:latin typeface="Abadi" panose="020B0604020104020204" pitchFamily="34" charset="0"/>
                <a:cs typeface="Arial" panose="020B0604020202020204" pitchFamily="34" charset="0"/>
              </a:rPr>
              <a:t>các</a:t>
            </a:r>
            <a:r>
              <a:rPr lang="en-US" sz="2400" dirty="0">
                <a:solidFill>
                  <a:srgbClr val="FF0000"/>
                </a:solidFill>
                <a:latin typeface="Abadi" panose="020B0604020104020204" pitchFamily="34" charset="0"/>
                <a:cs typeface="Arial" panose="020B0604020202020204" pitchFamily="34" charset="0"/>
              </a:rPr>
              <a:t> </a:t>
            </a:r>
            <a:r>
              <a:rPr lang="en-US" sz="2400" dirty="0" err="1">
                <a:solidFill>
                  <a:srgbClr val="FF0000"/>
                </a:solidFill>
                <a:latin typeface="Abadi" panose="020B0604020104020204" pitchFamily="34" charset="0"/>
                <a:cs typeface="Arial" panose="020B0604020202020204" pitchFamily="34" charset="0"/>
              </a:rPr>
              <a:t>hình</a:t>
            </a:r>
            <a:r>
              <a:rPr lang="en-US" sz="2400" dirty="0">
                <a:solidFill>
                  <a:srgbClr val="FF0000"/>
                </a:solidFill>
                <a:latin typeface="Abadi" panose="020B0604020104020204" pitchFamily="34" charset="0"/>
                <a:cs typeface="Arial" panose="020B0604020202020204" pitchFamily="34" charset="0"/>
              </a:rPr>
              <a:t> </a:t>
            </a:r>
            <a:r>
              <a:rPr lang="en-US" sz="2400" dirty="0" err="1">
                <a:solidFill>
                  <a:srgbClr val="FF0000"/>
                </a:solidFill>
                <a:latin typeface="Abadi" panose="020B0604020104020204" pitchFamily="34" charset="0"/>
                <a:cs typeface="Arial" panose="020B0604020202020204" pitchFamily="34" charset="0"/>
              </a:rPr>
              <a:t>và</a:t>
            </a:r>
            <a:r>
              <a:rPr lang="en-US" sz="2400" dirty="0">
                <a:solidFill>
                  <a:srgbClr val="FF0000"/>
                </a:solidFill>
                <a:latin typeface="Abadi" panose="020B0604020104020204" pitchFamily="34" charset="0"/>
                <a:cs typeface="Arial" panose="020B0604020202020204" pitchFamily="34" charset="0"/>
              </a:rPr>
              <a:t> </a:t>
            </a:r>
            <a:r>
              <a:rPr lang="en-US" sz="2400" dirty="0" err="1">
                <a:solidFill>
                  <a:srgbClr val="FF0000"/>
                </a:solidFill>
                <a:latin typeface="Abadi" panose="020B0604020104020204" pitchFamily="34" charset="0"/>
                <a:cs typeface="Arial" panose="020B0604020202020204" pitchFamily="34" charset="0"/>
              </a:rPr>
              <a:t>nêu</a:t>
            </a:r>
            <a:r>
              <a:rPr lang="en-US" sz="2400" dirty="0">
                <a:solidFill>
                  <a:srgbClr val="FF0000"/>
                </a:solidFill>
                <a:latin typeface="Abadi" panose="020B0604020104020204" pitchFamily="34" charset="0"/>
                <a:cs typeface="Arial" panose="020B0604020202020204" pitchFamily="34" charset="0"/>
              </a:rPr>
              <a:t> </a:t>
            </a:r>
            <a:r>
              <a:rPr lang="en-US" sz="2400" dirty="0" err="1">
                <a:solidFill>
                  <a:srgbClr val="FF0000"/>
                </a:solidFill>
                <a:latin typeface="Abadi" panose="020B0604020104020204" pitchFamily="34" charset="0"/>
                <a:cs typeface="Arial" panose="020B0604020202020204" pitchFamily="34" charset="0"/>
              </a:rPr>
              <a:t>ích</a:t>
            </a:r>
            <a:r>
              <a:rPr lang="en-US" sz="2400" dirty="0">
                <a:solidFill>
                  <a:srgbClr val="FF0000"/>
                </a:solidFill>
                <a:latin typeface="Abadi" panose="020B0604020104020204" pitchFamily="34" charset="0"/>
                <a:cs typeface="Arial" panose="020B0604020202020204" pitchFamily="34" charset="0"/>
              </a:rPr>
              <a:t> </a:t>
            </a:r>
            <a:r>
              <a:rPr lang="en-US" sz="2400" dirty="0" err="1">
                <a:solidFill>
                  <a:srgbClr val="FF0000"/>
                </a:solidFill>
                <a:latin typeface="Abadi" panose="020B0604020104020204" pitchFamily="34" charset="0"/>
                <a:cs typeface="Arial" panose="020B0604020202020204" pitchFamily="34" charset="0"/>
              </a:rPr>
              <a:t>lợi</a:t>
            </a:r>
            <a:r>
              <a:rPr lang="en-US" sz="2400" dirty="0">
                <a:solidFill>
                  <a:srgbClr val="FF0000"/>
                </a:solidFill>
                <a:latin typeface="Abadi" panose="020B0604020104020204" pitchFamily="34" charset="0"/>
                <a:cs typeface="Arial" panose="020B0604020202020204" pitchFamily="34" charset="0"/>
              </a:rPr>
              <a:t> </a:t>
            </a:r>
            <a:r>
              <a:rPr lang="en-US" sz="2400" dirty="0" err="1">
                <a:solidFill>
                  <a:srgbClr val="FF0000"/>
                </a:solidFill>
                <a:latin typeface="Abadi" panose="020B0604020104020204" pitchFamily="34" charset="0"/>
                <a:cs typeface="Arial" panose="020B0604020202020204" pitchFamily="34" charset="0"/>
              </a:rPr>
              <a:t>của</a:t>
            </a:r>
            <a:r>
              <a:rPr lang="en-US" sz="2400" dirty="0">
                <a:solidFill>
                  <a:srgbClr val="FF0000"/>
                </a:solidFill>
                <a:latin typeface="Abadi" panose="020B0604020104020204" pitchFamily="34" charset="0"/>
                <a:cs typeface="Arial" panose="020B0604020202020204" pitchFamily="34" charset="0"/>
              </a:rPr>
              <a:t> </a:t>
            </a:r>
            <a:r>
              <a:rPr lang="en-US" sz="2400" dirty="0" err="1">
                <a:solidFill>
                  <a:srgbClr val="FF0000"/>
                </a:solidFill>
                <a:latin typeface="Abadi" panose="020B0604020104020204" pitchFamily="34" charset="0"/>
                <a:cs typeface="Arial" panose="020B0604020202020204" pitchFamily="34" charset="0"/>
              </a:rPr>
              <a:t>hoạt</a:t>
            </a:r>
            <a:r>
              <a:rPr lang="en-US" sz="2400" dirty="0">
                <a:solidFill>
                  <a:srgbClr val="FF0000"/>
                </a:solidFill>
                <a:latin typeface="Abadi" panose="020B0604020104020204" pitchFamily="34" charset="0"/>
                <a:cs typeface="Arial" panose="020B0604020202020204" pitchFamily="34" charset="0"/>
              </a:rPr>
              <a:t> </a:t>
            </a:r>
            <a:r>
              <a:rPr lang="en-US" sz="2400" dirty="0" err="1">
                <a:solidFill>
                  <a:srgbClr val="FF0000"/>
                </a:solidFill>
                <a:latin typeface="Abadi" panose="020B0604020104020204" pitchFamily="34" charset="0"/>
                <a:cs typeface="Arial" panose="020B0604020202020204" pitchFamily="34" charset="0"/>
              </a:rPr>
              <a:t>động</a:t>
            </a:r>
            <a:r>
              <a:rPr lang="en-US" sz="2400" dirty="0">
                <a:solidFill>
                  <a:srgbClr val="FF0000"/>
                </a:solidFill>
                <a:latin typeface="Abadi" panose="020B0604020104020204" pitchFamily="34" charset="0"/>
                <a:cs typeface="Arial" panose="020B0604020202020204" pitchFamily="34" charset="0"/>
              </a:rPr>
              <a:t> </a:t>
            </a:r>
            <a:r>
              <a:rPr lang="en-US" sz="2400" dirty="0" err="1">
                <a:solidFill>
                  <a:srgbClr val="FF0000"/>
                </a:solidFill>
                <a:latin typeface="Abadi" panose="020B0604020104020204" pitchFamily="34" charset="0"/>
                <a:cs typeface="Arial" panose="020B0604020202020204" pitchFamily="34" charset="0"/>
              </a:rPr>
              <a:t>sản</a:t>
            </a:r>
            <a:r>
              <a:rPr lang="en-US" sz="2400" dirty="0">
                <a:solidFill>
                  <a:srgbClr val="FF0000"/>
                </a:solidFill>
                <a:latin typeface="Abadi" panose="020B0604020104020204" pitchFamily="34" charset="0"/>
                <a:cs typeface="Arial" panose="020B0604020202020204" pitchFamily="34" charset="0"/>
              </a:rPr>
              <a:t> </a:t>
            </a:r>
            <a:r>
              <a:rPr lang="en-US" sz="2400" dirty="0" err="1">
                <a:solidFill>
                  <a:srgbClr val="FF0000"/>
                </a:solidFill>
                <a:latin typeface="Abadi" panose="020B0604020104020204" pitchFamily="34" charset="0"/>
                <a:cs typeface="Arial" panose="020B0604020202020204" pitchFamily="34" charset="0"/>
              </a:rPr>
              <a:t>xuất</a:t>
            </a:r>
            <a:r>
              <a:rPr lang="en-US" sz="2400" dirty="0">
                <a:solidFill>
                  <a:srgbClr val="FF0000"/>
                </a:solidFill>
                <a:latin typeface="Abadi" panose="020B0604020104020204" pitchFamily="34" charset="0"/>
                <a:cs typeface="Arial" panose="020B0604020202020204" pitchFamily="34" charset="0"/>
              </a:rPr>
              <a:t> </a:t>
            </a:r>
            <a:r>
              <a:rPr lang="en-US" sz="2400" dirty="0" err="1">
                <a:solidFill>
                  <a:srgbClr val="FF0000"/>
                </a:solidFill>
                <a:latin typeface="Abadi" panose="020B0604020104020204" pitchFamily="34" charset="0"/>
                <a:cs typeface="Arial" panose="020B0604020202020204" pitchFamily="34" charset="0"/>
              </a:rPr>
              <a:t>công</a:t>
            </a:r>
            <a:r>
              <a:rPr lang="en-US" sz="2400" dirty="0">
                <a:solidFill>
                  <a:srgbClr val="FF0000"/>
                </a:solidFill>
                <a:latin typeface="Abadi" panose="020B0604020104020204" pitchFamily="34" charset="0"/>
                <a:cs typeface="Arial" panose="020B0604020202020204" pitchFamily="34" charset="0"/>
              </a:rPr>
              <a:t> </a:t>
            </a:r>
            <a:r>
              <a:rPr lang="en-US" sz="2400" dirty="0" err="1">
                <a:solidFill>
                  <a:srgbClr val="FF0000"/>
                </a:solidFill>
                <a:latin typeface="Abadi" panose="020B0604020104020204" pitchFamily="34" charset="0"/>
                <a:cs typeface="Arial" panose="020B0604020202020204" pitchFamily="34" charset="0"/>
              </a:rPr>
              <a:t>nghiệp</a:t>
            </a:r>
            <a:r>
              <a:rPr lang="en-US" sz="2400" dirty="0">
                <a:solidFill>
                  <a:srgbClr val="FF0000"/>
                </a:solidFill>
                <a:latin typeface="Abadi" panose="020B0604020104020204" pitchFamily="34" charset="0"/>
                <a:cs typeface="Arial" panose="020B0604020202020204" pitchFamily="34" charset="0"/>
              </a:rPr>
              <a:t>:</a:t>
            </a:r>
            <a:endParaRPr lang="vi-VN" sz="2400" dirty="0">
              <a:solidFill>
                <a:srgbClr val="FF0000"/>
              </a:solidFill>
              <a:latin typeface="Nunito black" pitchFamily="2" charset="0"/>
              <a:cs typeface="Arial" panose="020B0604020202020204" pitchFamily="34" charset="0"/>
            </a:endParaRPr>
          </a:p>
        </p:txBody>
      </p:sp>
      <p:pic>
        <p:nvPicPr>
          <p:cNvPr id="8" name="Picture 7">
            <a:extLst>
              <a:ext uri="{FF2B5EF4-FFF2-40B4-BE49-F238E27FC236}">
                <a16:creationId xmlns:a16="http://schemas.microsoft.com/office/drawing/2014/main" id="{67591D2E-A087-4E4C-8A16-EF0CA9C8C93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283221"/>
            <a:ext cx="881744" cy="1181807"/>
          </a:xfrm>
          <a:prstGeom prst="rect">
            <a:avLst/>
          </a:prstGeom>
        </p:spPr>
      </p:pic>
      <p:pic>
        <p:nvPicPr>
          <p:cNvPr id="4" name="Picture 3">
            <a:extLst>
              <a:ext uri="{FF2B5EF4-FFF2-40B4-BE49-F238E27FC236}">
                <a16:creationId xmlns:a16="http://schemas.microsoft.com/office/drawing/2014/main" id="{3DB32C79-10B4-4681-BA27-3E265E91E97B}"/>
              </a:ext>
            </a:extLst>
          </p:cNvPr>
          <p:cNvPicPr>
            <a:picLocks noChangeAspect="1"/>
          </p:cNvPicPr>
          <p:nvPr/>
        </p:nvPicPr>
        <p:blipFill>
          <a:blip r:embed="rId4"/>
          <a:stretch>
            <a:fillRect/>
          </a:stretch>
        </p:blipFill>
        <p:spPr>
          <a:xfrm>
            <a:off x="857251" y="1429417"/>
            <a:ext cx="5471712" cy="3306026"/>
          </a:xfrm>
          <a:prstGeom prst="rect">
            <a:avLst/>
          </a:prstGeom>
        </p:spPr>
      </p:pic>
      <p:grpSp>
        <p:nvGrpSpPr>
          <p:cNvPr id="9" name="Group 8">
            <a:extLst>
              <a:ext uri="{FF2B5EF4-FFF2-40B4-BE49-F238E27FC236}">
                <a16:creationId xmlns:a16="http://schemas.microsoft.com/office/drawing/2014/main" id="{02183B18-51AB-4954-92A9-1BEFA665617F}"/>
              </a:ext>
            </a:extLst>
          </p:cNvPr>
          <p:cNvGrpSpPr/>
          <p:nvPr/>
        </p:nvGrpSpPr>
        <p:grpSpPr>
          <a:xfrm>
            <a:off x="5780857" y="3241085"/>
            <a:ext cx="3208838" cy="1631251"/>
            <a:chOff x="892354" y="3758439"/>
            <a:chExt cx="4278451" cy="2175001"/>
          </a:xfrm>
        </p:grpSpPr>
        <p:pic>
          <p:nvPicPr>
            <p:cNvPr id="10" name="Picture 9">
              <a:extLst>
                <a:ext uri="{FF2B5EF4-FFF2-40B4-BE49-F238E27FC236}">
                  <a16:creationId xmlns:a16="http://schemas.microsoft.com/office/drawing/2014/main" id="{B45DDF9F-5B88-47E3-97B8-69CBA1E401A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Rounded Corners 10">
              <a:extLst>
                <a:ext uri="{FF2B5EF4-FFF2-40B4-BE49-F238E27FC236}">
                  <a16:creationId xmlns:a16="http://schemas.microsoft.com/office/drawing/2014/main" id="{D07BA89F-6EA6-493F-BDB0-2AC007AF42FE}"/>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800" dirty="0" err="1">
                  <a:latin typeface="Abadi" panose="020B0604020104020204" pitchFamily="34" charset="0"/>
                  <a:cs typeface="Arial" panose="020B0604020202020204" pitchFamily="34" charset="0"/>
                </a:rPr>
                <a:t>Thảo</a:t>
              </a:r>
              <a:r>
                <a:rPr lang="en-US" sz="1800" dirty="0">
                  <a:latin typeface="Abadi" panose="020B0604020104020204" pitchFamily="34" charset="0"/>
                  <a:cs typeface="Arial" panose="020B0604020202020204" pitchFamily="34" charset="0"/>
                </a:rPr>
                <a:t> </a:t>
              </a:r>
              <a:r>
                <a:rPr lang="en-US" sz="1800" dirty="0" err="1">
                  <a:latin typeface="Abadi" panose="020B0604020104020204" pitchFamily="34" charset="0"/>
                  <a:cs typeface="Arial" panose="020B0604020202020204" pitchFamily="34" charset="0"/>
                </a:rPr>
                <a:t>luận</a:t>
              </a:r>
              <a:r>
                <a:rPr lang="en-US" sz="1800" dirty="0">
                  <a:latin typeface="Abadi" panose="020B0604020104020204" pitchFamily="34" charset="0"/>
                  <a:cs typeface="Arial" panose="020B0604020202020204" pitchFamily="34" charset="0"/>
                </a:rPr>
                <a:t> </a:t>
              </a:r>
              <a:r>
                <a:rPr lang="en-US" sz="1800" dirty="0" err="1">
                  <a:latin typeface="Abadi" panose="020B0604020104020204" pitchFamily="34" charset="0"/>
                  <a:cs typeface="Arial" panose="020B0604020202020204" pitchFamily="34" charset="0"/>
                </a:rPr>
                <a:t>nhóm</a:t>
              </a:r>
              <a:r>
                <a:rPr lang="en-US" sz="1800" dirty="0">
                  <a:latin typeface="Abadi" panose="020B0604020104020204" pitchFamily="34" charset="0"/>
                  <a:cs typeface="Arial" panose="020B0604020202020204" pitchFamily="34" charset="0"/>
                </a:rPr>
                <a:t> 4</a:t>
              </a:r>
            </a:p>
          </p:txBody>
        </p:sp>
      </p:grpSp>
    </p:spTree>
    <p:extLst>
      <p:ext uri="{BB962C8B-B14F-4D97-AF65-F5344CB8AC3E}">
        <p14:creationId xmlns:p14="http://schemas.microsoft.com/office/powerpoint/2010/main" val="9173887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DDC93BAF-BB02-48A5-AC8D-3F0E6A86BC1A}"/>
              </a:ext>
            </a:extLst>
          </p:cNvPr>
          <p:cNvSpPr txBox="1"/>
          <p:nvPr/>
        </p:nvSpPr>
        <p:spPr>
          <a:xfrm>
            <a:off x="1511482" y="520337"/>
            <a:ext cx="5570220" cy="600164"/>
          </a:xfrm>
          <a:prstGeom prst="rect">
            <a:avLst/>
          </a:prstGeom>
          <a:noFill/>
        </p:spPr>
        <p:txBody>
          <a:bodyPr wrap="square" rtlCol="0">
            <a:spAutoFit/>
          </a:bodyPr>
          <a:lstStyle/>
          <a:p>
            <a:pPr algn="ctr" defTabSz="685800">
              <a:buClrTx/>
              <a:defRPr/>
            </a:pPr>
            <a:r>
              <a:rPr lang="en-US" sz="3300" b="1" kern="1200" dirty="0" err="1">
                <a:solidFill>
                  <a:srgbClr val="FF0000"/>
                </a:solidFill>
                <a:latin typeface="Calibri" panose="020F0502020204030204" pitchFamily="34" charset="0"/>
                <a:cs typeface="Calibri" panose="020F0502020204030204" pitchFamily="34" charset="0"/>
              </a:rPr>
              <a:t>Hoàn</a:t>
            </a:r>
            <a:r>
              <a:rPr lang="en-US" sz="3300" b="1" kern="1200" dirty="0">
                <a:solidFill>
                  <a:srgbClr val="FF0000"/>
                </a:solidFill>
                <a:latin typeface="Calibri" panose="020F0502020204030204" pitchFamily="34" charset="0"/>
                <a:cs typeface="Calibri" panose="020F0502020204030204" pitchFamily="34" charset="0"/>
              </a:rPr>
              <a:t> </a:t>
            </a:r>
            <a:r>
              <a:rPr lang="en-US" sz="3300" b="1" kern="1200" dirty="0" err="1">
                <a:solidFill>
                  <a:srgbClr val="FF0000"/>
                </a:solidFill>
                <a:latin typeface="Calibri" panose="020F0502020204030204" pitchFamily="34" charset="0"/>
                <a:cs typeface="Calibri" panose="020F0502020204030204" pitchFamily="34" charset="0"/>
              </a:rPr>
              <a:t>thành</a:t>
            </a:r>
            <a:r>
              <a:rPr lang="en-US" sz="3300" b="1" kern="1200" dirty="0">
                <a:solidFill>
                  <a:srgbClr val="FF0000"/>
                </a:solidFill>
                <a:latin typeface="Calibri" panose="020F0502020204030204" pitchFamily="34" charset="0"/>
                <a:cs typeface="Calibri" panose="020F0502020204030204" pitchFamily="34" charset="0"/>
              </a:rPr>
              <a:t> </a:t>
            </a:r>
            <a:r>
              <a:rPr lang="en-US" sz="3300" b="1" kern="1200" dirty="0" err="1">
                <a:solidFill>
                  <a:srgbClr val="FF0000"/>
                </a:solidFill>
                <a:latin typeface="Calibri" panose="020F0502020204030204" pitchFamily="34" charset="0"/>
                <a:cs typeface="Calibri" panose="020F0502020204030204" pitchFamily="34" charset="0"/>
              </a:rPr>
              <a:t>Phiếu</a:t>
            </a:r>
            <a:r>
              <a:rPr lang="en-US" sz="3300" b="1" kern="1200" dirty="0">
                <a:solidFill>
                  <a:srgbClr val="FF0000"/>
                </a:solidFill>
                <a:latin typeface="Calibri" panose="020F0502020204030204" pitchFamily="34" charset="0"/>
                <a:cs typeface="Calibri" panose="020F0502020204030204" pitchFamily="34" charset="0"/>
              </a:rPr>
              <a:t> </a:t>
            </a:r>
            <a:r>
              <a:rPr lang="en-US" sz="3300" b="1" kern="1200" dirty="0" err="1">
                <a:solidFill>
                  <a:srgbClr val="FF0000"/>
                </a:solidFill>
                <a:latin typeface="Calibri" panose="020F0502020204030204" pitchFamily="34" charset="0"/>
                <a:cs typeface="Calibri" panose="020F0502020204030204" pitchFamily="34" charset="0"/>
              </a:rPr>
              <a:t>học</a:t>
            </a:r>
            <a:r>
              <a:rPr lang="en-US" sz="3300" b="1" kern="1200" dirty="0">
                <a:solidFill>
                  <a:srgbClr val="FF0000"/>
                </a:solidFill>
                <a:latin typeface="Calibri" panose="020F0502020204030204" pitchFamily="34" charset="0"/>
                <a:cs typeface="Calibri" panose="020F0502020204030204" pitchFamily="34" charset="0"/>
              </a:rPr>
              <a:t> </a:t>
            </a:r>
            <a:r>
              <a:rPr lang="en-US" sz="3300" b="1" kern="1200" dirty="0" err="1">
                <a:solidFill>
                  <a:srgbClr val="FF0000"/>
                </a:solidFill>
                <a:latin typeface="Calibri" panose="020F0502020204030204" pitchFamily="34" charset="0"/>
                <a:cs typeface="Calibri" panose="020F0502020204030204" pitchFamily="34" charset="0"/>
              </a:rPr>
              <a:t>tập</a:t>
            </a:r>
            <a:endParaRPr lang="en-US" sz="3300" b="1" kern="1200" dirty="0">
              <a:solidFill>
                <a:srgbClr val="FF0000"/>
              </a:solidFill>
              <a:latin typeface="Calibri" panose="020F0502020204030204" pitchFamily="34" charset="0"/>
              <a:cs typeface="Calibri" panose="020F0502020204030204" pitchFamily="34" charset="0"/>
            </a:endParaRPr>
          </a:p>
        </p:txBody>
      </p:sp>
      <p:graphicFrame>
        <p:nvGraphicFramePr>
          <p:cNvPr id="13" name="Table 12">
            <a:extLst>
              <a:ext uri="{FF2B5EF4-FFF2-40B4-BE49-F238E27FC236}">
                <a16:creationId xmlns:a16="http://schemas.microsoft.com/office/drawing/2014/main" id="{27E0B539-E0C5-496D-BE4B-58D230A2EAAE}"/>
              </a:ext>
            </a:extLst>
          </p:cNvPr>
          <p:cNvGraphicFramePr>
            <a:graphicFrameLocks noGrp="1"/>
          </p:cNvGraphicFramePr>
          <p:nvPr>
            <p:extLst>
              <p:ext uri="{D42A27DB-BD31-4B8C-83A1-F6EECF244321}">
                <p14:modId xmlns:p14="http://schemas.microsoft.com/office/powerpoint/2010/main" val="2821038963"/>
              </p:ext>
            </p:extLst>
          </p:nvPr>
        </p:nvGraphicFramePr>
        <p:xfrm>
          <a:off x="711382" y="1480457"/>
          <a:ext cx="7632518" cy="2169632"/>
        </p:xfrm>
        <a:graphic>
          <a:graphicData uri="http://schemas.openxmlformats.org/drawingml/2006/table">
            <a:tbl>
              <a:tblPr firstRow="1" firstCol="1" bandRow="1">
                <a:tableStyleId>{9DCAF9ED-07DC-4A11-8D7F-57B35C25682E}</a:tableStyleId>
              </a:tblPr>
              <a:tblGrid>
                <a:gridCol w="2105522">
                  <a:extLst>
                    <a:ext uri="{9D8B030D-6E8A-4147-A177-3AD203B41FA5}">
                      <a16:colId xmlns:a16="http://schemas.microsoft.com/office/drawing/2014/main" val="3370933225"/>
                    </a:ext>
                  </a:extLst>
                </a:gridCol>
                <a:gridCol w="5526996">
                  <a:extLst>
                    <a:ext uri="{9D8B030D-6E8A-4147-A177-3AD203B41FA5}">
                      <a16:colId xmlns:a16="http://schemas.microsoft.com/office/drawing/2014/main" val="339813459"/>
                    </a:ext>
                  </a:extLst>
                </a:gridCol>
              </a:tblGrid>
              <a:tr h="487136">
                <a:tc>
                  <a:txBody>
                    <a:bodyPr/>
                    <a:lstStyle/>
                    <a:p>
                      <a:pPr marL="0" marR="0" algn="ctr">
                        <a:lnSpc>
                          <a:spcPct val="115000"/>
                        </a:lnSpc>
                        <a:spcBef>
                          <a:spcPts val="0"/>
                        </a:spcBef>
                        <a:spcAft>
                          <a:spcPts val="0"/>
                        </a:spcAft>
                      </a:pPr>
                      <a:r>
                        <a:rPr lang="nl-NL" sz="2400" b="1" dirty="0">
                          <a:effectLst/>
                          <a:latin typeface="Calibri" panose="020F0502020204030204" pitchFamily="34" charset="0"/>
                          <a:cs typeface="Calibri" panose="020F0502020204030204" pitchFamily="34" charset="0"/>
                        </a:rPr>
                        <a:t>Hình 16</a:t>
                      </a:r>
                      <a:endParaRPr lang="en-US" sz="2400" b="1" dirty="0">
                        <a:effectLst/>
                        <a:latin typeface="Calibri" panose="020F0502020204030204" pitchFamily="34" charset="0"/>
                        <a:ea typeface="Times New Roman" panose="02020603050405020304" pitchFamily="18" charset="0"/>
                        <a:cs typeface="Calibri" panose="020F0502020204030204" pitchFamily="34"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nl-NL" sz="2400" b="1" dirty="0">
                          <a:effectLst/>
                          <a:latin typeface="Calibri" panose="020F0502020204030204" pitchFamily="34" charset="0"/>
                          <a:cs typeface="Calibri" panose="020F0502020204030204" pitchFamily="34" charset="0"/>
                        </a:rPr>
                        <a:t>Lợi ích của sản phẩm</a:t>
                      </a:r>
                      <a:endParaRPr lang="en-US" sz="2400" b="1" dirty="0">
                        <a:effectLst/>
                        <a:latin typeface="Calibri" panose="020F0502020204030204" pitchFamily="34" charset="0"/>
                        <a:ea typeface="Times New Roman" panose="02020603050405020304" pitchFamily="18" charset="0"/>
                        <a:cs typeface="Calibri" panose="020F0502020204030204" pitchFamily="34"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14206579"/>
                  </a:ext>
                </a:extLst>
              </a:tr>
              <a:tr h="420624">
                <a:tc>
                  <a:txBody>
                    <a:bodyPr/>
                    <a:lstStyle/>
                    <a:p>
                      <a:pPr marL="0" marR="0" algn="ctr">
                        <a:lnSpc>
                          <a:spcPct val="115000"/>
                        </a:lnSpc>
                        <a:spcBef>
                          <a:spcPts val="0"/>
                        </a:spcBef>
                        <a:spcAft>
                          <a:spcPts val="0"/>
                        </a:spcAft>
                      </a:pPr>
                      <a:endParaRPr lang="en-US" sz="2400" b="1" dirty="0">
                        <a:effectLst/>
                        <a:latin typeface="Calibri" panose="020F0502020204030204" pitchFamily="34" charset="0"/>
                        <a:ea typeface="Times New Roman" panose="02020603050405020304" pitchFamily="18" charset="0"/>
                        <a:cs typeface="Calibri" panose="020F0502020204030204" pitchFamily="34"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400" b="1" dirty="0">
                          <a:effectLst/>
                          <a:latin typeface="Calibri" panose="020F0502020204030204" pitchFamily="34" charset="0"/>
                          <a:cs typeface="Calibri" panose="020F0502020204030204" pitchFamily="34" charset="0"/>
                        </a:rPr>
                        <a:t> </a:t>
                      </a:r>
                      <a:endParaRPr lang="en-US" sz="2400" b="1" dirty="0">
                        <a:effectLst/>
                        <a:latin typeface="Calibri" panose="020F0502020204030204" pitchFamily="34" charset="0"/>
                        <a:ea typeface="Times New Roman" panose="02020603050405020304" pitchFamily="18" charset="0"/>
                        <a:cs typeface="Calibri" panose="020F0502020204030204" pitchFamily="34"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01826544"/>
                  </a:ext>
                </a:extLst>
              </a:tr>
              <a:tr h="420624">
                <a:tc>
                  <a:txBody>
                    <a:bodyPr/>
                    <a:lstStyle/>
                    <a:p>
                      <a:pPr marL="0" marR="0" algn="ctr">
                        <a:lnSpc>
                          <a:spcPct val="115000"/>
                        </a:lnSpc>
                        <a:spcBef>
                          <a:spcPts val="0"/>
                        </a:spcBef>
                        <a:spcAft>
                          <a:spcPts val="0"/>
                        </a:spcAft>
                      </a:pPr>
                      <a:endParaRPr lang="en-US" sz="2400" b="1" dirty="0">
                        <a:effectLst/>
                        <a:latin typeface="Calibri" panose="020F0502020204030204" pitchFamily="34" charset="0"/>
                        <a:ea typeface="Times New Roman" panose="02020603050405020304" pitchFamily="18" charset="0"/>
                        <a:cs typeface="Calibri" panose="020F0502020204030204" pitchFamily="34"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20000"/>
                        <a:lumOff val="80000"/>
                      </a:schemeClr>
                    </a:solidFill>
                  </a:tcPr>
                </a:tc>
                <a:tc>
                  <a:txBody>
                    <a:bodyPr/>
                    <a:lstStyle/>
                    <a:p>
                      <a:pPr marL="0" marR="0">
                        <a:lnSpc>
                          <a:spcPct val="115000"/>
                        </a:lnSpc>
                        <a:spcBef>
                          <a:spcPts val="0"/>
                        </a:spcBef>
                        <a:spcAft>
                          <a:spcPts val="0"/>
                        </a:spcAft>
                      </a:pPr>
                      <a:r>
                        <a:rPr lang="nl-NL" sz="2400" b="1" dirty="0">
                          <a:effectLst/>
                          <a:latin typeface="Calibri" panose="020F0502020204030204" pitchFamily="34" charset="0"/>
                          <a:cs typeface="Calibri" panose="020F0502020204030204" pitchFamily="34" charset="0"/>
                        </a:rPr>
                        <a:t> </a:t>
                      </a:r>
                      <a:endParaRPr lang="en-US" sz="2400" b="1" dirty="0">
                        <a:effectLst/>
                        <a:latin typeface="Calibri" panose="020F0502020204030204" pitchFamily="34" charset="0"/>
                        <a:ea typeface="Times New Roman" panose="02020603050405020304" pitchFamily="18" charset="0"/>
                        <a:cs typeface="Calibri" panose="020F0502020204030204" pitchFamily="34"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20000"/>
                        <a:lumOff val="80000"/>
                      </a:schemeClr>
                    </a:solidFill>
                  </a:tcPr>
                </a:tc>
                <a:extLst>
                  <a:ext uri="{0D108BD9-81ED-4DB2-BD59-A6C34878D82A}">
                    <a16:rowId xmlns:a16="http://schemas.microsoft.com/office/drawing/2014/main" val="3613009164"/>
                  </a:ext>
                </a:extLst>
              </a:tr>
              <a:tr h="420624">
                <a:tc>
                  <a:txBody>
                    <a:bodyPr/>
                    <a:lstStyle/>
                    <a:p>
                      <a:pPr marL="0" marR="0" algn="ctr">
                        <a:lnSpc>
                          <a:spcPct val="115000"/>
                        </a:lnSpc>
                        <a:spcBef>
                          <a:spcPts val="0"/>
                        </a:spcBef>
                        <a:spcAft>
                          <a:spcPts val="0"/>
                        </a:spcAft>
                      </a:pPr>
                      <a:endParaRPr lang="en-US" sz="2400" b="1" dirty="0">
                        <a:effectLst/>
                        <a:latin typeface="Calibri" panose="020F0502020204030204" pitchFamily="34" charset="0"/>
                        <a:ea typeface="Times New Roman" panose="02020603050405020304" pitchFamily="18" charset="0"/>
                        <a:cs typeface="Calibri" panose="020F0502020204030204" pitchFamily="34"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400" b="1">
                          <a:effectLst/>
                          <a:latin typeface="Calibri" panose="020F0502020204030204" pitchFamily="34" charset="0"/>
                          <a:cs typeface="Calibri" panose="020F0502020204030204" pitchFamily="34" charset="0"/>
                        </a:rPr>
                        <a:t> </a:t>
                      </a:r>
                      <a:endParaRPr lang="en-US" sz="2400" b="1">
                        <a:effectLst/>
                        <a:latin typeface="Calibri" panose="020F0502020204030204" pitchFamily="34" charset="0"/>
                        <a:ea typeface="Times New Roman" panose="02020603050405020304" pitchFamily="18" charset="0"/>
                        <a:cs typeface="Calibri" panose="020F0502020204030204" pitchFamily="34"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7711051"/>
                  </a:ext>
                </a:extLst>
              </a:tr>
              <a:tr h="420624">
                <a:tc>
                  <a:txBody>
                    <a:bodyPr/>
                    <a:lstStyle/>
                    <a:p>
                      <a:pPr marL="0" marR="0" algn="ctr">
                        <a:lnSpc>
                          <a:spcPct val="115000"/>
                        </a:lnSpc>
                        <a:spcBef>
                          <a:spcPts val="0"/>
                        </a:spcBef>
                        <a:spcAft>
                          <a:spcPts val="0"/>
                        </a:spcAft>
                      </a:pPr>
                      <a:endParaRPr lang="en-US" sz="2400" b="1" dirty="0">
                        <a:effectLst/>
                        <a:latin typeface="Calibri" panose="020F0502020204030204" pitchFamily="34" charset="0"/>
                        <a:ea typeface="Times New Roman" panose="02020603050405020304" pitchFamily="18" charset="0"/>
                        <a:cs typeface="Calibri" panose="020F0502020204030204" pitchFamily="34"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20000"/>
                        <a:lumOff val="80000"/>
                      </a:schemeClr>
                    </a:solidFill>
                  </a:tcPr>
                </a:tc>
                <a:tc>
                  <a:txBody>
                    <a:bodyPr/>
                    <a:lstStyle/>
                    <a:p>
                      <a:pPr marL="0" marR="0">
                        <a:lnSpc>
                          <a:spcPct val="115000"/>
                        </a:lnSpc>
                        <a:spcBef>
                          <a:spcPts val="0"/>
                        </a:spcBef>
                        <a:spcAft>
                          <a:spcPts val="0"/>
                        </a:spcAft>
                      </a:pPr>
                      <a:r>
                        <a:rPr lang="nl-NL" sz="2400" b="1" dirty="0">
                          <a:effectLst/>
                          <a:latin typeface="Calibri" panose="020F0502020204030204" pitchFamily="34" charset="0"/>
                          <a:cs typeface="Calibri" panose="020F0502020204030204" pitchFamily="34" charset="0"/>
                        </a:rPr>
                        <a:t> </a:t>
                      </a:r>
                      <a:endParaRPr lang="en-US" sz="2400" b="1" dirty="0">
                        <a:effectLst/>
                        <a:latin typeface="Calibri" panose="020F0502020204030204" pitchFamily="34" charset="0"/>
                        <a:ea typeface="Times New Roman" panose="02020603050405020304" pitchFamily="18" charset="0"/>
                        <a:cs typeface="Calibri" panose="020F0502020204030204" pitchFamily="34"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20000"/>
                        <a:lumOff val="80000"/>
                      </a:schemeClr>
                    </a:solidFill>
                  </a:tcPr>
                </a:tc>
                <a:extLst>
                  <a:ext uri="{0D108BD9-81ED-4DB2-BD59-A6C34878D82A}">
                    <a16:rowId xmlns:a16="http://schemas.microsoft.com/office/drawing/2014/main" val="1860711153"/>
                  </a:ext>
                </a:extLst>
              </a:tr>
            </a:tbl>
          </a:graphicData>
        </a:graphic>
      </p:graphicFrame>
    </p:spTree>
    <p:extLst>
      <p:ext uri="{BB962C8B-B14F-4D97-AF65-F5344CB8AC3E}">
        <p14:creationId xmlns:p14="http://schemas.microsoft.com/office/powerpoint/2010/main" val="32834616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68C543D8-673C-4C09-A6B7-E8CCA733D03E}"/>
              </a:ext>
            </a:extLst>
          </p:cNvPr>
          <p:cNvGraphicFramePr>
            <a:graphicFrameLocks noGrp="1"/>
          </p:cNvGraphicFramePr>
          <p:nvPr>
            <p:extLst/>
          </p:nvPr>
        </p:nvGraphicFramePr>
        <p:xfrm>
          <a:off x="563336" y="361058"/>
          <a:ext cx="8343900" cy="4356490"/>
        </p:xfrm>
        <a:graphic>
          <a:graphicData uri="http://schemas.openxmlformats.org/drawingml/2006/table">
            <a:tbl>
              <a:tblPr firstRow="1" firstCol="1" bandRow="1">
                <a:tableStyleId>{9DCAF9ED-07DC-4A11-8D7F-57B35C25682E}</a:tableStyleId>
              </a:tblPr>
              <a:tblGrid>
                <a:gridCol w="2301766">
                  <a:extLst>
                    <a:ext uri="{9D8B030D-6E8A-4147-A177-3AD203B41FA5}">
                      <a16:colId xmlns:a16="http://schemas.microsoft.com/office/drawing/2014/main" val="3370933225"/>
                    </a:ext>
                  </a:extLst>
                </a:gridCol>
                <a:gridCol w="6042134">
                  <a:extLst>
                    <a:ext uri="{9D8B030D-6E8A-4147-A177-3AD203B41FA5}">
                      <a16:colId xmlns:a16="http://schemas.microsoft.com/office/drawing/2014/main" val="339813459"/>
                    </a:ext>
                  </a:extLst>
                </a:gridCol>
              </a:tblGrid>
              <a:tr h="457200">
                <a:tc>
                  <a:txBody>
                    <a:bodyPr/>
                    <a:lstStyle/>
                    <a:p>
                      <a:pPr marL="0" marR="0" algn="ctr">
                        <a:lnSpc>
                          <a:spcPct val="115000"/>
                        </a:lnSpc>
                        <a:spcBef>
                          <a:spcPts val="0"/>
                        </a:spcBef>
                        <a:spcAft>
                          <a:spcPts val="0"/>
                        </a:spcAft>
                      </a:pPr>
                      <a:r>
                        <a:rPr lang="nl-NL" sz="1800" b="1" dirty="0">
                          <a:effectLst/>
                          <a:latin typeface="Calibri" panose="020F0502020204030204" pitchFamily="34" charset="0"/>
                          <a:cs typeface="Calibri" panose="020F0502020204030204" pitchFamily="34" charset="0"/>
                        </a:rPr>
                        <a:t>Hình 16</a:t>
                      </a:r>
                      <a:endParaRPr lang="en-US" sz="1800" b="1" dirty="0">
                        <a:effectLst/>
                        <a:latin typeface="Calibri" panose="020F0502020204030204" pitchFamily="34" charset="0"/>
                        <a:ea typeface="Times New Roman" panose="02020603050405020304" pitchFamily="18" charset="0"/>
                        <a:cs typeface="Calibri" panose="020F0502020204030204" pitchFamily="34"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nl-NL" sz="1800" b="1" dirty="0">
                          <a:effectLst/>
                          <a:latin typeface="Calibri" panose="020F0502020204030204" pitchFamily="34" charset="0"/>
                          <a:cs typeface="Calibri" panose="020F0502020204030204" pitchFamily="34" charset="0"/>
                        </a:rPr>
                        <a:t>Lợi ích của sản phẩm</a:t>
                      </a:r>
                      <a:endParaRPr lang="en-US" sz="1800" b="1" dirty="0">
                        <a:effectLst/>
                        <a:latin typeface="Calibri" panose="020F0502020204030204" pitchFamily="34" charset="0"/>
                        <a:ea typeface="Times New Roman" panose="02020603050405020304" pitchFamily="18" charset="0"/>
                        <a:cs typeface="Calibri" panose="020F0502020204030204" pitchFamily="34"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14206579"/>
                  </a:ext>
                </a:extLst>
              </a:tr>
              <a:tr h="687773">
                <a:tc>
                  <a:txBody>
                    <a:bodyPr/>
                    <a:lstStyle/>
                    <a:p>
                      <a:pPr marL="0" marR="0" algn="ctr">
                        <a:lnSpc>
                          <a:spcPct val="115000"/>
                        </a:lnSpc>
                        <a:spcBef>
                          <a:spcPts val="0"/>
                        </a:spcBef>
                        <a:spcAft>
                          <a:spcPts val="0"/>
                        </a:spcAft>
                      </a:pPr>
                      <a:r>
                        <a:rPr lang="en-US" sz="1800" b="1" dirty="0" err="1">
                          <a:effectLst/>
                          <a:latin typeface="Calibri" panose="020F0502020204030204" pitchFamily="34" charset="0"/>
                          <a:ea typeface="Times New Roman" panose="02020603050405020304" pitchFamily="18" charset="0"/>
                          <a:cs typeface="Calibri" panose="020F0502020204030204" pitchFamily="34" charset="0"/>
                        </a:rPr>
                        <a:t>Thực</a:t>
                      </a:r>
                      <a:r>
                        <a:rPr lang="en-US" sz="1800" b="1" dirty="0">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effectLst/>
                          <a:latin typeface="Calibri" panose="020F0502020204030204" pitchFamily="34" charset="0"/>
                          <a:ea typeface="Times New Roman" panose="02020603050405020304" pitchFamily="18" charset="0"/>
                          <a:cs typeface="Calibri" panose="020F0502020204030204" pitchFamily="34" charset="0"/>
                        </a:rPr>
                        <a:t>phẩm</a:t>
                      </a:r>
                      <a:r>
                        <a:rPr lang="en-US" sz="1800" b="1" dirty="0">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effectLst/>
                          <a:latin typeface="Calibri" panose="020F0502020204030204" pitchFamily="34" charset="0"/>
                          <a:ea typeface="Times New Roman" panose="02020603050405020304" pitchFamily="18" charset="0"/>
                          <a:cs typeface="Calibri" panose="020F0502020204030204" pitchFamily="34" charset="0"/>
                        </a:rPr>
                        <a:t>đóng</a:t>
                      </a:r>
                      <a:r>
                        <a:rPr lang="en-US" sz="1800" b="1" dirty="0">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effectLst/>
                          <a:latin typeface="Calibri" panose="020F0502020204030204" pitchFamily="34" charset="0"/>
                          <a:ea typeface="Times New Roman" panose="02020603050405020304" pitchFamily="18" charset="0"/>
                          <a:cs typeface="Calibri" panose="020F0502020204030204" pitchFamily="34" charset="0"/>
                        </a:rPr>
                        <a:t>hộp</a:t>
                      </a:r>
                      <a:endParaRPr lang="en-US" sz="1800" b="1" dirty="0">
                        <a:effectLst/>
                        <a:latin typeface="Calibri" panose="020F0502020204030204" pitchFamily="34" charset="0"/>
                        <a:ea typeface="Times New Roman" panose="02020603050405020304" pitchFamily="18" charset="0"/>
                        <a:cs typeface="Calibri" panose="020F0502020204030204" pitchFamily="34"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1800" b="1" dirty="0">
                          <a:effectLst/>
                          <a:latin typeface="Calibri" panose="020F0502020204030204" pitchFamily="34" charset="0"/>
                          <a:cs typeface="Calibri" panose="020F0502020204030204" pitchFamily="34" charset="0"/>
                        </a:rPr>
                        <a:t> Dùng làm đồ ăn</a:t>
                      </a:r>
                    </a:p>
                    <a:p>
                      <a:pPr marL="0" marR="0">
                        <a:lnSpc>
                          <a:spcPct val="115000"/>
                        </a:lnSpc>
                        <a:spcBef>
                          <a:spcPts val="0"/>
                        </a:spcBef>
                        <a:spcAft>
                          <a:spcPts val="0"/>
                        </a:spcAft>
                      </a:pPr>
                      <a:r>
                        <a:rPr lang="nl-NL" sz="1800" b="1" dirty="0">
                          <a:effectLst/>
                          <a:latin typeface="Calibri" panose="020F0502020204030204" pitchFamily="34" charset="0"/>
                          <a:ea typeface="Times New Roman" panose="02020603050405020304" pitchFamily="18" charset="0"/>
                          <a:cs typeface="Calibri" panose="020F0502020204030204" pitchFamily="34" charset="0"/>
                        </a:rPr>
                        <a:t>Đem bán, xuất khẩu đem lại lợi ích kinh tế</a:t>
                      </a:r>
                      <a:endParaRPr lang="en-US" sz="1800" b="1" dirty="0">
                        <a:effectLst/>
                        <a:latin typeface="Calibri" panose="020F0502020204030204" pitchFamily="34" charset="0"/>
                        <a:ea typeface="Times New Roman" panose="02020603050405020304" pitchFamily="18" charset="0"/>
                        <a:cs typeface="Calibri" panose="020F0502020204030204" pitchFamily="34"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01826544"/>
                  </a:ext>
                </a:extLst>
              </a:tr>
              <a:tr h="687773">
                <a:tc>
                  <a:txBody>
                    <a:bodyPr/>
                    <a:lstStyle/>
                    <a:p>
                      <a:pPr marL="0" marR="0" algn="ctr">
                        <a:lnSpc>
                          <a:spcPct val="115000"/>
                        </a:lnSpc>
                        <a:spcBef>
                          <a:spcPts val="0"/>
                        </a:spcBef>
                        <a:spcAft>
                          <a:spcPts val="0"/>
                        </a:spcAft>
                      </a:pPr>
                      <a:r>
                        <a:rPr lang="en-US" sz="1800" b="1" dirty="0" err="1">
                          <a:effectLst/>
                          <a:latin typeface="Calibri" panose="020F0502020204030204" pitchFamily="34" charset="0"/>
                          <a:ea typeface="Times New Roman" panose="02020603050405020304" pitchFamily="18" charset="0"/>
                          <a:cs typeface="Calibri" panose="020F0502020204030204" pitchFamily="34" charset="0"/>
                        </a:rPr>
                        <a:t>Cửa</a:t>
                      </a:r>
                      <a:r>
                        <a:rPr lang="en-US" sz="1800" b="1" dirty="0">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effectLst/>
                          <a:latin typeface="Calibri" panose="020F0502020204030204" pitchFamily="34" charset="0"/>
                          <a:ea typeface="Times New Roman" panose="02020603050405020304" pitchFamily="18" charset="0"/>
                          <a:cs typeface="Calibri" panose="020F0502020204030204" pitchFamily="34" charset="0"/>
                        </a:rPr>
                        <a:t>hàng</a:t>
                      </a:r>
                      <a:r>
                        <a:rPr lang="en-US" sz="1800" b="1" dirty="0">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effectLst/>
                          <a:latin typeface="Calibri" panose="020F0502020204030204" pitchFamily="34" charset="0"/>
                          <a:ea typeface="Times New Roman" panose="02020603050405020304" pitchFamily="18" charset="0"/>
                          <a:cs typeface="Calibri" panose="020F0502020204030204" pitchFamily="34" charset="0"/>
                        </a:rPr>
                        <a:t>quần</a:t>
                      </a:r>
                      <a:r>
                        <a:rPr lang="en-US" sz="1800" b="1" dirty="0">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effectLst/>
                          <a:latin typeface="Calibri" panose="020F0502020204030204" pitchFamily="34" charset="0"/>
                          <a:ea typeface="Times New Roman" panose="02020603050405020304" pitchFamily="18" charset="0"/>
                          <a:cs typeface="Calibri" panose="020F0502020204030204" pitchFamily="34" charset="0"/>
                        </a:rPr>
                        <a:t>áo</a:t>
                      </a:r>
                      <a:r>
                        <a:rPr lang="en-US" sz="1800" b="1" dirty="0">
                          <a:effectLst/>
                          <a:latin typeface="Calibri" panose="020F0502020204030204" pitchFamily="34" charset="0"/>
                          <a:ea typeface="Times New Roman" panose="02020603050405020304" pitchFamily="18" charset="0"/>
                          <a:cs typeface="Calibri" panose="020F0502020204030204" pitchFamily="34" charset="0"/>
                        </a:rPr>
                        <a:t> (SP: </a:t>
                      </a:r>
                      <a:r>
                        <a:rPr lang="en-US" sz="1800" b="1" dirty="0" err="1">
                          <a:effectLst/>
                          <a:latin typeface="Calibri" panose="020F0502020204030204" pitchFamily="34" charset="0"/>
                          <a:ea typeface="Times New Roman" panose="02020603050405020304" pitchFamily="18" charset="0"/>
                          <a:cs typeface="Calibri" panose="020F0502020204030204" pitchFamily="34" charset="0"/>
                        </a:rPr>
                        <a:t>Quần</a:t>
                      </a:r>
                      <a:r>
                        <a:rPr lang="en-US" sz="1800" b="1" dirty="0">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effectLst/>
                          <a:latin typeface="Calibri" panose="020F0502020204030204" pitchFamily="34" charset="0"/>
                          <a:ea typeface="Times New Roman" panose="02020603050405020304" pitchFamily="18" charset="0"/>
                          <a:cs typeface="Calibri" panose="020F0502020204030204" pitchFamily="34" charset="0"/>
                        </a:rPr>
                        <a:t>áo</a:t>
                      </a:r>
                      <a:r>
                        <a:rPr lang="en-US" sz="1800" b="1" dirty="0">
                          <a:effectLst/>
                          <a:latin typeface="Calibri" panose="020F0502020204030204" pitchFamily="34" charset="0"/>
                          <a:ea typeface="Times New Roman" panose="02020603050405020304" pitchFamily="18" charset="0"/>
                          <a:cs typeface="Calibri" panose="020F0502020204030204" pitchFamily="34" charset="0"/>
                        </a:rPr>
                        <a:t>)</a:t>
                      </a: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1800" b="1" dirty="0">
                          <a:effectLst/>
                          <a:latin typeface="Calibri" panose="020F0502020204030204" pitchFamily="34" charset="0"/>
                          <a:cs typeface="Calibri" panose="020F0502020204030204" pitchFamily="34" charset="0"/>
                        </a:rPr>
                        <a:t> Quần áo, váy để mặc</a:t>
                      </a:r>
                    </a:p>
                    <a:p>
                      <a:pPr marL="0" marR="0" lvl="0" indent="0" algn="l" defTabSz="914400" rtl="0" eaLnBrk="1" fontAlgn="auto" latinLnBrk="0" hangingPunct="1">
                        <a:lnSpc>
                          <a:spcPct val="115000"/>
                        </a:lnSpc>
                        <a:spcBef>
                          <a:spcPts val="0"/>
                        </a:spcBef>
                        <a:spcAft>
                          <a:spcPts val="0"/>
                        </a:spcAft>
                        <a:buClrTx/>
                        <a:buSzTx/>
                        <a:buFontTx/>
                        <a:buNone/>
                        <a:tabLst/>
                        <a:defRPr/>
                      </a:pPr>
                      <a:r>
                        <a:rPr lang="nl-NL" sz="1800" b="1" dirty="0">
                          <a:effectLst/>
                          <a:latin typeface="Calibri" panose="020F0502020204030204" pitchFamily="34" charset="0"/>
                          <a:ea typeface="Times New Roman" panose="02020603050405020304" pitchFamily="18" charset="0"/>
                          <a:cs typeface="Calibri" panose="020F0502020204030204" pitchFamily="34" charset="0"/>
                        </a:rPr>
                        <a:t>Đem bán, xuất khẩu đem lại lợi ích kinh tế</a:t>
                      </a:r>
                      <a:endParaRPr lang="en-US" sz="1800" b="1" dirty="0">
                        <a:effectLst/>
                        <a:latin typeface="Calibri" panose="020F0502020204030204" pitchFamily="34" charset="0"/>
                        <a:ea typeface="Times New Roman" panose="02020603050405020304" pitchFamily="18" charset="0"/>
                        <a:cs typeface="Calibri" panose="020F0502020204030204" pitchFamily="34"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13009164"/>
                  </a:ext>
                </a:extLst>
              </a:tr>
              <a:tr h="1261872">
                <a:tc>
                  <a:txBody>
                    <a:bodyPr/>
                    <a:lstStyle/>
                    <a:p>
                      <a:pPr marL="0" marR="0" algn="ctr">
                        <a:lnSpc>
                          <a:spcPct val="115000"/>
                        </a:lnSpc>
                        <a:spcBef>
                          <a:spcPts val="0"/>
                        </a:spcBef>
                        <a:spcAft>
                          <a:spcPts val="0"/>
                        </a:spcAft>
                      </a:pPr>
                      <a:r>
                        <a:rPr lang="en-US" sz="1800" b="1" dirty="0" err="1">
                          <a:effectLst/>
                          <a:latin typeface="Calibri" panose="020F0502020204030204" pitchFamily="34" charset="0"/>
                          <a:ea typeface="Times New Roman" panose="02020603050405020304" pitchFamily="18" charset="0"/>
                          <a:cs typeface="Calibri" panose="020F0502020204030204" pitchFamily="34" charset="0"/>
                        </a:rPr>
                        <a:t>Dầu</a:t>
                      </a:r>
                      <a:r>
                        <a:rPr lang="en-US" sz="1800" b="1" dirty="0">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effectLst/>
                          <a:latin typeface="Calibri" panose="020F0502020204030204" pitchFamily="34" charset="0"/>
                          <a:ea typeface="Times New Roman" panose="02020603050405020304" pitchFamily="18" charset="0"/>
                          <a:cs typeface="Calibri" panose="020F0502020204030204" pitchFamily="34" charset="0"/>
                        </a:rPr>
                        <a:t>thô</a:t>
                      </a:r>
                      <a:endParaRPr lang="en-US" sz="1800" b="1" dirty="0">
                        <a:effectLst/>
                        <a:latin typeface="Calibri" panose="020F0502020204030204" pitchFamily="34" charset="0"/>
                        <a:ea typeface="Times New Roman" panose="02020603050405020304" pitchFamily="18" charset="0"/>
                        <a:cs typeface="Calibri" panose="020F0502020204030204" pitchFamily="34"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1800" b="1" dirty="0">
                          <a:effectLst/>
                          <a:latin typeface="Calibri" panose="020F0502020204030204" pitchFamily="34" charset="0"/>
                          <a:cs typeface="Calibri" panose="020F0502020204030204" pitchFamily="34" charset="0"/>
                        </a:rPr>
                        <a:t>Dùng để sản xuất dầu hỏa, dầu diesel và xăng nguyên liệu; ngoài ra còn dùng để sản xuất  ra một số sản phẩm ngành hóa dầu như dung môi, phân bón hóa học, nhựa, thuốc trừ sâu...</a:t>
                      </a:r>
                    </a:p>
                    <a:p>
                      <a:pPr marL="0" marR="0">
                        <a:lnSpc>
                          <a:spcPct val="115000"/>
                        </a:lnSpc>
                        <a:spcBef>
                          <a:spcPts val="0"/>
                        </a:spcBef>
                        <a:spcAft>
                          <a:spcPts val="0"/>
                        </a:spcAft>
                      </a:pPr>
                      <a:r>
                        <a:rPr lang="nl-NL" sz="1800" b="1" dirty="0">
                          <a:effectLst/>
                          <a:latin typeface="Calibri" panose="020F0502020204030204" pitchFamily="34" charset="0"/>
                          <a:ea typeface="Times New Roman" panose="02020603050405020304" pitchFamily="18" charset="0"/>
                          <a:cs typeface="Calibri" panose="020F0502020204030204" pitchFamily="34" charset="0"/>
                        </a:rPr>
                        <a:t>Xuất khẩu thu lại lợi ích kinh tế</a:t>
                      </a:r>
                      <a:endParaRPr lang="en-US" sz="1800" b="1" dirty="0">
                        <a:effectLst/>
                        <a:latin typeface="Calibri" panose="020F0502020204030204" pitchFamily="34" charset="0"/>
                        <a:ea typeface="Times New Roman" panose="02020603050405020304" pitchFamily="18" charset="0"/>
                        <a:cs typeface="Calibri" panose="020F0502020204030204" pitchFamily="34"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7711051"/>
                  </a:ext>
                </a:extLst>
              </a:tr>
              <a:tr h="1261872">
                <a:tc>
                  <a:txBody>
                    <a:bodyPr/>
                    <a:lstStyle/>
                    <a:p>
                      <a:pPr marL="0" marR="0" algn="ctr">
                        <a:lnSpc>
                          <a:spcPct val="115000"/>
                        </a:lnSpc>
                        <a:spcBef>
                          <a:spcPts val="0"/>
                        </a:spcBef>
                        <a:spcAft>
                          <a:spcPts val="0"/>
                        </a:spcAft>
                      </a:pPr>
                      <a:r>
                        <a:rPr lang="en-US" sz="1800" b="1" dirty="0">
                          <a:effectLst/>
                          <a:latin typeface="Calibri" panose="020F0502020204030204" pitchFamily="34" charset="0"/>
                          <a:ea typeface="Times New Roman" panose="02020603050405020304" pitchFamily="18" charset="0"/>
                          <a:cs typeface="Calibri" panose="020F0502020204030204" pitchFamily="34" charset="0"/>
                        </a:rPr>
                        <a:t>Gang, </a:t>
                      </a:r>
                      <a:r>
                        <a:rPr lang="en-US" sz="1800" b="1" dirty="0" err="1">
                          <a:effectLst/>
                          <a:latin typeface="Calibri" panose="020F0502020204030204" pitchFamily="34" charset="0"/>
                          <a:ea typeface="Times New Roman" panose="02020603050405020304" pitchFamily="18" charset="0"/>
                          <a:cs typeface="Calibri" panose="020F0502020204030204" pitchFamily="34" charset="0"/>
                        </a:rPr>
                        <a:t>sắt</a:t>
                      </a:r>
                      <a:r>
                        <a:rPr lang="en-US" sz="1800" b="1" dirty="0">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effectLst/>
                          <a:latin typeface="Calibri" panose="020F0502020204030204" pitchFamily="34" charset="0"/>
                          <a:ea typeface="Times New Roman" panose="02020603050405020304" pitchFamily="18" charset="0"/>
                          <a:cs typeface="Calibri" panose="020F0502020204030204" pitchFamily="34" charset="0"/>
                        </a:rPr>
                        <a:t>thép</a:t>
                      </a:r>
                      <a:endParaRPr lang="en-US" sz="1800" b="1" dirty="0">
                        <a:effectLst/>
                        <a:latin typeface="Calibri" panose="020F0502020204030204" pitchFamily="34" charset="0"/>
                        <a:ea typeface="Times New Roman" panose="02020603050405020304" pitchFamily="18" charset="0"/>
                        <a:cs typeface="Calibri" panose="020F0502020204030204" pitchFamily="34"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1800" b="1" dirty="0">
                          <a:effectLst/>
                          <a:latin typeface="Calibri" panose="020F0502020204030204" pitchFamily="34" charset="0"/>
                          <a:cs typeface="Calibri" panose="020F0502020204030204" pitchFamily="34" charset="0"/>
                        </a:rPr>
                        <a:t>Vật liệu để làm nhà, làm các công trình giao thông, sản xuất đồ dùng trong nhà (dao, kéo...); vật liệu cho các ngành sản xuất máy móc khác (xe máy, ô tô...)</a:t>
                      </a:r>
                    </a:p>
                    <a:p>
                      <a:pPr marL="0" marR="0" lvl="0" indent="0" algn="l" defTabSz="914400" rtl="0" eaLnBrk="1" fontAlgn="auto" latinLnBrk="0" hangingPunct="1">
                        <a:lnSpc>
                          <a:spcPct val="115000"/>
                        </a:lnSpc>
                        <a:spcBef>
                          <a:spcPts val="0"/>
                        </a:spcBef>
                        <a:spcAft>
                          <a:spcPts val="0"/>
                        </a:spcAft>
                        <a:buClrTx/>
                        <a:buSzTx/>
                        <a:buFontTx/>
                        <a:buNone/>
                        <a:tabLst/>
                        <a:defRPr/>
                      </a:pPr>
                      <a:r>
                        <a:rPr lang="nl-NL" sz="1800" b="1" dirty="0">
                          <a:effectLst/>
                          <a:latin typeface="Calibri" panose="020F0502020204030204" pitchFamily="34" charset="0"/>
                          <a:ea typeface="Times New Roman" panose="02020603050405020304" pitchFamily="18" charset="0"/>
                          <a:cs typeface="Calibri" panose="020F0502020204030204" pitchFamily="34" charset="0"/>
                        </a:rPr>
                        <a:t>Đem bán, xuất khẩu đem lại lợi ích kinh tế</a:t>
                      </a:r>
                      <a:endParaRPr lang="en-US" sz="1800" b="1" dirty="0">
                        <a:effectLst/>
                        <a:latin typeface="Calibri" panose="020F0502020204030204" pitchFamily="34" charset="0"/>
                        <a:ea typeface="Times New Roman" panose="02020603050405020304" pitchFamily="18" charset="0"/>
                        <a:cs typeface="Calibri" panose="020F0502020204030204" pitchFamily="34"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60711153"/>
                  </a:ext>
                </a:extLst>
              </a:tr>
            </a:tbl>
          </a:graphicData>
        </a:graphic>
      </p:graphicFrame>
    </p:spTree>
    <p:extLst>
      <p:ext uri="{BB962C8B-B14F-4D97-AF65-F5344CB8AC3E}">
        <p14:creationId xmlns:p14="http://schemas.microsoft.com/office/powerpoint/2010/main" val="783549260"/>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rot="5400000">
            <a:off x="5995181" y="2061521"/>
            <a:ext cx="4452387" cy="1246495"/>
          </a:xfrm>
          <a:prstGeom prst="rect">
            <a:avLst/>
          </a:prstGeom>
          <a:noFill/>
        </p:spPr>
        <p:txBody>
          <a:bodyPr wrap="square" rtlCol="0">
            <a:spAutoFit/>
          </a:bodyPr>
          <a:lstStyle/>
          <a:p>
            <a:pPr algn="ctr" defTabSz="685800">
              <a:buClrTx/>
              <a:defRPr/>
            </a:pPr>
            <a:r>
              <a:rPr lang="en-US" sz="7500" kern="1200" dirty="0" err="1">
                <a:solidFill>
                  <a:prstClr val="white"/>
                </a:solidFill>
                <a:effectLst>
                  <a:outerShdw blurRad="38100" dist="38100" dir="2700000" algn="tl">
                    <a:srgbClr val="000000">
                      <a:alpha val="43137"/>
                    </a:srgbClr>
                  </a:outerShdw>
                </a:effectLst>
                <a:latin typeface="UTM American Sans" panose="02040603050506020204" pitchFamily="18" charset="0"/>
                <a:ea typeface="+mn-ea"/>
                <a:cs typeface="+mn-cs"/>
              </a:rPr>
              <a:t>Ghi</a:t>
            </a:r>
            <a:r>
              <a:rPr lang="en-US" sz="7500" kern="1200" dirty="0">
                <a:solidFill>
                  <a:prstClr val="white"/>
                </a:solidFill>
                <a:effectLst>
                  <a:outerShdw blurRad="38100" dist="38100" dir="2700000" algn="tl">
                    <a:srgbClr val="000000">
                      <a:alpha val="43137"/>
                    </a:srgbClr>
                  </a:outerShdw>
                </a:effectLst>
                <a:latin typeface="UTM American Sans" panose="02040603050506020204" pitchFamily="18" charset="0"/>
                <a:ea typeface="+mn-ea"/>
                <a:cs typeface="+mn-cs"/>
              </a:rPr>
              <a:t> </a:t>
            </a:r>
            <a:r>
              <a:rPr lang="en-US" sz="7500" kern="1200" dirty="0" err="1">
                <a:solidFill>
                  <a:prstClr val="white"/>
                </a:solidFill>
                <a:effectLst>
                  <a:outerShdw blurRad="38100" dist="38100" dir="2700000" algn="tl">
                    <a:srgbClr val="000000">
                      <a:alpha val="43137"/>
                    </a:srgbClr>
                  </a:outerShdw>
                </a:effectLst>
                <a:latin typeface="UTM American Sans" panose="02040603050506020204" pitchFamily="18" charset="0"/>
                <a:ea typeface="+mn-ea"/>
                <a:cs typeface="+mn-cs"/>
              </a:rPr>
              <a:t>nhớ</a:t>
            </a:r>
            <a:endParaRPr lang="en-US" sz="7500" kern="1200" dirty="0">
              <a:solidFill>
                <a:prstClr val="white"/>
              </a:solidFill>
              <a:effectLst>
                <a:outerShdw blurRad="38100" dist="38100" dir="2700000" algn="tl">
                  <a:srgbClr val="000000">
                    <a:alpha val="43137"/>
                  </a:srgbClr>
                </a:outerShdw>
              </a:effectLst>
              <a:latin typeface="UTM American Sans" panose="02040603050506020204" pitchFamily="18" charset="0"/>
              <a:ea typeface="+mn-ea"/>
              <a:cs typeface="+mn-cs"/>
            </a:endParaRPr>
          </a:p>
        </p:txBody>
      </p:sp>
      <p:sp>
        <p:nvSpPr>
          <p:cNvPr id="10" name="Text Box 29"/>
          <p:cNvSpPr txBox="1">
            <a:spLocks noChangeArrowheads="1"/>
          </p:cNvSpPr>
          <p:nvPr/>
        </p:nvSpPr>
        <p:spPr bwMode="auto">
          <a:xfrm>
            <a:off x="784860" y="1442852"/>
            <a:ext cx="6093019"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0" algn="just">
              <a:spcBef>
                <a:spcPct val="50000"/>
              </a:spcBef>
              <a:buNone/>
              <a:defRPr/>
            </a:pPr>
            <a:r>
              <a:rPr lang="vi-VN" altLang="en-US" sz="3000" b="1" dirty="0">
                <a:solidFill>
                  <a:srgbClr val="002060"/>
                </a:solidFill>
                <a:latin typeface="Calibri" panose="020F0502020204030204" pitchFamily="34" charset="0"/>
                <a:cs typeface="Calibri" panose="020F0502020204030204" pitchFamily="34" charset="0"/>
              </a:rPr>
              <a:t>Hoạt động sản xuất công nghiệp làm ra các sản phẩm để phục vụ cuộc sống con người như làm đồ ăn cho con người, quần áo, ... ngoài ra còn đem bán để mang lại các ích lợi về kinh tế.</a:t>
            </a:r>
            <a:endParaRPr lang="en-US" altLang="en-US" sz="3000" b="1" kern="1200"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52959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0" fill="hold" grpId="0" nodeType="click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 calcmode="lin" valueType="num">
                                      <p:cBhvr>
                                        <p:cTn id="15"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16"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1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build="allAtOnce"/>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E31A7B1-5507-466C-B257-4D168056182D}"/>
              </a:ext>
            </a:extLst>
          </p:cNvPr>
          <p:cNvSpPr/>
          <p:nvPr/>
        </p:nvSpPr>
        <p:spPr>
          <a:xfrm>
            <a:off x="1059180" y="236608"/>
            <a:ext cx="7741845" cy="830997"/>
          </a:xfrm>
          <a:prstGeom prst="rect">
            <a:avLst/>
          </a:prstGeom>
          <a:solidFill>
            <a:schemeClr val="bg1"/>
          </a:solidFill>
          <a:ln w="101600" cmpd="thickThin">
            <a:solidFill>
              <a:srgbClr val="0070C0"/>
            </a:solidFill>
          </a:ln>
        </p:spPr>
        <p:style>
          <a:lnRef idx="2">
            <a:schemeClr val="accent1"/>
          </a:lnRef>
          <a:fillRef idx="1">
            <a:schemeClr val="lt1"/>
          </a:fillRef>
          <a:effectRef idx="0">
            <a:schemeClr val="accent1"/>
          </a:effectRef>
          <a:fontRef idx="minor">
            <a:schemeClr val="dk1"/>
          </a:fontRef>
        </p:style>
        <p:txBody>
          <a:bodyPr wrap="square">
            <a:spAutoFit/>
          </a:bodyPr>
          <a:lstStyle/>
          <a:p>
            <a:pPr lvl="0" algn="ctr">
              <a:defRPr/>
            </a:pPr>
            <a:r>
              <a:rPr lang="en-US" sz="2400" b="1" dirty="0">
                <a:solidFill>
                  <a:srgbClr val="FF0000"/>
                </a:solidFill>
                <a:latin typeface="Calibri" panose="020F0502020204030204" pitchFamily="34" charset="0"/>
                <a:cs typeface="Calibri" panose="020F0502020204030204" pitchFamily="34" charset="0"/>
              </a:rPr>
              <a:t>3. </a:t>
            </a:r>
            <a:r>
              <a:rPr lang="en-US" sz="2400" b="1" dirty="0" err="1">
                <a:solidFill>
                  <a:srgbClr val="FF0000"/>
                </a:solidFill>
                <a:latin typeface="Calibri" panose="020F0502020204030204" pitchFamily="34" charset="0"/>
                <a:cs typeface="Calibri" panose="020F0502020204030204" pitchFamily="34" charset="0"/>
              </a:rPr>
              <a:t>Kể</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tên</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một</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số</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hoạt</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động</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sản</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xuất</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thủ</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công</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khác</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mà</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em</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biết</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Nói</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tên</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sản</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phẩm</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của</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các</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hoạt</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động</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đó</a:t>
            </a:r>
            <a:endParaRPr lang="vi-VN" sz="2400" b="1" dirty="0">
              <a:solidFill>
                <a:srgbClr val="FF0000"/>
              </a:solidFill>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4D978FAF-832D-4C54-970E-184984CEDD22}"/>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9023" y="160756"/>
            <a:ext cx="1181807" cy="1181807"/>
          </a:xfrm>
          <a:prstGeom prst="rect">
            <a:avLst/>
          </a:prstGeom>
        </p:spPr>
      </p:pic>
      <p:grpSp>
        <p:nvGrpSpPr>
          <p:cNvPr id="10" name="Group 9">
            <a:extLst>
              <a:ext uri="{FF2B5EF4-FFF2-40B4-BE49-F238E27FC236}">
                <a16:creationId xmlns:a16="http://schemas.microsoft.com/office/drawing/2014/main" id="{725CF056-A7D3-43A6-BBA2-1972B82293C7}"/>
              </a:ext>
            </a:extLst>
          </p:cNvPr>
          <p:cNvGrpSpPr/>
          <p:nvPr/>
        </p:nvGrpSpPr>
        <p:grpSpPr>
          <a:xfrm>
            <a:off x="649926" y="2323691"/>
            <a:ext cx="2397775" cy="1905953"/>
            <a:chOff x="781262" y="3217613"/>
            <a:chExt cx="4761331" cy="3855641"/>
          </a:xfrm>
        </p:grpSpPr>
        <p:pic>
          <p:nvPicPr>
            <p:cNvPr id="11" name="Picture 10">
              <a:extLst>
                <a:ext uri="{FF2B5EF4-FFF2-40B4-BE49-F238E27FC236}">
                  <a16:creationId xmlns:a16="http://schemas.microsoft.com/office/drawing/2014/main" id="{E8469FF4-C342-4B22-83F9-11ABC20627A3}"/>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894398" y="3217613"/>
              <a:ext cx="4567569" cy="2877015"/>
            </a:xfrm>
            <a:prstGeom prst="ellipse">
              <a:avLst/>
            </a:prstGeom>
            <a:ln w="57150">
              <a:solidFill>
                <a:schemeClr val="bg1"/>
              </a:solidFill>
            </a:ln>
            <a:effectLst>
              <a:outerShdw blurRad="50800" dist="38100" dir="2700000" algn="tl" rotWithShape="0">
                <a:prstClr val="black">
                  <a:alpha val="40000"/>
                </a:prstClr>
              </a:outerShdw>
            </a:effectLst>
          </p:spPr>
        </p:pic>
        <p:sp>
          <p:nvSpPr>
            <p:cNvPr id="12" name="Rectangle: Rounded Corners 11">
              <a:extLst>
                <a:ext uri="{FF2B5EF4-FFF2-40B4-BE49-F238E27FC236}">
                  <a16:creationId xmlns:a16="http://schemas.microsoft.com/office/drawing/2014/main" id="{856173DB-BA66-40C3-A5C0-143D96B17689}"/>
                </a:ext>
              </a:extLst>
            </p:cNvPr>
            <p:cNvSpPr/>
            <p:nvPr/>
          </p:nvSpPr>
          <p:spPr>
            <a:xfrm>
              <a:off x="781262" y="5959495"/>
              <a:ext cx="4761331" cy="111375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defRPr/>
              </a:pPr>
              <a:r>
                <a:rPr lang="en-US" sz="1800" b="1" kern="1200" dirty="0" err="1">
                  <a:solidFill>
                    <a:prstClr val="black"/>
                  </a:solidFill>
                  <a:latin typeface="Calibri" panose="020F0502020204030204" pitchFamily="34" charset="0"/>
                  <a:cs typeface="Calibri" panose="020F0502020204030204" pitchFamily="34" charset="0"/>
                </a:rPr>
                <a:t>Thảo</a:t>
              </a:r>
              <a:r>
                <a:rPr lang="en-US" sz="1800" b="1" kern="1200" dirty="0">
                  <a:solidFill>
                    <a:prstClr val="black"/>
                  </a:solidFill>
                  <a:latin typeface="Calibri" panose="020F0502020204030204" pitchFamily="34" charset="0"/>
                  <a:cs typeface="Calibri" panose="020F0502020204030204" pitchFamily="34" charset="0"/>
                </a:rPr>
                <a:t> </a:t>
              </a:r>
              <a:r>
                <a:rPr lang="en-US" sz="1800" b="1" kern="1200" dirty="0" err="1">
                  <a:solidFill>
                    <a:prstClr val="black"/>
                  </a:solidFill>
                  <a:latin typeface="Calibri" panose="020F0502020204030204" pitchFamily="34" charset="0"/>
                  <a:cs typeface="Calibri" panose="020F0502020204030204" pitchFamily="34" charset="0"/>
                </a:rPr>
                <a:t>luận</a:t>
              </a:r>
              <a:r>
                <a:rPr lang="en-US" sz="1800" b="1" kern="1200" dirty="0">
                  <a:solidFill>
                    <a:prstClr val="black"/>
                  </a:solidFill>
                  <a:latin typeface="Calibri" panose="020F0502020204030204" pitchFamily="34" charset="0"/>
                  <a:cs typeface="Calibri" panose="020F0502020204030204" pitchFamily="34" charset="0"/>
                </a:rPr>
                <a:t> </a:t>
              </a:r>
              <a:r>
                <a:rPr lang="en-US" sz="1800" b="1" kern="1200" dirty="0" err="1">
                  <a:solidFill>
                    <a:prstClr val="black"/>
                  </a:solidFill>
                  <a:latin typeface="Calibri" panose="020F0502020204030204" pitchFamily="34" charset="0"/>
                  <a:cs typeface="Calibri" panose="020F0502020204030204" pitchFamily="34" charset="0"/>
                </a:rPr>
                <a:t>cặp</a:t>
              </a:r>
              <a:r>
                <a:rPr lang="en-US" sz="1800" b="1" kern="1200" dirty="0">
                  <a:solidFill>
                    <a:prstClr val="black"/>
                  </a:solidFill>
                  <a:latin typeface="Calibri" panose="020F0502020204030204" pitchFamily="34" charset="0"/>
                  <a:cs typeface="Calibri" panose="020F0502020204030204" pitchFamily="34" charset="0"/>
                </a:rPr>
                <a:t> </a:t>
              </a:r>
              <a:r>
                <a:rPr lang="en-US" sz="1800" b="1" kern="1200" dirty="0" err="1">
                  <a:solidFill>
                    <a:prstClr val="black"/>
                  </a:solidFill>
                  <a:latin typeface="Calibri" panose="020F0502020204030204" pitchFamily="34" charset="0"/>
                  <a:cs typeface="Calibri" panose="020F0502020204030204" pitchFamily="34" charset="0"/>
                </a:rPr>
                <a:t>đôi</a:t>
              </a:r>
              <a:endParaRPr lang="en-US" sz="1800" b="1" kern="1200" dirty="0">
                <a:solidFill>
                  <a:prstClr val="black"/>
                </a:solidFill>
                <a:latin typeface="Calibri" panose="020F0502020204030204" pitchFamily="34" charset="0"/>
                <a:cs typeface="Calibri" panose="020F0502020204030204" pitchFamily="34" charset="0"/>
              </a:endParaRPr>
            </a:p>
          </p:txBody>
        </p:sp>
      </p:grpSp>
      <p:sp>
        <p:nvSpPr>
          <p:cNvPr id="13" name="Speech Bubble: Rectangle with Corners Rounded 12">
            <a:extLst>
              <a:ext uri="{FF2B5EF4-FFF2-40B4-BE49-F238E27FC236}">
                <a16:creationId xmlns:a16="http://schemas.microsoft.com/office/drawing/2014/main" id="{5CF494AB-025D-42C6-B573-8668669B98A7}"/>
              </a:ext>
            </a:extLst>
          </p:cNvPr>
          <p:cNvSpPr/>
          <p:nvPr/>
        </p:nvSpPr>
        <p:spPr>
          <a:xfrm>
            <a:off x="3064073" y="1653759"/>
            <a:ext cx="5539665" cy="1167953"/>
          </a:xfrm>
          <a:prstGeom prst="wedgeRoundRectCallout">
            <a:avLst>
              <a:gd name="adj1" fmla="val -47892"/>
              <a:gd name="adj2" fmla="val 70045"/>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defRPr/>
            </a:pPr>
            <a:r>
              <a:rPr lang="en-US" sz="2400" b="1" kern="1200" dirty="0" err="1">
                <a:solidFill>
                  <a:prstClr val="black"/>
                </a:solidFill>
                <a:latin typeface="Calibri" panose="020F0502020204030204" pitchFamily="34" charset="0"/>
                <a:cs typeface="Calibri" panose="020F0502020204030204" pitchFamily="34" charset="0"/>
              </a:rPr>
              <a:t>Nói</a:t>
            </a:r>
            <a:r>
              <a:rPr lang="en-US" sz="2400" b="1" kern="1200" dirty="0">
                <a:solidFill>
                  <a:prstClr val="black"/>
                </a:solidFill>
                <a:latin typeface="Calibri" panose="020F0502020204030204" pitchFamily="34" charset="0"/>
                <a:cs typeface="Calibri" panose="020F0502020204030204" pitchFamily="34" charset="0"/>
              </a:rPr>
              <a:t> </a:t>
            </a:r>
            <a:r>
              <a:rPr lang="en-US" sz="2400" b="1" kern="1200" dirty="0" err="1">
                <a:solidFill>
                  <a:prstClr val="black"/>
                </a:solidFill>
                <a:latin typeface="Calibri" panose="020F0502020204030204" pitchFamily="34" charset="0"/>
                <a:cs typeface="Calibri" panose="020F0502020204030204" pitchFamily="34" charset="0"/>
              </a:rPr>
              <a:t>tên</a:t>
            </a:r>
            <a:r>
              <a:rPr lang="en-US" sz="2400" b="1" kern="1200" dirty="0">
                <a:solidFill>
                  <a:prstClr val="black"/>
                </a:solidFill>
                <a:latin typeface="Calibri" panose="020F0502020204030204" pitchFamily="34" charset="0"/>
                <a:cs typeface="Calibri" panose="020F0502020204030204" pitchFamily="34" charset="0"/>
              </a:rPr>
              <a:t> </a:t>
            </a:r>
            <a:r>
              <a:rPr lang="en-US" sz="2400" b="1" kern="1200" dirty="0" err="1">
                <a:solidFill>
                  <a:prstClr val="black"/>
                </a:solidFill>
                <a:latin typeface="Calibri" panose="020F0502020204030204" pitchFamily="34" charset="0"/>
                <a:cs typeface="Calibri" panose="020F0502020204030204" pitchFamily="34" charset="0"/>
              </a:rPr>
              <a:t>một</a:t>
            </a:r>
            <a:r>
              <a:rPr lang="en-US" sz="2400" b="1" kern="1200" dirty="0">
                <a:solidFill>
                  <a:prstClr val="black"/>
                </a:solidFill>
                <a:latin typeface="Calibri" panose="020F0502020204030204" pitchFamily="34" charset="0"/>
                <a:cs typeface="Calibri" panose="020F0502020204030204" pitchFamily="34" charset="0"/>
              </a:rPr>
              <a:t> </a:t>
            </a:r>
            <a:r>
              <a:rPr lang="en-US" sz="2400" b="1" kern="1200" dirty="0" err="1">
                <a:solidFill>
                  <a:prstClr val="black"/>
                </a:solidFill>
                <a:latin typeface="Calibri" panose="020F0502020204030204" pitchFamily="34" charset="0"/>
                <a:cs typeface="Calibri" panose="020F0502020204030204" pitchFamily="34" charset="0"/>
              </a:rPr>
              <a:t>hoạt</a:t>
            </a:r>
            <a:r>
              <a:rPr lang="en-US" sz="2400" b="1" kern="1200" dirty="0">
                <a:solidFill>
                  <a:prstClr val="black"/>
                </a:solidFill>
                <a:latin typeface="Calibri" panose="020F0502020204030204" pitchFamily="34" charset="0"/>
                <a:cs typeface="Calibri" panose="020F0502020204030204" pitchFamily="34" charset="0"/>
              </a:rPr>
              <a:t> </a:t>
            </a:r>
            <a:r>
              <a:rPr lang="en-US" sz="2400" b="1" kern="1200" dirty="0" err="1">
                <a:solidFill>
                  <a:prstClr val="black"/>
                </a:solidFill>
                <a:latin typeface="Calibri" panose="020F0502020204030204" pitchFamily="34" charset="0"/>
                <a:cs typeface="Calibri" panose="020F0502020204030204" pitchFamily="34" charset="0"/>
              </a:rPr>
              <a:t>động</a:t>
            </a:r>
            <a:r>
              <a:rPr lang="en-US" sz="2400" b="1" kern="1200" dirty="0">
                <a:solidFill>
                  <a:prstClr val="black"/>
                </a:solidFill>
                <a:latin typeface="Calibri" panose="020F0502020204030204" pitchFamily="34" charset="0"/>
                <a:cs typeface="Calibri" panose="020F0502020204030204" pitchFamily="34" charset="0"/>
              </a:rPr>
              <a:t> </a:t>
            </a:r>
            <a:r>
              <a:rPr lang="en-US" sz="2400" b="1" kern="1200" dirty="0" err="1">
                <a:solidFill>
                  <a:prstClr val="black"/>
                </a:solidFill>
                <a:latin typeface="Calibri" panose="020F0502020204030204" pitchFamily="34" charset="0"/>
                <a:cs typeface="Calibri" panose="020F0502020204030204" pitchFamily="34" charset="0"/>
              </a:rPr>
              <a:t>sản</a:t>
            </a:r>
            <a:r>
              <a:rPr lang="en-US" sz="2400" b="1" kern="1200" dirty="0">
                <a:solidFill>
                  <a:prstClr val="black"/>
                </a:solidFill>
                <a:latin typeface="Calibri" panose="020F0502020204030204" pitchFamily="34" charset="0"/>
                <a:cs typeface="Calibri" panose="020F0502020204030204" pitchFamily="34" charset="0"/>
              </a:rPr>
              <a:t> </a:t>
            </a:r>
            <a:r>
              <a:rPr lang="en-US" sz="2400" b="1" kern="1200" dirty="0" err="1">
                <a:solidFill>
                  <a:prstClr val="black"/>
                </a:solidFill>
                <a:latin typeface="Calibri" panose="020F0502020204030204" pitchFamily="34" charset="0"/>
                <a:cs typeface="Calibri" panose="020F0502020204030204" pitchFamily="34" charset="0"/>
              </a:rPr>
              <a:t>xuất</a:t>
            </a:r>
            <a:r>
              <a:rPr lang="en-US" sz="2400" b="1" kern="1200" dirty="0">
                <a:solidFill>
                  <a:prstClr val="black"/>
                </a:solidFill>
                <a:latin typeface="Calibri" panose="020F0502020204030204" pitchFamily="34" charset="0"/>
                <a:cs typeface="Calibri" panose="020F0502020204030204" pitchFamily="34" charset="0"/>
              </a:rPr>
              <a:t> </a:t>
            </a:r>
            <a:r>
              <a:rPr lang="en-US" sz="2400" b="1" kern="1200" dirty="0" err="1">
                <a:solidFill>
                  <a:prstClr val="black"/>
                </a:solidFill>
                <a:latin typeface="Calibri" panose="020F0502020204030204" pitchFamily="34" charset="0"/>
                <a:cs typeface="Calibri" panose="020F0502020204030204" pitchFamily="34" charset="0"/>
              </a:rPr>
              <a:t>công</a:t>
            </a:r>
            <a:r>
              <a:rPr lang="en-US" sz="2400" b="1" kern="1200" dirty="0">
                <a:solidFill>
                  <a:prstClr val="black"/>
                </a:solidFill>
                <a:latin typeface="Calibri" panose="020F0502020204030204" pitchFamily="34" charset="0"/>
                <a:cs typeface="Calibri" panose="020F0502020204030204" pitchFamily="34" charset="0"/>
              </a:rPr>
              <a:t> </a:t>
            </a:r>
            <a:r>
              <a:rPr lang="en-US" sz="2400" b="1" kern="1200" dirty="0" err="1">
                <a:solidFill>
                  <a:prstClr val="black"/>
                </a:solidFill>
                <a:latin typeface="Calibri" panose="020F0502020204030204" pitchFamily="34" charset="0"/>
                <a:cs typeface="Calibri" panose="020F0502020204030204" pitchFamily="34" charset="0"/>
              </a:rPr>
              <a:t>nghiệp</a:t>
            </a:r>
            <a:r>
              <a:rPr lang="en-US" sz="2400" b="1" kern="1200" dirty="0">
                <a:solidFill>
                  <a:prstClr val="black"/>
                </a:solidFill>
                <a:latin typeface="Calibri" panose="020F0502020204030204" pitchFamily="34" charset="0"/>
                <a:cs typeface="Calibri" panose="020F0502020204030204" pitchFamily="34" charset="0"/>
              </a:rPr>
              <a:t> </a:t>
            </a:r>
            <a:r>
              <a:rPr lang="en-US" sz="2400" b="1" kern="1200" dirty="0" err="1">
                <a:solidFill>
                  <a:prstClr val="black"/>
                </a:solidFill>
                <a:latin typeface="Calibri" panose="020F0502020204030204" pitchFamily="34" charset="0"/>
                <a:cs typeface="Calibri" panose="020F0502020204030204" pitchFamily="34" charset="0"/>
              </a:rPr>
              <a:t>cùng</a:t>
            </a:r>
            <a:r>
              <a:rPr lang="en-US" sz="2400" b="1" kern="1200" dirty="0">
                <a:solidFill>
                  <a:prstClr val="black"/>
                </a:solidFill>
                <a:latin typeface="Calibri" panose="020F0502020204030204" pitchFamily="34" charset="0"/>
                <a:cs typeface="Calibri" panose="020F0502020204030204" pitchFamily="34" charset="0"/>
              </a:rPr>
              <a:t> </a:t>
            </a:r>
            <a:r>
              <a:rPr lang="en-US" sz="2400" b="1" kern="1200" dirty="0" err="1">
                <a:solidFill>
                  <a:prstClr val="black"/>
                </a:solidFill>
                <a:latin typeface="Calibri" panose="020F0502020204030204" pitchFamily="34" charset="0"/>
                <a:cs typeface="Calibri" panose="020F0502020204030204" pitchFamily="34" charset="0"/>
              </a:rPr>
              <a:t>với</a:t>
            </a:r>
            <a:r>
              <a:rPr lang="en-US" sz="2400" b="1" kern="1200" dirty="0">
                <a:solidFill>
                  <a:prstClr val="black"/>
                </a:solidFill>
                <a:latin typeface="Calibri" panose="020F0502020204030204" pitchFamily="34" charset="0"/>
                <a:cs typeface="Calibri" panose="020F0502020204030204" pitchFamily="34" charset="0"/>
              </a:rPr>
              <a:t> </a:t>
            </a:r>
            <a:r>
              <a:rPr lang="en-US" sz="2400" b="1" kern="1200" dirty="0" err="1">
                <a:solidFill>
                  <a:prstClr val="black"/>
                </a:solidFill>
                <a:latin typeface="Calibri" panose="020F0502020204030204" pitchFamily="34" charset="0"/>
                <a:cs typeface="Calibri" panose="020F0502020204030204" pitchFamily="34" charset="0"/>
              </a:rPr>
              <a:t>một</a:t>
            </a:r>
            <a:r>
              <a:rPr lang="en-US" sz="2400" b="1" kern="1200" dirty="0">
                <a:solidFill>
                  <a:prstClr val="black"/>
                </a:solidFill>
                <a:latin typeface="Calibri" panose="020F0502020204030204" pitchFamily="34" charset="0"/>
                <a:cs typeface="Calibri" panose="020F0502020204030204" pitchFamily="34" charset="0"/>
              </a:rPr>
              <a:t> </a:t>
            </a:r>
            <a:r>
              <a:rPr lang="en-US" sz="2400" b="1" kern="1200" dirty="0" err="1">
                <a:solidFill>
                  <a:prstClr val="black"/>
                </a:solidFill>
                <a:latin typeface="Calibri" panose="020F0502020204030204" pitchFamily="34" charset="0"/>
                <a:cs typeface="Calibri" panose="020F0502020204030204" pitchFamily="34" charset="0"/>
              </a:rPr>
              <a:t>sản</a:t>
            </a:r>
            <a:r>
              <a:rPr lang="en-US" sz="2400" b="1" kern="1200" dirty="0">
                <a:solidFill>
                  <a:prstClr val="black"/>
                </a:solidFill>
                <a:latin typeface="Calibri" panose="020F0502020204030204" pitchFamily="34" charset="0"/>
                <a:cs typeface="Calibri" panose="020F0502020204030204" pitchFamily="34" charset="0"/>
              </a:rPr>
              <a:t> </a:t>
            </a:r>
            <a:r>
              <a:rPr lang="en-US" sz="2400" b="1" kern="1200" dirty="0" err="1">
                <a:solidFill>
                  <a:prstClr val="black"/>
                </a:solidFill>
                <a:latin typeface="Calibri" panose="020F0502020204030204" pitchFamily="34" charset="0"/>
                <a:cs typeface="Calibri" panose="020F0502020204030204" pitchFamily="34" charset="0"/>
              </a:rPr>
              <a:t>phẩm</a:t>
            </a:r>
            <a:r>
              <a:rPr lang="en-US" sz="2400" b="1" kern="1200" dirty="0">
                <a:solidFill>
                  <a:prstClr val="black"/>
                </a:solidFill>
                <a:latin typeface="Calibri" panose="020F0502020204030204" pitchFamily="34" charset="0"/>
                <a:cs typeface="Calibri" panose="020F0502020204030204" pitchFamily="34" charset="0"/>
              </a:rPr>
              <a:t> </a:t>
            </a:r>
            <a:r>
              <a:rPr lang="en-US" sz="2400" b="1" kern="1200" dirty="0" err="1">
                <a:solidFill>
                  <a:prstClr val="black"/>
                </a:solidFill>
                <a:latin typeface="Calibri" panose="020F0502020204030204" pitchFamily="34" charset="0"/>
                <a:cs typeface="Calibri" panose="020F0502020204030204" pitchFamily="34" charset="0"/>
              </a:rPr>
              <a:t>của</a:t>
            </a:r>
            <a:r>
              <a:rPr lang="en-US" sz="2400" b="1" kern="1200" dirty="0">
                <a:solidFill>
                  <a:prstClr val="black"/>
                </a:solidFill>
                <a:latin typeface="Calibri" panose="020F0502020204030204" pitchFamily="34" charset="0"/>
                <a:cs typeface="Calibri" panose="020F0502020204030204" pitchFamily="34" charset="0"/>
              </a:rPr>
              <a:t> </a:t>
            </a:r>
            <a:r>
              <a:rPr lang="en-US" sz="2400" b="1" kern="1200" dirty="0" err="1">
                <a:solidFill>
                  <a:prstClr val="black"/>
                </a:solidFill>
                <a:latin typeface="Calibri" panose="020F0502020204030204" pitchFamily="34" charset="0"/>
                <a:cs typeface="Calibri" panose="020F0502020204030204" pitchFamily="34" charset="0"/>
              </a:rPr>
              <a:t>hoạt</a:t>
            </a:r>
            <a:r>
              <a:rPr lang="en-US" sz="2400" b="1" kern="1200" dirty="0">
                <a:solidFill>
                  <a:prstClr val="black"/>
                </a:solidFill>
                <a:latin typeface="Calibri" panose="020F0502020204030204" pitchFamily="34" charset="0"/>
                <a:cs typeface="Calibri" panose="020F0502020204030204" pitchFamily="34" charset="0"/>
              </a:rPr>
              <a:t> </a:t>
            </a:r>
            <a:r>
              <a:rPr lang="en-US" sz="2400" b="1" kern="1200" dirty="0" err="1">
                <a:solidFill>
                  <a:prstClr val="black"/>
                </a:solidFill>
                <a:latin typeface="Calibri" panose="020F0502020204030204" pitchFamily="34" charset="0"/>
                <a:cs typeface="Calibri" panose="020F0502020204030204" pitchFamily="34" charset="0"/>
              </a:rPr>
              <a:t>động</a:t>
            </a:r>
            <a:r>
              <a:rPr lang="en-US" sz="2400" b="1" kern="1200" dirty="0">
                <a:solidFill>
                  <a:prstClr val="black"/>
                </a:solidFill>
                <a:latin typeface="Calibri" panose="020F0502020204030204" pitchFamily="34" charset="0"/>
                <a:cs typeface="Calibri" panose="020F0502020204030204" pitchFamily="34" charset="0"/>
              </a:rPr>
              <a:t> </a:t>
            </a:r>
            <a:r>
              <a:rPr lang="en-US" sz="2400" b="1" kern="1200" dirty="0" err="1">
                <a:solidFill>
                  <a:prstClr val="black"/>
                </a:solidFill>
                <a:latin typeface="Calibri" panose="020F0502020204030204" pitchFamily="34" charset="0"/>
                <a:cs typeface="Calibri" panose="020F0502020204030204" pitchFamily="34" charset="0"/>
              </a:rPr>
              <a:t>đó</a:t>
            </a:r>
            <a:r>
              <a:rPr lang="en-US" sz="2400" b="1" kern="1200" dirty="0">
                <a:solidFill>
                  <a:prstClr val="black"/>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837087673"/>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2E02CF8A-1326-44F7-BB89-995CFDD172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7834" b="7834"/>
          <a:stretch/>
        </p:blipFill>
        <p:spPr bwMode="auto">
          <a:xfrm>
            <a:off x="-1" y="7"/>
            <a:ext cx="9144000" cy="514349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489519" y="1092047"/>
            <a:ext cx="3153103" cy="1007066"/>
          </a:xfrm>
          <a:prstGeom prst="rect">
            <a:avLst/>
          </a:prstGeom>
        </p:spPr>
        <p:txBody>
          <a:bodyPr vert="horz" lIns="68580" tIns="34290" rIns="68580" bIns="34290" rtlCol="0" anchor="ctr">
            <a:normAutofit/>
          </a:bodyPr>
          <a:lstStyle/>
          <a:p>
            <a:pPr algn="ctr">
              <a:lnSpc>
                <a:spcPct val="90000"/>
              </a:lnSpc>
              <a:spcBef>
                <a:spcPct val="0"/>
              </a:spcBef>
              <a:spcAft>
                <a:spcPts val="450"/>
              </a:spcAft>
              <a:buClrTx/>
              <a:defRPr/>
            </a:pPr>
            <a:r>
              <a:rPr lang="en-US" sz="4500" b="1" dirty="0" err="1">
                <a:solidFill>
                  <a:srgbClr val="FF0000"/>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Ghi</a:t>
            </a:r>
            <a:r>
              <a:rPr lang="en-US" sz="4500" b="1" dirty="0">
                <a:solidFill>
                  <a:srgbClr val="FF0000"/>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sz="4500" b="1" dirty="0" err="1">
                <a:solidFill>
                  <a:srgbClr val="FF0000"/>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nhớ</a:t>
            </a:r>
            <a:endParaRPr lang="en-US" sz="4500" b="1" dirty="0">
              <a:solidFill>
                <a:srgbClr val="FF0000"/>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p:txBody>
      </p:sp>
      <p:sp>
        <p:nvSpPr>
          <p:cNvPr id="10" name="Text Box 29"/>
          <p:cNvSpPr txBox="1">
            <a:spLocks noChangeArrowheads="1"/>
          </p:cNvSpPr>
          <p:nvPr/>
        </p:nvSpPr>
        <p:spPr bwMode="auto">
          <a:xfrm>
            <a:off x="-1" y="2767288"/>
            <a:ext cx="4286252" cy="196487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68580" tIns="34290" rIns="68580" bIns="34290" rtlCol="0" anchor="ctr">
            <a:no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342900" indent="-171450" algn="just">
              <a:lnSpc>
                <a:spcPct val="90000"/>
              </a:lnSpc>
              <a:spcBef>
                <a:spcPct val="50000"/>
              </a:spcBef>
              <a:buFont typeface="Arial" panose="020B0604020202020204" pitchFamily="34" charset="0"/>
              <a:buChar char="•"/>
              <a:defRPr/>
            </a:pPr>
            <a:r>
              <a:rPr lang="en-US" altLang="en-US" sz="2400" b="1" dirty="0" err="1">
                <a:solidFill>
                  <a:srgbClr val="002060"/>
                </a:solidFill>
                <a:latin typeface="Calibri" panose="020F0502020204030204" pitchFamily="34" charset="0"/>
                <a:cs typeface="Calibri" panose="020F0502020204030204" pitchFamily="34" charset="0"/>
              </a:rPr>
              <a:t>Công</a:t>
            </a:r>
            <a:r>
              <a:rPr lang="en-US" altLang="en-US" sz="2400" b="1" dirty="0">
                <a:solidFill>
                  <a:srgbClr val="002060"/>
                </a:solidFill>
                <a:latin typeface="Calibri" panose="020F0502020204030204" pitchFamily="34" charset="0"/>
                <a:cs typeface="Calibri" panose="020F0502020204030204" pitchFamily="34" charset="0"/>
              </a:rPr>
              <a:t> </a:t>
            </a:r>
            <a:r>
              <a:rPr lang="en-US" altLang="en-US" sz="2400" b="1" dirty="0" err="1">
                <a:solidFill>
                  <a:srgbClr val="002060"/>
                </a:solidFill>
                <a:latin typeface="Calibri" panose="020F0502020204030204" pitchFamily="34" charset="0"/>
                <a:cs typeface="Calibri" panose="020F0502020204030204" pitchFamily="34" charset="0"/>
              </a:rPr>
              <a:t>nghiệp</a:t>
            </a:r>
            <a:r>
              <a:rPr lang="en-US" altLang="en-US" sz="2400" b="1" dirty="0">
                <a:solidFill>
                  <a:srgbClr val="002060"/>
                </a:solidFill>
                <a:latin typeface="Calibri" panose="020F0502020204030204" pitchFamily="34" charset="0"/>
                <a:cs typeface="Calibri" panose="020F0502020204030204" pitchFamily="34" charset="0"/>
              </a:rPr>
              <a:t> </a:t>
            </a:r>
            <a:r>
              <a:rPr lang="en-US" altLang="en-US" sz="2400" b="1" dirty="0" err="1">
                <a:solidFill>
                  <a:srgbClr val="002060"/>
                </a:solidFill>
                <a:latin typeface="Calibri" panose="020F0502020204030204" pitchFamily="34" charset="0"/>
                <a:cs typeface="Calibri" panose="020F0502020204030204" pitchFamily="34" charset="0"/>
              </a:rPr>
              <a:t>là</a:t>
            </a:r>
            <a:r>
              <a:rPr lang="en-US" altLang="en-US" sz="2400" b="1" dirty="0">
                <a:solidFill>
                  <a:srgbClr val="002060"/>
                </a:solidFill>
                <a:latin typeface="Calibri" panose="020F0502020204030204" pitchFamily="34" charset="0"/>
                <a:cs typeface="Calibri" panose="020F0502020204030204" pitchFamily="34" charset="0"/>
              </a:rPr>
              <a:t> </a:t>
            </a:r>
            <a:r>
              <a:rPr lang="en-US" altLang="en-US" sz="2400" b="1" dirty="0" err="1">
                <a:solidFill>
                  <a:srgbClr val="002060"/>
                </a:solidFill>
                <a:latin typeface="Calibri" panose="020F0502020204030204" pitchFamily="34" charset="0"/>
                <a:cs typeface="Calibri" panose="020F0502020204030204" pitchFamily="34" charset="0"/>
              </a:rPr>
              <a:t>một</a:t>
            </a:r>
            <a:r>
              <a:rPr lang="en-US" altLang="en-US" sz="2400" b="1" dirty="0">
                <a:solidFill>
                  <a:srgbClr val="002060"/>
                </a:solidFill>
                <a:latin typeface="Calibri" panose="020F0502020204030204" pitchFamily="34" charset="0"/>
                <a:cs typeface="Calibri" panose="020F0502020204030204" pitchFamily="34" charset="0"/>
              </a:rPr>
              <a:t> </a:t>
            </a:r>
            <a:r>
              <a:rPr lang="en-US" altLang="en-US" sz="2400" b="1" dirty="0" err="1">
                <a:solidFill>
                  <a:srgbClr val="002060"/>
                </a:solidFill>
                <a:latin typeface="Calibri" panose="020F0502020204030204" pitchFamily="34" charset="0"/>
                <a:cs typeface="Calibri" panose="020F0502020204030204" pitchFamily="34" charset="0"/>
              </a:rPr>
              <a:t>lĩnh</a:t>
            </a:r>
            <a:r>
              <a:rPr lang="en-US" altLang="en-US" sz="2400" b="1" dirty="0">
                <a:solidFill>
                  <a:srgbClr val="002060"/>
                </a:solidFill>
                <a:latin typeface="Calibri" panose="020F0502020204030204" pitchFamily="34" charset="0"/>
                <a:cs typeface="Calibri" panose="020F0502020204030204" pitchFamily="34" charset="0"/>
              </a:rPr>
              <a:t> </a:t>
            </a:r>
            <a:r>
              <a:rPr lang="en-US" altLang="en-US" sz="2400" b="1" dirty="0" err="1">
                <a:solidFill>
                  <a:srgbClr val="002060"/>
                </a:solidFill>
                <a:latin typeface="Calibri" panose="020F0502020204030204" pitchFamily="34" charset="0"/>
                <a:cs typeface="Calibri" panose="020F0502020204030204" pitchFamily="34" charset="0"/>
              </a:rPr>
              <a:t>vực</a:t>
            </a:r>
            <a:r>
              <a:rPr lang="en-US" altLang="en-US" sz="2400" b="1" dirty="0">
                <a:solidFill>
                  <a:srgbClr val="002060"/>
                </a:solidFill>
                <a:latin typeface="Calibri" panose="020F0502020204030204" pitchFamily="34" charset="0"/>
                <a:cs typeface="Calibri" panose="020F0502020204030204" pitchFamily="34" charset="0"/>
              </a:rPr>
              <a:t> </a:t>
            </a:r>
            <a:r>
              <a:rPr lang="en-US" altLang="en-US" sz="2400" b="1" dirty="0" err="1">
                <a:solidFill>
                  <a:srgbClr val="002060"/>
                </a:solidFill>
                <a:latin typeface="Calibri" panose="020F0502020204030204" pitchFamily="34" charset="0"/>
                <a:cs typeface="Calibri" panose="020F0502020204030204" pitchFamily="34" charset="0"/>
              </a:rPr>
              <a:t>sản</a:t>
            </a:r>
            <a:r>
              <a:rPr lang="en-US" altLang="en-US" sz="2400" b="1" dirty="0">
                <a:solidFill>
                  <a:srgbClr val="002060"/>
                </a:solidFill>
                <a:latin typeface="Calibri" panose="020F0502020204030204" pitchFamily="34" charset="0"/>
                <a:cs typeface="Calibri" panose="020F0502020204030204" pitchFamily="34" charset="0"/>
              </a:rPr>
              <a:t> </a:t>
            </a:r>
            <a:r>
              <a:rPr lang="en-US" altLang="en-US" sz="2400" b="1" dirty="0" err="1">
                <a:solidFill>
                  <a:srgbClr val="002060"/>
                </a:solidFill>
                <a:latin typeface="Calibri" panose="020F0502020204030204" pitchFamily="34" charset="0"/>
                <a:cs typeface="Calibri" panose="020F0502020204030204" pitchFamily="34" charset="0"/>
              </a:rPr>
              <a:t>xuất</a:t>
            </a:r>
            <a:r>
              <a:rPr lang="en-US" altLang="en-US" sz="2400" b="1" dirty="0">
                <a:solidFill>
                  <a:srgbClr val="002060"/>
                </a:solidFill>
                <a:latin typeface="Calibri" panose="020F0502020204030204" pitchFamily="34" charset="0"/>
                <a:cs typeface="Calibri" panose="020F0502020204030204" pitchFamily="34" charset="0"/>
              </a:rPr>
              <a:t>, bao </a:t>
            </a:r>
            <a:r>
              <a:rPr lang="en-US" altLang="en-US" sz="2400" b="1" dirty="0" err="1">
                <a:solidFill>
                  <a:srgbClr val="002060"/>
                </a:solidFill>
                <a:latin typeface="Calibri" panose="020F0502020204030204" pitchFamily="34" charset="0"/>
                <a:cs typeface="Calibri" panose="020F0502020204030204" pitchFamily="34" charset="0"/>
              </a:rPr>
              <a:t>gồm</a:t>
            </a:r>
            <a:r>
              <a:rPr lang="en-US" altLang="en-US" sz="2400" b="1" dirty="0">
                <a:solidFill>
                  <a:srgbClr val="002060"/>
                </a:solidFill>
                <a:latin typeface="Calibri" panose="020F0502020204030204" pitchFamily="34" charset="0"/>
                <a:cs typeface="Calibri" panose="020F0502020204030204" pitchFamily="34" charset="0"/>
              </a:rPr>
              <a:t> </a:t>
            </a:r>
            <a:r>
              <a:rPr lang="en-US" altLang="en-US" sz="2400" b="1" dirty="0" err="1">
                <a:solidFill>
                  <a:srgbClr val="002060"/>
                </a:solidFill>
                <a:latin typeface="Calibri" panose="020F0502020204030204" pitchFamily="34" charset="0"/>
                <a:cs typeface="Calibri" panose="020F0502020204030204" pitchFamily="34" charset="0"/>
              </a:rPr>
              <a:t>các</a:t>
            </a:r>
            <a:r>
              <a:rPr lang="en-US" altLang="en-US" sz="2400" b="1" dirty="0">
                <a:solidFill>
                  <a:srgbClr val="002060"/>
                </a:solidFill>
                <a:latin typeface="Calibri" panose="020F0502020204030204" pitchFamily="34" charset="0"/>
                <a:cs typeface="Calibri" panose="020F0502020204030204" pitchFamily="34" charset="0"/>
              </a:rPr>
              <a:t> </a:t>
            </a:r>
            <a:r>
              <a:rPr lang="en-US" altLang="en-US" sz="2400" b="1" dirty="0" err="1">
                <a:solidFill>
                  <a:srgbClr val="002060"/>
                </a:solidFill>
                <a:latin typeface="Calibri" panose="020F0502020204030204" pitchFamily="34" charset="0"/>
                <a:cs typeface="Calibri" panose="020F0502020204030204" pitchFamily="34" charset="0"/>
              </a:rPr>
              <a:t>nhiều</a:t>
            </a:r>
            <a:r>
              <a:rPr lang="en-US" altLang="en-US" sz="2400" b="1" dirty="0">
                <a:solidFill>
                  <a:srgbClr val="002060"/>
                </a:solidFill>
                <a:latin typeface="Calibri" panose="020F0502020204030204" pitchFamily="34" charset="0"/>
                <a:cs typeface="Calibri" panose="020F0502020204030204" pitchFamily="34" charset="0"/>
              </a:rPr>
              <a:t> </a:t>
            </a:r>
            <a:r>
              <a:rPr lang="en-US" altLang="en-US" sz="2400" b="1" dirty="0" err="1">
                <a:solidFill>
                  <a:srgbClr val="002060"/>
                </a:solidFill>
                <a:latin typeface="Calibri" panose="020F0502020204030204" pitchFamily="34" charset="0"/>
                <a:cs typeface="Calibri" panose="020F0502020204030204" pitchFamily="34" charset="0"/>
              </a:rPr>
              <a:t>ngành</a:t>
            </a:r>
            <a:r>
              <a:rPr lang="en-US" altLang="en-US" sz="2400" b="1" dirty="0">
                <a:solidFill>
                  <a:srgbClr val="002060"/>
                </a:solidFill>
                <a:latin typeface="Calibri" panose="020F0502020204030204" pitchFamily="34" charset="0"/>
                <a:cs typeface="Calibri" panose="020F0502020204030204" pitchFamily="34" charset="0"/>
              </a:rPr>
              <a:t> </a:t>
            </a:r>
            <a:r>
              <a:rPr lang="en-US" altLang="en-US" sz="2400" b="1" dirty="0" err="1">
                <a:solidFill>
                  <a:srgbClr val="002060"/>
                </a:solidFill>
                <a:latin typeface="Calibri" panose="020F0502020204030204" pitchFamily="34" charset="0"/>
                <a:cs typeface="Calibri" panose="020F0502020204030204" pitchFamily="34" charset="0"/>
              </a:rPr>
              <a:t>nghề</a:t>
            </a:r>
            <a:r>
              <a:rPr lang="en-US" altLang="en-US" sz="2400" b="1" dirty="0">
                <a:solidFill>
                  <a:srgbClr val="002060"/>
                </a:solidFill>
                <a:latin typeface="Calibri" panose="020F0502020204030204" pitchFamily="34" charset="0"/>
                <a:cs typeface="Calibri" panose="020F0502020204030204" pitchFamily="34" charset="0"/>
              </a:rPr>
              <a:t>: </a:t>
            </a:r>
            <a:r>
              <a:rPr lang="en-US" altLang="en-US" sz="2400" b="1" dirty="0" err="1">
                <a:solidFill>
                  <a:srgbClr val="002060"/>
                </a:solidFill>
                <a:latin typeface="Calibri" panose="020F0502020204030204" pitchFamily="34" charset="0"/>
                <a:cs typeface="Calibri" panose="020F0502020204030204" pitchFamily="34" charset="0"/>
              </a:rPr>
              <a:t>khai</a:t>
            </a:r>
            <a:r>
              <a:rPr lang="en-US" altLang="en-US" sz="2400" b="1" dirty="0">
                <a:solidFill>
                  <a:srgbClr val="002060"/>
                </a:solidFill>
                <a:latin typeface="Calibri" panose="020F0502020204030204" pitchFamily="34" charset="0"/>
                <a:cs typeface="Calibri" panose="020F0502020204030204" pitchFamily="34" charset="0"/>
              </a:rPr>
              <a:t> </a:t>
            </a:r>
            <a:r>
              <a:rPr lang="en-US" altLang="en-US" sz="2400" b="1" dirty="0" err="1">
                <a:solidFill>
                  <a:srgbClr val="002060"/>
                </a:solidFill>
                <a:latin typeface="Calibri" panose="020F0502020204030204" pitchFamily="34" charset="0"/>
                <a:cs typeface="Calibri" panose="020F0502020204030204" pitchFamily="34" charset="0"/>
              </a:rPr>
              <a:t>thác</a:t>
            </a:r>
            <a:r>
              <a:rPr lang="en-US" altLang="en-US" sz="2400" b="1" dirty="0">
                <a:solidFill>
                  <a:srgbClr val="002060"/>
                </a:solidFill>
                <a:latin typeface="Calibri" panose="020F0502020204030204" pitchFamily="34" charset="0"/>
                <a:cs typeface="Calibri" panose="020F0502020204030204" pitchFamily="34" charset="0"/>
              </a:rPr>
              <a:t> </a:t>
            </a:r>
            <a:r>
              <a:rPr lang="en-US" altLang="en-US" sz="2400" b="1" dirty="0" err="1">
                <a:solidFill>
                  <a:srgbClr val="002060"/>
                </a:solidFill>
                <a:latin typeface="Calibri" panose="020F0502020204030204" pitchFamily="34" charset="0"/>
                <a:cs typeface="Calibri" panose="020F0502020204030204" pitchFamily="34" charset="0"/>
              </a:rPr>
              <a:t>tài</a:t>
            </a:r>
            <a:r>
              <a:rPr lang="en-US" altLang="en-US" sz="2400" b="1" dirty="0">
                <a:solidFill>
                  <a:srgbClr val="002060"/>
                </a:solidFill>
                <a:latin typeface="Calibri" panose="020F0502020204030204" pitchFamily="34" charset="0"/>
                <a:cs typeface="Calibri" panose="020F0502020204030204" pitchFamily="34" charset="0"/>
              </a:rPr>
              <a:t> </a:t>
            </a:r>
            <a:r>
              <a:rPr lang="en-US" altLang="en-US" sz="2400" b="1" dirty="0" err="1">
                <a:solidFill>
                  <a:srgbClr val="002060"/>
                </a:solidFill>
                <a:latin typeface="Calibri" panose="020F0502020204030204" pitchFamily="34" charset="0"/>
                <a:cs typeface="Calibri" panose="020F0502020204030204" pitchFamily="34" charset="0"/>
              </a:rPr>
              <a:t>nguyên</a:t>
            </a:r>
            <a:r>
              <a:rPr lang="en-US" altLang="en-US" sz="2400" b="1" dirty="0">
                <a:solidFill>
                  <a:srgbClr val="002060"/>
                </a:solidFill>
                <a:latin typeface="Calibri" panose="020F0502020204030204" pitchFamily="34" charset="0"/>
                <a:cs typeface="Calibri" panose="020F0502020204030204" pitchFamily="34" charset="0"/>
              </a:rPr>
              <a:t>, </a:t>
            </a:r>
            <a:r>
              <a:rPr lang="en-US" altLang="en-US" sz="2400" b="1" dirty="0" err="1">
                <a:solidFill>
                  <a:srgbClr val="002060"/>
                </a:solidFill>
                <a:latin typeface="Calibri" panose="020F0502020204030204" pitchFamily="34" charset="0"/>
                <a:cs typeface="Calibri" panose="020F0502020204030204" pitchFamily="34" charset="0"/>
              </a:rPr>
              <a:t>chế</a:t>
            </a:r>
            <a:r>
              <a:rPr lang="en-US" altLang="en-US" sz="2400" b="1" dirty="0">
                <a:solidFill>
                  <a:srgbClr val="002060"/>
                </a:solidFill>
                <a:latin typeface="Calibri" panose="020F0502020204030204" pitchFamily="34" charset="0"/>
                <a:cs typeface="Calibri" panose="020F0502020204030204" pitchFamily="34" charset="0"/>
              </a:rPr>
              <a:t> </a:t>
            </a:r>
            <a:r>
              <a:rPr lang="en-US" altLang="en-US" sz="2400" b="1" dirty="0" err="1">
                <a:solidFill>
                  <a:srgbClr val="002060"/>
                </a:solidFill>
                <a:latin typeface="Calibri" panose="020F0502020204030204" pitchFamily="34" charset="0"/>
                <a:cs typeface="Calibri" panose="020F0502020204030204" pitchFamily="34" charset="0"/>
              </a:rPr>
              <a:t>biến</a:t>
            </a:r>
            <a:r>
              <a:rPr lang="en-US" altLang="en-US" sz="2400" b="1" dirty="0">
                <a:solidFill>
                  <a:srgbClr val="002060"/>
                </a:solidFill>
                <a:latin typeface="Calibri" panose="020F0502020204030204" pitchFamily="34" charset="0"/>
                <a:cs typeface="Calibri" panose="020F0502020204030204" pitchFamily="34" charset="0"/>
              </a:rPr>
              <a:t> </a:t>
            </a:r>
            <a:r>
              <a:rPr lang="en-US" altLang="en-US" sz="2400" b="1" dirty="0" err="1">
                <a:solidFill>
                  <a:srgbClr val="002060"/>
                </a:solidFill>
                <a:latin typeface="Calibri" panose="020F0502020204030204" pitchFamily="34" charset="0"/>
                <a:cs typeface="Calibri" panose="020F0502020204030204" pitchFamily="34" charset="0"/>
              </a:rPr>
              <a:t>sản</a:t>
            </a:r>
            <a:r>
              <a:rPr lang="en-US" altLang="en-US" sz="2400" b="1" dirty="0">
                <a:solidFill>
                  <a:srgbClr val="002060"/>
                </a:solidFill>
                <a:latin typeface="Calibri" panose="020F0502020204030204" pitchFamily="34" charset="0"/>
                <a:cs typeface="Calibri" panose="020F0502020204030204" pitchFamily="34" charset="0"/>
              </a:rPr>
              <a:t> </a:t>
            </a:r>
            <a:r>
              <a:rPr lang="en-US" altLang="en-US" sz="2400" b="1" dirty="0" err="1">
                <a:solidFill>
                  <a:srgbClr val="002060"/>
                </a:solidFill>
                <a:latin typeface="Calibri" panose="020F0502020204030204" pitchFamily="34" charset="0"/>
                <a:cs typeface="Calibri" panose="020F0502020204030204" pitchFamily="34" charset="0"/>
              </a:rPr>
              <a:t>phẩm</a:t>
            </a:r>
            <a:r>
              <a:rPr lang="en-US" altLang="en-US" sz="2400" b="1" dirty="0">
                <a:solidFill>
                  <a:srgbClr val="002060"/>
                </a:solidFill>
                <a:latin typeface="Calibri" panose="020F0502020204030204" pitchFamily="34" charset="0"/>
                <a:cs typeface="Calibri" panose="020F0502020204030204" pitchFamily="34" charset="0"/>
              </a:rPr>
              <a:t>, </a:t>
            </a:r>
            <a:r>
              <a:rPr lang="en-US" altLang="en-US" sz="2400" b="1" dirty="0" err="1">
                <a:solidFill>
                  <a:srgbClr val="002060"/>
                </a:solidFill>
                <a:latin typeface="Calibri" panose="020F0502020204030204" pitchFamily="34" charset="0"/>
                <a:cs typeface="Calibri" panose="020F0502020204030204" pitchFamily="34" charset="0"/>
              </a:rPr>
              <a:t>chế</a:t>
            </a:r>
            <a:r>
              <a:rPr lang="en-US" altLang="en-US" sz="2400" b="1" dirty="0">
                <a:solidFill>
                  <a:srgbClr val="002060"/>
                </a:solidFill>
                <a:latin typeface="Calibri" panose="020F0502020204030204" pitchFamily="34" charset="0"/>
                <a:cs typeface="Calibri" panose="020F0502020204030204" pitchFamily="34" charset="0"/>
              </a:rPr>
              <a:t> </a:t>
            </a:r>
            <a:r>
              <a:rPr lang="en-US" altLang="en-US" sz="2400" b="1" dirty="0" err="1">
                <a:solidFill>
                  <a:srgbClr val="002060"/>
                </a:solidFill>
                <a:latin typeface="Calibri" panose="020F0502020204030204" pitchFamily="34" charset="0"/>
                <a:cs typeface="Calibri" panose="020F0502020204030204" pitchFamily="34" charset="0"/>
              </a:rPr>
              <a:t>tạo</a:t>
            </a:r>
            <a:r>
              <a:rPr lang="en-US" altLang="en-US" sz="2400" b="1" dirty="0">
                <a:solidFill>
                  <a:srgbClr val="002060"/>
                </a:solidFill>
                <a:latin typeface="Calibri" panose="020F0502020204030204" pitchFamily="34" charset="0"/>
                <a:cs typeface="Calibri" panose="020F0502020204030204" pitchFamily="34" charset="0"/>
              </a:rPr>
              <a:t> </a:t>
            </a:r>
            <a:r>
              <a:rPr lang="en-US" altLang="en-US" sz="2400" b="1" dirty="0" err="1">
                <a:solidFill>
                  <a:srgbClr val="002060"/>
                </a:solidFill>
                <a:latin typeface="Calibri" panose="020F0502020204030204" pitchFamily="34" charset="0"/>
                <a:cs typeface="Calibri" panose="020F0502020204030204" pitchFamily="34" charset="0"/>
              </a:rPr>
              <a:t>và</a:t>
            </a:r>
            <a:r>
              <a:rPr lang="en-US" altLang="en-US" sz="2400" b="1" dirty="0">
                <a:solidFill>
                  <a:srgbClr val="002060"/>
                </a:solidFill>
                <a:latin typeface="Calibri" panose="020F0502020204030204" pitchFamily="34" charset="0"/>
                <a:cs typeface="Calibri" panose="020F0502020204030204" pitchFamily="34" charset="0"/>
              </a:rPr>
              <a:t> </a:t>
            </a:r>
            <a:r>
              <a:rPr lang="en-US" altLang="en-US" sz="2400" b="1" dirty="0" err="1">
                <a:solidFill>
                  <a:srgbClr val="002060"/>
                </a:solidFill>
                <a:latin typeface="Calibri" panose="020F0502020204030204" pitchFamily="34" charset="0"/>
                <a:cs typeface="Calibri" panose="020F0502020204030204" pitchFamily="34" charset="0"/>
              </a:rPr>
              <a:t>sửa</a:t>
            </a:r>
            <a:r>
              <a:rPr lang="en-US" altLang="en-US" sz="2400" b="1" dirty="0">
                <a:solidFill>
                  <a:srgbClr val="002060"/>
                </a:solidFill>
                <a:latin typeface="Calibri" panose="020F0502020204030204" pitchFamily="34" charset="0"/>
                <a:cs typeface="Calibri" panose="020F0502020204030204" pitchFamily="34" charset="0"/>
              </a:rPr>
              <a:t> </a:t>
            </a:r>
            <a:r>
              <a:rPr lang="en-US" altLang="en-US" sz="2400" b="1" dirty="0" err="1">
                <a:solidFill>
                  <a:srgbClr val="002060"/>
                </a:solidFill>
                <a:latin typeface="Calibri" panose="020F0502020204030204" pitchFamily="34" charset="0"/>
                <a:cs typeface="Calibri" panose="020F0502020204030204" pitchFamily="34" charset="0"/>
              </a:rPr>
              <a:t>chữa</a:t>
            </a:r>
            <a:r>
              <a:rPr lang="en-US" altLang="en-US" sz="2400" b="1" dirty="0">
                <a:solidFill>
                  <a:srgbClr val="002060"/>
                </a:solidFill>
                <a:latin typeface="Calibri" panose="020F0502020204030204" pitchFamily="34" charset="0"/>
                <a:cs typeface="Calibri" panose="020F0502020204030204" pitchFamily="34" charset="0"/>
              </a:rPr>
              <a:t> </a:t>
            </a:r>
            <a:r>
              <a:rPr lang="en-US" altLang="en-US" sz="2400" b="1" dirty="0" err="1">
                <a:solidFill>
                  <a:srgbClr val="002060"/>
                </a:solidFill>
                <a:latin typeface="Calibri" panose="020F0502020204030204" pitchFamily="34" charset="0"/>
                <a:cs typeface="Calibri" panose="020F0502020204030204" pitchFamily="34" charset="0"/>
              </a:rPr>
              <a:t>máy</a:t>
            </a:r>
            <a:r>
              <a:rPr lang="en-US" altLang="en-US" sz="2400" b="1" dirty="0">
                <a:solidFill>
                  <a:srgbClr val="002060"/>
                </a:solidFill>
                <a:latin typeface="Calibri" panose="020F0502020204030204" pitchFamily="34" charset="0"/>
                <a:cs typeface="Calibri" panose="020F0502020204030204" pitchFamily="34" charset="0"/>
              </a:rPr>
              <a:t> </a:t>
            </a:r>
            <a:r>
              <a:rPr lang="en-US" altLang="en-US" sz="2400" b="1" dirty="0" err="1">
                <a:solidFill>
                  <a:srgbClr val="002060"/>
                </a:solidFill>
                <a:latin typeface="Calibri" panose="020F0502020204030204" pitchFamily="34" charset="0"/>
                <a:cs typeface="Calibri" panose="020F0502020204030204" pitchFamily="34" charset="0"/>
              </a:rPr>
              <a:t>móc</a:t>
            </a:r>
            <a:r>
              <a:rPr lang="en-US" altLang="en-US" sz="2400" b="1" dirty="0">
                <a:solidFill>
                  <a:srgbClr val="002060"/>
                </a:solidFill>
                <a:latin typeface="Calibri" panose="020F0502020204030204" pitchFamily="34" charset="0"/>
                <a:cs typeface="Calibri" panose="020F0502020204030204" pitchFamily="34" charset="0"/>
              </a:rPr>
              <a:t>, </a:t>
            </a:r>
            <a:r>
              <a:rPr lang="en-US" altLang="en-US" sz="2400" b="1" dirty="0" err="1">
                <a:solidFill>
                  <a:srgbClr val="002060"/>
                </a:solidFill>
                <a:latin typeface="Calibri" panose="020F0502020204030204" pitchFamily="34" charset="0"/>
                <a:cs typeface="Calibri" panose="020F0502020204030204" pitchFamily="34" charset="0"/>
              </a:rPr>
              <a:t>thiết</a:t>
            </a:r>
            <a:r>
              <a:rPr lang="en-US" altLang="en-US" sz="2400" b="1" dirty="0">
                <a:solidFill>
                  <a:srgbClr val="002060"/>
                </a:solidFill>
                <a:latin typeface="Calibri" panose="020F0502020204030204" pitchFamily="34" charset="0"/>
                <a:cs typeface="Calibri" panose="020F0502020204030204" pitchFamily="34" charset="0"/>
              </a:rPr>
              <a:t> </a:t>
            </a:r>
            <a:r>
              <a:rPr lang="en-US" altLang="en-US" sz="2400" b="1" dirty="0" err="1">
                <a:solidFill>
                  <a:srgbClr val="002060"/>
                </a:solidFill>
                <a:latin typeface="Calibri" panose="020F0502020204030204" pitchFamily="34" charset="0"/>
                <a:cs typeface="Calibri" panose="020F0502020204030204" pitchFamily="34" charset="0"/>
              </a:rPr>
              <a:t>bị</a:t>
            </a:r>
            <a:r>
              <a:rPr lang="en-US" altLang="en-US" sz="2400" b="1" dirty="0">
                <a:solidFill>
                  <a:srgbClr val="002060"/>
                </a:solidFill>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23668964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0" fill="hold" grpId="0" nodeType="click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 calcmode="lin" valueType="num">
                                      <p:cBhvr>
                                        <p:cTn id="15"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16"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1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build="allAtOnce"/>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ự hào nhà máy mới - nơi hội tụ ước mơ người Trần Phú">
            <a:extLst>
              <a:ext uri="{FF2B5EF4-FFF2-40B4-BE49-F238E27FC236}">
                <a16:creationId xmlns:a16="http://schemas.microsoft.com/office/drawing/2014/main" id="{F82D188B-6F72-45DA-BDAB-07C2BFC2E9B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6666"/>
          <a:stretch/>
        </p:blipFill>
        <p:spPr bwMode="auto">
          <a:xfrm>
            <a:off x="-1" y="7"/>
            <a:ext cx="9144000" cy="514349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532086" y="1435462"/>
            <a:ext cx="3153103" cy="1007066"/>
          </a:xfrm>
          <a:prstGeom prst="rect">
            <a:avLst/>
          </a:prstGeom>
        </p:spPr>
        <p:txBody>
          <a:bodyPr vert="horz" lIns="68580" tIns="34290" rIns="68580" bIns="34290" rtlCol="0" anchor="ctr">
            <a:normAutofit/>
          </a:bodyPr>
          <a:lstStyle/>
          <a:p>
            <a:pPr algn="ctr">
              <a:lnSpc>
                <a:spcPct val="90000"/>
              </a:lnSpc>
              <a:spcBef>
                <a:spcPct val="0"/>
              </a:spcBef>
              <a:spcAft>
                <a:spcPts val="450"/>
              </a:spcAft>
              <a:buClrTx/>
              <a:defRPr/>
            </a:pPr>
            <a:r>
              <a:rPr lang="en-US" sz="4500" b="1" dirty="0" err="1">
                <a:solidFill>
                  <a:srgbClr val="FF0000"/>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Ghi</a:t>
            </a:r>
            <a:r>
              <a:rPr lang="en-US" sz="4500" b="1" dirty="0">
                <a:solidFill>
                  <a:srgbClr val="FF0000"/>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sz="4500" b="1" dirty="0" err="1">
                <a:solidFill>
                  <a:srgbClr val="FF0000"/>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nhớ</a:t>
            </a:r>
            <a:endParaRPr lang="en-US" sz="4500" b="1" dirty="0">
              <a:solidFill>
                <a:srgbClr val="FF0000"/>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p:txBody>
      </p:sp>
      <p:sp>
        <p:nvSpPr>
          <p:cNvPr id="10" name="Text Box 29"/>
          <p:cNvSpPr txBox="1">
            <a:spLocks noChangeArrowheads="1"/>
          </p:cNvSpPr>
          <p:nvPr/>
        </p:nvSpPr>
        <p:spPr bwMode="auto">
          <a:xfrm>
            <a:off x="314465" y="2700973"/>
            <a:ext cx="3883949" cy="196487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68580" tIns="34290" rIns="68580" bIns="34290" rtlCol="0" anchor="ctr">
            <a:no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342900" indent="-171450" algn="just">
              <a:lnSpc>
                <a:spcPct val="90000"/>
              </a:lnSpc>
              <a:spcBef>
                <a:spcPct val="50000"/>
              </a:spcBef>
              <a:buFont typeface="Arial" panose="020B0604020202020204" pitchFamily="34" charset="0"/>
              <a:buChar char="•"/>
              <a:defRPr/>
            </a:pPr>
            <a:r>
              <a:rPr lang="en-US" altLang="en-US" sz="2700" b="1" dirty="0" err="1">
                <a:latin typeface="Calibri" panose="020F0502020204030204" pitchFamily="34" charset="0"/>
                <a:cs typeface="Calibri" panose="020F0502020204030204" pitchFamily="34" charset="0"/>
              </a:rPr>
              <a:t>Hoạt</a:t>
            </a:r>
            <a:r>
              <a:rPr lang="en-US" altLang="en-US" sz="2700" b="1" dirty="0">
                <a:latin typeface="Calibri" panose="020F0502020204030204" pitchFamily="34" charset="0"/>
                <a:cs typeface="Calibri" panose="020F0502020204030204" pitchFamily="34" charset="0"/>
              </a:rPr>
              <a:t> </a:t>
            </a:r>
            <a:r>
              <a:rPr lang="en-US" altLang="en-US" sz="2700" b="1" dirty="0" err="1">
                <a:latin typeface="Calibri" panose="020F0502020204030204" pitchFamily="34" charset="0"/>
                <a:cs typeface="Calibri" panose="020F0502020204030204" pitchFamily="34" charset="0"/>
              </a:rPr>
              <a:t>động</a:t>
            </a:r>
            <a:r>
              <a:rPr lang="en-US" altLang="en-US" sz="2700" b="1" dirty="0">
                <a:latin typeface="Calibri" panose="020F0502020204030204" pitchFamily="34" charset="0"/>
                <a:cs typeface="Calibri" panose="020F0502020204030204" pitchFamily="34" charset="0"/>
              </a:rPr>
              <a:t> </a:t>
            </a:r>
            <a:r>
              <a:rPr lang="en-US" altLang="en-US" sz="2700" b="1" dirty="0" err="1">
                <a:latin typeface="Calibri" panose="020F0502020204030204" pitchFamily="34" charset="0"/>
                <a:cs typeface="Calibri" panose="020F0502020204030204" pitchFamily="34" charset="0"/>
              </a:rPr>
              <a:t>sản</a:t>
            </a:r>
            <a:r>
              <a:rPr lang="en-US" altLang="en-US" sz="2700" b="1" dirty="0">
                <a:latin typeface="Calibri" panose="020F0502020204030204" pitchFamily="34" charset="0"/>
                <a:cs typeface="Calibri" panose="020F0502020204030204" pitchFamily="34" charset="0"/>
              </a:rPr>
              <a:t> </a:t>
            </a:r>
            <a:r>
              <a:rPr lang="en-US" altLang="en-US" sz="2700" b="1" dirty="0" err="1">
                <a:latin typeface="Calibri" panose="020F0502020204030204" pitchFamily="34" charset="0"/>
                <a:cs typeface="Calibri" panose="020F0502020204030204" pitchFamily="34" charset="0"/>
              </a:rPr>
              <a:t>xuất</a:t>
            </a:r>
            <a:r>
              <a:rPr lang="en-US" altLang="en-US" sz="2700" b="1" dirty="0">
                <a:latin typeface="Calibri" panose="020F0502020204030204" pitchFamily="34" charset="0"/>
                <a:cs typeface="Calibri" panose="020F0502020204030204" pitchFamily="34" charset="0"/>
              </a:rPr>
              <a:t> </a:t>
            </a:r>
            <a:r>
              <a:rPr lang="en-US" altLang="en-US" sz="2700" b="1" dirty="0" err="1">
                <a:latin typeface="Calibri" panose="020F0502020204030204" pitchFamily="34" charset="0"/>
                <a:cs typeface="Calibri" panose="020F0502020204030204" pitchFamily="34" charset="0"/>
              </a:rPr>
              <a:t>công</a:t>
            </a:r>
            <a:r>
              <a:rPr lang="en-US" altLang="en-US" sz="2700" b="1" dirty="0">
                <a:latin typeface="Calibri" panose="020F0502020204030204" pitchFamily="34" charset="0"/>
                <a:cs typeface="Calibri" panose="020F0502020204030204" pitchFamily="34" charset="0"/>
              </a:rPr>
              <a:t> </a:t>
            </a:r>
            <a:r>
              <a:rPr lang="en-US" altLang="en-US" sz="2700" b="1" dirty="0" err="1">
                <a:latin typeface="Calibri" panose="020F0502020204030204" pitchFamily="34" charset="0"/>
                <a:cs typeface="Calibri" panose="020F0502020204030204" pitchFamily="34" charset="0"/>
              </a:rPr>
              <a:t>nghiệp</a:t>
            </a:r>
            <a:r>
              <a:rPr lang="en-US" altLang="en-US" sz="2700" b="1" dirty="0">
                <a:latin typeface="Calibri" panose="020F0502020204030204" pitchFamily="34" charset="0"/>
                <a:cs typeface="Calibri" panose="020F0502020204030204" pitchFamily="34" charset="0"/>
              </a:rPr>
              <a:t> </a:t>
            </a:r>
            <a:r>
              <a:rPr lang="en-US" altLang="en-US" sz="2700" b="1" dirty="0" err="1">
                <a:latin typeface="Calibri" panose="020F0502020204030204" pitchFamily="34" charset="0"/>
                <a:cs typeface="Calibri" panose="020F0502020204030204" pitchFamily="34" charset="0"/>
              </a:rPr>
              <a:t>thường</a:t>
            </a:r>
            <a:r>
              <a:rPr lang="en-US" altLang="en-US" sz="2700" b="1" dirty="0">
                <a:latin typeface="Calibri" panose="020F0502020204030204" pitchFamily="34" charset="0"/>
                <a:cs typeface="Calibri" panose="020F0502020204030204" pitchFamily="34" charset="0"/>
              </a:rPr>
              <a:t> </a:t>
            </a:r>
            <a:r>
              <a:rPr lang="en-US" altLang="en-US" sz="2700" b="1" dirty="0" err="1">
                <a:latin typeface="Calibri" panose="020F0502020204030204" pitchFamily="34" charset="0"/>
                <a:cs typeface="Calibri" panose="020F0502020204030204" pitchFamily="34" charset="0"/>
              </a:rPr>
              <a:t>diễn</a:t>
            </a:r>
            <a:r>
              <a:rPr lang="en-US" altLang="en-US" sz="2700" b="1" dirty="0">
                <a:latin typeface="Calibri" panose="020F0502020204030204" pitchFamily="34" charset="0"/>
                <a:cs typeface="Calibri" panose="020F0502020204030204" pitchFamily="34" charset="0"/>
              </a:rPr>
              <a:t> </a:t>
            </a:r>
            <a:r>
              <a:rPr lang="en-US" altLang="en-US" sz="2700" b="1" dirty="0" err="1">
                <a:latin typeface="Calibri" panose="020F0502020204030204" pitchFamily="34" charset="0"/>
                <a:cs typeface="Calibri" panose="020F0502020204030204" pitchFamily="34" charset="0"/>
              </a:rPr>
              <a:t>ra</a:t>
            </a:r>
            <a:r>
              <a:rPr lang="en-US" altLang="en-US" sz="2700" b="1" dirty="0">
                <a:latin typeface="Calibri" panose="020F0502020204030204" pitchFamily="34" charset="0"/>
                <a:cs typeface="Calibri" panose="020F0502020204030204" pitchFamily="34" charset="0"/>
              </a:rPr>
              <a:t> </a:t>
            </a:r>
            <a:r>
              <a:rPr lang="en-US" altLang="en-US" sz="2700" b="1" dirty="0" err="1">
                <a:latin typeface="Calibri" panose="020F0502020204030204" pitchFamily="34" charset="0"/>
                <a:cs typeface="Calibri" panose="020F0502020204030204" pitchFamily="34" charset="0"/>
              </a:rPr>
              <a:t>trong</a:t>
            </a:r>
            <a:r>
              <a:rPr lang="en-US" altLang="en-US" sz="2700" b="1" dirty="0">
                <a:latin typeface="Calibri" panose="020F0502020204030204" pitchFamily="34" charset="0"/>
                <a:cs typeface="Calibri" panose="020F0502020204030204" pitchFamily="34" charset="0"/>
              </a:rPr>
              <a:t> </a:t>
            </a:r>
            <a:r>
              <a:rPr lang="en-US" altLang="en-US" sz="2700" b="1" dirty="0" err="1">
                <a:latin typeface="Calibri" panose="020F0502020204030204" pitchFamily="34" charset="0"/>
                <a:cs typeface="Calibri" panose="020F0502020204030204" pitchFamily="34" charset="0"/>
              </a:rPr>
              <a:t>các</a:t>
            </a:r>
            <a:r>
              <a:rPr lang="en-US" altLang="en-US" sz="2700" b="1" dirty="0">
                <a:latin typeface="Calibri" panose="020F0502020204030204" pitchFamily="34" charset="0"/>
                <a:cs typeface="Calibri" panose="020F0502020204030204" pitchFamily="34" charset="0"/>
              </a:rPr>
              <a:t> </a:t>
            </a:r>
            <a:r>
              <a:rPr lang="en-US" altLang="en-US" sz="2700" b="1" dirty="0" err="1">
                <a:latin typeface="Calibri" panose="020F0502020204030204" pitchFamily="34" charset="0"/>
                <a:cs typeface="Calibri" panose="020F0502020204030204" pitchFamily="34" charset="0"/>
              </a:rPr>
              <a:t>nhà</a:t>
            </a:r>
            <a:r>
              <a:rPr lang="en-US" altLang="en-US" sz="2700" b="1" dirty="0">
                <a:latin typeface="Calibri" panose="020F0502020204030204" pitchFamily="34" charset="0"/>
                <a:cs typeface="Calibri" panose="020F0502020204030204" pitchFamily="34" charset="0"/>
              </a:rPr>
              <a:t> </a:t>
            </a:r>
            <a:r>
              <a:rPr lang="en-US" altLang="en-US" sz="2700" b="1" dirty="0" err="1">
                <a:latin typeface="Calibri" panose="020F0502020204030204" pitchFamily="34" charset="0"/>
                <a:cs typeface="Calibri" panose="020F0502020204030204" pitchFamily="34" charset="0"/>
              </a:rPr>
              <a:t>máy</a:t>
            </a:r>
            <a:r>
              <a:rPr lang="en-US" altLang="en-US" sz="2700" b="1" dirty="0">
                <a:latin typeface="Calibri" panose="020F0502020204030204" pitchFamily="34" charset="0"/>
                <a:cs typeface="Calibri" panose="020F0502020204030204" pitchFamily="34" charset="0"/>
              </a:rPr>
              <a:t> </a:t>
            </a:r>
            <a:r>
              <a:rPr lang="en-US" altLang="en-US" sz="2700" b="1" dirty="0" err="1">
                <a:latin typeface="Calibri" panose="020F0502020204030204" pitchFamily="34" charset="0"/>
                <a:cs typeface="Calibri" panose="020F0502020204030204" pitchFamily="34" charset="0"/>
              </a:rPr>
              <a:t>hoặc</a:t>
            </a:r>
            <a:r>
              <a:rPr lang="en-US" altLang="en-US" sz="2700" b="1" dirty="0">
                <a:latin typeface="Calibri" panose="020F0502020204030204" pitchFamily="34" charset="0"/>
                <a:cs typeface="Calibri" panose="020F0502020204030204" pitchFamily="34" charset="0"/>
              </a:rPr>
              <a:t> </a:t>
            </a:r>
            <a:r>
              <a:rPr lang="en-US" altLang="en-US" sz="2700" b="1" dirty="0" err="1">
                <a:latin typeface="Calibri" panose="020F0502020204030204" pitchFamily="34" charset="0"/>
                <a:cs typeface="Calibri" panose="020F0502020204030204" pitchFamily="34" charset="0"/>
              </a:rPr>
              <a:t>các</a:t>
            </a:r>
            <a:r>
              <a:rPr lang="en-US" altLang="en-US" sz="2700" b="1" dirty="0">
                <a:latin typeface="Calibri" panose="020F0502020204030204" pitchFamily="34" charset="0"/>
                <a:cs typeface="Calibri" panose="020F0502020204030204" pitchFamily="34" charset="0"/>
              </a:rPr>
              <a:t> </a:t>
            </a:r>
            <a:r>
              <a:rPr lang="en-US" altLang="en-US" sz="2700" b="1" dirty="0" err="1">
                <a:latin typeface="Calibri" panose="020F0502020204030204" pitchFamily="34" charset="0"/>
                <a:cs typeface="Calibri" panose="020F0502020204030204" pitchFamily="34" charset="0"/>
              </a:rPr>
              <a:t>khu</a:t>
            </a:r>
            <a:r>
              <a:rPr lang="en-US" altLang="en-US" sz="2700" b="1" dirty="0">
                <a:latin typeface="Calibri" panose="020F0502020204030204" pitchFamily="34" charset="0"/>
                <a:cs typeface="Calibri" panose="020F0502020204030204" pitchFamily="34" charset="0"/>
              </a:rPr>
              <a:t> </a:t>
            </a:r>
            <a:r>
              <a:rPr lang="en-US" altLang="en-US" sz="2700" b="1" dirty="0" err="1">
                <a:latin typeface="Calibri" panose="020F0502020204030204" pitchFamily="34" charset="0"/>
                <a:cs typeface="Calibri" panose="020F0502020204030204" pitchFamily="34" charset="0"/>
              </a:rPr>
              <a:t>vực</a:t>
            </a:r>
            <a:r>
              <a:rPr lang="en-US" altLang="en-US" sz="2700" b="1" dirty="0">
                <a:latin typeface="Calibri" panose="020F0502020204030204" pitchFamily="34" charset="0"/>
                <a:cs typeface="Calibri" panose="020F0502020204030204" pitchFamily="34" charset="0"/>
              </a:rPr>
              <a:t> </a:t>
            </a:r>
            <a:r>
              <a:rPr lang="en-US" altLang="en-US" sz="2700" b="1" dirty="0" err="1">
                <a:latin typeface="Calibri" panose="020F0502020204030204" pitchFamily="34" charset="0"/>
                <a:cs typeface="Calibri" panose="020F0502020204030204" pitchFamily="34" charset="0"/>
              </a:rPr>
              <a:t>riêng</a:t>
            </a:r>
            <a:r>
              <a:rPr lang="en-US" altLang="en-US" sz="2700" b="1" dirty="0">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15580664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allAtOnce"/>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Phát triển ngành công nghiệp hóa chất trở thành ngành công nghiệp nền tảng  hiện đại">
            <a:extLst>
              <a:ext uri="{FF2B5EF4-FFF2-40B4-BE49-F238E27FC236}">
                <a16:creationId xmlns:a16="http://schemas.microsoft.com/office/drawing/2014/main" id="{93B4E76E-B68A-407F-953F-280EBE711CE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135" b="4282"/>
          <a:stretch/>
        </p:blipFill>
        <p:spPr bwMode="auto">
          <a:xfrm>
            <a:off x="-1" y="7"/>
            <a:ext cx="9144000" cy="514349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394137" y="962094"/>
            <a:ext cx="3153103" cy="1007066"/>
          </a:xfrm>
          <a:prstGeom prst="rect">
            <a:avLst/>
          </a:prstGeom>
        </p:spPr>
        <p:txBody>
          <a:bodyPr vert="horz" lIns="68580" tIns="34290" rIns="68580" bIns="34290" rtlCol="0" anchor="ctr">
            <a:normAutofit/>
          </a:bodyPr>
          <a:lstStyle/>
          <a:p>
            <a:pPr algn="ctr">
              <a:lnSpc>
                <a:spcPct val="90000"/>
              </a:lnSpc>
              <a:spcBef>
                <a:spcPct val="0"/>
              </a:spcBef>
              <a:spcAft>
                <a:spcPts val="450"/>
              </a:spcAft>
              <a:buClrTx/>
              <a:defRPr/>
            </a:pPr>
            <a:r>
              <a:rPr lang="en-US" sz="2700" b="1" dirty="0" err="1">
                <a:solidFill>
                  <a:srgbClr val="FF0000"/>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Ghi</a:t>
            </a:r>
            <a:r>
              <a:rPr lang="en-US" sz="2700" b="1" dirty="0">
                <a:solidFill>
                  <a:srgbClr val="FF0000"/>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sz="2700" b="1" dirty="0" err="1">
                <a:solidFill>
                  <a:srgbClr val="FF0000"/>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nhớ</a:t>
            </a:r>
            <a:endParaRPr lang="en-US" sz="2700" b="1" dirty="0">
              <a:solidFill>
                <a:srgbClr val="FF0000"/>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p:txBody>
      </p:sp>
      <p:sp>
        <p:nvSpPr>
          <p:cNvPr id="10" name="Text Box 29"/>
          <p:cNvSpPr txBox="1">
            <a:spLocks noChangeArrowheads="1"/>
          </p:cNvSpPr>
          <p:nvPr/>
        </p:nvSpPr>
        <p:spPr bwMode="auto">
          <a:xfrm>
            <a:off x="-2" y="2717784"/>
            <a:ext cx="4118742" cy="196487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68580" tIns="34290" rIns="68580" bIns="34290" rtlCol="0" anchor="ctr">
            <a:no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342900" indent="-171450" algn="just">
              <a:lnSpc>
                <a:spcPct val="90000"/>
              </a:lnSpc>
              <a:spcBef>
                <a:spcPct val="50000"/>
              </a:spcBef>
              <a:buFont typeface="Arial" panose="020B0604020202020204" pitchFamily="34" charset="0"/>
              <a:buChar char="•"/>
              <a:defRPr/>
            </a:pPr>
            <a:r>
              <a:rPr lang="en-US" altLang="en-US" sz="1950" b="1" dirty="0" err="1">
                <a:solidFill>
                  <a:srgbClr val="002060"/>
                </a:solidFill>
                <a:latin typeface="Calibri" panose="020F0502020204030204" pitchFamily="34" charset="0"/>
                <a:cs typeface="Calibri" panose="020F0502020204030204" pitchFamily="34" charset="0"/>
              </a:rPr>
              <a:t>Có</a:t>
            </a:r>
            <a:r>
              <a:rPr lang="en-US" altLang="en-US" sz="1950" b="1" dirty="0">
                <a:solidFill>
                  <a:srgbClr val="002060"/>
                </a:solidFill>
                <a:latin typeface="Calibri" panose="020F0502020204030204" pitchFamily="34" charset="0"/>
                <a:cs typeface="Calibri" panose="020F0502020204030204" pitchFamily="34" charset="0"/>
              </a:rPr>
              <a:t> </a:t>
            </a:r>
            <a:r>
              <a:rPr lang="en-US" altLang="en-US" sz="1950" b="1" dirty="0" err="1">
                <a:solidFill>
                  <a:srgbClr val="002060"/>
                </a:solidFill>
                <a:latin typeface="Calibri" panose="020F0502020204030204" pitchFamily="34" charset="0"/>
                <a:cs typeface="Calibri" panose="020F0502020204030204" pitchFamily="34" charset="0"/>
              </a:rPr>
              <a:t>nhiều</a:t>
            </a:r>
            <a:r>
              <a:rPr lang="en-US" altLang="en-US" sz="1950" b="1" dirty="0">
                <a:solidFill>
                  <a:srgbClr val="002060"/>
                </a:solidFill>
                <a:latin typeface="Calibri" panose="020F0502020204030204" pitchFamily="34" charset="0"/>
                <a:cs typeface="Calibri" panose="020F0502020204030204" pitchFamily="34" charset="0"/>
              </a:rPr>
              <a:t> </a:t>
            </a:r>
            <a:r>
              <a:rPr lang="en-US" altLang="en-US" sz="1950" b="1" dirty="0" err="1">
                <a:solidFill>
                  <a:srgbClr val="002060"/>
                </a:solidFill>
                <a:latin typeface="Calibri" panose="020F0502020204030204" pitchFamily="34" charset="0"/>
                <a:cs typeface="Calibri" panose="020F0502020204030204" pitchFamily="34" charset="0"/>
              </a:rPr>
              <a:t>ngành</a:t>
            </a:r>
            <a:r>
              <a:rPr lang="en-US" altLang="en-US" sz="1950" b="1" dirty="0">
                <a:solidFill>
                  <a:srgbClr val="002060"/>
                </a:solidFill>
                <a:latin typeface="Calibri" panose="020F0502020204030204" pitchFamily="34" charset="0"/>
                <a:cs typeface="Calibri" panose="020F0502020204030204" pitchFamily="34" charset="0"/>
              </a:rPr>
              <a:t> </a:t>
            </a:r>
            <a:r>
              <a:rPr lang="en-US" altLang="en-US" sz="1950" b="1" dirty="0" err="1">
                <a:solidFill>
                  <a:srgbClr val="002060"/>
                </a:solidFill>
                <a:latin typeface="Calibri" panose="020F0502020204030204" pitchFamily="34" charset="0"/>
                <a:cs typeface="Calibri" panose="020F0502020204030204" pitchFamily="34" charset="0"/>
              </a:rPr>
              <a:t>công</a:t>
            </a:r>
            <a:r>
              <a:rPr lang="en-US" altLang="en-US" sz="1950" b="1" dirty="0">
                <a:solidFill>
                  <a:srgbClr val="002060"/>
                </a:solidFill>
                <a:latin typeface="Calibri" panose="020F0502020204030204" pitchFamily="34" charset="0"/>
                <a:cs typeface="Calibri" panose="020F0502020204030204" pitchFamily="34" charset="0"/>
              </a:rPr>
              <a:t> </a:t>
            </a:r>
            <a:r>
              <a:rPr lang="en-US" altLang="en-US" sz="1950" b="1" dirty="0" err="1">
                <a:solidFill>
                  <a:srgbClr val="002060"/>
                </a:solidFill>
                <a:latin typeface="Calibri" panose="020F0502020204030204" pitchFamily="34" charset="0"/>
                <a:cs typeface="Calibri" panose="020F0502020204030204" pitchFamily="34" charset="0"/>
              </a:rPr>
              <a:t>nghiệp</a:t>
            </a:r>
            <a:r>
              <a:rPr lang="en-US" altLang="en-US" sz="1950" b="1" dirty="0">
                <a:solidFill>
                  <a:srgbClr val="002060"/>
                </a:solidFill>
                <a:latin typeface="Calibri" panose="020F0502020204030204" pitchFamily="34" charset="0"/>
                <a:cs typeface="Calibri" panose="020F0502020204030204" pitchFamily="34" charset="0"/>
              </a:rPr>
              <a:t> </a:t>
            </a:r>
            <a:r>
              <a:rPr lang="en-US" altLang="en-US" sz="1950" b="1" dirty="0" err="1">
                <a:solidFill>
                  <a:srgbClr val="002060"/>
                </a:solidFill>
                <a:latin typeface="Calibri" panose="020F0502020204030204" pitchFamily="34" charset="0"/>
                <a:cs typeface="Calibri" panose="020F0502020204030204" pitchFamily="34" charset="0"/>
              </a:rPr>
              <a:t>như</a:t>
            </a:r>
            <a:r>
              <a:rPr lang="en-US" altLang="en-US" sz="1950" b="1" dirty="0">
                <a:solidFill>
                  <a:srgbClr val="002060"/>
                </a:solidFill>
                <a:latin typeface="Calibri" panose="020F0502020204030204" pitchFamily="34" charset="0"/>
                <a:cs typeface="Calibri" panose="020F0502020204030204" pitchFamily="34" charset="0"/>
              </a:rPr>
              <a:t>: </a:t>
            </a:r>
            <a:r>
              <a:rPr lang="en-US" altLang="en-US" sz="1950" b="1" dirty="0" err="1">
                <a:solidFill>
                  <a:srgbClr val="002060"/>
                </a:solidFill>
                <a:latin typeface="Calibri" panose="020F0502020204030204" pitchFamily="34" charset="0"/>
                <a:cs typeface="Calibri" panose="020F0502020204030204" pitchFamily="34" charset="0"/>
              </a:rPr>
              <a:t>công</a:t>
            </a:r>
            <a:r>
              <a:rPr lang="en-US" altLang="en-US" sz="1950" b="1" dirty="0">
                <a:solidFill>
                  <a:srgbClr val="002060"/>
                </a:solidFill>
                <a:latin typeface="Calibri" panose="020F0502020204030204" pitchFamily="34" charset="0"/>
                <a:cs typeface="Calibri" panose="020F0502020204030204" pitchFamily="34" charset="0"/>
              </a:rPr>
              <a:t> </a:t>
            </a:r>
            <a:r>
              <a:rPr lang="en-US" altLang="en-US" sz="1950" b="1" dirty="0" err="1">
                <a:solidFill>
                  <a:srgbClr val="002060"/>
                </a:solidFill>
                <a:latin typeface="Calibri" panose="020F0502020204030204" pitchFamily="34" charset="0"/>
                <a:cs typeface="Calibri" panose="020F0502020204030204" pitchFamily="34" charset="0"/>
              </a:rPr>
              <a:t>nghiệp</a:t>
            </a:r>
            <a:r>
              <a:rPr lang="en-US" altLang="en-US" sz="1950" b="1" dirty="0">
                <a:solidFill>
                  <a:srgbClr val="002060"/>
                </a:solidFill>
                <a:latin typeface="Calibri" panose="020F0502020204030204" pitchFamily="34" charset="0"/>
                <a:cs typeface="Calibri" panose="020F0502020204030204" pitchFamily="34" charset="0"/>
              </a:rPr>
              <a:t> </a:t>
            </a:r>
            <a:r>
              <a:rPr lang="en-US" altLang="en-US" sz="1950" b="1" dirty="0" err="1">
                <a:solidFill>
                  <a:srgbClr val="002060"/>
                </a:solidFill>
                <a:latin typeface="Calibri" panose="020F0502020204030204" pitchFamily="34" charset="0"/>
                <a:cs typeface="Calibri" panose="020F0502020204030204" pitchFamily="34" charset="0"/>
              </a:rPr>
              <a:t>khai</a:t>
            </a:r>
            <a:r>
              <a:rPr lang="en-US" altLang="en-US" sz="1950" b="1" dirty="0">
                <a:solidFill>
                  <a:srgbClr val="002060"/>
                </a:solidFill>
                <a:latin typeface="Calibri" panose="020F0502020204030204" pitchFamily="34" charset="0"/>
                <a:cs typeface="Calibri" panose="020F0502020204030204" pitchFamily="34" charset="0"/>
              </a:rPr>
              <a:t> </a:t>
            </a:r>
            <a:r>
              <a:rPr lang="en-US" altLang="en-US" sz="1950" b="1" dirty="0" err="1">
                <a:solidFill>
                  <a:srgbClr val="002060"/>
                </a:solidFill>
                <a:latin typeface="Calibri" panose="020F0502020204030204" pitchFamily="34" charset="0"/>
                <a:cs typeface="Calibri" panose="020F0502020204030204" pitchFamily="34" charset="0"/>
              </a:rPr>
              <a:t>thác</a:t>
            </a:r>
            <a:r>
              <a:rPr lang="en-US" altLang="en-US" sz="1950" b="1" dirty="0">
                <a:solidFill>
                  <a:srgbClr val="002060"/>
                </a:solidFill>
                <a:latin typeface="Calibri" panose="020F0502020204030204" pitchFamily="34" charset="0"/>
                <a:cs typeface="Calibri" panose="020F0502020204030204" pitchFamily="34" charset="0"/>
              </a:rPr>
              <a:t> </a:t>
            </a:r>
            <a:r>
              <a:rPr lang="en-US" altLang="en-US" sz="1950" b="1" dirty="0" err="1">
                <a:solidFill>
                  <a:srgbClr val="002060"/>
                </a:solidFill>
                <a:latin typeface="Calibri" panose="020F0502020204030204" pitchFamily="34" charset="0"/>
                <a:cs typeface="Calibri" panose="020F0502020204030204" pitchFamily="34" charset="0"/>
              </a:rPr>
              <a:t>khoáng</a:t>
            </a:r>
            <a:r>
              <a:rPr lang="en-US" altLang="en-US" sz="1950" b="1" dirty="0">
                <a:solidFill>
                  <a:srgbClr val="002060"/>
                </a:solidFill>
                <a:latin typeface="Calibri" panose="020F0502020204030204" pitchFamily="34" charset="0"/>
                <a:cs typeface="Calibri" panose="020F0502020204030204" pitchFamily="34" charset="0"/>
              </a:rPr>
              <a:t> </a:t>
            </a:r>
            <a:r>
              <a:rPr lang="en-US" altLang="en-US" sz="1950" b="1" dirty="0" err="1">
                <a:solidFill>
                  <a:srgbClr val="002060"/>
                </a:solidFill>
                <a:latin typeface="Calibri" panose="020F0502020204030204" pitchFamily="34" charset="0"/>
                <a:cs typeface="Calibri" panose="020F0502020204030204" pitchFamily="34" charset="0"/>
              </a:rPr>
              <a:t>sản</a:t>
            </a:r>
            <a:r>
              <a:rPr lang="en-US" altLang="en-US" sz="1950" b="1" dirty="0">
                <a:solidFill>
                  <a:srgbClr val="002060"/>
                </a:solidFill>
                <a:latin typeface="Calibri" panose="020F0502020204030204" pitchFamily="34" charset="0"/>
                <a:cs typeface="Calibri" panose="020F0502020204030204" pitchFamily="34" charset="0"/>
              </a:rPr>
              <a:t>, </a:t>
            </a:r>
            <a:r>
              <a:rPr lang="en-US" altLang="en-US" sz="1950" b="1" dirty="0" err="1">
                <a:solidFill>
                  <a:srgbClr val="002060"/>
                </a:solidFill>
                <a:latin typeface="Calibri" panose="020F0502020204030204" pitchFamily="34" charset="0"/>
                <a:cs typeface="Calibri" panose="020F0502020204030204" pitchFamily="34" charset="0"/>
              </a:rPr>
              <a:t>công</a:t>
            </a:r>
            <a:r>
              <a:rPr lang="en-US" altLang="en-US" sz="1950" b="1" dirty="0">
                <a:solidFill>
                  <a:srgbClr val="002060"/>
                </a:solidFill>
                <a:latin typeface="Calibri" panose="020F0502020204030204" pitchFamily="34" charset="0"/>
                <a:cs typeface="Calibri" panose="020F0502020204030204" pitchFamily="34" charset="0"/>
              </a:rPr>
              <a:t> </a:t>
            </a:r>
            <a:r>
              <a:rPr lang="en-US" altLang="en-US" sz="1950" b="1" dirty="0" err="1">
                <a:solidFill>
                  <a:srgbClr val="002060"/>
                </a:solidFill>
                <a:latin typeface="Calibri" panose="020F0502020204030204" pitchFamily="34" charset="0"/>
                <a:cs typeface="Calibri" panose="020F0502020204030204" pitchFamily="34" charset="0"/>
              </a:rPr>
              <a:t>nghiệp</a:t>
            </a:r>
            <a:r>
              <a:rPr lang="en-US" altLang="en-US" sz="1950" b="1" dirty="0">
                <a:solidFill>
                  <a:srgbClr val="002060"/>
                </a:solidFill>
                <a:latin typeface="Calibri" panose="020F0502020204030204" pitchFamily="34" charset="0"/>
                <a:cs typeface="Calibri" panose="020F0502020204030204" pitchFamily="34" charset="0"/>
              </a:rPr>
              <a:t> </a:t>
            </a:r>
            <a:r>
              <a:rPr lang="en-US" altLang="en-US" sz="1950" b="1" dirty="0" err="1">
                <a:solidFill>
                  <a:srgbClr val="002060"/>
                </a:solidFill>
                <a:latin typeface="Calibri" panose="020F0502020204030204" pitchFamily="34" charset="0"/>
                <a:cs typeface="Calibri" panose="020F0502020204030204" pitchFamily="34" charset="0"/>
              </a:rPr>
              <a:t>năng</a:t>
            </a:r>
            <a:r>
              <a:rPr lang="en-US" altLang="en-US" sz="1950" b="1" dirty="0">
                <a:solidFill>
                  <a:srgbClr val="002060"/>
                </a:solidFill>
                <a:latin typeface="Calibri" panose="020F0502020204030204" pitchFamily="34" charset="0"/>
                <a:cs typeface="Calibri" panose="020F0502020204030204" pitchFamily="34" charset="0"/>
              </a:rPr>
              <a:t> </a:t>
            </a:r>
            <a:r>
              <a:rPr lang="en-US" altLang="en-US" sz="1950" b="1" dirty="0" err="1">
                <a:solidFill>
                  <a:srgbClr val="002060"/>
                </a:solidFill>
                <a:latin typeface="Calibri" panose="020F0502020204030204" pitchFamily="34" charset="0"/>
                <a:cs typeface="Calibri" panose="020F0502020204030204" pitchFamily="34" charset="0"/>
              </a:rPr>
              <a:t>lượng</a:t>
            </a:r>
            <a:r>
              <a:rPr lang="en-US" altLang="en-US" sz="1950" b="1" dirty="0">
                <a:solidFill>
                  <a:srgbClr val="002060"/>
                </a:solidFill>
                <a:latin typeface="Calibri" panose="020F0502020204030204" pitchFamily="34" charset="0"/>
                <a:cs typeface="Calibri" panose="020F0502020204030204" pitchFamily="34" charset="0"/>
              </a:rPr>
              <a:t>, </a:t>
            </a:r>
            <a:r>
              <a:rPr lang="en-US" altLang="en-US" sz="1950" b="1" dirty="0" err="1">
                <a:solidFill>
                  <a:srgbClr val="002060"/>
                </a:solidFill>
                <a:latin typeface="Calibri" panose="020F0502020204030204" pitchFamily="34" charset="0"/>
                <a:cs typeface="Calibri" panose="020F0502020204030204" pitchFamily="34" charset="0"/>
              </a:rPr>
              <a:t>công</a:t>
            </a:r>
            <a:r>
              <a:rPr lang="en-US" altLang="en-US" sz="1950" b="1" dirty="0">
                <a:solidFill>
                  <a:srgbClr val="002060"/>
                </a:solidFill>
                <a:latin typeface="Calibri" panose="020F0502020204030204" pitchFamily="34" charset="0"/>
                <a:cs typeface="Calibri" panose="020F0502020204030204" pitchFamily="34" charset="0"/>
              </a:rPr>
              <a:t> </a:t>
            </a:r>
            <a:r>
              <a:rPr lang="en-US" altLang="en-US" sz="1950" b="1" dirty="0" err="1">
                <a:solidFill>
                  <a:srgbClr val="002060"/>
                </a:solidFill>
                <a:latin typeface="Calibri" panose="020F0502020204030204" pitchFamily="34" charset="0"/>
                <a:cs typeface="Calibri" panose="020F0502020204030204" pitchFamily="34" charset="0"/>
              </a:rPr>
              <a:t>nghiệp</a:t>
            </a:r>
            <a:r>
              <a:rPr lang="en-US" altLang="en-US" sz="1950" b="1" dirty="0">
                <a:solidFill>
                  <a:srgbClr val="002060"/>
                </a:solidFill>
                <a:latin typeface="Calibri" panose="020F0502020204030204" pitchFamily="34" charset="0"/>
                <a:cs typeface="Calibri" panose="020F0502020204030204" pitchFamily="34" charset="0"/>
              </a:rPr>
              <a:t> </a:t>
            </a:r>
            <a:r>
              <a:rPr lang="en-US" altLang="en-US" sz="1950" b="1" dirty="0" err="1">
                <a:solidFill>
                  <a:srgbClr val="002060"/>
                </a:solidFill>
                <a:latin typeface="Calibri" panose="020F0502020204030204" pitchFamily="34" charset="0"/>
                <a:cs typeface="Calibri" panose="020F0502020204030204" pitchFamily="34" charset="0"/>
              </a:rPr>
              <a:t>dệt</a:t>
            </a:r>
            <a:r>
              <a:rPr lang="en-US" altLang="en-US" sz="1950" b="1" dirty="0">
                <a:solidFill>
                  <a:srgbClr val="002060"/>
                </a:solidFill>
                <a:latin typeface="Calibri" panose="020F0502020204030204" pitchFamily="34" charset="0"/>
                <a:cs typeface="Calibri" panose="020F0502020204030204" pitchFamily="34" charset="0"/>
              </a:rPr>
              <a:t> may, </a:t>
            </a:r>
            <a:r>
              <a:rPr lang="en-US" altLang="en-US" sz="1950" b="1" dirty="0" err="1">
                <a:solidFill>
                  <a:srgbClr val="002060"/>
                </a:solidFill>
                <a:latin typeface="Calibri" panose="020F0502020204030204" pitchFamily="34" charset="0"/>
                <a:cs typeface="Calibri" panose="020F0502020204030204" pitchFamily="34" charset="0"/>
              </a:rPr>
              <a:t>công</a:t>
            </a:r>
            <a:r>
              <a:rPr lang="en-US" altLang="en-US" sz="1950" b="1" dirty="0">
                <a:solidFill>
                  <a:srgbClr val="002060"/>
                </a:solidFill>
                <a:latin typeface="Calibri" panose="020F0502020204030204" pitchFamily="34" charset="0"/>
                <a:cs typeface="Calibri" panose="020F0502020204030204" pitchFamily="34" charset="0"/>
              </a:rPr>
              <a:t> </a:t>
            </a:r>
            <a:r>
              <a:rPr lang="en-US" altLang="en-US" sz="1950" b="1" dirty="0" err="1">
                <a:solidFill>
                  <a:srgbClr val="002060"/>
                </a:solidFill>
                <a:latin typeface="Calibri" panose="020F0502020204030204" pitchFamily="34" charset="0"/>
                <a:cs typeface="Calibri" panose="020F0502020204030204" pitchFamily="34" charset="0"/>
              </a:rPr>
              <a:t>nghiệp</a:t>
            </a:r>
            <a:r>
              <a:rPr lang="en-US" altLang="en-US" sz="1950" b="1" dirty="0">
                <a:solidFill>
                  <a:srgbClr val="002060"/>
                </a:solidFill>
                <a:latin typeface="Calibri" panose="020F0502020204030204" pitchFamily="34" charset="0"/>
                <a:cs typeface="Calibri" panose="020F0502020204030204" pitchFamily="34" charset="0"/>
              </a:rPr>
              <a:t> </a:t>
            </a:r>
            <a:r>
              <a:rPr lang="en-US" altLang="en-US" sz="1950" b="1" dirty="0" err="1">
                <a:solidFill>
                  <a:srgbClr val="002060"/>
                </a:solidFill>
                <a:latin typeface="Calibri" panose="020F0502020204030204" pitchFamily="34" charset="0"/>
                <a:cs typeface="Calibri" panose="020F0502020204030204" pitchFamily="34" charset="0"/>
              </a:rPr>
              <a:t>đóng</a:t>
            </a:r>
            <a:r>
              <a:rPr lang="en-US" altLang="en-US" sz="1950" b="1" dirty="0">
                <a:solidFill>
                  <a:srgbClr val="002060"/>
                </a:solidFill>
                <a:latin typeface="Calibri" panose="020F0502020204030204" pitchFamily="34" charset="0"/>
                <a:cs typeface="Calibri" panose="020F0502020204030204" pitchFamily="34" charset="0"/>
              </a:rPr>
              <a:t> </a:t>
            </a:r>
            <a:r>
              <a:rPr lang="en-US" altLang="en-US" sz="1950" b="1" dirty="0" err="1">
                <a:solidFill>
                  <a:srgbClr val="002060"/>
                </a:solidFill>
                <a:latin typeface="Calibri" panose="020F0502020204030204" pitchFamily="34" charset="0"/>
                <a:cs typeface="Calibri" panose="020F0502020204030204" pitchFamily="34" charset="0"/>
              </a:rPr>
              <a:t>tàu</a:t>
            </a:r>
            <a:r>
              <a:rPr lang="en-US" altLang="en-US" sz="1950" b="1" dirty="0">
                <a:solidFill>
                  <a:srgbClr val="002060"/>
                </a:solidFill>
                <a:latin typeface="Calibri" panose="020F0502020204030204" pitchFamily="34" charset="0"/>
                <a:cs typeface="Calibri" panose="020F0502020204030204" pitchFamily="34" charset="0"/>
              </a:rPr>
              <a:t>, </a:t>
            </a:r>
            <a:r>
              <a:rPr lang="en-US" altLang="en-US" sz="1950" b="1" dirty="0" err="1">
                <a:solidFill>
                  <a:srgbClr val="002060"/>
                </a:solidFill>
                <a:latin typeface="Calibri" panose="020F0502020204030204" pitchFamily="34" charset="0"/>
                <a:cs typeface="Calibri" panose="020F0502020204030204" pitchFamily="34" charset="0"/>
              </a:rPr>
              <a:t>công</a:t>
            </a:r>
            <a:r>
              <a:rPr lang="en-US" altLang="en-US" sz="1950" b="1" dirty="0">
                <a:solidFill>
                  <a:srgbClr val="002060"/>
                </a:solidFill>
                <a:latin typeface="Calibri" panose="020F0502020204030204" pitchFamily="34" charset="0"/>
                <a:cs typeface="Calibri" panose="020F0502020204030204" pitchFamily="34" charset="0"/>
              </a:rPr>
              <a:t> </a:t>
            </a:r>
            <a:r>
              <a:rPr lang="en-US" altLang="en-US" sz="1950" b="1" dirty="0" err="1">
                <a:solidFill>
                  <a:srgbClr val="002060"/>
                </a:solidFill>
                <a:latin typeface="Calibri" panose="020F0502020204030204" pitchFamily="34" charset="0"/>
                <a:cs typeface="Calibri" panose="020F0502020204030204" pitchFamily="34" charset="0"/>
              </a:rPr>
              <a:t>nghiệp</a:t>
            </a:r>
            <a:r>
              <a:rPr lang="en-US" altLang="en-US" sz="1950" b="1" dirty="0">
                <a:solidFill>
                  <a:srgbClr val="002060"/>
                </a:solidFill>
                <a:latin typeface="Calibri" panose="020F0502020204030204" pitchFamily="34" charset="0"/>
                <a:cs typeface="Calibri" panose="020F0502020204030204" pitchFamily="34" charset="0"/>
              </a:rPr>
              <a:t> </a:t>
            </a:r>
            <a:r>
              <a:rPr lang="en-US" altLang="en-US" sz="1950" b="1" dirty="0" err="1">
                <a:solidFill>
                  <a:srgbClr val="002060"/>
                </a:solidFill>
                <a:latin typeface="Calibri" panose="020F0502020204030204" pitchFamily="34" charset="0"/>
                <a:cs typeface="Calibri" panose="020F0502020204030204" pitchFamily="34" charset="0"/>
              </a:rPr>
              <a:t>sản</a:t>
            </a:r>
            <a:r>
              <a:rPr lang="en-US" altLang="en-US" sz="1950" b="1" dirty="0">
                <a:solidFill>
                  <a:srgbClr val="002060"/>
                </a:solidFill>
                <a:latin typeface="Calibri" panose="020F0502020204030204" pitchFamily="34" charset="0"/>
                <a:cs typeface="Calibri" panose="020F0502020204030204" pitchFamily="34" charset="0"/>
              </a:rPr>
              <a:t> </a:t>
            </a:r>
            <a:r>
              <a:rPr lang="en-US" altLang="en-US" sz="1950" b="1" dirty="0" err="1">
                <a:solidFill>
                  <a:srgbClr val="002060"/>
                </a:solidFill>
                <a:latin typeface="Calibri" panose="020F0502020204030204" pitchFamily="34" charset="0"/>
                <a:cs typeface="Calibri" panose="020F0502020204030204" pitchFamily="34" charset="0"/>
              </a:rPr>
              <a:t>xuất</a:t>
            </a:r>
            <a:r>
              <a:rPr lang="en-US" altLang="en-US" sz="1950" b="1" dirty="0">
                <a:solidFill>
                  <a:srgbClr val="002060"/>
                </a:solidFill>
                <a:latin typeface="Calibri" panose="020F0502020204030204" pitchFamily="34" charset="0"/>
                <a:cs typeface="Calibri" panose="020F0502020204030204" pitchFamily="34" charset="0"/>
              </a:rPr>
              <a:t> </a:t>
            </a:r>
            <a:r>
              <a:rPr lang="en-US" altLang="en-US" sz="1950" b="1" dirty="0" err="1">
                <a:solidFill>
                  <a:srgbClr val="002060"/>
                </a:solidFill>
                <a:latin typeface="Calibri" panose="020F0502020204030204" pitchFamily="34" charset="0"/>
                <a:cs typeface="Calibri" panose="020F0502020204030204" pitchFamily="34" charset="0"/>
              </a:rPr>
              <a:t>hàng</a:t>
            </a:r>
            <a:r>
              <a:rPr lang="en-US" altLang="en-US" sz="1950" b="1" dirty="0">
                <a:solidFill>
                  <a:srgbClr val="002060"/>
                </a:solidFill>
                <a:latin typeface="Calibri" panose="020F0502020204030204" pitchFamily="34" charset="0"/>
                <a:cs typeface="Calibri" panose="020F0502020204030204" pitchFamily="34" charset="0"/>
              </a:rPr>
              <a:t> </a:t>
            </a:r>
            <a:r>
              <a:rPr lang="en-US" altLang="en-US" sz="1950" b="1" dirty="0" err="1">
                <a:solidFill>
                  <a:srgbClr val="002060"/>
                </a:solidFill>
                <a:latin typeface="Calibri" panose="020F0502020204030204" pitchFamily="34" charset="0"/>
                <a:cs typeface="Calibri" panose="020F0502020204030204" pitchFamily="34" charset="0"/>
              </a:rPr>
              <a:t>tiêu</a:t>
            </a:r>
            <a:r>
              <a:rPr lang="en-US" altLang="en-US" sz="1950" b="1" dirty="0">
                <a:solidFill>
                  <a:srgbClr val="002060"/>
                </a:solidFill>
                <a:latin typeface="Calibri" panose="020F0502020204030204" pitchFamily="34" charset="0"/>
                <a:cs typeface="Calibri" panose="020F0502020204030204" pitchFamily="34" charset="0"/>
              </a:rPr>
              <a:t> </a:t>
            </a:r>
            <a:r>
              <a:rPr lang="en-US" altLang="en-US" sz="1950" b="1" dirty="0" err="1">
                <a:solidFill>
                  <a:srgbClr val="002060"/>
                </a:solidFill>
                <a:latin typeface="Calibri" panose="020F0502020204030204" pitchFamily="34" charset="0"/>
                <a:cs typeface="Calibri" panose="020F0502020204030204" pitchFamily="34" charset="0"/>
              </a:rPr>
              <a:t>dùng</a:t>
            </a:r>
            <a:r>
              <a:rPr lang="en-US" altLang="en-US" sz="1950" b="1" dirty="0">
                <a:solidFill>
                  <a:srgbClr val="002060"/>
                </a:solidFill>
                <a:latin typeface="Calibri" panose="020F0502020204030204" pitchFamily="34" charset="0"/>
                <a:cs typeface="Calibri" panose="020F0502020204030204" pitchFamily="34" charset="0"/>
              </a:rPr>
              <a:t>, </a:t>
            </a:r>
            <a:r>
              <a:rPr lang="en-US" altLang="en-US" sz="1950" b="1" dirty="0" err="1">
                <a:solidFill>
                  <a:srgbClr val="002060"/>
                </a:solidFill>
                <a:latin typeface="Calibri" panose="020F0502020204030204" pitchFamily="34" charset="0"/>
                <a:cs typeface="Calibri" panose="020F0502020204030204" pitchFamily="34" charset="0"/>
              </a:rPr>
              <a:t>công</a:t>
            </a:r>
            <a:r>
              <a:rPr lang="en-US" altLang="en-US" sz="1950" b="1" dirty="0">
                <a:solidFill>
                  <a:srgbClr val="002060"/>
                </a:solidFill>
                <a:latin typeface="Calibri" panose="020F0502020204030204" pitchFamily="34" charset="0"/>
                <a:cs typeface="Calibri" panose="020F0502020204030204" pitchFamily="34" charset="0"/>
              </a:rPr>
              <a:t> </a:t>
            </a:r>
            <a:r>
              <a:rPr lang="en-US" altLang="en-US" sz="1950" b="1" dirty="0" err="1">
                <a:solidFill>
                  <a:srgbClr val="002060"/>
                </a:solidFill>
                <a:latin typeface="Calibri" panose="020F0502020204030204" pitchFamily="34" charset="0"/>
                <a:cs typeface="Calibri" panose="020F0502020204030204" pitchFamily="34" charset="0"/>
              </a:rPr>
              <a:t>nghiệp</a:t>
            </a:r>
            <a:r>
              <a:rPr lang="en-US" altLang="en-US" sz="1950" b="1" dirty="0">
                <a:solidFill>
                  <a:srgbClr val="002060"/>
                </a:solidFill>
                <a:latin typeface="Calibri" panose="020F0502020204030204" pitchFamily="34" charset="0"/>
                <a:cs typeface="Calibri" panose="020F0502020204030204" pitchFamily="34" charset="0"/>
              </a:rPr>
              <a:t> </a:t>
            </a:r>
            <a:r>
              <a:rPr lang="en-US" altLang="en-US" sz="1950" b="1" dirty="0" err="1">
                <a:solidFill>
                  <a:srgbClr val="002060"/>
                </a:solidFill>
                <a:latin typeface="Calibri" panose="020F0502020204030204" pitchFamily="34" charset="0"/>
                <a:cs typeface="Calibri" panose="020F0502020204030204" pitchFamily="34" charset="0"/>
              </a:rPr>
              <a:t>thực</a:t>
            </a:r>
            <a:r>
              <a:rPr lang="en-US" altLang="en-US" sz="1950" b="1" dirty="0">
                <a:solidFill>
                  <a:srgbClr val="002060"/>
                </a:solidFill>
                <a:latin typeface="Calibri" panose="020F0502020204030204" pitchFamily="34" charset="0"/>
                <a:cs typeface="Calibri" panose="020F0502020204030204" pitchFamily="34" charset="0"/>
              </a:rPr>
              <a:t> </a:t>
            </a:r>
            <a:r>
              <a:rPr lang="en-US" altLang="en-US" sz="1950" b="1" dirty="0" err="1">
                <a:solidFill>
                  <a:srgbClr val="002060"/>
                </a:solidFill>
                <a:latin typeface="Calibri" panose="020F0502020204030204" pitchFamily="34" charset="0"/>
                <a:cs typeface="Calibri" panose="020F0502020204030204" pitchFamily="34" charset="0"/>
              </a:rPr>
              <a:t>phẩm</a:t>
            </a:r>
            <a:r>
              <a:rPr lang="en-US" altLang="en-US" sz="1950" b="1" dirty="0">
                <a:solidFill>
                  <a:srgbClr val="002060"/>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451537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allAtOnce"/>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6F14090-15A9-4456-8175-C7CCD10ECE0C}"/>
              </a:ext>
            </a:extLst>
          </p:cNvPr>
          <p:cNvPicPr>
            <a:picLocks noChangeAspect="1"/>
          </p:cNvPicPr>
          <p:nvPr/>
        </p:nvPicPr>
        <p:blipFill rotWithShape="1">
          <a:blip r:embed="rId4">
            <a:extLst>
              <a:ext uri="{28A0092B-C50C-407E-A947-70E740481C1C}">
                <a14:useLocalDpi xmlns:a14="http://schemas.microsoft.com/office/drawing/2010/main" val="0"/>
              </a:ext>
            </a:extLst>
          </a:blip>
          <a:srcRect t="1751"/>
          <a:stretch/>
        </p:blipFill>
        <p:spPr>
          <a:xfrm>
            <a:off x="0" y="0"/>
            <a:ext cx="9158288" cy="5143500"/>
          </a:xfrm>
          <a:prstGeom prst="rect">
            <a:avLst/>
          </a:prstGeom>
        </p:spPr>
      </p:pic>
      <p:pic>
        <p:nvPicPr>
          <p:cNvPr id="20" name="Picture 19">
            <a:extLst>
              <a:ext uri="{FF2B5EF4-FFF2-40B4-BE49-F238E27FC236}">
                <a16:creationId xmlns:a16="http://schemas.microsoft.com/office/drawing/2014/main" id="{949DAC6A-E448-4B7A-9C55-2AB116CFDAF4}"/>
              </a:ext>
            </a:extLst>
          </p:cNvPr>
          <p:cNvPicPr>
            <a:picLocks noChangeAspect="1"/>
          </p:cNvPicPr>
          <p:nvPr/>
        </p:nvPicPr>
        <p:blipFill>
          <a:blip r:embed="rId5"/>
          <a:stretch>
            <a:fillRect/>
          </a:stretch>
        </p:blipFill>
        <p:spPr>
          <a:xfrm>
            <a:off x="3845430" y="406582"/>
            <a:ext cx="1467429" cy="537543"/>
          </a:xfrm>
          <a:prstGeom prst="rect">
            <a:avLst/>
          </a:prstGeom>
        </p:spPr>
      </p:pic>
      <p:pic>
        <p:nvPicPr>
          <p:cNvPr id="22" name="Picture 21">
            <a:extLst>
              <a:ext uri="{FF2B5EF4-FFF2-40B4-BE49-F238E27FC236}">
                <a16:creationId xmlns:a16="http://schemas.microsoft.com/office/drawing/2014/main" id="{80F3D2DD-7984-4261-AD11-E61771F61490}"/>
              </a:ext>
            </a:extLst>
          </p:cNvPr>
          <p:cNvPicPr>
            <a:picLocks noChangeAspect="1"/>
          </p:cNvPicPr>
          <p:nvPr/>
        </p:nvPicPr>
        <p:blipFill>
          <a:blip r:embed="rId5"/>
          <a:stretch>
            <a:fillRect/>
          </a:stretch>
        </p:blipFill>
        <p:spPr>
          <a:xfrm flipH="1">
            <a:off x="1606796" y="2023433"/>
            <a:ext cx="1878300" cy="688052"/>
          </a:xfrm>
          <a:prstGeom prst="rect">
            <a:avLst/>
          </a:prstGeom>
        </p:spPr>
      </p:pic>
      <p:sp>
        <p:nvSpPr>
          <p:cNvPr id="18" name="TextBox 17">
            <a:extLst>
              <a:ext uri="{FF2B5EF4-FFF2-40B4-BE49-F238E27FC236}">
                <a16:creationId xmlns:a16="http://schemas.microsoft.com/office/drawing/2014/main" id="{C6147CD3-2649-4E88-8CE1-81D576F84A32}"/>
              </a:ext>
            </a:extLst>
          </p:cNvPr>
          <p:cNvSpPr txBox="1"/>
          <p:nvPr/>
        </p:nvSpPr>
        <p:spPr>
          <a:xfrm>
            <a:off x="3304757" y="437443"/>
            <a:ext cx="2548775" cy="630942"/>
          </a:xfrm>
          <a:prstGeom prst="rect">
            <a:avLst/>
          </a:prstGeom>
          <a:noFill/>
        </p:spPr>
        <p:txBody>
          <a:bodyPr wrap="none" lIns="0" tIns="0" rIns="0" bIns="0" rtlCol="0">
            <a:spAutoFit/>
          </a:bodyPr>
          <a:lstStyle/>
          <a:p>
            <a:pPr algn="ctr" defTabSz="685732"/>
            <a:r>
              <a:rPr lang="en-US" sz="4100" b="1" dirty="0">
                <a:ln w="31750">
                  <a:solidFill>
                    <a:srgbClr val="DEF5FD"/>
                  </a:solidFill>
                </a:ln>
                <a:solidFill>
                  <a:srgbClr val="663F0D">
                    <a:lumMod val="75000"/>
                  </a:srgbClr>
                </a:solidFill>
                <a:effectLst>
                  <a:outerShdw blurRad="50800" dist="38100" dir="2700000" algn="tl" rotWithShape="0">
                    <a:prstClr val="black">
                      <a:alpha val="40000"/>
                    </a:prstClr>
                  </a:outerShdw>
                </a:effectLst>
                <a:latin typeface="iCiel Cadena" panose="02000503000000020004" pitchFamily="50" charset="0"/>
              </a:rPr>
              <a:t>TRÒ CHƠI</a:t>
            </a:r>
          </a:p>
        </p:txBody>
      </p:sp>
      <p:pic>
        <p:nvPicPr>
          <p:cNvPr id="19" name="Picture 18">
            <a:extLst>
              <a:ext uri="{FF2B5EF4-FFF2-40B4-BE49-F238E27FC236}">
                <a16:creationId xmlns:a16="http://schemas.microsoft.com/office/drawing/2014/main" id="{E5F91547-85E9-41A0-9391-B8B1188B5B63}"/>
              </a:ext>
            </a:extLst>
          </p:cNvPr>
          <p:cNvPicPr>
            <a:picLocks noChangeAspect="1"/>
          </p:cNvPicPr>
          <p:nvPr/>
        </p:nvPicPr>
        <p:blipFill>
          <a:blip r:embed="rId5"/>
          <a:stretch>
            <a:fillRect/>
          </a:stretch>
        </p:blipFill>
        <p:spPr>
          <a:xfrm>
            <a:off x="7486651" y="400050"/>
            <a:ext cx="2171889" cy="795597"/>
          </a:xfrm>
          <a:prstGeom prst="rect">
            <a:avLst/>
          </a:prstGeom>
        </p:spPr>
      </p:pic>
      <p:pic>
        <p:nvPicPr>
          <p:cNvPr id="21" name="Picture 20">
            <a:extLst>
              <a:ext uri="{FF2B5EF4-FFF2-40B4-BE49-F238E27FC236}">
                <a16:creationId xmlns:a16="http://schemas.microsoft.com/office/drawing/2014/main" id="{653F800B-073E-42F5-BFFA-477203C96764}"/>
              </a:ext>
            </a:extLst>
          </p:cNvPr>
          <p:cNvPicPr>
            <a:picLocks noChangeAspect="1"/>
          </p:cNvPicPr>
          <p:nvPr/>
        </p:nvPicPr>
        <p:blipFill>
          <a:blip r:embed="rId5"/>
          <a:stretch>
            <a:fillRect/>
          </a:stretch>
        </p:blipFill>
        <p:spPr>
          <a:xfrm flipH="1">
            <a:off x="-614655" y="112049"/>
            <a:ext cx="2958096" cy="1083599"/>
          </a:xfrm>
          <a:prstGeom prst="rect">
            <a:avLst/>
          </a:prstGeom>
        </p:spPr>
      </p:pic>
      <p:pic>
        <p:nvPicPr>
          <p:cNvPr id="23" name="Picture 22">
            <a:extLst>
              <a:ext uri="{FF2B5EF4-FFF2-40B4-BE49-F238E27FC236}">
                <a16:creationId xmlns:a16="http://schemas.microsoft.com/office/drawing/2014/main" id="{FB990A4E-1001-4E5F-813F-CD6CFC00C726}"/>
              </a:ext>
            </a:extLst>
          </p:cNvPr>
          <p:cNvPicPr>
            <a:picLocks noChangeAspect="1"/>
          </p:cNvPicPr>
          <p:nvPr/>
        </p:nvPicPr>
        <p:blipFill>
          <a:blip r:embed="rId5"/>
          <a:stretch>
            <a:fillRect/>
          </a:stretch>
        </p:blipFill>
        <p:spPr>
          <a:xfrm>
            <a:off x="6936402" y="1943252"/>
            <a:ext cx="1071939" cy="392669"/>
          </a:xfrm>
          <a:prstGeom prst="rect">
            <a:avLst/>
          </a:prstGeom>
        </p:spPr>
      </p:pic>
      <p:pic>
        <p:nvPicPr>
          <p:cNvPr id="15" name="Picture 14">
            <a:hlinkClick r:id="" action="ppaction://hlinkshowjump?jump=nextslide"/>
            <a:extLst>
              <a:ext uri="{FF2B5EF4-FFF2-40B4-BE49-F238E27FC236}">
                <a16:creationId xmlns:a16="http://schemas.microsoft.com/office/drawing/2014/main" id="{EFCB68F2-2E43-46C4-8354-BD881388035B}"/>
              </a:ext>
            </a:extLst>
          </p:cNvPr>
          <p:cNvPicPr>
            <a:picLocks noChangeAspect="1"/>
          </p:cNvPicPr>
          <p:nvPr/>
        </p:nvPicPr>
        <p:blipFill>
          <a:blip r:embed="rId6"/>
          <a:stretch>
            <a:fillRect/>
          </a:stretch>
        </p:blipFill>
        <p:spPr>
          <a:xfrm>
            <a:off x="3779085" y="4156225"/>
            <a:ext cx="1582050" cy="580695"/>
          </a:xfrm>
          <a:prstGeom prst="rect">
            <a:avLst/>
          </a:prstGeom>
        </p:spPr>
      </p:pic>
      <p:sp>
        <p:nvSpPr>
          <p:cNvPr id="2" name="Rectangle 1"/>
          <p:cNvSpPr/>
          <p:nvPr/>
        </p:nvSpPr>
        <p:spPr>
          <a:xfrm>
            <a:off x="1840810" y="2340918"/>
            <a:ext cx="5462385" cy="738660"/>
          </a:xfrm>
          <a:prstGeom prst="rect">
            <a:avLst/>
          </a:prstGeom>
          <a:noFill/>
        </p:spPr>
        <p:txBody>
          <a:bodyPr wrap="none" lIns="45716" tIns="22858" rIns="45716" bIns="22858">
            <a:spAutoFit/>
          </a:bodyPr>
          <a:lstStyle/>
          <a:p>
            <a:pPr algn="ctr"/>
            <a:r>
              <a:rPr lang="en-US" sz="45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HÁI HOA DÂN CHỦ</a:t>
            </a:r>
          </a:p>
        </p:txBody>
      </p:sp>
    </p:spTree>
    <p:custDataLst>
      <p:tags r:id="rId1"/>
    </p:custDataLst>
    <p:extLst>
      <p:ext uri="{BB962C8B-B14F-4D97-AF65-F5344CB8AC3E}">
        <p14:creationId xmlns:p14="http://schemas.microsoft.com/office/powerpoint/2010/main" val="42019956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14:presetBounceEnd="64000">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14:bounceEnd="64000">
                                          <p:cBhvr additive="base">
                                            <p:cTn id="7" dur="1000" fill="hold"/>
                                            <p:tgtEl>
                                              <p:spTgt spid="18"/>
                                            </p:tgtEl>
                                            <p:attrNameLst>
                                              <p:attrName>ppt_x</p:attrName>
                                            </p:attrNameLst>
                                          </p:cBhvr>
                                          <p:tavLst>
                                            <p:tav tm="0">
                                              <p:val>
                                                <p:strVal val="#ppt_x"/>
                                              </p:val>
                                            </p:tav>
                                            <p:tav tm="100000">
                                              <p:val>
                                                <p:strVal val="#ppt_x"/>
                                              </p:val>
                                            </p:tav>
                                          </p:tavLst>
                                        </p:anim>
                                        <p:anim calcmode="lin" valueType="num" p14:bounceEnd="64000">
                                          <p:cBhvr additive="base">
                                            <p:cTn id="8" dur="1000" fill="hold"/>
                                            <p:tgtEl>
                                              <p:spTgt spid="18"/>
                                            </p:tgtEl>
                                            <p:attrNameLst>
                                              <p:attrName>ppt_y</p:attrName>
                                            </p:attrNameLst>
                                          </p:cBhvr>
                                          <p:tavLst>
                                            <p:tav tm="0">
                                              <p:val>
                                                <p:strVal val="0-#ppt_h/2"/>
                                              </p:val>
                                            </p:tav>
                                            <p:tav tm="100000">
                                              <p:val>
                                                <p:strVal val="#ppt_y"/>
                                              </p:val>
                                            </p:tav>
                                          </p:tavLst>
                                        </p:anim>
                                      </p:childTnLst>
                                    </p:cTn>
                                  </p:par>
                                  <p:par>
                                    <p:cTn id="9" presetID="53" presetClass="entr" presetSubtype="16" fill="hold" nodeType="withEffect">
                                      <p:stCondLst>
                                        <p:cond delay="2800"/>
                                      </p:stCondLst>
                                      <p:childTnLst>
                                        <p:set>
                                          <p:cBhvr>
                                            <p:cTn id="10" dur="1" fill="hold">
                                              <p:stCondLst>
                                                <p:cond delay="0"/>
                                              </p:stCondLst>
                                            </p:cTn>
                                            <p:tgtEl>
                                              <p:spTgt spid="15"/>
                                            </p:tgtEl>
                                            <p:attrNameLst>
                                              <p:attrName>style.visibility</p:attrName>
                                            </p:attrNameLst>
                                          </p:cBhvr>
                                          <p:to>
                                            <p:strVal val="visible"/>
                                          </p:to>
                                        </p:set>
                                        <p:anim calcmode="lin" valueType="num">
                                          <p:cBhvr>
                                            <p:cTn id="11" dur="500" fill="hold"/>
                                            <p:tgtEl>
                                              <p:spTgt spid="15"/>
                                            </p:tgtEl>
                                            <p:attrNameLst>
                                              <p:attrName>ppt_w</p:attrName>
                                            </p:attrNameLst>
                                          </p:cBhvr>
                                          <p:tavLst>
                                            <p:tav tm="0">
                                              <p:val>
                                                <p:fltVal val="0"/>
                                              </p:val>
                                            </p:tav>
                                            <p:tav tm="100000">
                                              <p:val>
                                                <p:strVal val="#ppt_w"/>
                                              </p:val>
                                            </p:tav>
                                          </p:tavLst>
                                        </p:anim>
                                        <p:anim calcmode="lin" valueType="num">
                                          <p:cBhvr>
                                            <p:cTn id="12" dur="500" fill="hold"/>
                                            <p:tgtEl>
                                              <p:spTgt spid="15"/>
                                            </p:tgtEl>
                                            <p:attrNameLst>
                                              <p:attrName>ppt_h</p:attrName>
                                            </p:attrNameLst>
                                          </p:cBhvr>
                                          <p:tavLst>
                                            <p:tav tm="0">
                                              <p:val>
                                                <p:fltVal val="0"/>
                                              </p:val>
                                            </p:tav>
                                            <p:tav tm="100000">
                                              <p:val>
                                                <p:strVal val="#ppt_h"/>
                                              </p:val>
                                            </p:tav>
                                          </p:tavLst>
                                        </p:anim>
                                        <p:animEffect transition="in" filter="fade">
                                          <p:cBhvr>
                                            <p:cTn id="13" dur="500"/>
                                            <p:tgtEl>
                                              <p:spTgt spid="15"/>
                                            </p:tgtEl>
                                          </p:cBhvr>
                                        </p:animEffect>
                                      </p:childTnLst>
                                    </p:cTn>
                                  </p:par>
                                  <p:par>
                                    <p:cTn id="14" presetID="10"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par>
                                    <p:cTn id="17" presetID="42" presetClass="path" presetSubtype="0" repeatCount="indefinite" accel="50000" decel="50000" autoRev="1" fill="hold" nodeType="withEffect">
                                      <p:stCondLst>
                                        <p:cond delay="0"/>
                                      </p:stCondLst>
                                      <p:childTnLst>
                                        <p:animMotion origin="layout" path="M 0 -2.59259E-6 L -0.0375 -0.03287 " pathEditMode="relative" rAng="0" ptsTypes="AA">
                                          <p:cBhvr>
                                            <p:cTn id="18" dur="5000" fill="hold"/>
                                            <p:tgtEl>
                                              <p:spTgt spid="19"/>
                                            </p:tgtEl>
                                            <p:attrNameLst>
                                              <p:attrName>ppt_x</p:attrName>
                                              <p:attrName>ppt_y</p:attrName>
                                            </p:attrNameLst>
                                          </p:cBhvr>
                                          <p:rCtr x="-1875" y="-1644"/>
                                        </p:animMotion>
                                      </p:childTnLst>
                                    </p:cTn>
                                  </p:par>
                                  <p:par>
                                    <p:cTn id="19" presetID="10" presetClass="entr" presetSubtype="0"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childTnLst>
                                    </p:cTn>
                                  </p:par>
                                  <p:par>
                                    <p:cTn id="22" presetID="42" presetClass="path" presetSubtype="0" repeatCount="indefinite" accel="50000" decel="50000" autoRev="1" fill="hold" nodeType="withEffect">
                                      <p:stCondLst>
                                        <p:cond delay="0"/>
                                      </p:stCondLst>
                                      <p:childTnLst>
                                        <p:animMotion origin="layout" path="M 0 -2.59259E-6 L -0.09375 0.00047 " pathEditMode="relative" rAng="0" ptsTypes="AA">
                                          <p:cBhvr>
                                            <p:cTn id="23" dur="5000" fill="hold"/>
                                            <p:tgtEl>
                                              <p:spTgt spid="21"/>
                                            </p:tgtEl>
                                            <p:attrNameLst>
                                              <p:attrName>ppt_x</p:attrName>
                                              <p:attrName>ppt_y</p:attrName>
                                            </p:attrNameLst>
                                          </p:cBhvr>
                                          <p:rCtr x="-4688" y="23"/>
                                        </p:animMotion>
                                      </p:childTnLst>
                                    </p:cTn>
                                  </p:par>
                                  <p:par>
                                    <p:cTn id="24" presetID="10" presetClass="entr" presetSubtype="0" fill="hold"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500"/>
                                            <p:tgtEl>
                                              <p:spTgt spid="22"/>
                                            </p:tgtEl>
                                          </p:cBhvr>
                                        </p:animEffect>
                                      </p:childTnLst>
                                    </p:cTn>
                                  </p:par>
                                  <p:par>
                                    <p:cTn id="27" presetID="42" presetClass="path" presetSubtype="0" repeatCount="indefinite" accel="50000" decel="50000" autoRev="1" fill="hold" nodeType="withEffect">
                                      <p:stCondLst>
                                        <p:cond delay="0"/>
                                      </p:stCondLst>
                                      <p:childTnLst>
                                        <p:animMotion origin="layout" path="M 4.58333E-6 4.81481E-6 L -0.09375 0.00046 " pathEditMode="relative" rAng="0" ptsTypes="AA">
                                          <p:cBhvr>
                                            <p:cTn id="28" dur="5000" fill="hold"/>
                                            <p:tgtEl>
                                              <p:spTgt spid="22"/>
                                            </p:tgtEl>
                                            <p:attrNameLst>
                                              <p:attrName>ppt_x</p:attrName>
                                              <p:attrName>ppt_y</p:attrName>
                                            </p:attrNameLst>
                                          </p:cBhvr>
                                          <p:rCtr x="-4688" y="23"/>
                                        </p:animMotion>
                                      </p:childTnLst>
                                    </p:cTn>
                                  </p:par>
                                  <p:par>
                                    <p:cTn id="29" presetID="10" presetClass="entr" presetSubtype="0" fill="hold"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500"/>
                                            <p:tgtEl>
                                              <p:spTgt spid="23"/>
                                            </p:tgtEl>
                                          </p:cBhvr>
                                        </p:animEffect>
                                      </p:childTnLst>
                                    </p:cTn>
                                  </p:par>
                                  <p:par>
                                    <p:cTn id="32" presetID="42" presetClass="path" presetSubtype="0" repeatCount="indefinite" accel="50000" decel="50000" autoRev="1" fill="hold" nodeType="withEffect">
                                      <p:stCondLst>
                                        <p:cond delay="0"/>
                                      </p:stCondLst>
                                      <p:childTnLst>
                                        <p:animMotion origin="layout" path="M 2.5E-6 -2.22222E-6 L 0.10156 -0.02037 " pathEditMode="relative" rAng="0" ptsTypes="AA">
                                          <p:cBhvr>
                                            <p:cTn id="33" dur="5000" fill="hold"/>
                                            <p:tgtEl>
                                              <p:spTgt spid="23"/>
                                            </p:tgtEl>
                                            <p:attrNameLst>
                                              <p:attrName>ppt_x</p:attrName>
                                              <p:attrName>ppt_y</p:attrName>
                                            </p:attrNameLst>
                                          </p:cBhvr>
                                          <p:rCtr x="5078" y="-1019"/>
                                        </p:animMotion>
                                      </p:childTnLst>
                                    </p:cTn>
                                  </p:par>
                                  <p:par>
                                    <p:cTn id="34" presetID="10" presetClass="entr" presetSubtype="0" fill="hold"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500"/>
                                            <p:tgtEl>
                                              <p:spTgt spid="20"/>
                                            </p:tgtEl>
                                          </p:cBhvr>
                                        </p:animEffect>
                                      </p:childTnLst>
                                    </p:cTn>
                                  </p:par>
                                  <p:par>
                                    <p:cTn id="37" presetID="42" presetClass="path" presetSubtype="0" repeatCount="indefinite" accel="50000" decel="50000" autoRev="1" fill="hold" nodeType="withEffect">
                                      <p:stCondLst>
                                        <p:cond delay="0"/>
                                      </p:stCondLst>
                                      <p:childTnLst>
                                        <p:animMotion origin="layout" path="M -1.25E-6 0 L 0.11276 -0.00023 " pathEditMode="relative" rAng="0" ptsTypes="AA">
                                          <p:cBhvr>
                                            <p:cTn id="38" dur="5000" fill="hold"/>
                                            <p:tgtEl>
                                              <p:spTgt spid="20"/>
                                            </p:tgtEl>
                                            <p:attrNameLst>
                                              <p:attrName>ppt_x</p:attrName>
                                              <p:attrName>ppt_y</p:attrName>
                                            </p:attrNameLst>
                                          </p:cBhvr>
                                          <p:rCtr x="5638" y="-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000" fill="hold"/>
                                            <p:tgtEl>
                                              <p:spTgt spid="18"/>
                                            </p:tgtEl>
                                            <p:attrNameLst>
                                              <p:attrName>ppt_x</p:attrName>
                                            </p:attrNameLst>
                                          </p:cBhvr>
                                          <p:tavLst>
                                            <p:tav tm="0">
                                              <p:val>
                                                <p:strVal val="#ppt_x"/>
                                              </p:val>
                                            </p:tav>
                                            <p:tav tm="100000">
                                              <p:val>
                                                <p:strVal val="#ppt_x"/>
                                              </p:val>
                                            </p:tav>
                                          </p:tavLst>
                                        </p:anim>
                                        <p:anim calcmode="lin" valueType="num">
                                          <p:cBhvr additive="base">
                                            <p:cTn id="8" dur="1000" fill="hold"/>
                                            <p:tgtEl>
                                              <p:spTgt spid="18"/>
                                            </p:tgtEl>
                                            <p:attrNameLst>
                                              <p:attrName>ppt_y</p:attrName>
                                            </p:attrNameLst>
                                          </p:cBhvr>
                                          <p:tavLst>
                                            <p:tav tm="0">
                                              <p:val>
                                                <p:strVal val="0-#ppt_h/2"/>
                                              </p:val>
                                            </p:tav>
                                            <p:tav tm="100000">
                                              <p:val>
                                                <p:strVal val="#ppt_y"/>
                                              </p:val>
                                            </p:tav>
                                          </p:tavLst>
                                        </p:anim>
                                      </p:childTnLst>
                                    </p:cTn>
                                  </p:par>
                                  <p:par>
                                    <p:cTn id="9" presetID="53" presetClass="entr" presetSubtype="16" fill="hold" nodeType="withEffect">
                                      <p:stCondLst>
                                        <p:cond delay="2800"/>
                                      </p:stCondLst>
                                      <p:childTnLst>
                                        <p:set>
                                          <p:cBhvr>
                                            <p:cTn id="10" dur="1" fill="hold">
                                              <p:stCondLst>
                                                <p:cond delay="0"/>
                                              </p:stCondLst>
                                            </p:cTn>
                                            <p:tgtEl>
                                              <p:spTgt spid="15"/>
                                            </p:tgtEl>
                                            <p:attrNameLst>
                                              <p:attrName>style.visibility</p:attrName>
                                            </p:attrNameLst>
                                          </p:cBhvr>
                                          <p:to>
                                            <p:strVal val="visible"/>
                                          </p:to>
                                        </p:set>
                                        <p:anim calcmode="lin" valueType="num">
                                          <p:cBhvr>
                                            <p:cTn id="11" dur="500" fill="hold"/>
                                            <p:tgtEl>
                                              <p:spTgt spid="15"/>
                                            </p:tgtEl>
                                            <p:attrNameLst>
                                              <p:attrName>ppt_w</p:attrName>
                                            </p:attrNameLst>
                                          </p:cBhvr>
                                          <p:tavLst>
                                            <p:tav tm="0">
                                              <p:val>
                                                <p:fltVal val="0"/>
                                              </p:val>
                                            </p:tav>
                                            <p:tav tm="100000">
                                              <p:val>
                                                <p:strVal val="#ppt_w"/>
                                              </p:val>
                                            </p:tav>
                                          </p:tavLst>
                                        </p:anim>
                                        <p:anim calcmode="lin" valueType="num">
                                          <p:cBhvr>
                                            <p:cTn id="12" dur="500" fill="hold"/>
                                            <p:tgtEl>
                                              <p:spTgt spid="15"/>
                                            </p:tgtEl>
                                            <p:attrNameLst>
                                              <p:attrName>ppt_h</p:attrName>
                                            </p:attrNameLst>
                                          </p:cBhvr>
                                          <p:tavLst>
                                            <p:tav tm="0">
                                              <p:val>
                                                <p:fltVal val="0"/>
                                              </p:val>
                                            </p:tav>
                                            <p:tav tm="100000">
                                              <p:val>
                                                <p:strVal val="#ppt_h"/>
                                              </p:val>
                                            </p:tav>
                                          </p:tavLst>
                                        </p:anim>
                                        <p:animEffect transition="in" filter="fade">
                                          <p:cBhvr>
                                            <p:cTn id="13" dur="500"/>
                                            <p:tgtEl>
                                              <p:spTgt spid="15"/>
                                            </p:tgtEl>
                                          </p:cBhvr>
                                        </p:animEffect>
                                      </p:childTnLst>
                                    </p:cTn>
                                  </p:par>
                                  <p:par>
                                    <p:cTn id="14" presetID="10"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par>
                                    <p:cTn id="17" presetID="42" presetClass="path" presetSubtype="0" repeatCount="indefinite" accel="50000" decel="50000" autoRev="1" fill="hold" nodeType="withEffect">
                                      <p:stCondLst>
                                        <p:cond delay="0"/>
                                      </p:stCondLst>
                                      <p:childTnLst>
                                        <p:animMotion origin="layout" path="M 0 -2.59259E-6 L -0.0375 -0.03287 " pathEditMode="relative" rAng="0" ptsTypes="AA">
                                          <p:cBhvr>
                                            <p:cTn id="18" dur="5000" fill="hold"/>
                                            <p:tgtEl>
                                              <p:spTgt spid="19"/>
                                            </p:tgtEl>
                                            <p:attrNameLst>
                                              <p:attrName>ppt_x</p:attrName>
                                              <p:attrName>ppt_y</p:attrName>
                                            </p:attrNameLst>
                                          </p:cBhvr>
                                          <p:rCtr x="-1875" y="-1644"/>
                                        </p:animMotion>
                                      </p:childTnLst>
                                    </p:cTn>
                                  </p:par>
                                  <p:par>
                                    <p:cTn id="19" presetID="10" presetClass="entr" presetSubtype="0"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childTnLst>
                                    </p:cTn>
                                  </p:par>
                                  <p:par>
                                    <p:cTn id="22" presetID="42" presetClass="path" presetSubtype="0" repeatCount="indefinite" accel="50000" decel="50000" autoRev="1" fill="hold" nodeType="withEffect">
                                      <p:stCondLst>
                                        <p:cond delay="0"/>
                                      </p:stCondLst>
                                      <p:childTnLst>
                                        <p:animMotion origin="layout" path="M 0 -2.59259E-6 L -0.09375 0.00047 " pathEditMode="relative" rAng="0" ptsTypes="AA">
                                          <p:cBhvr>
                                            <p:cTn id="23" dur="5000" fill="hold"/>
                                            <p:tgtEl>
                                              <p:spTgt spid="21"/>
                                            </p:tgtEl>
                                            <p:attrNameLst>
                                              <p:attrName>ppt_x</p:attrName>
                                              <p:attrName>ppt_y</p:attrName>
                                            </p:attrNameLst>
                                          </p:cBhvr>
                                          <p:rCtr x="-4688" y="23"/>
                                        </p:animMotion>
                                      </p:childTnLst>
                                    </p:cTn>
                                  </p:par>
                                  <p:par>
                                    <p:cTn id="24" presetID="10" presetClass="entr" presetSubtype="0" fill="hold"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500"/>
                                            <p:tgtEl>
                                              <p:spTgt spid="22"/>
                                            </p:tgtEl>
                                          </p:cBhvr>
                                        </p:animEffect>
                                      </p:childTnLst>
                                    </p:cTn>
                                  </p:par>
                                  <p:par>
                                    <p:cTn id="27" presetID="42" presetClass="path" presetSubtype="0" repeatCount="indefinite" accel="50000" decel="50000" autoRev="1" fill="hold" nodeType="withEffect">
                                      <p:stCondLst>
                                        <p:cond delay="0"/>
                                      </p:stCondLst>
                                      <p:childTnLst>
                                        <p:animMotion origin="layout" path="M 4.58333E-6 4.81481E-6 L -0.09375 0.00046 " pathEditMode="relative" rAng="0" ptsTypes="AA">
                                          <p:cBhvr>
                                            <p:cTn id="28" dur="5000" fill="hold"/>
                                            <p:tgtEl>
                                              <p:spTgt spid="22"/>
                                            </p:tgtEl>
                                            <p:attrNameLst>
                                              <p:attrName>ppt_x</p:attrName>
                                              <p:attrName>ppt_y</p:attrName>
                                            </p:attrNameLst>
                                          </p:cBhvr>
                                          <p:rCtr x="-4688" y="23"/>
                                        </p:animMotion>
                                      </p:childTnLst>
                                    </p:cTn>
                                  </p:par>
                                  <p:par>
                                    <p:cTn id="29" presetID="10" presetClass="entr" presetSubtype="0" fill="hold"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500"/>
                                            <p:tgtEl>
                                              <p:spTgt spid="23"/>
                                            </p:tgtEl>
                                          </p:cBhvr>
                                        </p:animEffect>
                                      </p:childTnLst>
                                    </p:cTn>
                                  </p:par>
                                  <p:par>
                                    <p:cTn id="32" presetID="42" presetClass="path" presetSubtype="0" repeatCount="indefinite" accel="50000" decel="50000" autoRev="1" fill="hold" nodeType="withEffect">
                                      <p:stCondLst>
                                        <p:cond delay="0"/>
                                      </p:stCondLst>
                                      <p:childTnLst>
                                        <p:animMotion origin="layout" path="M 2.5E-6 -2.22222E-6 L 0.10156 -0.02037 " pathEditMode="relative" rAng="0" ptsTypes="AA">
                                          <p:cBhvr>
                                            <p:cTn id="33" dur="5000" fill="hold"/>
                                            <p:tgtEl>
                                              <p:spTgt spid="23"/>
                                            </p:tgtEl>
                                            <p:attrNameLst>
                                              <p:attrName>ppt_x</p:attrName>
                                              <p:attrName>ppt_y</p:attrName>
                                            </p:attrNameLst>
                                          </p:cBhvr>
                                          <p:rCtr x="5078" y="-1019"/>
                                        </p:animMotion>
                                      </p:childTnLst>
                                    </p:cTn>
                                  </p:par>
                                  <p:par>
                                    <p:cTn id="34" presetID="10" presetClass="entr" presetSubtype="0" fill="hold"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500"/>
                                            <p:tgtEl>
                                              <p:spTgt spid="20"/>
                                            </p:tgtEl>
                                          </p:cBhvr>
                                        </p:animEffect>
                                      </p:childTnLst>
                                    </p:cTn>
                                  </p:par>
                                  <p:par>
                                    <p:cTn id="37" presetID="42" presetClass="path" presetSubtype="0" repeatCount="indefinite" accel="50000" decel="50000" autoRev="1" fill="hold" nodeType="withEffect">
                                      <p:stCondLst>
                                        <p:cond delay="0"/>
                                      </p:stCondLst>
                                      <p:childTnLst>
                                        <p:animMotion origin="layout" path="M -1.25E-6 0 L 0.11276 -0.00023 " pathEditMode="relative" rAng="0" ptsTypes="AA">
                                          <p:cBhvr>
                                            <p:cTn id="38" dur="5000" fill="hold"/>
                                            <p:tgtEl>
                                              <p:spTgt spid="20"/>
                                            </p:tgtEl>
                                            <p:attrNameLst>
                                              <p:attrName>ppt_x</p:attrName>
                                              <p:attrName>ppt_y</p:attrName>
                                            </p:attrNameLst>
                                          </p:cBhvr>
                                          <p:rCtr x="5638" y="-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mc:Fallback>
  </mc:AlternateContent>
  <p:extLst mod="1">
    <p:ext uri="{E180D4A7-C9FB-4DFB-919C-405C955672EB}">
      <p14:showEvtLst xmlns:p14="http://schemas.microsoft.com/office/powerpoint/2010/main">
        <p14:playEvt time="10" objId="3"/>
      </p14:showEvtLst>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7-28"/>
          <p:cNvPicPr>
            <a:picLocks noChangeAspect="1"/>
          </p:cNvPicPr>
          <p:nvPr/>
        </p:nvPicPr>
        <p:blipFill>
          <a:blip r:embed="rId3"/>
          <a:stretch>
            <a:fillRect/>
          </a:stretch>
        </p:blipFill>
        <p:spPr>
          <a:xfrm>
            <a:off x="0" y="0"/>
            <a:ext cx="9170194" cy="5149215"/>
          </a:xfrm>
          <a:prstGeom prst="rect">
            <a:avLst/>
          </a:prstGeom>
        </p:spPr>
      </p:pic>
      <p:sp>
        <p:nvSpPr>
          <p:cNvPr id="10" name="矩形 9"/>
          <p:cNvSpPr/>
          <p:nvPr/>
        </p:nvSpPr>
        <p:spPr>
          <a:xfrm>
            <a:off x="814388" y="1129189"/>
            <a:ext cx="7515225" cy="3272314"/>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1350" kern="1200">
              <a:solidFill>
                <a:prstClr val="white"/>
              </a:solidFill>
              <a:latin typeface="等线"/>
              <a:ea typeface="等线" panose="02010600030101010101" pitchFamily="2" charset="-122"/>
            </a:endParaRPr>
          </a:p>
        </p:txBody>
      </p:sp>
      <p:pic>
        <p:nvPicPr>
          <p:cNvPr id="5" name="Picture 4">
            <a:extLst>
              <a:ext uri="{FF2B5EF4-FFF2-40B4-BE49-F238E27FC236}">
                <a16:creationId xmlns:a16="http://schemas.microsoft.com/office/drawing/2014/main" id="{7A23952A-48A6-460E-91C1-A37FA8AECD75}"/>
              </a:ext>
            </a:extLst>
          </p:cNvPr>
          <p:cNvPicPr>
            <a:picLocks noChangeAspect="1"/>
          </p:cNvPicPr>
          <p:nvPr/>
        </p:nvPicPr>
        <p:blipFill>
          <a:blip r:embed="rId4"/>
          <a:stretch>
            <a:fillRect/>
          </a:stretch>
        </p:blipFill>
        <p:spPr>
          <a:xfrm>
            <a:off x="1040928" y="1887685"/>
            <a:ext cx="7088338" cy="1516822"/>
          </a:xfrm>
          <a:prstGeom prst="rect">
            <a:avLst/>
          </a:prstGeom>
        </p:spPr>
      </p:pic>
    </p:spTree>
    <p:extLst>
      <p:ext uri="{BB962C8B-B14F-4D97-AF65-F5344CB8AC3E}">
        <p14:creationId xmlns:p14="http://schemas.microsoft.com/office/powerpoint/2010/main" val="30629623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7-28"/>
          <p:cNvPicPr>
            <a:picLocks noChangeAspect="1"/>
          </p:cNvPicPr>
          <p:nvPr/>
        </p:nvPicPr>
        <p:blipFill>
          <a:blip r:embed="rId3"/>
          <a:stretch>
            <a:fillRect/>
          </a:stretch>
        </p:blipFill>
        <p:spPr>
          <a:xfrm>
            <a:off x="0" y="0"/>
            <a:ext cx="9170194" cy="5149215"/>
          </a:xfrm>
          <a:prstGeom prst="rect">
            <a:avLst/>
          </a:prstGeom>
        </p:spPr>
      </p:pic>
      <p:sp>
        <p:nvSpPr>
          <p:cNvPr id="5" name="Rounded Rectangle 2">
            <a:extLst>
              <a:ext uri="{FF2B5EF4-FFF2-40B4-BE49-F238E27FC236}">
                <a16:creationId xmlns:a16="http://schemas.microsoft.com/office/drawing/2014/main" id="{25629859-15E7-47E6-BF2B-8718C78F46C0}"/>
              </a:ext>
            </a:extLst>
          </p:cNvPr>
          <p:cNvSpPr/>
          <p:nvPr/>
        </p:nvSpPr>
        <p:spPr>
          <a:xfrm>
            <a:off x="365269" y="1646591"/>
            <a:ext cx="8413462" cy="1739548"/>
          </a:xfrm>
          <a:prstGeom prst="roundRect">
            <a:avLst/>
          </a:prstGeom>
          <a:solidFill>
            <a:schemeClr val="bg1">
              <a:alpha val="83000"/>
            </a:schemeClr>
          </a:solidFill>
          <a:ln w="98425" cmpd="thickThi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6" name="TextBox 5">
            <a:extLst>
              <a:ext uri="{FF2B5EF4-FFF2-40B4-BE49-F238E27FC236}">
                <a16:creationId xmlns:a16="http://schemas.microsoft.com/office/drawing/2014/main" id="{CA8ED5D4-940E-44EA-A38C-EED41575B93B}"/>
              </a:ext>
            </a:extLst>
          </p:cNvPr>
          <p:cNvSpPr txBox="1"/>
          <p:nvPr/>
        </p:nvSpPr>
        <p:spPr>
          <a:xfrm>
            <a:off x="604158" y="1927742"/>
            <a:ext cx="8174573" cy="1200329"/>
          </a:xfrm>
          <a:prstGeom prst="rect">
            <a:avLst/>
          </a:prstGeom>
          <a:noFill/>
        </p:spPr>
        <p:txBody>
          <a:bodyPr wrap="square" rtlCol="0">
            <a:spAutoFit/>
          </a:bodyPr>
          <a:lstStyle/>
          <a:p>
            <a:pPr lvl="0" algn="ctr"/>
            <a:r>
              <a:rPr lang="vi-VN" sz="36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1</a:t>
            </a:r>
            <a:r>
              <a:rPr lang="en-US" sz="36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a:t>
            </a:r>
            <a:r>
              <a:rPr lang="vi-VN" sz="36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Kể tên một số hoạt động sản xuất công nghiệp  ở địa phương </a:t>
            </a:r>
            <a:endParaRPr lang="en-US" sz="3600" b="1" kern="1200"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783083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76F7AF7-4C5C-433D-A12F-8A97BCA068F1}"/>
              </a:ext>
            </a:extLst>
          </p:cNvPr>
          <p:cNvSpPr/>
          <p:nvPr/>
        </p:nvSpPr>
        <p:spPr>
          <a:xfrm>
            <a:off x="1059180" y="236608"/>
            <a:ext cx="7741845" cy="830997"/>
          </a:xfrm>
          <a:prstGeom prst="rect">
            <a:avLst/>
          </a:prstGeom>
          <a:solidFill>
            <a:schemeClr val="bg1"/>
          </a:solidFill>
          <a:ln w="101600" cmpd="thickThin">
            <a:solidFill>
              <a:srgbClr val="0070C0"/>
            </a:solidFill>
          </a:ln>
        </p:spPr>
        <p:style>
          <a:lnRef idx="2">
            <a:schemeClr val="accent1"/>
          </a:lnRef>
          <a:fillRef idx="1">
            <a:schemeClr val="lt1"/>
          </a:fillRef>
          <a:effectRef idx="0">
            <a:schemeClr val="accent1"/>
          </a:effectRef>
          <a:fontRef idx="minor">
            <a:schemeClr val="dk1"/>
          </a:fontRef>
        </p:style>
        <p:txBody>
          <a:bodyPr wrap="square">
            <a:spAutoFit/>
          </a:bodyPr>
          <a:lstStyle/>
          <a:p>
            <a:pPr lvl="0" algn="ctr">
              <a:defRPr/>
            </a:pPr>
            <a:r>
              <a:rPr lang="vi-VN" sz="2400" b="1" dirty="0">
                <a:solidFill>
                  <a:srgbClr val="FF0000"/>
                </a:solidFill>
                <a:latin typeface="Calibri" panose="020F0502020204030204" pitchFamily="34" charset="0"/>
                <a:cs typeface="Calibri" panose="020F0502020204030204" pitchFamily="34" charset="0"/>
              </a:rPr>
              <a:t>Chia sẻ một số hoạt động sản xuất công nghiệp ở địa phương em</a:t>
            </a:r>
          </a:p>
        </p:txBody>
      </p:sp>
      <p:pic>
        <p:nvPicPr>
          <p:cNvPr id="12" name="Picture 11">
            <a:extLst>
              <a:ext uri="{FF2B5EF4-FFF2-40B4-BE49-F238E27FC236}">
                <a16:creationId xmlns:a16="http://schemas.microsoft.com/office/drawing/2014/main" id="{B70B84AD-603E-423A-83E7-65C4D02293A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9023" y="160756"/>
            <a:ext cx="1181807" cy="1181807"/>
          </a:xfrm>
          <a:prstGeom prst="rect">
            <a:avLst/>
          </a:prstGeom>
        </p:spPr>
      </p:pic>
      <p:grpSp>
        <p:nvGrpSpPr>
          <p:cNvPr id="13" name="Group 12">
            <a:extLst>
              <a:ext uri="{FF2B5EF4-FFF2-40B4-BE49-F238E27FC236}">
                <a16:creationId xmlns:a16="http://schemas.microsoft.com/office/drawing/2014/main" id="{14D5E8BD-3634-4613-BADC-0E4E302B816D}"/>
              </a:ext>
            </a:extLst>
          </p:cNvPr>
          <p:cNvGrpSpPr/>
          <p:nvPr/>
        </p:nvGrpSpPr>
        <p:grpSpPr>
          <a:xfrm>
            <a:off x="506729" y="2571750"/>
            <a:ext cx="3208838" cy="1631251"/>
            <a:chOff x="892354" y="3758439"/>
            <a:chExt cx="4278451" cy="2175001"/>
          </a:xfrm>
        </p:grpSpPr>
        <p:pic>
          <p:nvPicPr>
            <p:cNvPr id="14" name="Picture 13">
              <a:extLst>
                <a:ext uri="{FF2B5EF4-FFF2-40B4-BE49-F238E27FC236}">
                  <a16:creationId xmlns:a16="http://schemas.microsoft.com/office/drawing/2014/main" id="{DA775C62-8E7B-4E8D-AAB4-BB6B0E835F2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Rounded Corners 14">
              <a:extLst>
                <a:ext uri="{FF2B5EF4-FFF2-40B4-BE49-F238E27FC236}">
                  <a16:creationId xmlns:a16="http://schemas.microsoft.com/office/drawing/2014/main" id="{BE773FD5-FE47-4DF4-9319-D761583B0CDA}"/>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800" b="1" dirty="0" err="1">
                  <a:latin typeface="Calibri" panose="020F0502020204030204" pitchFamily="34" charset="0"/>
                  <a:cs typeface="Calibri" panose="020F0502020204030204" pitchFamily="34" charset="0"/>
                </a:rPr>
                <a:t>Thảo</a:t>
              </a:r>
              <a:r>
                <a:rPr lang="en-US" sz="1800" b="1" dirty="0">
                  <a:latin typeface="Calibri" panose="020F0502020204030204" pitchFamily="34" charset="0"/>
                  <a:cs typeface="Calibri" panose="020F0502020204030204" pitchFamily="34" charset="0"/>
                </a:rPr>
                <a:t> </a:t>
              </a:r>
              <a:r>
                <a:rPr lang="en-US" sz="1800" b="1" dirty="0" err="1">
                  <a:latin typeface="Calibri" panose="020F0502020204030204" pitchFamily="34" charset="0"/>
                  <a:cs typeface="Calibri" panose="020F0502020204030204" pitchFamily="34" charset="0"/>
                </a:rPr>
                <a:t>luận</a:t>
              </a:r>
              <a:r>
                <a:rPr lang="en-US" sz="1800" b="1" dirty="0">
                  <a:latin typeface="Calibri" panose="020F0502020204030204" pitchFamily="34" charset="0"/>
                  <a:cs typeface="Calibri" panose="020F0502020204030204" pitchFamily="34" charset="0"/>
                </a:rPr>
                <a:t> </a:t>
              </a:r>
              <a:r>
                <a:rPr lang="en-US" sz="1800" b="1" dirty="0" err="1">
                  <a:latin typeface="Calibri" panose="020F0502020204030204" pitchFamily="34" charset="0"/>
                  <a:cs typeface="Calibri" panose="020F0502020204030204" pitchFamily="34" charset="0"/>
                </a:rPr>
                <a:t>nhóm</a:t>
              </a:r>
              <a:r>
                <a:rPr lang="en-US" sz="1800" b="1" dirty="0">
                  <a:latin typeface="Calibri" panose="020F0502020204030204" pitchFamily="34" charset="0"/>
                  <a:cs typeface="Calibri" panose="020F0502020204030204" pitchFamily="34" charset="0"/>
                </a:rPr>
                <a:t> 4</a:t>
              </a:r>
            </a:p>
          </p:txBody>
        </p:sp>
      </p:grpSp>
      <p:sp>
        <p:nvSpPr>
          <p:cNvPr id="16" name="Speech Bubble: Rectangle with Corners Rounded 15">
            <a:extLst>
              <a:ext uri="{FF2B5EF4-FFF2-40B4-BE49-F238E27FC236}">
                <a16:creationId xmlns:a16="http://schemas.microsoft.com/office/drawing/2014/main" id="{A365A7EC-0656-459C-9623-C8F4E4385343}"/>
              </a:ext>
            </a:extLst>
          </p:cNvPr>
          <p:cNvSpPr/>
          <p:nvPr/>
        </p:nvSpPr>
        <p:spPr>
          <a:xfrm>
            <a:off x="2982429" y="1469946"/>
            <a:ext cx="5539665" cy="968599"/>
          </a:xfrm>
          <a:prstGeom prst="wedgeRoundRectCallout">
            <a:avLst>
              <a:gd name="adj1" fmla="val -47892"/>
              <a:gd name="adj2" fmla="val 70045"/>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2400" b="1" dirty="0" err="1">
                <a:solidFill>
                  <a:prstClr val="black"/>
                </a:solidFill>
                <a:latin typeface="Calibri" panose="020F0502020204030204" pitchFamily="34" charset="0"/>
                <a:cs typeface="Calibri" panose="020F0502020204030204" pitchFamily="34" charset="0"/>
              </a:rPr>
              <a:t>Tên</a:t>
            </a:r>
            <a:r>
              <a:rPr lang="en-US" sz="2400" b="1" dirty="0">
                <a:solidFill>
                  <a:prstClr val="black"/>
                </a:solidFill>
                <a:latin typeface="Calibri" panose="020F0502020204030204" pitchFamily="34" charset="0"/>
                <a:cs typeface="Calibri" panose="020F0502020204030204" pitchFamily="34" charset="0"/>
              </a:rPr>
              <a:t> </a:t>
            </a:r>
            <a:r>
              <a:rPr lang="en-US" sz="2400" b="1" dirty="0" err="1">
                <a:solidFill>
                  <a:prstClr val="black"/>
                </a:solidFill>
                <a:latin typeface="Calibri" panose="020F0502020204030204" pitchFamily="34" charset="0"/>
                <a:cs typeface="Calibri" panose="020F0502020204030204" pitchFamily="34" charset="0"/>
              </a:rPr>
              <a:t>và</a:t>
            </a:r>
            <a:r>
              <a:rPr lang="en-US" sz="2400" b="1" dirty="0">
                <a:solidFill>
                  <a:prstClr val="black"/>
                </a:solidFill>
                <a:latin typeface="Calibri" panose="020F0502020204030204" pitchFamily="34" charset="0"/>
                <a:cs typeface="Calibri" panose="020F0502020204030204" pitchFamily="34" charset="0"/>
              </a:rPr>
              <a:t> </a:t>
            </a:r>
            <a:r>
              <a:rPr lang="en-US" sz="2400" b="1" dirty="0" err="1">
                <a:solidFill>
                  <a:prstClr val="black"/>
                </a:solidFill>
                <a:latin typeface="Calibri" panose="020F0502020204030204" pitchFamily="34" charset="0"/>
                <a:cs typeface="Calibri" panose="020F0502020204030204" pitchFamily="34" charset="0"/>
              </a:rPr>
              <a:t>sản</a:t>
            </a:r>
            <a:r>
              <a:rPr lang="en-US" sz="2400" b="1" dirty="0">
                <a:solidFill>
                  <a:prstClr val="black"/>
                </a:solidFill>
                <a:latin typeface="Calibri" panose="020F0502020204030204" pitchFamily="34" charset="0"/>
                <a:cs typeface="Calibri" panose="020F0502020204030204" pitchFamily="34" charset="0"/>
              </a:rPr>
              <a:t> </a:t>
            </a:r>
            <a:r>
              <a:rPr lang="en-US" sz="2400" b="1" dirty="0" err="1">
                <a:solidFill>
                  <a:prstClr val="black"/>
                </a:solidFill>
                <a:latin typeface="Calibri" panose="020F0502020204030204" pitchFamily="34" charset="0"/>
                <a:cs typeface="Calibri" panose="020F0502020204030204" pitchFamily="34" charset="0"/>
              </a:rPr>
              <a:t>phẩm</a:t>
            </a:r>
            <a:r>
              <a:rPr lang="en-US" sz="2400" b="1" dirty="0">
                <a:solidFill>
                  <a:prstClr val="black"/>
                </a:solidFill>
                <a:latin typeface="Calibri" panose="020F0502020204030204" pitchFamily="34" charset="0"/>
                <a:cs typeface="Calibri" panose="020F0502020204030204" pitchFamily="34" charset="0"/>
              </a:rPr>
              <a:t> </a:t>
            </a:r>
            <a:r>
              <a:rPr lang="en-US" sz="2400" b="1" dirty="0" err="1">
                <a:solidFill>
                  <a:prstClr val="black"/>
                </a:solidFill>
                <a:latin typeface="Calibri" panose="020F0502020204030204" pitchFamily="34" charset="0"/>
                <a:cs typeface="Calibri" panose="020F0502020204030204" pitchFamily="34" charset="0"/>
              </a:rPr>
              <a:t>của</a:t>
            </a:r>
            <a:r>
              <a:rPr lang="en-US" sz="2400" b="1" dirty="0">
                <a:solidFill>
                  <a:prstClr val="black"/>
                </a:solidFill>
                <a:latin typeface="Calibri" panose="020F0502020204030204" pitchFamily="34" charset="0"/>
                <a:cs typeface="Calibri" panose="020F0502020204030204" pitchFamily="34" charset="0"/>
              </a:rPr>
              <a:t> </a:t>
            </a:r>
            <a:r>
              <a:rPr lang="en-US" sz="2400" b="1" dirty="0" err="1">
                <a:solidFill>
                  <a:prstClr val="black"/>
                </a:solidFill>
                <a:latin typeface="Calibri" panose="020F0502020204030204" pitchFamily="34" charset="0"/>
                <a:cs typeface="Calibri" panose="020F0502020204030204" pitchFamily="34" charset="0"/>
              </a:rPr>
              <a:t>hoạt</a:t>
            </a:r>
            <a:r>
              <a:rPr lang="en-US" sz="2400" b="1" dirty="0">
                <a:solidFill>
                  <a:prstClr val="black"/>
                </a:solidFill>
                <a:latin typeface="Calibri" panose="020F0502020204030204" pitchFamily="34" charset="0"/>
                <a:cs typeface="Calibri" panose="020F0502020204030204" pitchFamily="34" charset="0"/>
              </a:rPr>
              <a:t> </a:t>
            </a:r>
            <a:r>
              <a:rPr lang="en-US" sz="2400" b="1" dirty="0" err="1">
                <a:solidFill>
                  <a:prstClr val="black"/>
                </a:solidFill>
                <a:latin typeface="Calibri" panose="020F0502020204030204" pitchFamily="34" charset="0"/>
                <a:cs typeface="Calibri" panose="020F0502020204030204" pitchFamily="34" charset="0"/>
              </a:rPr>
              <a:t>động</a:t>
            </a:r>
            <a:r>
              <a:rPr lang="en-US" sz="2400" b="1" dirty="0">
                <a:solidFill>
                  <a:prstClr val="black"/>
                </a:solidFill>
                <a:latin typeface="Calibri" panose="020F0502020204030204" pitchFamily="34" charset="0"/>
                <a:cs typeface="Calibri" panose="020F0502020204030204" pitchFamily="34" charset="0"/>
              </a:rPr>
              <a:t> </a:t>
            </a:r>
            <a:r>
              <a:rPr lang="en-US" sz="2400" b="1" dirty="0" err="1">
                <a:solidFill>
                  <a:prstClr val="black"/>
                </a:solidFill>
                <a:latin typeface="Calibri" panose="020F0502020204030204" pitchFamily="34" charset="0"/>
                <a:cs typeface="Calibri" panose="020F0502020204030204" pitchFamily="34" charset="0"/>
              </a:rPr>
              <a:t>sản</a:t>
            </a:r>
            <a:r>
              <a:rPr lang="en-US" sz="2400" b="1" dirty="0">
                <a:solidFill>
                  <a:prstClr val="black"/>
                </a:solidFill>
                <a:latin typeface="Calibri" panose="020F0502020204030204" pitchFamily="34" charset="0"/>
                <a:cs typeface="Calibri" panose="020F0502020204030204" pitchFamily="34" charset="0"/>
              </a:rPr>
              <a:t> </a:t>
            </a:r>
            <a:r>
              <a:rPr lang="en-US" sz="2400" b="1" dirty="0" err="1">
                <a:solidFill>
                  <a:prstClr val="black"/>
                </a:solidFill>
                <a:latin typeface="Calibri" panose="020F0502020204030204" pitchFamily="34" charset="0"/>
                <a:cs typeface="Calibri" panose="020F0502020204030204" pitchFamily="34" charset="0"/>
              </a:rPr>
              <a:t>xuất</a:t>
            </a:r>
            <a:r>
              <a:rPr lang="en-US" sz="2400" b="1" dirty="0">
                <a:solidFill>
                  <a:prstClr val="black"/>
                </a:solidFill>
                <a:latin typeface="Calibri" panose="020F0502020204030204" pitchFamily="34" charset="0"/>
                <a:cs typeface="Calibri" panose="020F0502020204030204" pitchFamily="34" charset="0"/>
              </a:rPr>
              <a:t> </a:t>
            </a:r>
            <a:r>
              <a:rPr lang="en-US" sz="2400" b="1" dirty="0" err="1">
                <a:solidFill>
                  <a:prstClr val="black"/>
                </a:solidFill>
                <a:latin typeface="Calibri" panose="020F0502020204030204" pitchFamily="34" charset="0"/>
                <a:cs typeface="Calibri" panose="020F0502020204030204" pitchFamily="34" charset="0"/>
              </a:rPr>
              <a:t>công</a:t>
            </a:r>
            <a:r>
              <a:rPr lang="en-US" sz="2400" b="1" dirty="0">
                <a:solidFill>
                  <a:prstClr val="black"/>
                </a:solidFill>
                <a:latin typeface="Calibri" panose="020F0502020204030204" pitchFamily="34" charset="0"/>
                <a:cs typeface="Calibri" panose="020F0502020204030204" pitchFamily="34" charset="0"/>
              </a:rPr>
              <a:t> </a:t>
            </a:r>
            <a:r>
              <a:rPr lang="en-US" sz="2400" b="1" dirty="0" err="1">
                <a:solidFill>
                  <a:prstClr val="black"/>
                </a:solidFill>
                <a:latin typeface="Calibri" panose="020F0502020204030204" pitchFamily="34" charset="0"/>
                <a:cs typeface="Calibri" panose="020F0502020204030204" pitchFamily="34" charset="0"/>
              </a:rPr>
              <a:t>nghiệp</a:t>
            </a:r>
            <a:endParaRPr lang="en-US" sz="2400" b="1" kern="1200" dirty="0">
              <a:solidFill>
                <a:prstClr val="black"/>
              </a:solidFill>
              <a:latin typeface="Calibri" panose="020F0502020204030204" pitchFamily="34" charset="0"/>
              <a:cs typeface="Calibri" panose="020F0502020204030204" pitchFamily="34" charset="0"/>
            </a:endParaRPr>
          </a:p>
        </p:txBody>
      </p:sp>
      <p:sp>
        <p:nvSpPr>
          <p:cNvPr id="22" name="Speech Bubble: Rectangle with Corners Rounded 21">
            <a:extLst>
              <a:ext uri="{FF2B5EF4-FFF2-40B4-BE49-F238E27FC236}">
                <a16:creationId xmlns:a16="http://schemas.microsoft.com/office/drawing/2014/main" id="{1B29AA87-CC51-4C90-9485-B1349B8F526F}"/>
              </a:ext>
            </a:extLst>
          </p:cNvPr>
          <p:cNvSpPr/>
          <p:nvPr/>
        </p:nvSpPr>
        <p:spPr>
          <a:xfrm>
            <a:off x="3847844" y="2721660"/>
            <a:ext cx="4569535" cy="968599"/>
          </a:xfrm>
          <a:prstGeom prst="wedgeRoundRectCallout">
            <a:avLst>
              <a:gd name="adj1" fmla="val -47892"/>
              <a:gd name="adj2" fmla="val 70045"/>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2400" b="1">
                <a:solidFill>
                  <a:prstClr val="black"/>
                </a:solidFill>
                <a:latin typeface="Calibri" panose="020F0502020204030204" pitchFamily="34" charset="0"/>
                <a:cs typeface="Calibri" panose="020F0502020204030204" pitchFamily="34" charset="0"/>
              </a:rPr>
              <a:t>Ích lợi của hoạt động sản xuất đó</a:t>
            </a:r>
            <a:endParaRPr lang="en-US" sz="2400" b="1" kern="1200" dirty="0">
              <a:solidFill>
                <a:prstClr val="black"/>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03474761"/>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down)">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ipe(down)">
                                      <p:cBhvr>
                                        <p:cTn id="2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6" grpId="0" animBg="1"/>
      <p:bldP spid="2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7-28"/>
          <p:cNvPicPr>
            <a:picLocks noChangeAspect="1"/>
          </p:cNvPicPr>
          <p:nvPr/>
        </p:nvPicPr>
        <p:blipFill>
          <a:blip r:embed="rId3"/>
          <a:stretch>
            <a:fillRect/>
          </a:stretch>
        </p:blipFill>
        <p:spPr>
          <a:xfrm>
            <a:off x="0" y="0"/>
            <a:ext cx="9170194" cy="5149215"/>
          </a:xfrm>
          <a:prstGeom prst="rect">
            <a:avLst/>
          </a:prstGeom>
        </p:spPr>
      </p:pic>
      <p:sp>
        <p:nvSpPr>
          <p:cNvPr id="5" name="Rounded Rectangle 2">
            <a:extLst>
              <a:ext uri="{FF2B5EF4-FFF2-40B4-BE49-F238E27FC236}">
                <a16:creationId xmlns:a16="http://schemas.microsoft.com/office/drawing/2014/main" id="{25629859-15E7-47E6-BF2B-8718C78F46C0}"/>
              </a:ext>
            </a:extLst>
          </p:cNvPr>
          <p:cNvSpPr/>
          <p:nvPr/>
        </p:nvSpPr>
        <p:spPr>
          <a:xfrm>
            <a:off x="365269" y="1646591"/>
            <a:ext cx="8413462" cy="1739548"/>
          </a:xfrm>
          <a:prstGeom prst="roundRect">
            <a:avLst/>
          </a:prstGeom>
          <a:solidFill>
            <a:schemeClr val="bg1">
              <a:alpha val="83000"/>
            </a:schemeClr>
          </a:solidFill>
          <a:ln w="98425" cmpd="thickThi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6" name="TextBox 5">
            <a:extLst>
              <a:ext uri="{FF2B5EF4-FFF2-40B4-BE49-F238E27FC236}">
                <a16:creationId xmlns:a16="http://schemas.microsoft.com/office/drawing/2014/main" id="{CA8ED5D4-940E-44EA-A38C-EED41575B93B}"/>
              </a:ext>
            </a:extLst>
          </p:cNvPr>
          <p:cNvSpPr txBox="1"/>
          <p:nvPr/>
        </p:nvSpPr>
        <p:spPr>
          <a:xfrm>
            <a:off x="604158" y="2075461"/>
            <a:ext cx="8174573" cy="1015663"/>
          </a:xfrm>
          <a:prstGeom prst="rect">
            <a:avLst/>
          </a:prstGeom>
          <a:noFill/>
        </p:spPr>
        <p:txBody>
          <a:bodyPr wrap="square" rtlCol="0">
            <a:spAutoFit/>
          </a:bodyPr>
          <a:lstStyle/>
          <a:p>
            <a:pPr lvl="0" algn="ctr"/>
            <a:r>
              <a:rPr lang="vi-VN" sz="60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2</a:t>
            </a:r>
            <a:r>
              <a:rPr lang="en-US" sz="60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a:t>
            </a:r>
            <a:r>
              <a:rPr lang="vi-VN" sz="60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Xử lí tình huống</a:t>
            </a:r>
            <a:endParaRPr lang="en-US" sz="6000" b="1" kern="1200"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676159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9" name="Google Shape;269;p38"/>
          <p:cNvSpPr/>
          <p:nvPr/>
        </p:nvSpPr>
        <p:spPr>
          <a:xfrm rot="-2700000">
            <a:off x="765274" y="2065491"/>
            <a:ext cx="647436" cy="266330"/>
          </a:xfrm>
          <a:custGeom>
            <a:avLst/>
            <a:gdLst/>
            <a:ahLst/>
            <a:cxnLst/>
            <a:rect l="l" t="t" r="r" b="b"/>
            <a:pathLst>
              <a:path w="36226" h="14902" extrusionOk="0">
                <a:moveTo>
                  <a:pt x="991" y="1"/>
                </a:moveTo>
                <a:lnTo>
                  <a:pt x="36226" y="3565"/>
                </a:lnTo>
                <a:cubicBezTo>
                  <a:pt x="36226" y="3565"/>
                  <a:pt x="34800" y="4452"/>
                  <a:pt x="34729" y="5291"/>
                </a:cubicBezTo>
                <a:cubicBezTo>
                  <a:pt x="34658" y="6123"/>
                  <a:pt x="35905" y="7244"/>
                  <a:pt x="35905" y="7244"/>
                </a:cubicBezTo>
                <a:cubicBezTo>
                  <a:pt x="35905" y="7244"/>
                  <a:pt x="34397" y="8289"/>
                  <a:pt x="34495" y="9138"/>
                </a:cubicBezTo>
                <a:cubicBezTo>
                  <a:pt x="34588" y="9993"/>
                  <a:pt x="35230" y="11114"/>
                  <a:pt x="35230" y="11114"/>
                </a:cubicBezTo>
                <a:cubicBezTo>
                  <a:pt x="35230" y="11114"/>
                  <a:pt x="33053" y="12943"/>
                  <a:pt x="34903" y="14902"/>
                </a:cubicBezTo>
                <a:lnTo>
                  <a:pt x="1" y="11364"/>
                </a:lnTo>
                <a:cubicBezTo>
                  <a:pt x="1" y="11364"/>
                  <a:pt x="1345" y="10134"/>
                  <a:pt x="1400" y="9465"/>
                </a:cubicBezTo>
                <a:cubicBezTo>
                  <a:pt x="1460" y="8801"/>
                  <a:pt x="333" y="7576"/>
                  <a:pt x="333" y="7576"/>
                </a:cubicBezTo>
                <a:cubicBezTo>
                  <a:pt x="333" y="7576"/>
                  <a:pt x="1884" y="6477"/>
                  <a:pt x="1977" y="5476"/>
                </a:cubicBezTo>
                <a:cubicBezTo>
                  <a:pt x="2064" y="4469"/>
                  <a:pt x="915" y="3473"/>
                  <a:pt x="915" y="3473"/>
                </a:cubicBezTo>
                <a:cubicBezTo>
                  <a:pt x="915" y="3473"/>
                  <a:pt x="2015" y="2901"/>
                  <a:pt x="2091" y="1954"/>
                </a:cubicBezTo>
                <a:cubicBezTo>
                  <a:pt x="2172" y="1007"/>
                  <a:pt x="991" y="1"/>
                  <a:pt x="991" y="1"/>
                </a:cubicBezTo>
                <a:close/>
              </a:path>
            </a:pathLst>
          </a:custGeom>
          <a:solidFill>
            <a:schemeClr val="dk1">
              <a:alpha val="26789"/>
            </a:schemeClr>
          </a:solidFill>
          <a:ln>
            <a:noFill/>
          </a:ln>
          <a:effectLst>
            <a:outerShdw blurRad="57150" dist="19050" dir="5400000" algn="bl" rotWithShape="0">
              <a:srgbClr val="000000">
                <a:alpha val="3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270" name="Google Shape;270;p38"/>
          <p:cNvSpPr/>
          <p:nvPr/>
        </p:nvSpPr>
        <p:spPr>
          <a:xfrm rot="-2700000">
            <a:off x="2517624" y="3175166"/>
            <a:ext cx="647436" cy="266330"/>
          </a:xfrm>
          <a:custGeom>
            <a:avLst/>
            <a:gdLst/>
            <a:ahLst/>
            <a:cxnLst/>
            <a:rect l="l" t="t" r="r" b="b"/>
            <a:pathLst>
              <a:path w="36226" h="14902" extrusionOk="0">
                <a:moveTo>
                  <a:pt x="991" y="1"/>
                </a:moveTo>
                <a:lnTo>
                  <a:pt x="36226" y="3565"/>
                </a:lnTo>
                <a:cubicBezTo>
                  <a:pt x="36226" y="3565"/>
                  <a:pt x="34800" y="4452"/>
                  <a:pt x="34729" y="5291"/>
                </a:cubicBezTo>
                <a:cubicBezTo>
                  <a:pt x="34658" y="6123"/>
                  <a:pt x="35905" y="7244"/>
                  <a:pt x="35905" y="7244"/>
                </a:cubicBezTo>
                <a:cubicBezTo>
                  <a:pt x="35905" y="7244"/>
                  <a:pt x="34397" y="8289"/>
                  <a:pt x="34495" y="9138"/>
                </a:cubicBezTo>
                <a:cubicBezTo>
                  <a:pt x="34588" y="9993"/>
                  <a:pt x="35230" y="11114"/>
                  <a:pt x="35230" y="11114"/>
                </a:cubicBezTo>
                <a:cubicBezTo>
                  <a:pt x="35230" y="11114"/>
                  <a:pt x="33053" y="12943"/>
                  <a:pt x="34903" y="14902"/>
                </a:cubicBezTo>
                <a:lnTo>
                  <a:pt x="1" y="11364"/>
                </a:lnTo>
                <a:cubicBezTo>
                  <a:pt x="1" y="11364"/>
                  <a:pt x="1345" y="10134"/>
                  <a:pt x="1400" y="9465"/>
                </a:cubicBezTo>
                <a:cubicBezTo>
                  <a:pt x="1460" y="8801"/>
                  <a:pt x="333" y="7576"/>
                  <a:pt x="333" y="7576"/>
                </a:cubicBezTo>
                <a:cubicBezTo>
                  <a:pt x="333" y="7576"/>
                  <a:pt x="1884" y="6477"/>
                  <a:pt x="1977" y="5476"/>
                </a:cubicBezTo>
                <a:cubicBezTo>
                  <a:pt x="2064" y="4469"/>
                  <a:pt x="915" y="3473"/>
                  <a:pt x="915" y="3473"/>
                </a:cubicBezTo>
                <a:cubicBezTo>
                  <a:pt x="915" y="3473"/>
                  <a:pt x="2015" y="2901"/>
                  <a:pt x="2091" y="1954"/>
                </a:cubicBezTo>
                <a:cubicBezTo>
                  <a:pt x="2172" y="1007"/>
                  <a:pt x="991" y="1"/>
                  <a:pt x="991" y="1"/>
                </a:cubicBezTo>
                <a:close/>
              </a:path>
            </a:pathLst>
          </a:custGeom>
          <a:solidFill>
            <a:schemeClr val="dk1">
              <a:alpha val="26789"/>
            </a:schemeClr>
          </a:solidFill>
          <a:ln>
            <a:noFill/>
          </a:ln>
          <a:effectLst>
            <a:outerShdw blurRad="57150" dist="19050" dir="5400000" algn="bl" rotWithShape="0">
              <a:srgbClr val="000000">
                <a:alpha val="3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pic>
        <p:nvPicPr>
          <p:cNvPr id="271" name="Google Shape;271;p38"/>
          <p:cNvPicPr preferRelativeResize="0"/>
          <p:nvPr/>
        </p:nvPicPr>
        <p:blipFill>
          <a:blip r:embed="rId3">
            <a:alphaModFix amt="80000"/>
          </a:blip>
          <a:stretch>
            <a:fillRect/>
          </a:stretch>
        </p:blipFill>
        <p:spPr>
          <a:xfrm rot="-6023610">
            <a:off x="2786831" y="3004878"/>
            <a:ext cx="1579416" cy="716443"/>
          </a:xfrm>
          <a:prstGeom prst="rect">
            <a:avLst/>
          </a:prstGeom>
          <a:noFill/>
          <a:ln>
            <a:noFill/>
          </a:ln>
        </p:spPr>
      </p:pic>
      <p:sp>
        <p:nvSpPr>
          <p:cNvPr id="13" name="Google Shape;267;p38"/>
          <p:cNvSpPr txBox="1">
            <a:spLocks noGrp="1"/>
          </p:cNvSpPr>
          <p:nvPr>
            <p:ph type="title"/>
          </p:nvPr>
        </p:nvSpPr>
        <p:spPr>
          <a:xfrm>
            <a:off x="552450" y="479343"/>
            <a:ext cx="3518903" cy="1472447"/>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000" dirty="0" smtClean="0">
                <a:solidFill>
                  <a:srgbClr val="000000"/>
                </a:solidFill>
                <a:latin typeface="Times New Roman" pitchFamily="18" charset="0"/>
                <a:cs typeface="Times New Roman" pitchFamily="18" charset="0"/>
              </a:rPr>
              <a:t>Em sẽ nói gì và làm gì khi gặp tình huống sau? Vì sao?</a:t>
            </a:r>
            <a:endParaRPr sz="2000" dirty="0">
              <a:solidFill>
                <a:srgbClr val="000000"/>
              </a:solidFill>
              <a:latin typeface="Times New Roman" pitchFamily="18" charset="0"/>
              <a:cs typeface="Times New Roman" pitchFamily="18" charset="0"/>
            </a:endParaRPr>
          </a:p>
        </p:txBody>
      </p:sp>
      <p:sp>
        <p:nvSpPr>
          <p:cNvPr id="3" name="Subtitle 2"/>
          <p:cNvSpPr>
            <a:spLocks noGrp="1"/>
          </p:cNvSpPr>
          <p:nvPr>
            <p:ph type="subTitle" idx="1"/>
          </p:nvPr>
        </p:nvSpPr>
        <p:spPr/>
        <p:txBody>
          <a:bodyPr/>
          <a:lstStyle/>
          <a:p>
            <a:endParaRPr lang="vi-VN"/>
          </a:p>
        </p:txBody>
      </p:sp>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7675" y="1455731"/>
            <a:ext cx="3848100" cy="3354393"/>
          </a:xfrm>
          <a:prstGeom prst="rect">
            <a:avLst/>
          </a:prstGeom>
        </p:spPr>
      </p:pic>
      <p:sp>
        <p:nvSpPr>
          <p:cNvPr id="16" name="Google Shape;266;p38"/>
          <p:cNvSpPr txBox="1">
            <a:spLocks/>
          </p:cNvSpPr>
          <p:nvPr/>
        </p:nvSpPr>
        <p:spPr>
          <a:xfrm>
            <a:off x="4934568" y="1328499"/>
            <a:ext cx="3708750" cy="4069200"/>
          </a:xfrm>
          <a:prstGeom prst="rect">
            <a:avLst/>
          </a:prstGeom>
        </p:spPr>
        <p:txBody>
          <a:bodyPr spcFirstLastPara="1" wrap="square" lIns="91425" tIns="91425" rIns="91425" bIns="91425" anchor="ctr" anchorCtr="0">
            <a:noAutofit/>
          </a:bodyPr>
          <a:lstStyle>
            <a:lvl1pPr marL="457200" lvl="0" indent="-317500" algn="l" defTabSz="685800" rtl="0" eaLnBrk="1" latinLnBrk="0" hangingPunct="1">
              <a:lnSpc>
                <a:spcPct val="90000"/>
              </a:lnSpc>
              <a:spcBef>
                <a:spcPts val="0"/>
              </a:spcBef>
              <a:spcAft>
                <a:spcPts val="0"/>
              </a:spcAft>
              <a:buClr>
                <a:schemeClr val="dk2"/>
              </a:buClr>
              <a:buSzPts val="1400"/>
              <a:buFont typeface="Arial" panose="020B0604020202020204" pitchFamily="34" charset="0"/>
              <a:buChar char="●"/>
              <a:defRPr sz="1400" kern="1200">
                <a:solidFill>
                  <a:schemeClr val="dk2"/>
                </a:solidFill>
                <a:latin typeface="+mn-lt"/>
                <a:ea typeface="+mn-ea"/>
                <a:cs typeface="+mn-cs"/>
              </a:defRPr>
            </a:lvl1pPr>
            <a:lvl2pPr marL="914400" lvl="1" indent="-317500" algn="l" defTabSz="685800" rtl="0" eaLnBrk="1" latinLnBrk="0" hangingPunct="1">
              <a:lnSpc>
                <a:spcPct val="90000"/>
              </a:lnSpc>
              <a:spcBef>
                <a:spcPts val="0"/>
              </a:spcBef>
              <a:spcAft>
                <a:spcPts val="0"/>
              </a:spcAft>
              <a:buClr>
                <a:schemeClr val="dk2"/>
              </a:buClr>
              <a:buSzPts val="1400"/>
              <a:buFont typeface="Arial" panose="020B0604020202020204" pitchFamily="34" charset="0"/>
              <a:buChar char="○"/>
              <a:defRPr sz="1800" kern="1200">
                <a:solidFill>
                  <a:schemeClr val="dk2"/>
                </a:solidFill>
                <a:latin typeface="+mn-lt"/>
                <a:ea typeface="+mn-ea"/>
                <a:cs typeface="+mn-cs"/>
              </a:defRPr>
            </a:lvl2pPr>
            <a:lvl3pPr marL="1371600" lvl="2" indent="-317500" algn="l" defTabSz="685800" rtl="0" eaLnBrk="1" latinLnBrk="0" hangingPunct="1">
              <a:lnSpc>
                <a:spcPct val="90000"/>
              </a:lnSpc>
              <a:spcBef>
                <a:spcPts val="1600"/>
              </a:spcBef>
              <a:spcAft>
                <a:spcPts val="0"/>
              </a:spcAft>
              <a:buClr>
                <a:schemeClr val="dk2"/>
              </a:buClr>
              <a:buSzPts val="1400"/>
              <a:buFont typeface="Arial" panose="020B0604020202020204" pitchFamily="34" charset="0"/>
              <a:buChar char="■"/>
              <a:defRPr sz="1500" kern="1200">
                <a:solidFill>
                  <a:schemeClr val="dk2"/>
                </a:solidFill>
                <a:latin typeface="+mn-lt"/>
                <a:ea typeface="+mn-ea"/>
                <a:cs typeface="+mn-cs"/>
              </a:defRPr>
            </a:lvl3pPr>
            <a:lvl4pPr marL="1828800" lvl="3" indent="-317500" algn="l" defTabSz="685800" rtl="0" eaLnBrk="1" latinLnBrk="0" hangingPunct="1">
              <a:lnSpc>
                <a:spcPct val="90000"/>
              </a:lnSpc>
              <a:spcBef>
                <a:spcPts val="1600"/>
              </a:spcBef>
              <a:spcAft>
                <a:spcPts val="0"/>
              </a:spcAft>
              <a:buClr>
                <a:schemeClr val="dk2"/>
              </a:buClr>
              <a:buSzPts val="1400"/>
              <a:buFont typeface="Arial" panose="020B0604020202020204" pitchFamily="34" charset="0"/>
              <a:buChar char="●"/>
              <a:defRPr sz="1400" kern="1200">
                <a:solidFill>
                  <a:schemeClr val="dk2"/>
                </a:solidFill>
                <a:latin typeface="+mn-lt"/>
                <a:ea typeface="+mn-ea"/>
                <a:cs typeface="+mn-cs"/>
              </a:defRPr>
            </a:lvl4pPr>
            <a:lvl5pPr marL="2286000" lvl="4" indent="-317500" algn="l" defTabSz="685800" rtl="0" eaLnBrk="1" latinLnBrk="0" hangingPunct="1">
              <a:lnSpc>
                <a:spcPct val="90000"/>
              </a:lnSpc>
              <a:spcBef>
                <a:spcPts val="1600"/>
              </a:spcBef>
              <a:spcAft>
                <a:spcPts val="0"/>
              </a:spcAft>
              <a:buClr>
                <a:schemeClr val="dk2"/>
              </a:buClr>
              <a:buSzPts val="1400"/>
              <a:buFont typeface="Arial" panose="020B0604020202020204" pitchFamily="34" charset="0"/>
              <a:buChar char="○"/>
              <a:defRPr sz="1400" kern="1200">
                <a:solidFill>
                  <a:schemeClr val="dk2"/>
                </a:solidFill>
                <a:latin typeface="+mn-lt"/>
                <a:ea typeface="+mn-ea"/>
                <a:cs typeface="+mn-cs"/>
              </a:defRPr>
            </a:lvl5pPr>
            <a:lvl6pPr marL="2743200" lvl="5" indent="-317500" algn="l" defTabSz="685800" rtl="0" eaLnBrk="1" latinLnBrk="0" hangingPunct="1">
              <a:lnSpc>
                <a:spcPct val="90000"/>
              </a:lnSpc>
              <a:spcBef>
                <a:spcPts val="1600"/>
              </a:spcBef>
              <a:spcAft>
                <a:spcPts val="0"/>
              </a:spcAft>
              <a:buClr>
                <a:schemeClr val="dk2"/>
              </a:buClr>
              <a:buSzPts val="1400"/>
              <a:buFont typeface="Arial" panose="020B0604020202020204" pitchFamily="34" charset="0"/>
              <a:buChar char="■"/>
              <a:defRPr sz="1400" kern="1200">
                <a:solidFill>
                  <a:schemeClr val="dk2"/>
                </a:solidFill>
                <a:latin typeface="+mn-lt"/>
                <a:ea typeface="+mn-ea"/>
                <a:cs typeface="+mn-cs"/>
              </a:defRPr>
            </a:lvl6pPr>
            <a:lvl7pPr marL="3200400" lvl="6" indent="-317500" algn="l" defTabSz="685800" rtl="0" eaLnBrk="1" latinLnBrk="0" hangingPunct="1">
              <a:lnSpc>
                <a:spcPct val="90000"/>
              </a:lnSpc>
              <a:spcBef>
                <a:spcPts val="1600"/>
              </a:spcBef>
              <a:spcAft>
                <a:spcPts val="0"/>
              </a:spcAft>
              <a:buClr>
                <a:schemeClr val="dk2"/>
              </a:buClr>
              <a:buSzPts val="1400"/>
              <a:buFont typeface="Arial" panose="020B0604020202020204" pitchFamily="34" charset="0"/>
              <a:buChar char="●"/>
              <a:defRPr sz="1400" kern="1200">
                <a:solidFill>
                  <a:schemeClr val="dk2"/>
                </a:solidFill>
                <a:latin typeface="+mn-lt"/>
                <a:ea typeface="+mn-ea"/>
                <a:cs typeface="+mn-cs"/>
              </a:defRPr>
            </a:lvl7pPr>
            <a:lvl8pPr marL="3657600" lvl="7" indent="-317500" algn="l" defTabSz="685800" rtl="0" eaLnBrk="1" latinLnBrk="0" hangingPunct="1">
              <a:lnSpc>
                <a:spcPct val="90000"/>
              </a:lnSpc>
              <a:spcBef>
                <a:spcPts val="1600"/>
              </a:spcBef>
              <a:spcAft>
                <a:spcPts val="0"/>
              </a:spcAft>
              <a:buClr>
                <a:schemeClr val="dk2"/>
              </a:buClr>
              <a:buSzPts val="1400"/>
              <a:buFont typeface="Arial" panose="020B0604020202020204" pitchFamily="34" charset="0"/>
              <a:buChar char="○"/>
              <a:defRPr sz="1400" kern="1200">
                <a:solidFill>
                  <a:schemeClr val="dk2"/>
                </a:solidFill>
                <a:latin typeface="+mn-lt"/>
                <a:ea typeface="+mn-ea"/>
                <a:cs typeface="+mn-cs"/>
              </a:defRPr>
            </a:lvl8pPr>
            <a:lvl9pPr marL="4114800" lvl="8" indent="-317500" algn="l" defTabSz="685800" rtl="0" eaLnBrk="1" latinLnBrk="0" hangingPunct="1">
              <a:lnSpc>
                <a:spcPct val="90000"/>
              </a:lnSpc>
              <a:spcBef>
                <a:spcPts val="1600"/>
              </a:spcBef>
              <a:spcAft>
                <a:spcPts val="1600"/>
              </a:spcAft>
              <a:buClr>
                <a:schemeClr val="dk2"/>
              </a:buClr>
              <a:buSzPts val="1400"/>
              <a:buFont typeface="Arial" panose="020B0604020202020204" pitchFamily="34" charset="0"/>
              <a:buChar char="■"/>
              <a:defRPr sz="1400" kern="1200">
                <a:solidFill>
                  <a:schemeClr val="dk2"/>
                </a:solidFill>
                <a:latin typeface="+mn-lt"/>
                <a:ea typeface="+mn-ea"/>
                <a:cs typeface="+mn-cs"/>
              </a:defRPr>
            </a:lvl9pPr>
          </a:lstStyle>
          <a:p>
            <a:r>
              <a:rPr lang="vi-VN" sz="1600" dirty="0" smtClean="0">
                <a:solidFill>
                  <a:srgbClr val="00B050"/>
                </a:solidFill>
                <a:latin typeface="iCiel Pony" pitchFamily="2" charset="-93"/>
              </a:rPr>
              <a:t> Mọi người trong hình đang ở</a:t>
            </a:r>
            <a:r>
              <a:rPr lang="en-US" sz="1600" dirty="0" smtClean="0">
                <a:solidFill>
                  <a:srgbClr val="00B050"/>
                </a:solidFill>
                <a:latin typeface="iCiel Pony" pitchFamily="2" charset="-93"/>
              </a:rPr>
              <a:t> </a:t>
            </a:r>
            <a:r>
              <a:rPr lang="vi-VN" sz="1600" dirty="0" smtClean="0">
                <a:solidFill>
                  <a:srgbClr val="00B050"/>
                </a:solidFill>
                <a:latin typeface="iCiel Pony" pitchFamily="2" charset="-93"/>
              </a:rPr>
              <a:t>đâu?</a:t>
            </a:r>
          </a:p>
          <a:p>
            <a:pPr marL="139700" indent="0">
              <a:buFont typeface="Arial" panose="020B0604020202020204" pitchFamily="34" charset="0"/>
              <a:buNone/>
            </a:pPr>
            <a:endParaRPr lang="vi-VN" sz="1600" dirty="0" smtClean="0">
              <a:solidFill>
                <a:srgbClr val="00B050"/>
              </a:solidFill>
              <a:latin typeface="iCiel Pony" pitchFamily="2" charset="-93"/>
            </a:endParaRPr>
          </a:p>
          <a:p>
            <a:r>
              <a:rPr lang="vi-VN" sz="1600" dirty="0" smtClean="0">
                <a:solidFill>
                  <a:srgbClr val="00B050"/>
                </a:solidFill>
                <a:latin typeface="iCiel Pony" pitchFamily="2" charset="-93"/>
              </a:rPr>
              <a:t> Tình huống gì đang diễn ra?</a:t>
            </a:r>
          </a:p>
          <a:p>
            <a:pPr marL="139700" indent="0">
              <a:buFont typeface="Arial" panose="020B0604020202020204" pitchFamily="34" charset="0"/>
              <a:buNone/>
            </a:pPr>
            <a:endParaRPr lang="vi-VN" sz="1600" dirty="0" smtClean="0">
              <a:solidFill>
                <a:srgbClr val="00B050"/>
              </a:solidFill>
              <a:latin typeface="iCiel Pony" pitchFamily="2" charset="-93"/>
            </a:endParaRPr>
          </a:p>
          <a:p>
            <a:r>
              <a:rPr lang="vi-VN" sz="1600" dirty="0" smtClean="0">
                <a:solidFill>
                  <a:srgbClr val="00B050"/>
                </a:solidFill>
                <a:latin typeface="iCiel Pony" pitchFamily="2" charset="-93"/>
              </a:rPr>
              <a:t> Nếu là em, em sẽ làm gì để tiêu dùng tiết kiệm, bảo vệ môi trường?</a:t>
            </a:r>
          </a:p>
          <a:p>
            <a:pPr marL="139700" indent="0">
              <a:buFont typeface="Arial" panose="020B0604020202020204" pitchFamily="34" charset="0"/>
              <a:buNone/>
            </a:pPr>
            <a:r>
              <a:rPr lang="vi-VN" sz="1600" dirty="0" smtClean="0">
                <a:solidFill>
                  <a:srgbClr val="00B050"/>
                </a:solidFill>
                <a:latin typeface="iCiel Pony" pitchFamily="2" charset="-93"/>
              </a:rPr>
              <a:t/>
            </a:r>
            <a:br>
              <a:rPr lang="vi-VN" sz="1600" dirty="0" smtClean="0">
                <a:solidFill>
                  <a:srgbClr val="00B050"/>
                </a:solidFill>
                <a:latin typeface="iCiel Pony" pitchFamily="2" charset="-93"/>
              </a:rPr>
            </a:br>
            <a:endParaRPr lang="vi-VN" sz="1600" dirty="0">
              <a:solidFill>
                <a:srgbClr val="00B050"/>
              </a:solidFill>
              <a:latin typeface="iCiel Pony" pitchFamily="2" charset="-93"/>
            </a:endParaRP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98255" y="460344"/>
            <a:ext cx="3381375" cy="1520856"/>
          </a:xfrm>
          <a:prstGeom prst="rect">
            <a:avLst/>
          </a:prstGeom>
        </p:spPr>
      </p:pic>
    </p:spTree>
    <p:extLst>
      <p:ext uri="{BB962C8B-B14F-4D97-AF65-F5344CB8AC3E}">
        <p14:creationId xmlns:p14="http://schemas.microsoft.com/office/powerpoint/2010/main" val="299453269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F63A709-EA2A-4CF6-BFB1-1B9DA7F7E924}"/>
              </a:ext>
            </a:extLst>
          </p:cNvPr>
          <p:cNvPicPr>
            <a:picLocks noChangeAspect="1"/>
          </p:cNvPicPr>
          <p:nvPr/>
        </p:nvPicPr>
        <p:blipFill>
          <a:blip r:embed="rId3"/>
          <a:stretch>
            <a:fillRect/>
          </a:stretch>
        </p:blipFill>
        <p:spPr>
          <a:xfrm>
            <a:off x="8052223" y="3454297"/>
            <a:ext cx="1306226" cy="1668903"/>
          </a:xfrm>
          <a:prstGeom prst="rect">
            <a:avLst/>
          </a:prstGeom>
        </p:spPr>
      </p:pic>
      <p:sp>
        <p:nvSpPr>
          <p:cNvPr id="11" name="Rectangle: Rounded Corners 10">
            <a:extLst>
              <a:ext uri="{FF2B5EF4-FFF2-40B4-BE49-F238E27FC236}">
                <a16:creationId xmlns:a16="http://schemas.microsoft.com/office/drawing/2014/main" id="{4BCBB26E-82FB-40CC-85D8-EAC378459257}"/>
              </a:ext>
            </a:extLst>
          </p:cNvPr>
          <p:cNvSpPr/>
          <p:nvPr/>
        </p:nvSpPr>
        <p:spPr>
          <a:xfrm>
            <a:off x="3831261" y="1139780"/>
            <a:ext cx="5018825" cy="1160300"/>
          </a:xfrm>
          <a:prstGeom prst="roundRect">
            <a:avLst/>
          </a:prstGeom>
          <a:ln w="76200"/>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vi-VN" sz="2400" b="1" dirty="0">
                <a:solidFill>
                  <a:srgbClr val="002060"/>
                </a:solidFill>
                <a:latin typeface="Calibri" panose="020F0502020204030204" pitchFamily="34" charset="0"/>
                <a:cs typeface="Calibri" panose="020F0502020204030204" pitchFamily="34" charset="0"/>
              </a:rPr>
              <a:t>Một bạn nam phát hiện ra em gái của mình đã xé vở trắng để lấy giấy gấp máy bay làm đồ chơi.</a:t>
            </a:r>
            <a:endParaRPr lang="en-US" sz="2400" b="1" dirty="0">
              <a:solidFill>
                <a:srgbClr val="002060"/>
              </a:solidFill>
              <a:latin typeface="Calibri" panose="020F0502020204030204" pitchFamily="34" charset="0"/>
              <a:cs typeface="Calibri" panose="020F0502020204030204" pitchFamily="34" charset="0"/>
            </a:endParaRPr>
          </a:p>
        </p:txBody>
      </p:sp>
      <p:pic>
        <p:nvPicPr>
          <p:cNvPr id="17" name="Picture 16">
            <a:extLst>
              <a:ext uri="{FF2B5EF4-FFF2-40B4-BE49-F238E27FC236}">
                <a16:creationId xmlns:a16="http://schemas.microsoft.com/office/drawing/2014/main" id="{C6D085A5-4EF1-494B-8071-F3D41C9A938C}"/>
              </a:ext>
            </a:extLst>
          </p:cNvPr>
          <p:cNvPicPr>
            <a:picLocks noChangeAspect="1"/>
          </p:cNvPicPr>
          <p:nvPr/>
        </p:nvPicPr>
        <p:blipFill>
          <a:blip r:embed="rId4"/>
          <a:stretch>
            <a:fillRect/>
          </a:stretch>
        </p:blipFill>
        <p:spPr>
          <a:xfrm>
            <a:off x="2192927" y="307916"/>
            <a:ext cx="5257800" cy="707778"/>
          </a:xfrm>
          <a:prstGeom prst="rect">
            <a:avLst/>
          </a:prstGeom>
        </p:spPr>
      </p:pic>
      <p:sp>
        <p:nvSpPr>
          <p:cNvPr id="19" name="Speech Bubble: Rectangle with Corners Rounded 18">
            <a:extLst>
              <a:ext uri="{FF2B5EF4-FFF2-40B4-BE49-F238E27FC236}">
                <a16:creationId xmlns:a16="http://schemas.microsoft.com/office/drawing/2014/main" id="{E496817C-16F7-404F-81BA-F9C921F7A190}"/>
              </a:ext>
            </a:extLst>
          </p:cNvPr>
          <p:cNvSpPr/>
          <p:nvPr/>
        </p:nvSpPr>
        <p:spPr>
          <a:xfrm>
            <a:off x="3831261" y="2571750"/>
            <a:ext cx="4239034" cy="1997681"/>
          </a:xfrm>
          <a:prstGeom prst="wedgeRoundRectCallout">
            <a:avLst>
              <a:gd name="adj1" fmla="val 48310"/>
              <a:gd name="adj2" fmla="val 61358"/>
              <a:gd name="adj3" fmla="val 16667"/>
            </a:avLst>
          </a:prstGeom>
          <a:ln w="38100"/>
        </p:spPr>
        <p:style>
          <a:lnRef idx="2">
            <a:schemeClr val="accent1"/>
          </a:lnRef>
          <a:fillRef idx="1">
            <a:schemeClr val="lt1"/>
          </a:fillRef>
          <a:effectRef idx="0">
            <a:schemeClr val="accent1"/>
          </a:effectRef>
          <a:fontRef idx="minor">
            <a:schemeClr val="dk1"/>
          </a:fontRef>
        </p:style>
        <p:txBody>
          <a:bodyPr rtlCol="0" anchor="ctr"/>
          <a:lstStyle/>
          <a:p>
            <a:pPr lvl="0" algn="ctr">
              <a:defRPr/>
            </a:pPr>
            <a:r>
              <a:rPr lang="vi-VN" sz="2100" b="1" dirty="0">
                <a:solidFill>
                  <a:srgbClr val="002060"/>
                </a:solidFill>
                <a:latin typeface="Calibri" panose="020F0502020204030204" pitchFamily="34" charset="0"/>
                <a:cs typeface="Calibri" panose="020F0502020204030204" pitchFamily="34" charset="0"/>
              </a:rPr>
              <a:t>Em sẽ khuyên em gái là không nên sử dụng giấy trắng để gấp máy bay vì sẽ phải tốn tiền mua vở mới, như thế là không tiết kiệm tiền: nên dùng giấy đã qua sử dụng để gấp máy bay hay làm đồ chơi.</a:t>
            </a:r>
            <a:endParaRPr lang="en-US" sz="2100" b="1" dirty="0">
              <a:solidFill>
                <a:srgbClr val="002060"/>
              </a:solidFill>
              <a:latin typeface="Calibri" panose="020F0502020204030204" pitchFamily="34" charset="0"/>
              <a:cs typeface="Calibri" panose="020F0502020204030204" pitchFamily="34" charset="0"/>
            </a:endParaRPr>
          </a:p>
        </p:txBody>
      </p:sp>
      <p:pic>
        <p:nvPicPr>
          <p:cNvPr id="20" name="Picture 19">
            <a:extLst>
              <a:ext uri="{FF2B5EF4-FFF2-40B4-BE49-F238E27FC236}">
                <a16:creationId xmlns:a16="http://schemas.microsoft.com/office/drawing/2014/main" id="{8BBEE923-DB60-457E-92EA-3EA21BD22D4A}"/>
              </a:ext>
            </a:extLst>
          </p:cNvPr>
          <p:cNvPicPr>
            <a:picLocks noChangeAspect="1"/>
          </p:cNvPicPr>
          <p:nvPr/>
        </p:nvPicPr>
        <p:blipFill>
          <a:blip r:embed="rId5"/>
          <a:stretch>
            <a:fillRect/>
          </a:stretch>
        </p:blipFill>
        <p:spPr>
          <a:xfrm>
            <a:off x="293915" y="1494027"/>
            <a:ext cx="3443562" cy="2573329"/>
          </a:xfrm>
          <a:prstGeom prst="rect">
            <a:avLst/>
          </a:prstGeom>
        </p:spPr>
      </p:pic>
    </p:spTree>
    <p:extLst>
      <p:ext uri="{BB962C8B-B14F-4D97-AF65-F5344CB8AC3E}">
        <p14:creationId xmlns:p14="http://schemas.microsoft.com/office/powerpoint/2010/main" val="4197257407"/>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500"/>
                                        <p:tgtEl>
                                          <p:spTgt spid="19"/>
                                        </p:tgtEl>
                                      </p:cBhvr>
                                    </p:animEffect>
                                    <p:anim calcmode="lin" valueType="num">
                                      <p:cBhvr>
                                        <p:cTn id="15" dur="500" fill="hold"/>
                                        <p:tgtEl>
                                          <p:spTgt spid="19"/>
                                        </p:tgtEl>
                                        <p:attrNameLst>
                                          <p:attrName>ppt_x</p:attrName>
                                        </p:attrNameLst>
                                      </p:cBhvr>
                                      <p:tavLst>
                                        <p:tav tm="0">
                                          <p:val>
                                            <p:strVal val="#ppt_x"/>
                                          </p:val>
                                        </p:tav>
                                        <p:tav tm="100000">
                                          <p:val>
                                            <p:strVal val="#ppt_x"/>
                                          </p:val>
                                        </p:tav>
                                      </p:tavLst>
                                    </p:anim>
                                    <p:anim calcmode="lin" valueType="num">
                                      <p:cBhvr>
                                        <p:cTn id="16"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7-28"/>
          <p:cNvPicPr>
            <a:picLocks noChangeAspect="1"/>
          </p:cNvPicPr>
          <p:nvPr/>
        </p:nvPicPr>
        <p:blipFill>
          <a:blip r:embed="rId3"/>
          <a:stretch>
            <a:fillRect/>
          </a:stretch>
        </p:blipFill>
        <p:spPr>
          <a:xfrm>
            <a:off x="0" y="0"/>
            <a:ext cx="9170194" cy="5149215"/>
          </a:xfrm>
          <a:prstGeom prst="rect">
            <a:avLst/>
          </a:prstGeom>
        </p:spPr>
      </p:pic>
      <p:sp>
        <p:nvSpPr>
          <p:cNvPr id="5" name="Rounded Rectangle 2">
            <a:extLst>
              <a:ext uri="{FF2B5EF4-FFF2-40B4-BE49-F238E27FC236}">
                <a16:creationId xmlns:a16="http://schemas.microsoft.com/office/drawing/2014/main" id="{25629859-15E7-47E6-BF2B-8718C78F46C0}"/>
              </a:ext>
            </a:extLst>
          </p:cNvPr>
          <p:cNvSpPr/>
          <p:nvPr/>
        </p:nvSpPr>
        <p:spPr>
          <a:xfrm>
            <a:off x="365269" y="1646591"/>
            <a:ext cx="8413462" cy="1739548"/>
          </a:xfrm>
          <a:prstGeom prst="roundRect">
            <a:avLst/>
          </a:prstGeom>
          <a:solidFill>
            <a:schemeClr val="bg1">
              <a:alpha val="83000"/>
            </a:schemeClr>
          </a:solidFill>
          <a:ln w="98425" cmpd="thickThi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6" name="TextBox 5">
            <a:extLst>
              <a:ext uri="{FF2B5EF4-FFF2-40B4-BE49-F238E27FC236}">
                <a16:creationId xmlns:a16="http://schemas.microsoft.com/office/drawing/2014/main" id="{CA8ED5D4-940E-44EA-A38C-EED41575B93B}"/>
              </a:ext>
            </a:extLst>
          </p:cNvPr>
          <p:cNvSpPr txBox="1"/>
          <p:nvPr/>
        </p:nvSpPr>
        <p:spPr>
          <a:xfrm>
            <a:off x="604158" y="2075460"/>
            <a:ext cx="8174573" cy="1107996"/>
          </a:xfrm>
          <a:prstGeom prst="rect">
            <a:avLst/>
          </a:prstGeom>
          <a:noFill/>
        </p:spPr>
        <p:txBody>
          <a:bodyPr wrap="square" rtlCol="0">
            <a:spAutoFit/>
          </a:bodyPr>
          <a:lstStyle/>
          <a:p>
            <a:pPr lvl="0" algn="ctr"/>
            <a:r>
              <a:rPr lang="vi-VN" sz="33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3</a:t>
            </a:r>
            <a:r>
              <a:rPr lang="en-US" sz="33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a:t>
            </a:r>
            <a:r>
              <a:rPr lang="vi-VN" sz="33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Những việc nên làm để tiêu dùng tiết kiệm, bảo vệ môi trường</a:t>
            </a:r>
            <a:endParaRPr lang="en-US" sz="3300" b="1" kern="1200"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988548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F63A709-EA2A-4CF6-BFB1-1B9DA7F7E924}"/>
              </a:ext>
            </a:extLst>
          </p:cNvPr>
          <p:cNvPicPr>
            <a:picLocks noChangeAspect="1"/>
          </p:cNvPicPr>
          <p:nvPr/>
        </p:nvPicPr>
        <p:blipFill>
          <a:blip r:embed="rId3"/>
          <a:stretch>
            <a:fillRect/>
          </a:stretch>
        </p:blipFill>
        <p:spPr>
          <a:xfrm>
            <a:off x="541080" y="1971288"/>
            <a:ext cx="2185792" cy="2792684"/>
          </a:xfrm>
          <a:prstGeom prst="rect">
            <a:avLst/>
          </a:prstGeom>
        </p:spPr>
      </p:pic>
      <p:sp>
        <p:nvSpPr>
          <p:cNvPr id="19" name="Speech Bubble: Rectangle with Corners Rounded 18">
            <a:extLst>
              <a:ext uri="{FF2B5EF4-FFF2-40B4-BE49-F238E27FC236}">
                <a16:creationId xmlns:a16="http://schemas.microsoft.com/office/drawing/2014/main" id="{E496817C-16F7-404F-81BA-F9C921F7A190}"/>
              </a:ext>
            </a:extLst>
          </p:cNvPr>
          <p:cNvSpPr/>
          <p:nvPr/>
        </p:nvSpPr>
        <p:spPr>
          <a:xfrm>
            <a:off x="2726871" y="840921"/>
            <a:ext cx="5876050" cy="1668903"/>
          </a:xfrm>
          <a:prstGeom prst="wedgeRoundRectCallout">
            <a:avLst>
              <a:gd name="adj1" fmla="val -49813"/>
              <a:gd name="adj2" fmla="val 66250"/>
              <a:gd name="adj3" fmla="val 16667"/>
            </a:avLst>
          </a:prstGeom>
          <a:ln w="38100"/>
        </p:spPr>
        <p:style>
          <a:lnRef idx="2">
            <a:schemeClr val="accent1"/>
          </a:lnRef>
          <a:fillRef idx="1">
            <a:schemeClr val="lt1"/>
          </a:fillRef>
          <a:effectRef idx="0">
            <a:schemeClr val="accent1"/>
          </a:effectRef>
          <a:fontRef idx="minor">
            <a:schemeClr val="dk1"/>
          </a:fontRef>
        </p:style>
        <p:txBody>
          <a:bodyPr rtlCol="0" anchor="ctr"/>
          <a:lstStyle/>
          <a:p>
            <a:pPr lvl="0" algn="ctr">
              <a:defRPr/>
            </a:pPr>
            <a:r>
              <a:rPr lang="en-US" sz="3000" b="1" dirty="0">
                <a:solidFill>
                  <a:srgbClr val="002060"/>
                </a:solidFill>
                <a:latin typeface="Calibri" panose="020F0502020204030204" pitchFamily="34" charset="0"/>
                <a:cs typeface="Calibri" panose="020F0502020204030204" pitchFamily="34" charset="0"/>
              </a:rPr>
              <a:t>C</a:t>
            </a:r>
            <a:r>
              <a:rPr lang="vi-VN" sz="3000" b="1" dirty="0">
                <a:solidFill>
                  <a:srgbClr val="002060"/>
                </a:solidFill>
                <a:latin typeface="Calibri" panose="020F0502020204030204" pitchFamily="34" charset="0"/>
                <a:cs typeface="Calibri" panose="020F0502020204030204" pitchFamily="34" charset="0"/>
              </a:rPr>
              <a:t>hia sẻ trước lớp về những việc nên làm để tiêu dùng tiết kiệm, bảo vệ môi trường</a:t>
            </a:r>
            <a:endParaRPr lang="en-US" sz="30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86481539"/>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eliz Menino Bonitinho Garoto Com Idéia De Luz | Art drawings for kids,  School art activities, Back to school art activity">
            <a:extLst>
              <a:ext uri="{FF2B5EF4-FFF2-40B4-BE49-F238E27FC236}">
                <a16:creationId xmlns:a16="http://schemas.microsoft.com/office/drawing/2014/main" id="{D1A7F6C5-C3CB-4A64-ABC4-C03D4BDADC9C}"/>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522428" y="1312900"/>
            <a:ext cx="2886920" cy="3177457"/>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50295F0C-9522-4F6F-B6D3-A5D0DA62A1E7}"/>
              </a:ext>
            </a:extLst>
          </p:cNvPr>
          <p:cNvGrpSpPr/>
          <p:nvPr/>
        </p:nvGrpSpPr>
        <p:grpSpPr>
          <a:xfrm>
            <a:off x="114301" y="429172"/>
            <a:ext cx="8858250" cy="599528"/>
            <a:chOff x="2873170" y="343910"/>
            <a:chExt cx="4312010" cy="1280575"/>
          </a:xfrm>
        </p:grpSpPr>
        <p:sp>
          <p:nvSpPr>
            <p:cNvPr id="4" name="îṥḷíďê">
              <a:extLst>
                <a:ext uri="{FF2B5EF4-FFF2-40B4-BE49-F238E27FC236}">
                  <a16:creationId xmlns:a16="http://schemas.microsoft.com/office/drawing/2014/main" id="{787F9698-588F-43F3-B6FA-ABAA91D7CD07}"/>
                </a:ext>
              </a:extLst>
            </p:cNvPr>
            <p:cNvSpPr/>
            <p:nvPr/>
          </p:nvSpPr>
          <p:spPr bwMode="auto">
            <a:xfrm>
              <a:off x="2873170" y="343910"/>
              <a:ext cx="4312010" cy="1280575"/>
            </a:xfrm>
            <a:prstGeom prst="roundRect">
              <a:avLst>
                <a:gd name="adj" fmla="val 50000"/>
              </a:avLst>
            </a:prstGeom>
            <a:solidFill>
              <a:schemeClr val="bg1"/>
            </a:solidFill>
            <a:ln w="53975" cap="rnd" cmpd="thickThin">
              <a:solidFill>
                <a:srgbClr val="7A4E48"/>
              </a:solidFill>
              <a:prstDash val="sysDash"/>
              <a:round/>
              <a:headEnd/>
              <a:tailEnd/>
            </a:ln>
          </p:spPr>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defTabSz="685800">
                <a:buClrTx/>
                <a:defRPr/>
              </a:pPr>
              <a:endParaRPr lang="en-US" altLang="zh-CN" sz="788" b="1" dirty="0">
                <a:solidFill>
                  <a:prstClr val="black"/>
                </a:solidFill>
                <a:latin typeface="Calibri" panose="020F0502020204030204" pitchFamily="34" charset="0"/>
                <a:ea typeface="黑体" panose="02010609060101010101" pitchFamily="49" charset="-122"/>
                <a:cs typeface="Calibri" panose="020F0502020204030204" pitchFamily="34" charset="0"/>
              </a:endParaRPr>
            </a:p>
          </p:txBody>
        </p:sp>
        <p:sp>
          <p:nvSpPr>
            <p:cNvPr id="5" name="Google Shape;5317;p41">
              <a:extLst>
                <a:ext uri="{FF2B5EF4-FFF2-40B4-BE49-F238E27FC236}">
                  <a16:creationId xmlns:a16="http://schemas.microsoft.com/office/drawing/2014/main" id="{921D5282-C2B3-41D4-A670-E856013FD054}"/>
                </a:ext>
              </a:extLst>
            </p:cNvPr>
            <p:cNvSpPr txBox="1">
              <a:spLocks/>
            </p:cNvSpPr>
            <p:nvPr/>
          </p:nvSpPr>
          <p:spPr>
            <a:xfrm>
              <a:off x="3028609" y="440029"/>
              <a:ext cx="4029916" cy="1004055"/>
            </a:xfrm>
            <a:prstGeom prst="rect">
              <a:avLst/>
            </a:prstGeom>
            <a:noFill/>
            <a:ln>
              <a:noFill/>
            </a:ln>
          </p:spPr>
          <p:txBody>
            <a:bodyPr spcFirstLastPara="1" wrap="square" lIns="51427" tIns="51427" rIns="51427" bIns="51427"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defTabSz="514350">
                <a:buClr>
                  <a:prstClr val="black"/>
                </a:buClr>
                <a:defRPr/>
              </a:pPr>
              <a:r>
                <a:rPr lang="nl-NL" sz="2400" i="1" dirty="0">
                  <a:solidFill>
                    <a:srgbClr val="2F5496"/>
                  </a:solidFill>
                  <a:latin typeface="Calibri" panose="020F0502020204030204" pitchFamily="34" charset="0"/>
                  <a:ea typeface="Yu Gothic Light" panose="020B0300000000000000" pitchFamily="34" charset="-128"/>
                  <a:cs typeface="Calibri" panose="020F0502020204030204" pitchFamily="34" charset="0"/>
                </a:rPr>
                <a:t>Việc nên làm để tiêu dùng tiết kiệm, bảo vệ môi trường </a:t>
              </a:r>
              <a:endParaRPr lang="en-US" sz="2400" kern="1200" dirty="0">
                <a:solidFill>
                  <a:prstClr val="black"/>
                </a:solidFill>
                <a:latin typeface="Calibri" panose="020F0502020204030204" pitchFamily="34" charset="0"/>
                <a:cs typeface="Calibri" panose="020F0502020204030204" pitchFamily="34" charset="0"/>
              </a:endParaRPr>
            </a:p>
          </p:txBody>
        </p:sp>
      </p:grpSp>
      <p:sp>
        <p:nvSpPr>
          <p:cNvPr id="6" name="Sun 5">
            <a:extLst>
              <a:ext uri="{FF2B5EF4-FFF2-40B4-BE49-F238E27FC236}">
                <a16:creationId xmlns:a16="http://schemas.microsoft.com/office/drawing/2014/main" id="{50A5F877-E0D8-4DD4-BB8D-45A0272F4405}"/>
              </a:ext>
            </a:extLst>
          </p:cNvPr>
          <p:cNvSpPr/>
          <p:nvPr/>
        </p:nvSpPr>
        <p:spPr>
          <a:xfrm>
            <a:off x="1754796" y="1361297"/>
            <a:ext cx="444867" cy="435836"/>
          </a:xfrm>
          <a:prstGeom prst="sun">
            <a:avLst/>
          </a:prstGeom>
          <a:solidFill>
            <a:srgbClr val="FF0000"/>
          </a:solidFill>
          <a:ln w="19050" cap="rnd" cmpd="sng" algn="ctr">
            <a:solidFill>
              <a:srgbClr val="FF0000"/>
            </a:solidFill>
            <a:prstDash val="solid"/>
          </a:ln>
          <a:effectLst/>
        </p:spPr>
        <p:txBody>
          <a:bodyPr rtlCol="0" anchor="ctr"/>
          <a:lstStyle/>
          <a:p>
            <a:pPr algn="ctr" defTabSz="685800">
              <a:buClrTx/>
              <a:defRPr/>
            </a:pPr>
            <a:r>
              <a:rPr lang="en-US" sz="2400" b="1" dirty="0">
                <a:solidFill>
                  <a:prstClr val="white"/>
                </a:solidFill>
                <a:latin typeface="Calibri" panose="020F0502020204030204" pitchFamily="34" charset="0"/>
                <a:cs typeface="Calibri" panose="020F0502020204030204" pitchFamily="34" charset="0"/>
              </a:rPr>
              <a:t>1</a:t>
            </a:r>
          </a:p>
        </p:txBody>
      </p:sp>
      <p:sp>
        <p:nvSpPr>
          <p:cNvPr id="7" name="Rectangle 6">
            <a:extLst>
              <a:ext uri="{FF2B5EF4-FFF2-40B4-BE49-F238E27FC236}">
                <a16:creationId xmlns:a16="http://schemas.microsoft.com/office/drawing/2014/main" id="{23919B8C-191A-4EB6-ABBF-FAD8614B04D6}"/>
              </a:ext>
            </a:extLst>
          </p:cNvPr>
          <p:cNvSpPr/>
          <p:nvPr/>
        </p:nvSpPr>
        <p:spPr>
          <a:xfrm>
            <a:off x="2170546" y="3241894"/>
            <a:ext cx="6498589" cy="461665"/>
          </a:xfrm>
          <a:prstGeom prst="rect">
            <a:avLst/>
          </a:prstGeom>
        </p:spPr>
        <p:txBody>
          <a:bodyPr wrap="square">
            <a:spAutoFit/>
          </a:bodyPr>
          <a:lstStyle/>
          <a:p>
            <a:r>
              <a:rPr lang="en-US" sz="2400" b="1" dirty="0" err="1">
                <a:solidFill>
                  <a:srgbClr val="002060"/>
                </a:solidFill>
                <a:latin typeface="Calibri" panose="020F0502020204030204" pitchFamily="34" charset="0"/>
                <a:cs typeface="Calibri" panose="020F0502020204030204" pitchFamily="34" charset="0"/>
              </a:rPr>
              <a:t>Tái</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chế</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tái</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sử</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dụng</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hạn</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chế</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túi</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ni</a:t>
            </a:r>
            <a:r>
              <a:rPr lang="en-US" sz="2400" b="1" dirty="0">
                <a:solidFill>
                  <a:srgbClr val="002060"/>
                </a:solidFill>
                <a:latin typeface="Calibri" panose="020F0502020204030204" pitchFamily="34" charset="0"/>
                <a:cs typeface="Calibri" panose="020F0502020204030204" pitchFamily="34" charset="0"/>
              </a:rPr>
              <a:t> – </a:t>
            </a:r>
            <a:r>
              <a:rPr lang="en-US" sz="2400" b="1" dirty="0" err="1">
                <a:solidFill>
                  <a:srgbClr val="002060"/>
                </a:solidFill>
                <a:latin typeface="Calibri" panose="020F0502020204030204" pitchFamily="34" charset="0"/>
                <a:cs typeface="Calibri" panose="020F0502020204030204" pitchFamily="34" charset="0"/>
              </a:rPr>
              <a:t>lông</a:t>
            </a:r>
            <a:r>
              <a:rPr lang="en-US" sz="2400" b="1" dirty="0">
                <a:solidFill>
                  <a:srgbClr val="002060"/>
                </a:solidFill>
                <a:latin typeface="Calibri" panose="020F0502020204030204" pitchFamily="34" charset="0"/>
                <a:cs typeface="Calibri" panose="020F0502020204030204" pitchFamily="34" charset="0"/>
              </a:rPr>
              <a:t>…</a:t>
            </a:r>
          </a:p>
        </p:txBody>
      </p:sp>
      <p:sp>
        <p:nvSpPr>
          <p:cNvPr id="8" name="Sun 7">
            <a:extLst>
              <a:ext uri="{FF2B5EF4-FFF2-40B4-BE49-F238E27FC236}">
                <a16:creationId xmlns:a16="http://schemas.microsoft.com/office/drawing/2014/main" id="{4A5D523B-3B50-4663-A262-4A2B4F74458A}"/>
              </a:ext>
            </a:extLst>
          </p:cNvPr>
          <p:cNvSpPr/>
          <p:nvPr/>
        </p:nvSpPr>
        <p:spPr>
          <a:xfrm>
            <a:off x="1754796" y="2423218"/>
            <a:ext cx="444867" cy="435836"/>
          </a:xfrm>
          <a:prstGeom prst="sun">
            <a:avLst/>
          </a:prstGeom>
          <a:solidFill>
            <a:srgbClr val="FF0000"/>
          </a:solidFill>
          <a:ln w="19050" cap="rnd" cmpd="sng" algn="ctr">
            <a:solidFill>
              <a:srgbClr val="FF0000"/>
            </a:solidFill>
            <a:prstDash val="solid"/>
          </a:ln>
          <a:effectLst/>
        </p:spPr>
        <p:txBody>
          <a:bodyPr rtlCol="0" anchor="ctr"/>
          <a:lstStyle/>
          <a:p>
            <a:pPr algn="ctr" defTabSz="685800">
              <a:buClrTx/>
              <a:defRPr/>
            </a:pPr>
            <a:r>
              <a:rPr lang="en-US" sz="2400" b="1" dirty="0">
                <a:solidFill>
                  <a:prstClr val="white"/>
                </a:solidFill>
                <a:latin typeface="Calibri" panose="020F0502020204030204" pitchFamily="34" charset="0"/>
                <a:cs typeface="Calibri" panose="020F0502020204030204" pitchFamily="34" charset="0"/>
              </a:rPr>
              <a:t>2</a:t>
            </a:r>
          </a:p>
        </p:txBody>
      </p:sp>
      <p:sp>
        <p:nvSpPr>
          <p:cNvPr id="9" name="Sun 8">
            <a:extLst>
              <a:ext uri="{FF2B5EF4-FFF2-40B4-BE49-F238E27FC236}">
                <a16:creationId xmlns:a16="http://schemas.microsoft.com/office/drawing/2014/main" id="{CB4C43C5-6D63-47AB-A178-EE0E834CCC91}"/>
              </a:ext>
            </a:extLst>
          </p:cNvPr>
          <p:cNvSpPr/>
          <p:nvPr/>
        </p:nvSpPr>
        <p:spPr>
          <a:xfrm>
            <a:off x="1733064" y="3279265"/>
            <a:ext cx="444867" cy="435836"/>
          </a:xfrm>
          <a:prstGeom prst="sun">
            <a:avLst/>
          </a:prstGeom>
          <a:solidFill>
            <a:srgbClr val="FF0000"/>
          </a:solidFill>
          <a:ln w="19050" cap="rnd" cmpd="sng" algn="ctr">
            <a:solidFill>
              <a:srgbClr val="FF0000"/>
            </a:solidFill>
            <a:prstDash val="solid"/>
          </a:ln>
          <a:effectLst/>
        </p:spPr>
        <p:txBody>
          <a:bodyPr rtlCol="0" anchor="ctr"/>
          <a:lstStyle/>
          <a:p>
            <a:pPr algn="ctr" defTabSz="685800">
              <a:buClrTx/>
              <a:defRPr/>
            </a:pPr>
            <a:r>
              <a:rPr lang="en-US" sz="2400" b="1" dirty="0">
                <a:solidFill>
                  <a:prstClr val="white"/>
                </a:solidFill>
                <a:latin typeface="Calibri" panose="020F0502020204030204" pitchFamily="34" charset="0"/>
                <a:cs typeface="Calibri" panose="020F0502020204030204" pitchFamily="34" charset="0"/>
              </a:rPr>
              <a:t>3</a:t>
            </a:r>
          </a:p>
        </p:txBody>
      </p:sp>
      <p:sp>
        <p:nvSpPr>
          <p:cNvPr id="10" name="Rectangle 9">
            <a:extLst>
              <a:ext uri="{FF2B5EF4-FFF2-40B4-BE49-F238E27FC236}">
                <a16:creationId xmlns:a16="http://schemas.microsoft.com/office/drawing/2014/main" id="{977A3CA8-E983-4B5F-BF85-66ED728C0A6A}"/>
              </a:ext>
            </a:extLst>
          </p:cNvPr>
          <p:cNvSpPr/>
          <p:nvPr/>
        </p:nvSpPr>
        <p:spPr>
          <a:xfrm>
            <a:off x="2154151" y="1375935"/>
            <a:ext cx="6498590" cy="830997"/>
          </a:xfrm>
          <a:prstGeom prst="rect">
            <a:avLst/>
          </a:prstGeom>
        </p:spPr>
        <p:txBody>
          <a:bodyPr wrap="square">
            <a:spAutoFit/>
          </a:bodyPr>
          <a:lstStyle/>
          <a:p>
            <a:pPr algn="just"/>
            <a:r>
              <a:rPr lang="en-US" altLang="en-US" sz="2400" b="1" dirty="0" err="1">
                <a:solidFill>
                  <a:srgbClr val="002060"/>
                </a:solidFill>
                <a:latin typeface="Calibri" panose="020F0502020204030204" pitchFamily="34" charset="0"/>
                <a:cs typeface="Calibri" panose="020F0502020204030204" pitchFamily="34" charset="0"/>
              </a:rPr>
              <a:t>Sử</a:t>
            </a:r>
            <a:r>
              <a:rPr lang="en-US" altLang="en-US" sz="2400" b="1" dirty="0">
                <a:solidFill>
                  <a:srgbClr val="002060"/>
                </a:solidFill>
                <a:latin typeface="Calibri" panose="020F0502020204030204" pitchFamily="34" charset="0"/>
                <a:cs typeface="Calibri" panose="020F0502020204030204" pitchFamily="34" charset="0"/>
              </a:rPr>
              <a:t> </a:t>
            </a:r>
            <a:r>
              <a:rPr lang="en-US" altLang="en-US" sz="2400" b="1" dirty="0" err="1">
                <a:solidFill>
                  <a:srgbClr val="002060"/>
                </a:solidFill>
                <a:latin typeface="Calibri" panose="020F0502020204030204" pitchFamily="34" charset="0"/>
                <a:cs typeface="Calibri" panose="020F0502020204030204" pitchFamily="34" charset="0"/>
              </a:rPr>
              <a:t>dụng</a:t>
            </a:r>
            <a:r>
              <a:rPr lang="en-US" altLang="en-US" sz="2400" b="1" dirty="0">
                <a:solidFill>
                  <a:srgbClr val="002060"/>
                </a:solidFill>
                <a:latin typeface="Calibri" panose="020F0502020204030204" pitchFamily="34" charset="0"/>
                <a:cs typeface="Calibri" panose="020F0502020204030204" pitchFamily="34" charset="0"/>
              </a:rPr>
              <a:t> </a:t>
            </a:r>
            <a:r>
              <a:rPr lang="en-US" altLang="en-US" sz="2400" b="1" dirty="0" err="1">
                <a:solidFill>
                  <a:srgbClr val="002060"/>
                </a:solidFill>
                <a:latin typeface="Calibri" panose="020F0502020204030204" pitchFamily="34" charset="0"/>
                <a:cs typeface="Calibri" panose="020F0502020204030204" pitchFamily="34" charset="0"/>
              </a:rPr>
              <a:t>tiết</a:t>
            </a:r>
            <a:r>
              <a:rPr lang="en-US" altLang="en-US" sz="2400" b="1" dirty="0">
                <a:solidFill>
                  <a:srgbClr val="002060"/>
                </a:solidFill>
                <a:latin typeface="Calibri" panose="020F0502020204030204" pitchFamily="34" charset="0"/>
                <a:cs typeface="Calibri" panose="020F0502020204030204" pitchFamily="34" charset="0"/>
              </a:rPr>
              <a:t> </a:t>
            </a:r>
            <a:r>
              <a:rPr lang="en-US" altLang="en-US" sz="2400" b="1" dirty="0" err="1">
                <a:solidFill>
                  <a:srgbClr val="002060"/>
                </a:solidFill>
                <a:latin typeface="Calibri" panose="020F0502020204030204" pitchFamily="34" charset="0"/>
                <a:cs typeface="Calibri" panose="020F0502020204030204" pitchFamily="34" charset="0"/>
              </a:rPr>
              <a:t>kiệm</a:t>
            </a:r>
            <a:r>
              <a:rPr lang="en-US" altLang="en-US" sz="2400" b="1" dirty="0">
                <a:solidFill>
                  <a:srgbClr val="002060"/>
                </a:solidFill>
                <a:latin typeface="Calibri" panose="020F0502020204030204" pitchFamily="34" charset="0"/>
                <a:cs typeface="Calibri" panose="020F0502020204030204" pitchFamily="34" charset="0"/>
              </a:rPr>
              <a:t> </a:t>
            </a:r>
            <a:r>
              <a:rPr lang="en-US" altLang="en-US" sz="2400" b="1" dirty="0" err="1">
                <a:solidFill>
                  <a:srgbClr val="002060"/>
                </a:solidFill>
                <a:latin typeface="Calibri" panose="020F0502020204030204" pitchFamily="34" charset="0"/>
                <a:cs typeface="Calibri" panose="020F0502020204030204" pitchFamily="34" charset="0"/>
              </a:rPr>
              <a:t>thức</a:t>
            </a:r>
            <a:r>
              <a:rPr lang="en-US" altLang="en-US" sz="2400" b="1" dirty="0">
                <a:solidFill>
                  <a:srgbClr val="002060"/>
                </a:solidFill>
                <a:latin typeface="Calibri" panose="020F0502020204030204" pitchFamily="34" charset="0"/>
                <a:cs typeface="Calibri" panose="020F0502020204030204" pitchFamily="34" charset="0"/>
              </a:rPr>
              <a:t> </a:t>
            </a:r>
            <a:r>
              <a:rPr lang="en-US" altLang="en-US" sz="2400" b="1" dirty="0" err="1">
                <a:solidFill>
                  <a:srgbClr val="002060"/>
                </a:solidFill>
                <a:latin typeface="Calibri" panose="020F0502020204030204" pitchFamily="34" charset="0"/>
                <a:cs typeface="Calibri" panose="020F0502020204030204" pitchFamily="34" charset="0"/>
              </a:rPr>
              <a:t>ăn</a:t>
            </a:r>
            <a:r>
              <a:rPr lang="en-US" altLang="en-US" sz="2400" b="1" dirty="0">
                <a:solidFill>
                  <a:srgbClr val="002060"/>
                </a:solidFill>
                <a:latin typeface="Calibri" panose="020F0502020204030204" pitchFamily="34" charset="0"/>
                <a:cs typeface="Calibri" panose="020F0502020204030204" pitchFamily="34" charset="0"/>
              </a:rPr>
              <a:t>, </a:t>
            </a:r>
            <a:r>
              <a:rPr lang="en-US" altLang="en-US" sz="2400" b="1" dirty="0" err="1">
                <a:solidFill>
                  <a:srgbClr val="002060"/>
                </a:solidFill>
                <a:latin typeface="Calibri" panose="020F0502020204030204" pitchFamily="34" charset="0"/>
                <a:cs typeface="Calibri" panose="020F0502020204030204" pitchFamily="34" charset="0"/>
              </a:rPr>
              <a:t>đồ</a:t>
            </a:r>
            <a:r>
              <a:rPr lang="en-US" altLang="en-US" sz="2400" b="1" dirty="0">
                <a:solidFill>
                  <a:srgbClr val="002060"/>
                </a:solidFill>
                <a:latin typeface="Calibri" panose="020F0502020204030204" pitchFamily="34" charset="0"/>
                <a:cs typeface="Calibri" panose="020F0502020204030204" pitchFamily="34" charset="0"/>
              </a:rPr>
              <a:t> </a:t>
            </a:r>
            <a:r>
              <a:rPr lang="en-US" altLang="en-US" sz="2400" b="1" dirty="0" err="1">
                <a:solidFill>
                  <a:srgbClr val="002060"/>
                </a:solidFill>
                <a:latin typeface="Calibri" panose="020F0502020204030204" pitchFamily="34" charset="0"/>
                <a:cs typeface="Calibri" panose="020F0502020204030204" pitchFamily="34" charset="0"/>
              </a:rPr>
              <a:t>uống</a:t>
            </a:r>
            <a:r>
              <a:rPr lang="en-US" altLang="en-US" sz="2400" b="1" dirty="0">
                <a:solidFill>
                  <a:srgbClr val="002060"/>
                </a:solidFill>
                <a:latin typeface="Calibri" panose="020F0502020204030204" pitchFamily="34" charset="0"/>
                <a:cs typeface="Calibri" panose="020F0502020204030204" pitchFamily="34" charset="0"/>
              </a:rPr>
              <a:t>, </a:t>
            </a:r>
            <a:r>
              <a:rPr lang="en-US" altLang="en-US" sz="2400" b="1" dirty="0" err="1">
                <a:solidFill>
                  <a:srgbClr val="002060"/>
                </a:solidFill>
                <a:latin typeface="Calibri" panose="020F0502020204030204" pitchFamily="34" charset="0"/>
                <a:cs typeface="Calibri" panose="020F0502020204030204" pitchFamily="34" charset="0"/>
              </a:rPr>
              <a:t>đồ</a:t>
            </a:r>
            <a:r>
              <a:rPr lang="en-US" altLang="en-US" sz="2400" b="1" dirty="0">
                <a:solidFill>
                  <a:srgbClr val="002060"/>
                </a:solidFill>
                <a:latin typeface="Calibri" panose="020F0502020204030204" pitchFamily="34" charset="0"/>
                <a:cs typeface="Calibri" panose="020F0502020204030204" pitchFamily="34" charset="0"/>
              </a:rPr>
              <a:t> </a:t>
            </a:r>
            <a:r>
              <a:rPr lang="en-US" altLang="en-US" sz="2400" b="1" dirty="0" err="1">
                <a:solidFill>
                  <a:srgbClr val="002060"/>
                </a:solidFill>
                <a:latin typeface="Calibri" panose="020F0502020204030204" pitchFamily="34" charset="0"/>
                <a:cs typeface="Calibri" panose="020F0502020204030204" pitchFamily="34" charset="0"/>
              </a:rPr>
              <a:t>dùng</a:t>
            </a:r>
            <a:r>
              <a:rPr lang="en-US" altLang="en-US" sz="2400" b="1" dirty="0">
                <a:solidFill>
                  <a:srgbClr val="002060"/>
                </a:solidFill>
                <a:latin typeface="Calibri" panose="020F0502020204030204" pitchFamily="34" charset="0"/>
                <a:cs typeface="Calibri" panose="020F0502020204030204" pitchFamily="34" charset="0"/>
              </a:rPr>
              <a:t>… ở </a:t>
            </a:r>
            <a:r>
              <a:rPr lang="en-US" altLang="en-US" sz="2400" b="1" dirty="0" err="1">
                <a:solidFill>
                  <a:srgbClr val="002060"/>
                </a:solidFill>
                <a:latin typeface="Calibri" panose="020F0502020204030204" pitchFamily="34" charset="0"/>
                <a:cs typeface="Calibri" panose="020F0502020204030204" pitchFamily="34" charset="0"/>
              </a:rPr>
              <a:t>trong</a:t>
            </a:r>
            <a:r>
              <a:rPr lang="en-US" altLang="en-US" sz="2400" b="1" dirty="0">
                <a:solidFill>
                  <a:srgbClr val="002060"/>
                </a:solidFill>
                <a:latin typeface="Calibri" panose="020F0502020204030204" pitchFamily="34" charset="0"/>
                <a:cs typeface="Calibri" panose="020F0502020204030204" pitchFamily="34" charset="0"/>
              </a:rPr>
              <a:t> </a:t>
            </a:r>
            <a:r>
              <a:rPr lang="en-US" altLang="en-US" sz="2400" b="1" dirty="0" err="1">
                <a:solidFill>
                  <a:srgbClr val="002060"/>
                </a:solidFill>
                <a:latin typeface="Calibri" panose="020F0502020204030204" pitchFamily="34" charset="0"/>
                <a:cs typeface="Calibri" panose="020F0502020204030204" pitchFamily="34" charset="0"/>
              </a:rPr>
              <a:t>nhà</a:t>
            </a:r>
            <a:endParaRPr lang="en-US" altLang="en-US" sz="2400" b="1" dirty="0">
              <a:solidFill>
                <a:srgbClr val="002060"/>
              </a:solidFill>
              <a:latin typeface="Calibri" panose="020F0502020204030204" pitchFamily="34" charset="0"/>
              <a:cs typeface="Calibri" panose="020F0502020204030204" pitchFamily="34" charset="0"/>
            </a:endParaRPr>
          </a:p>
        </p:txBody>
      </p:sp>
      <p:sp>
        <p:nvSpPr>
          <p:cNvPr id="11" name="Rectangle 10">
            <a:extLst>
              <a:ext uri="{FF2B5EF4-FFF2-40B4-BE49-F238E27FC236}">
                <a16:creationId xmlns:a16="http://schemas.microsoft.com/office/drawing/2014/main" id="{9AFEC1A9-B682-46A3-BD98-385230665BB3}"/>
              </a:ext>
            </a:extLst>
          </p:cNvPr>
          <p:cNvSpPr/>
          <p:nvPr/>
        </p:nvSpPr>
        <p:spPr>
          <a:xfrm>
            <a:off x="2177932" y="2404828"/>
            <a:ext cx="6310769" cy="461665"/>
          </a:xfrm>
          <a:prstGeom prst="rect">
            <a:avLst/>
          </a:prstGeom>
        </p:spPr>
        <p:txBody>
          <a:bodyPr wrap="square">
            <a:spAutoFit/>
          </a:bodyPr>
          <a:lstStyle/>
          <a:p>
            <a:pPr algn="just"/>
            <a:r>
              <a:rPr lang="en-US" sz="2400" b="1" dirty="0">
                <a:solidFill>
                  <a:srgbClr val="002060"/>
                </a:solidFill>
                <a:latin typeface="Calibri" panose="020F0502020204030204" pitchFamily="34" charset="0"/>
                <a:cs typeface="Calibri" panose="020F0502020204030204" pitchFamily="34" charset="0"/>
              </a:rPr>
              <a:t>S</a:t>
            </a:r>
            <a:r>
              <a:rPr lang="vi-VN" sz="2400" b="1" dirty="0">
                <a:solidFill>
                  <a:srgbClr val="002060"/>
                </a:solidFill>
                <a:latin typeface="Calibri" panose="020F0502020204030204" pitchFamily="34" charset="0"/>
                <a:cs typeface="Calibri" panose="020F0502020204030204" pitchFamily="34" charset="0"/>
              </a:rPr>
              <a:t>ử dụng điện, nước... tiết kiệm</a:t>
            </a:r>
          </a:p>
        </p:txBody>
      </p:sp>
    </p:spTree>
    <p:extLst>
      <p:ext uri="{BB962C8B-B14F-4D97-AF65-F5344CB8AC3E}">
        <p14:creationId xmlns:p14="http://schemas.microsoft.com/office/powerpoint/2010/main" val="3729662814"/>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Effect transition="in" filter="fade">
                                      <p:cBhvr>
                                        <p:cTn id="24" dur="500"/>
                                        <p:tgtEl>
                                          <p:spTgt spid="8"/>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p:cTn id="32" dur="500" fill="hold"/>
                                        <p:tgtEl>
                                          <p:spTgt spid="9"/>
                                        </p:tgtEl>
                                        <p:attrNameLst>
                                          <p:attrName>ppt_w</p:attrName>
                                        </p:attrNameLst>
                                      </p:cBhvr>
                                      <p:tavLst>
                                        <p:tav tm="0">
                                          <p:val>
                                            <p:fltVal val="0"/>
                                          </p:val>
                                        </p:tav>
                                        <p:tav tm="100000">
                                          <p:val>
                                            <p:strVal val="#ppt_w"/>
                                          </p:val>
                                        </p:tav>
                                      </p:tavLst>
                                    </p:anim>
                                    <p:anim calcmode="lin" valueType="num">
                                      <p:cBhvr>
                                        <p:cTn id="33" dur="500" fill="hold"/>
                                        <p:tgtEl>
                                          <p:spTgt spid="9"/>
                                        </p:tgtEl>
                                        <p:attrNameLst>
                                          <p:attrName>ppt_h</p:attrName>
                                        </p:attrNameLst>
                                      </p:cBhvr>
                                      <p:tavLst>
                                        <p:tav tm="0">
                                          <p:val>
                                            <p:fltVal val="0"/>
                                          </p:val>
                                        </p:tav>
                                        <p:tav tm="100000">
                                          <p:val>
                                            <p:strVal val="#ppt_h"/>
                                          </p:val>
                                        </p:tav>
                                      </p:tavLst>
                                    </p:anim>
                                    <p:animEffect transition="in" filter="fade">
                                      <p:cBhvr>
                                        <p:cTn id="34" dur="500"/>
                                        <p:tgtEl>
                                          <p:spTgt spid="9"/>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left)">
                                      <p:cBhvr>
                                        <p:cTn id="3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animBg="1"/>
      <p:bldP spid="9" grpId="0" animBg="1"/>
      <p:bldP spid="10" grpId="0"/>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sp>
        <p:nvSpPr>
          <p:cNvPr id="438" name="Google Shape;438;p50"/>
          <p:cNvSpPr txBox="1">
            <a:spLocks noGrp="1"/>
          </p:cNvSpPr>
          <p:nvPr>
            <p:ph type="title"/>
          </p:nvPr>
        </p:nvSpPr>
        <p:spPr>
          <a:xfrm>
            <a:off x="2838275" y="1645347"/>
            <a:ext cx="4001700" cy="1137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31,500</a:t>
            </a:r>
            <a:endParaRPr/>
          </a:p>
        </p:txBody>
      </p:sp>
      <p:sp>
        <p:nvSpPr>
          <p:cNvPr id="439" name="Google Shape;439;p50"/>
          <p:cNvSpPr txBox="1">
            <a:spLocks noGrp="1"/>
          </p:cNvSpPr>
          <p:nvPr>
            <p:ph type="body" idx="1"/>
          </p:nvPr>
        </p:nvSpPr>
        <p:spPr>
          <a:xfrm>
            <a:off x="3335675" y="3062950"/>
            <a:ext cx="3006900" cy="13008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a:t>Big numbers catch your audience’s attention</a:t>
            </a:r>
            <a:endParaRPr/>
          </a:p>
        </p:txBody>
      </p:sp>
      <p:pic>
        <p:nvPicPr>
          <p:cNvPr id="440" name="Google Shape;440;p50"/>
          <p:cNvPicPr preferRelativeResize="0"/>
          <p:nvPr/>
        </p:nvPicPr>
        <p:blipFill rotWithShape="1">
          <a:blip r:embed="rId3">
            <a:alphaModFix amt="78000"/>
          </a:blip>
          <a:srcRect l="19967"/>
          <a:stretch/>
        </p:blipFill>
        <p:spPr>
          <a:xfrm rot="3044709">
            <a:off x="2397403" y="714063"/>
            <a:ext cx="1470368" cy="758224"/>
          </a:xfrm>
          <a:prstGeom prst="rect">
            <a:avLst/>
          </a:prstGeom>
          <a:noFill/>
          <a:ln>
            <a:noFill/>
          </a:ln>
        </p:spPr>
      </p:pic>
      <p:pic>
        <p:nvPicPr>
          <p:cNvPr id="441" name="Google Shape;441;p50"/>
          <p:cNvPicPr preferRelativeResize="0"/>
          <p:nvPr/>
        </p:nvPicPr>
        <p:blipFill>
          <a:blip r:embed="rId4">
            <a:alphaModFix/>
          </a:blip>
          <a:stretch>
            <a:fillRect/>
          </a:stretch>
        </p:blipFill>
        <p:spPr>
          <a:xfrm>
            <a:off x="3448050" y="2592985"/>
            <a:ext cx="2610150" cy="325925"/>
          </a:xfrm>
          <a:prstGeom prst="rect">
            <a:avLst/>
          </a:prstGeom>
          <a:noFill/>
          <a:ln>
            <a:noFill/>
          </a:ln>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5062765"/>
          </a:xfrm>
          <a:prstGeom prst="rect">
            <a:avLst/>
          </a:prstGeom>
        </p:spPr>
      </p:pic>
      <p:sp>
        <p:nvSpPr>
          <p:cNvPr id="7" name="Google Shape;413;p49"/>
          <p:cNvSpPr txBox="1">
            <a:spLocks/>
          </p:cNvSpPr>
          <p:nvPr/>
        </p:nvSpPr>
        <p:spPr>
          <a:xfrm>
            <a:off x="783249" y="0"/>
            <a:ext cx="7541601" cy="1166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7200"/>
              <a:buFont typeface="Concert One"/>
              <a:buNone/>
              <a:defRPr sz="7200" b="0" i="0" u="none" strike="noStrike" cap="none">
                <a:solidFill>
                  <a:schemeClr val="dk2"/>
                </a:solidFill>
                <a:latin typeface="Concert One"/>
                <a:ea typeface="Concert One"/>
                <a:cs typeface="Concert One"/>
                <a:sym typeface="Concert One"/>
              </a:defRPr>
            </a:lvl1pPr>
            <a:lvl2pPr marR="0" lvl="1" algn="ctr" rtl="0">
              <a:lnSpc>
                <a:spcPct val="100000"/>
              </a:lnSpc>
              <a:spcBef>
                <a:spcPts val="0"/>
              </a:spcBef>
              <a:spcAft>
                <a:spcPts val="0"/>
              </a:spcAft>
              <a:buClr>
                <a:schemeClr val="accent2"/>
              </a:buClr>
              <a:buSzPts val="7200"/>
              <a:buFont typeface="Arial"/>
              <a:buNone/>
              <a:defRPr sz="7200" b="0" i="0" u="none" strike="noStrike" cap="none">
                <a:solidFill>
                  <a:schemeClr val="accent2"/>
                </a:solidFill>
                <a:latin typeface="Arial"/>
                <a:ea typeface="Arial"/>
                <a:cs typeface="Arial"/>
                <a:sym typeface="Arial"/>
              </a:defRPr>
            </a:lvl2pPr>
            <a:lvl3pPr marR="0" lvl="2" algn="ctr" rtl="0">
              <a:lnSpc>
                <a:spcPct val="100000"/>
              </a:lnSpc>
              <a:spcBef>
                <a:spcPts val="0"/>
              </a:spcBef>
              <a:spcAft>
                <a:spcPts val="0"/>
              </a:spcAft>
              <a:buClr>
                <a:schemeClr val="accent2"/>
              </a:buClr>
              <a:buSzPts val="7200"/>
              <a:buFont typeface="Arial"/>
              <a:buNone/>
              <a:defRPr sz="7200" b="0" i="0" u="none" strike="noStrike" cap="none">
                <a:solidFill>
                  <a:schemeClr val="accent2"/>
                </a:solidFill>
                <a:latin typeface="Arial"/>
                <a:ea typeface="Arial"/>
                <a:cs typeface="Arial"/>
                <a:sym typeface="Arial"/>
              </a:defRPr>
            </a:lvl3pPr>
            <a:lvl4pPr marR="0" lvl="3" algn="ctr" rtl="0">
              <a:lnSpc>
                <a:spcPct val="100000"/>
              </a:lnSpc>
              <a:spcBef>
                <a:spcPts val="0"/>
              </a:spcBef>
              <a:spcAft>
                <a:spcPts val="0"/>
              </a:spcAft>
              <a:buClr>
                <a:schemeClr val="accent2"/>
              </a:buClr>
              <a:buSzPts val="7200"/>
              <a:buFont typeface="Arial"/>
              <a:buNone/>
              <a:defRPr sz="7200" b="0" i="0" u="none" strike="noStrike" cap="none">
                <a:solidFill>
                  <a:schemeClr val="accent2"/>
                </a:solidFill>
                <a:latin typeface="Arial"/>
                <a:ea typeface="Arial"/>
                <a:cs typeface="Arial"/>
                <a:sym typeface="Arial"/>
              </a:defRPr>
            </a:lvl4pPr>
            <a:lvl5pPr marR="0" lvl="4" algn="ctr" rtl="0">
              <a:lnSpc>
                <a:spcPct val="100000"/>
              </a:lnSpc>
              <a:spcBef>
                <a:spcPts val="0"/>
              </a:spcBef>
              <a:spcAft>
                <a:spcPts val="0"/>
              </a:spcAft>
              <a:buClr>
                <a:schemeClr val="accent2"/>
              </a:buClr>
              <a:buSzPts val="7200"/>
              <a:buFont typeface="Arial"/>
              <a:buNone/>
              <a:defRPr sz="7200" b="0" i="0" u="none" strike="noStrike" cap="none">
                <a:solidFill>
                  <a:schemeClr val="accent2"/>
                </a:solidFill>
                <a:latin typeface="Arial"/>
                <a:ea typeface="Arial"/>
                <a:cs typeface="Arial"/>
                <a:sym typeface="Arial"/>
              </a:defRPr>
            </a:lvl5pPr>
            <a:lvl6pPr marR="0" lvl="5" algn="ctr" rtl="0">
              <a:lnSpc>
                <a:spcPct val="100000"/>
              </a:lnSpc>
              <a:spcBef>
                <a:spcPts val="0"/>
              </a:spcBef>
              <a:spcAft>
                <a:spcPts val="0"/>
              </a:spcAft>
              <a:buClr>
                <a:schemeClr val="accent2"/>
              </a:buClr>
              <a:buSzPts val="7200"/>
              <a:buFont typeface="Arial"/>
              <a:buNone/>
              <a:defRPr sz="7200" b="0" i="0" u="none" strike="noStrike" cap="none">
                <a:solidFill>
                  <a:schemeClr val="accent2"/>
                </a:solidFill>
                <a:latin typeface="Arial"/>
                <a:ea typeface="Arial"/>
                <a:cs typeface="Arial"/>
                <a:sym typeface="Arial"/>
              </a:defRPr>
            </a:lvl6pPr>
            <a:lvl7pPr marR="0" lvl="6" algn="ctr" rtl="0">
              <a:lnSpc>
                <a:spcPct val="100000"/>
              </a:lnSpc>
              <a:spcBef>
                <a:spcPts val="0"/>
              </a:spcBef>
              <a:spcAft>
                <a:spcPts val="0"/>
              </a:spcAft>
              <a:buClr>
                <a:schemeClr val="accent2"/>
              </a:buClr>
              <a:buSzPts val="7200"/>
              <a:buFont typeface="Arial"/>
              <a:buNone/>
              <a:defRPr sz="7200" b="0" i="0" u="none" strike="noStrike" cap="none">
                <a:solidFill>
                  <a:schemeClr val="accent2"/>
                </a:solidFill>
                <a:latin typeface="Arial"/>
                <a:ea typeface="Arial"/>
                <a:cs typeface="Arial"/>
                <a:sym typeface="Arial"/>
              </a:defRPr>
            </a:lvl7pPr>
            <a:lvl8pPr marR="0" lvl="7" algn="ctr" rtl="0">
              <a:lnSpc>
                <a:spcPct val="100000"/>
              </a:lnSpc>
              <a:spcBef>
                <a:spcPts val="0"/>
              </a:spcBef>
              <a:spcAft>
                <a:spcPts val="0"/>
              </a:spcAft>
              <a:buClr>
                <a:schemeClr val="accent2"/>
              </a:buClr>
              <a:buSzPts val="7200"/>
              <a:buFont typeface="Arial"/>
              <a:buNone/>
              <a:defRPr sz="7200" b="0" i="0" u="none" strike="noStrike" cap="none">
                <a:solidFill>
                  <a:schemeClr val="accent2"/>
                </a:solidFill>
                <a:latin typeface="Arial"/>
                <a:ea typeface="Arial"/>
                <a:cs typeface="Arial"/>
                <a:sym typeface="Arial"/>
              </a:defRPr>
            </a:lvl8pPr>
            <a:lvl9pPr marR="0" lvl="8" algn="ctr" rtl="0">
              <a:lnSpc>
                <a:spcPct val="100000"/>
              </a:lnSpc>
              <a:spcBef>
                <a:spcPts val="0"/>
              </a:spcBef>
              <a:spcAft>
                <a:spcPts val="0"/>
              </a:spcAft>
              <a:buClr>
                <a:schemeClr val="accent2"/>
              </a:buClr>
              <a:buSzPts val="7200"/>
              <a:buFont typeface="Arial"/>
              <a:buNone/>
              <a:defRPr sz="7200" b="0" i="0" u="none" strike="noStrike" cap="none">
                <a:solidFill>
                  <a:schemeClr val="accent2"/>
                </a:solidFill>
                <a:latin typeface="Arial"/>
                <a:ea typeface="Arial"/>
                <a:cs typeface="Arial"/>
                <a:sym typeface="Arial"/>
              </a:defRPr>
            </a:lvl9pPr>
          </a:lstStyle>
          <a:p>
            <a:r>
              <a:rPr lang="vi-VN" sz="2400" dirty="0" smtClean="0">
                <a:solidFill>
                  <a:srgbClr val="FF0000"/>
                </a:solidFill>
                <a:latin typeface="Times New Roman" pitchFamily="18" charset="0"/>
                <a:cs typeface="Times New Roman" pitchFamily="18" charset="0"/>
              </a:rPr>
              <a:t>Vẽ tranh hoặc viết thông điệp về sự cần thiết phải tiêu dùng tiết kiệm, bảo vệ môi trường và chia sẻ với những người xung quanh.</a:t>
            </a:r>
            <a:endParaRPr lang="vi-VN" sz="2400" dirty="0">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9905CDB2-EEB7-49B9-ADB2-66FCF558DF54}"/>
              </a:ext>
            </a:extLst>
          </p:cNvPr>
          <p:cNvGrpSpPr/>
          <p:nvPr/>
        </p:nvGrpSpPr>
        <p:grpSpPr>
          <a:xfrm>
            <a:off x="1825581" y="184639"/>
            <a:ext cx="7115176" cy="1017231"/>
            <a:chOff x="2434106" y="246184"/>
            <a:chExt cx="9486901" cy="4158841"/>
          </a:xfrm>
        </p:grpSpPr>
        <p:pic>
          <p:nvPicPr>
            <p:cNvPr id="10" name="Picture 9">
              <a:extLst>
                <a:ext uri="{FF2B5EF4-FFF2-40B4-BE49-F238E27FC236}">
                  <a16:creationId xmlns:a16="http://schemas.microsoft.com/office/drawing/2014/main" id="{BFDC2BDB-258C-4F4A-86ED-C0A6EFC4F65F}"/>
                </a:ext>
              </a:extLst>
            </p:cNvPr>
            <p:cNvPicPr>
              <a:picLocks noChangeAspect="1"/>
            </p:cNvPicPr>
            <p:nvPr/>
          </p:nvPicPr>
          <p:blipFill>
            <a:blip r:embed="rId7"/>
            <a:stretch>
              <a:fillRect/>
            </a:stretch>
          </p:blipFill>
          <p:spPr>
            <a:xfrm>
              <a:off x="2434106" y="246184"/>
              <a:ext cx="9486901" cy="4158841"/>
            </a:xfrm>
            <a:prstGeom prst="rect">
              <a:avLst/>
            </a:prstGeom>
          </p:spPr>
        </p:pic>
        <p:sp>
          <p:nvSpPr>
            <p:cNvPr id="33" name="TextBox 32">
              <a:extLst>
                <a:ext uri="{FF2B5EF4-FFF2-40B4-BE49-F238E27FC236}">
                  <a16:creationId xmlns:a16="http://schemas.microsoft.com/office/drawing/2014/main" id="{74025C03-BBC1-4E41-924B-1D89C7CB42D3}"/>
                </a:ext>
              </a:extLst>
            </p:cNvPr>
            <p:cNvSpPr txBox="1"/>
            <p:nvPr/>
          </p:nvSpPr>
          <p:spPr>
            <a:xfrm>
              <a:off x="2582882" y="639066"/>
              <a:ext cx="9189349" cy="2081459"/>
            </a:xfrm>
            <a:prstGeom prst="rect">
              <a:avLst/>
            </a:prstGeom>
            <a:noFill/>
          </p:spPr>
          <p:txBody>
            <a:bodyPr wrap="square" lIns="0" tIns="0" rIns="0" bIns="0" rtlCol="0">
              <a:spAutoFit/>
            </a:bodyPr>
            <a:lstStyle/>
            <a:p>
              <a:pPr algn="ctr" defTabSz="685732">
                <a:lnSpc>
                  <a:spcPct val="121000"/>
                </a:lnSpc>
              </a:pPr>
              <a:endParaRPr lang="en-US" sz="3000" dirty="0">
                <a:solidFill>
                  <a:srgbClr val="FF0000"/>
                </a:solidFill>
                <a:latin typeface="Times New Roman" pitchFamily="18" charset="0"/>
                <a:cs typeface="Times New Roman" pitchFamily="18" charset="0"/>
              </a:endParaRPr>
            </a:p>
          </p:txBody>
        </p:sp>
      </p:grpSp>
      <p:pic>
        <p:nvPicPr>
          <p:cNvPr id="6" name="Picture 5">
            <a:extLst>
              <a:ext uri="{FF2B5EF4-FFF2-40B4-BE49-F238E27FC236}">
                <a16:creationId xmlns:a16="http://schemas.microsoft.com/office/drawing/2014/main" id="{6CDE6C19-37AA-4D55-B203-0CA4C11C25D6}"/>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300036" y="474806"/>
            <a:ext cx="1371600" cy="1067823"/>
          </a:xfrm>
          <a:prstGeom prst="rect">
            <a:avLst/>
          </a:prstGeom>
        </p:spPr>
      </p:pic>
      <p:pic>
        <p:nvPicPr>
          <p:cNvPr id="7" name="Picture 6">
            <a:extLst>
              <a:ext uri="{FF2B5EF4-FFF2-40B4-BE49-F238E27FC236}">
                <a16:creationId xmlns:a16="http://schemas.microsoft.com/office/drawing/2014/main" id="{A9E21BF8-DFDC-47FA-9179-0DA83D210266}"/>
              </a:ext>
            </a:extLst>
          </p:cNvPr>
          <p:cNvPicPr>
            <a:picLocks noChangeAspect="1"/>
          </p:cNvPicPr>
          <p:nvPr/>
        </p:nvPicPr>
        <p:blipFill>
          <a:blip r:embed="rId9">
            <a:alphaModFix amt="67000"/>
            <a:extLst>
              <a:ext uri="{28A0092B-C50C-407E-A947-70E740481C1C}">
                <a14:useLocalDpi xmlns:a14="http://schemas.microsoft.com/office/drawing/2010/main" val="0"/>
              </a:ext>
            </a:extLst>
          </a:blip>
          <a:srcRect/>
          <a:stretch/>
        </p:blipFill>
        <p:spPr>
          <a:xfrm>
            <a:off x="379655" y="1374249"/>
            <a:ext cx="1214771" cy="3340620"/>
          </a:xfrm>
          <a:prstGeom prst="rect">
            <a:avLst/>
          </a:prstGeom>
        </p:spPr>
      </p:pic>
      <p:pic>
        <p:nvPicPr>
          <p:cNvPr id="9" name="Picture 8">
            <a:extLst>
              <a:ext uri="{FF2B5EF4-FFF2-40B4-BE49-F238E27FC236}">
                <a16:creationId xmlns:a16="http://schemas.microsoft.com/office/drawing/2014/main" id="{30BF07C3-4F38-4220-AD03-4C6C0ECBDC76}"/>
              </a:ext>
            </a:extLst>
          </p:cNvPr>
          <p:cNvPicPr>
            <a:picLocks noChangeAspect="1"/>
          </p:cNvPicPr>
          <p:nvPr/>
        </p:nvPicPr>
        <p:blipFill>
          <a:blip r:embed="rId10"/>
          <a:stretch>
            <a:fillRect/>
          </a:stretch>
        </p:blipFill>
        <p:spPr>
          <a:xfrm>
            <a:off x="401007" y="3522684"/>
            <a:ext cx="1110420" cy="1143000"/>
          </a:xfrm>
          <a:prstGeom prst="rect">
            <a:avLst/>
          </a:prstGeom>
        </p:spPr>
      </p:pic>
      <p:pic>
        <p:nvPicPr>
          <p:cNvPr id="24" name="Picture 23">
            <a:extLst>
              <a:ext uri="{FF2B5EF4-FFF2-40B4-BE49-F238E27FC236}">
                <a16:creationId xmlns:a16="http://schemas.microsoft.com/office/drawing/2014/main" id="{F9C79009-6437-4B91-9359-59C563024011}"/>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478045" y="3589565"/>
            <a:ext cx="1015581" cy="1121604"/>
          </a:xfrm>
          <a:prstGeom prst="rect">
            <a:avLst/>
          </a:prstGeom>
        </p:spPr>
      </p:pic>
      <p:pic>
        <p:nvPicPr>
          <p:cNvPr id="13" name="Picture 12">
            <a:extLst>
              <a:ext uri="{FF2B5EF4-FFF2-40B4-BE49-F238E27FC236}">
                <a16:creationId xmlns:a16="http://schemas.microsoft.com/office/drawing/2014/main" id="{10273A81-4537-406E-B3CE-A31805A589E9}"/>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478185" y="3502019"/>
            <a:ext cx="1015301" cy="1217060"/>
          </a:xfrm>
          <a:prstGeom prst="rect">
            <a:avLst/>
          </a:prstGeom>
        </p:spPr>
      </p:pic>
      <p:pic>
        <p:nvPicPr>
          <p:cNvPr id="26" name="59c3c5f047238">
            <a:hlinkClick r:id="" action="ppaction://media"/>
            <a:extLst>
              <a:ext uri="{FF2B5EF4-FFF2-40B4-BE49-F238E27FC236}">
                <a16:creationId xmlns:a16="http://schemas.microsoft.com/office/drawing/2014/main" id="{B0D31032-F0AD-4067-9A69-879234BD82E0}"/>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979887" y="1019109"/>
            <a:ext cx="365523" cy="365523"/>
          </a:xfrm>
          <a:prstGeom prst="rect">
            <a:avLst/>
          </a:prstGeom>
        </p:spPr>
      </p:pic>
      <p:grpSp>
        <p:nvGrpSpPr>
          <p:cNvPr id="20" name="Group 19">
            <a:extLst>
              <a:ext uri="{FF2B5EF4-FFF2-40B4-BE49-F238E27FC236}">
                <a16:creationId xmlns:a16="http://schemas.microsoft.com/office/drawing/2014/main" id="{D4FF72DE-D505-4678-82C6-4CE0B4F6B44B}"/>
              </a:ext>
            </a:extLst>
          </p:cNvPr>
          <p:cNvGrpSpPr/>
          <p:nvPr/>
        </p:nvGrpSpPr>
        <p:grpSpPr>
          <a:xfrm>
            <a:off x="1511426" y="1446759"/>
            <a:ext cx="7429332" cy="2648992"/>
            <a:chOff x="3022849" y="4569738"/>
            <a:chExt cx="14858662" cy="5297984"/>
          </a:xfrm>
        </p:grpSpPr>
        <p:grpSp>
          <p:nvGrpSpPr>
            <p:cNvPr id="31" name="Group 30">
              <a:extLst>
                <a:ext uri="{FF2B5EF4-FFF2-40B4-BE49-F238E27FC236}">
                  <a16:creationId xmlns:a16="http://schemas.microsoft.com/office/drawing/2014/main" id="{04D31C84-2B29-4E7C-9AEF-2C53455D5251}"/>
                </a:ext>
              </a:extLst>
            </p:cNvPr>
            <p:cNvGrpSpPr/>
            <p:nvPr/>
          </p:nvGrpSpPr>
          <p:grpSpPr>
            <a:xfrm>
              <a:off x="3022849" y="4577118"/>
              <a:ext cx="14858661" cy="5290604"/>
              <a:chOff x="3022849" y="2508654"/>
              <a:chExt cx="14858661" cy="5290604"/>
            </a:xfrm>
          </p:grpSpPr>
          <p:grpSp>
            <p:nvGrpSpPr>
              <p:cNvPr id="32" name="Group 31">
                <a:extLst>
                  <a:ext uri="{FF2B5EF4-FFF2-40B4-BE49-F238E27FC236}">
                    <a16:creationId xmlns:a16="http://schemas.microsoft.com/office/drawing/2014/main" id="{5BC2F145-4ECB-4CE1-988B-BE79ABD14B4C}"/>
                  </a:ext>
                </a:extLst>
              </p:cNvPr>
              <p:cNvGrpSpPr/>
              <p:nvPr/>
            </p:nvGrpSpPr>
            <p:grpSpPr>
              <a:xfrm>
                <a:off x="3022849" y="2508654"/>
                <a:ext cx="14858661" cy="5290604"/>
                <a:chOff x="3116361" y="2599228"/>
                <a:chExt cx="14858661" cy="5290604"/>
              </a:xfrm>
            </p:grpSpPr>
            <p:sp>
              <p:nvSpPr>
                <p:cNvPr id="35" name="Rectangle: Rounded Corners 34">
                  <a:extLst>
                    <a:ext uri="{FF2B5EF4-FFF2-40B4-BE49-F238E27FC236}">
                      <a16:creationId xmlns:a16="http://schemas.microsoft.com/office/drawing/2014/main" id="{8EB49714-E976-4580-BFD9-842ACA92B91A}"/>
                    </a:ext>
                  </a:extLst>
                </p:cNvPr>
                <p:cNvSpPr/>
                <p:nvPr/>
              </p:nvSpPr>
              <p:spPr>
                <a:xfrm>
                  <a:off x="5486400" y="3390900"/>
                  <a:ext cx="12042292" cy="1524000"/>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Rounded Corners 35">
                  <a:extLst>
                    <a:ext uri="{FF2B5EF4-FFF2-40B4-BE49-F238E27FC236}">
                      <a16:creationId xmlns:a16="http://schemas.microsoft.com/office/drawing/2014/main" id="{2F79DD5E-56CE-48D5-AECD-1585F2B23263}"/>
                    </a:ext>
                  </a:extLst>
                </p:cNvPr>
                <p:cNvSpPr/>
                <p:nvPr/>
              </p:nvSpPr>
              <p:spPr>
                <a:xfrm>
                  <a:off x="3116361" y="2599228"/>
                  <a:ext cx="14858661" cy="5290604"/>
                </a:xfrm>
                <a:prstGeom prst="roundRect">
                  <a:avLst/>
                </a:prstGeom>
                <a:solidFill>
                  <a:schemeClr val="bg1"/>
                </a:solidFill>
                <a:ln w="3810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Rectangle 33">
                <a:extLst>
                  <a:ext uri="{FF2B5EF4-FFF2-40B4-BE49-F238E27FC236}">
                    <a16:creationId xmlns:a16="http://schemas.microsoft.com/office/drawing/2014/main" id="{CF57F85E-3EBE-412D-AA0E-CE725B4ACE06}"/>
                  </a:ext>
                </a:extLst>
              </p:cNvPr>
              <p:cNvSpPr/>
              <p:nvPr/>
            </p:nvSpPr>
            <p:spPr>
              <a:xfrm>
                <a:off x="4898623" y="3462162"/>
                <a:ext cx="369462" cy="1292662"/>
              </a:xfrm>
              <a:prstGeom prst="rect">
                <a:avLst/>
              </a:prstGeom>
              <a:noFill/>
            </p:spPr>
            <p:txBody>
              <a:bodyPr wrap="none" lIns="91440" tIns="45720" rIns="91440" bIns="45720">
                <a:spAutoFit/>
              </a:bodyPr>
              <a:lstStyle/>
              <a:p>
                <a:pPr algn="ctr"/>
                <a:endParaRPr lang="en-US" sz="3600" b="1" dirty="0">
                  <a:ln w="0"/>
                  <a:latin typeface="VNI-Truck" panose="00000400000000000000" pitchFamily="2" charset="0"/>
                </a:endParaRPr>
              </a:p>
            </p:txBody>
          </p:sp>
        </p:grpSp>
        <p:sp>
          <p:nvSpPr>
            <p:cNvPr id="55" name="Rectangle 54">
              <a:extLst>
                <a:ext uri="{FF2B5EF4-FFF2-40B4-BE49-F238E27FC236}">
                  <a16:creationId xmlns:a16="http://schemas.microsoft.com/office/drawing/2014/main" id="{E78B5F60-E22A-412D-93B4-2627A04755B7}"/>
                </a:ext>
              </a:extLst>
            </p:cNvPr>
            <p:cNvSpPr/>
            <p:nvPr/>
          </p:nvSpPr>
          <p:spPr>
            <a:xfrm>
              <a:off x="3188847" y="4569738"/>
              <a:ext cx="14692664" cy="1200328"/>
            </a:xfrm>
            <a:prstGeom prst="rect">
              <a:avLst/>
            </a:prstGeom>
            <a:noFill/>
          </p:spPr>
          <p:txBody>
            <a:bodyPr wrap="square" lIns="91440" tIns="45720" rIns="91440" bIns="45720">
              <a:spAutoFit/>
            </a:bodyPr>
            <a:lstStyle/>
            <a:p>
              <a:endParaRPr lang="en-US" sz="3300" dirty="0">
                <a:ln w="0"/>
                <a:solidFill>
                  <a:schemeClr val="bg2"/>
                </a:solidFill>
                <a:latin typeface="Times New Roman" pitchFamily="18" charset="0"/>
                <a:cs typeface="Times New Roman" pitchFamily="18" charset="0"/>
              </a:endParaRPr>
            </a:p>
          </p:txBody>
        </p:sp>
      </p:grpSp>
      <p:sp>
        <p:nvSpPr>
          <p:cNvPr id="2" name="Rectangle 1"/>
          <p:cNvSpPr/>
          <p:nvPr/>
        </p:nvSpPr>
        <p:spPr>
          <a:xfrm>
            <a:off x="1671636" y="280736"/>
            <a:ext cx="7003594" cy="584775"/>
          </a:xfrm>
          <a:prstGeom prst="rect">
            <a:avLst/>
          </a:prstGeom>
        </p:spPr>
        <p:txBody>
          <a:bodyPr wrap="square">
            <a:spAutoFit/>
          </a:bodyPr>
          <a:lstStyle/>
          <a:p>
            <a:r>
              <a:rPr lang="nl-NL" sz="3200" dirty="0" smtClean="0">
                <a:latin typeface="Times New Roman" panose="02020603050405020304" pitchFamily="18" charset="0"/>
                <a:cs typeface="Times New Roman" panose="02020603050405020304" pitchFamily="18" charset="0"/>
              </a:rPr>
              <a:t>Câu 1:Hoạt </a:t>
            </a:r>
            <a:r>
              <a:rPr lang="nl-NL" sz="3200" dirty="0">
                <a:latin typeface="Times New Roman" panose="02020603050405020304" pitchFamily="18" charset="0"/>
                <a:cs typeface="Times New Roman" panose="02020603050405020304" pitchFamily="18" charset="0"/>
              </a:rPr>
              <a:t>động sản xuất thủ công là gì?</a:t>
            </a:r>
            <a:endParaRPr lang="vi-VN" sz="3200" dirty="0"/>
          </a:p>
        </p:txBody>
      </p:sp>
      <p:sp>
        <p:nvSpPr>
          <p:cNvPr id="19" name="Google Shape;200;p32"/>
          <p:cNvSpPr txBox="1">
            <a:spLocks/>
          </p:cNvSpPr>
          <p:nvPr/>
        </p:nvSpPr>
        <p:spPr>
          <a:xfrm>
            <a:off x="1821199" y="1527414"/>
            <a:ext cx="7007975" cy="1967189"/>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nl-NL" sz="2800" dirty="0" smtClean="0">
                <a:latin typeface="Times New Roman" pitchFamily="18" charset="0"/>
                <a:cs typeface="Times New Roman" pitchFamily="18" charset="0"/>
              </a:rPr>
              <a:t>   Hoạt động sản xuất thủ  công  là hoạt động tạo ra sản phẩm chủ yếu bằng tay với công cụ đơn giản và thưởng sử dụng nguyên liệu lấy từ thiên nhiên.</a:t>
            </a:r>
            <a:endParaRPr lang="en-US" sz="2800" dirty="0">
              <a:latin typeface="Times New Roman" pitchFamily="18" charset="0"/>
              <a:cs typeface="Times New Roman" pitchFamily="18" charset="0"/>
            </a:endParaRPr>
          </a:p>
        </p:txBody>
      </p:sp>
    </p:spTree>
    <p:extLst>
      <p:ext uri="{BB962C8B-B14F-4D97-AF65-F5344CB8AC3E}">
        <p14:creationId xmlns:p14="http://schemas.microsoft.com/office/powerpoint/2010/main" val="2470412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65000">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14:bounceEnd="65000">
                                          <p:cBhvr additive="base">
                                            <p:cTn id="7" dur="1000" fill="hold"/>
                                            <p:tgtEl>
                                              <p:spTgt spid="42"/>
                                            </p:tgtEl>
                                            <p:attrNameLst>
                                              <p:attrName>ppt_x</p:attrName>
                                            </p:attrNameLst>
                                          </p:cBhvr>
                                          <p:tavLst>
                                            <p:tav tm="0">
                                              <p:val>
                                                <p:strVal val="#ppt_x"/>
                                              </p:val>
                                            </p:tav>
                                            <p:tav tm="100000">
                                              <p:val>
                                                <p:strVal val="#ppt_x"/>
                                              </p:val>
                                            </p:tav>
                                          </p:tavLst>
                                        </p:anim>
                                        <p:anim calcmode="lin" valueType="num" p14:bounceEnd="65000">
                                          <p:cBhvr additive="base">
                                            <p:cTn id="8" dur="1000" fill="hold"/>
                                            <p:tgtEl>
                                              <p:spTgt spid="4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nodeType="clickEffect" p14:presetBounceEnd="58000">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14:bounceEnd="58000">
                                          <p:cBhvr additive="base">
                                            <p:cTn id="13" dur="1000" fill="hold"/>
                                            <p:tgtEl>
                                              <p:spTgt spid="6"/>
                                            </p:tgtEl>
                                            <p:attrNameLst>
                                              <p:attrName>ppt_x</p:attrName>
                                            </p:attrNameLst>
                                          </p:cBhvr>
                                          <p:tavLst>
                                            <p:tav tm="0">
                                              <p:val>
                                                <p:strVal val="0-#ppt_w/2"/>
                                              </p:val>
                                            </p:tav>
                                            <p:tav tm="100000">
                                              <p:val>
                                                <p:strVal val="#ppt_x"/>
                                              </p:val>
                                            </p:tav>
                                          </p:tavLst>
                                        </p:anim>
                                        <p:anim calcmode="lin" valueType="num" p14:bounceEnd="58000">
                                          <p:cBhvr additive="base">
                                            <p:cTn id="14" dur="1000" fill="hold"/>
                                            <p:tgtEl>
                                              <p:spTgt spid="6"/>
                                            </p:tgtEl>
                                            <p:attrNameLst>
                                              <p:attrName>ppt_y</p:attrName>
                                            </p:attrNameLst>
                                          </p:cBhvr>
                                          <p:tavLst>
                                            <p:tav tm="0">
                                              <p:val>
                                                <p:strVal val="0-#ppt_h/2"/>
                                              </p:val>
                                            </p:tav>
                                            <p:tav tm="100000">
                                              <p:val>
                                                <p:strVal val="#ppt_y"/>
                                              </p:val>
                                            </p:tav>
                                          </p:tavLst>
                                        </p:anim>
                                      </p:childTnLst>
                                      <p:subTnLst>
                                        <p:audio>
                                          <p:cMediaNode vol="15000">
                                            <p:cTn display="0" masterRel="sameClick">
                                              <p:stCondLst>
                                                <p:cond evt="begin" delay="0">
                                                  <p:tn val="11"/>
                                                </p:cond>
                                              </p:stCondLst>
                                              <p:endCondLst>
                                                <p:cond evt="onStopAudio" delay="0">
                                                  <p:tgtEl>
                                                    <p:sldTgt/>
                                                  </p:tgtEl>
                                                </p:cond>
                                              </p:endCondLst>
                                            </p:cTn>
                                            <p:tgtEl>
                                              <p:sndTgt r:embed="rId4" name="DiaBayDen.wav"/>
                                            </p:tgtEl>
                                          </p:cMediaNode>
                                        </p:audio>
                                      </p:subTnLst>
                                    </p:cTn>
                                  </p:par>
                                </p:childTnLst>
                              </p:cTn>
                            </p:par>
                            <p:par>
                              <p:cTn id="15" fill="hold">
                                <p:stCondLst>
                                  <p:cond delay="1000"/>
                                </p:stCondLst>
                                <p:childTnLst>
                                  <p:par>
                                    <p:cTn id="16" presetID="22" presetClass="entr" presetSubtype="1"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up)">
                                          <p:cBhvr>
                                            <p:cTn id="18" dur="500"/>
                                            <p:tgtEl>
                                              <p:spTgt spid="7"/>
                                            </p:tgtEl>
                                          </p:cBhvr>
                                        </p:animEffect>
                                      </p:childTnLst>
                                    </p:cTn>
                                  </p:par>
                                </p:childTnLst>
                              </p:cTn>
                            </p:par>
                            <p:par>
                              <p:cTn id="19" fill="hold">
                                <p:stCondLst>
                                  <p:cond delay="1500"/>
                                </p:stCondLst>
                                <p:childTnLst>
                                  <p:par>
                                    <p:cTn id="20" presetID="1" presetClass="exit" presetSubtype="0" fill="hold" nodeType="afterEffect">
                                      <p:stCondLst>
                                        <p:cond delay="0"/>
                                      </p:stCondLst>
                                      <p:childTnLst>
                                        <p:set>
                                          <p:cBhvr>
                                            <p:cTn id="21" dur="1" fill="hold">
                                              <p:stCondLst>
                                                <p:cond delay="0"/>
                                              </p:stCondLst>
                                            </p:cTn>
                                            <p:tgtEl>
                                              <p:spTgt spid="24"/>
                                            </p:tgtEl>
                                            <p:attrNameLst>
                                              <p:attrName>style.visibility</p:attrName>
                                            </p:attrNameLst>
                                          </p:cBhvr>
                                          <p:to>
                                            <p:strVal val="hidden"/>
                                          </p:to>
                                        </p:set>
                                      </p:childTnLst>
                                    </p:cTn>
                                  </p:par>
                                  <p:par>
                                    <p:cTn id="22" presetID="1"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childTnLst>
                                    </p:cTn>
                                  </p:par>
                                </p:childTnLst>
                              </p:cTn>
                            </p:par>
                            <p:par>
                              <p:cTn id="24" fill="hold">
                                <p:stCondLst>
                                  <p:cond delay="1500"/>
                                </p:stCondLst>
                                <p:childTnLst>
                                  <p:par>
                                    <p:cTn id="25" presetID="42" presetClass="path" presetSubtype="0" accel="50000" decel="50000" fill="hold" nodeType="afterEffect">
                                      <p:stCondLst>
                                        <p:cond delay="0"/>
                                      </p:stCondLst>
                                      <p:childTnLst>
                                        <p:animMotion origin="layout" path="M 2.70833E-6 -4.81481E-6 L 0.00677 -0.5155 " pathEditMode="relative" rAng="0" ptsTypes="AA">
                                          <p:cBhvr>
                                            <p:cTn id="26" dur="15000" fill="hold"/>
                                            <p:tgtEl>
                                              <p:spTgt spid="9"/>
                                            </p:tgtEl>
                                            <p:attrNameLst>
                                              <p:attrName>ppt_x</p:attrName>
                                              <p:attrName>ppt_y</p:attrName>
                                            </p:attrNameLst>
                                          </p:cBhvr>
                                          <p:rCtr x="339" y="-25787"/>
                                        </p:animMotion>
                                      </p:childTnLst>
                                    </p:cTn>
                                  </p:par>
                                  <p:par>
                                    <p:cTn id="27" presetID="6" presetClass="emph" presetSubtype="0" fill="hold" nodeType="withEffect">
                                      <p:stCondLst>
                                        <p:cond delay="0"/>
                                      </p:stCondLst>
                                      <p:childTnLst>
                                        <p:animScale>
                                          <p:cBhvr>
                                            <p:cTn id="28" dur="15000" fill="hold"/>
                                            <p:tgtEl>
                                              <p:spTgt spid="9"/>
                                            </p:tgtEl>
                                          </p:cBhvr>
                                          <p:by x="50000" y="50000"/>
                                        </p:animScale>
                                      </p:childTnLst>
                                    </p:cTn>
                                  </p:par>
                                  <p:par>
                                    <p:cTn id="29" presetID="22" presetClass="exit" presetSubtype="4" fill="hold" nodeType="withEffect">
                                      <p:stCondLst>
                                        <p:cond delay="0"/>
                                      </p:stCondLst>
                                      <p:childTnLst>
                                        <p:animEffect transition="out" filter="wipe(down)">
                                          <p:cBhvr>
                                            <p:cTn id="30" dur="15000"/>
                                            <p:tgtEl>
                                              <p:spTgt spid="7"/>
                                            </p:tgtEl>
                                          </p:cBhvr>
                                        </p:animEffect>
                                        <p:set>
                                          <p:cBhvr>
                                            <p:cTn id="31" dur="1" fill="hold">
                                              <p:stCondLst>
                                                <p:cond delay="14999"/>
                                              </p:stCondLst>
                                            </p:cTn>
                                            <p:tgtEl>
                                              <p:spTgt spid="7"/>
                                            </p:tgtEl>
                                            <p:attrNameLst>
                                              <p:attrName>style.visibility</p:attrName>
                                            </p:attrNameLst>
                                          </p:cBhvr>
                                          <p:to>
                                            <p:strVal val="hidden"/>
                                          </p:to>
                                        </p:set>
                                      </p:childTnLst>
                                      <p:subTnLst>
                                        <p:audio>
                                          <p:cMediaNode vol="20000">
                                            <p:cTn display="0" masterRel="sameClick">
                                              <p:stCondLst>
                                                <p:cond evt="begin" delay="0">
                                                  <p:tn val="29"/>
                                                </p:cond>
                                              </p:stCondLst>
                                              <p:endCondLst>
                                                <p:cond evt="onStopAudio" delay="0">
                                                  <p:tgtEl>
                                                    <p:sldTgt/>
                                                  </p:tgtEl>
                                                </p:cond>
                                              </p:endCondLst>
                                            </p:cTn>
                                            <p:tgtEl>
                                              <p:sndTgt r:embed="rId5" name="AmThanhDiaBay.wav"/>
                                            </p:tgtEl>
                                          </p:cMediaNode>
                                        </p:audio>
                                      </p:subTnLst>
                                    </p:cTn>
                                  </p:par>
                                </p:childTnLst>
                              </p:cTn>
                            </p:par>
                            <p:par>
                              <p:cTn id="32" fill="hold">
                                <p:stCondLst>
                                  <p:cond delay="16500"/>
                                </p:stCondLst>
                                <p:childTnLst>
                                  <p:par>
                                    <p:cTn id="33" presetID="32" presetClass="emph" presetSubtype="0" repeatCount="3000" fill="hold" nodeType="afterEffect">
                                      <p:stCondLst>
                                        <p:cond delay="0"/>
                                      </p:stCondLst>
                                      <p:childTnLst>
                                        <p:animRot by="120000">
                                          <p:cBhvr>
                                            <p:cTn id="34" dur="75" fill="hold">
                                              <p:stCondLst>
                                                <p:cond delay="0"/>
                                              </p:stCondLst>
                                            </p:cTn>
                                            <p:tgtEl>
                                              <p:spTgt spid="6"/>
                                            </p:tgtEl>
                                            <p:attrNameLst>
                                              <p:attrName>r</p:attrName>
                                            </p:attrNameLst>
                                          </p:cBhvr>
                                        </p:animRot>
                                        <p:animRot by="-240000">
                                          <p:cBhvr>
                                            <p:cTn id="35" dur="150" fill="hold">
                                              <p:stCondLst>
                                                <p:cond delay="150"/>
                                              </p:stCondLst>
                                            </p:cTn>
                                            <p:tgtEl>
                                              <p:spTgt spid="6"/>
                                            </p:tgtEl>
                                            <p:attrNameLst>
                                              <p:attrName>r</p:attrName>
                                            </p:attrNameLst>
                                          </p:cBhvr>
                                        </p:animRot>
                                        <p:animRot by="240000">
                                          <p:cBhvr>
                                            <p:cTn id="36" dur="150" fill="hold">
                                              <p:stCondLst>
                                                <p:cond delay="300"/>
                                              </p:stCondLst>
                                            </p:cTn>
                                            <p:tgtEl>
                                              <p:spTgt spid="6"/>
                                            </p:tgtEl>
                                            <p:attrNameLst>
                                              <p:attrName>r</p:attrName>
                                            </p:attrNameLst>
                                          </p:cBhvr>
                                        </p:animRot>
                                        <p:animRot by="-240000">
                                          <p:cBhvr>
                                            <p:cTn id="37" dur="150" fill="hold">
                                              <p:stCondLst>
                                                <p:cond delay="450"/>
                                              </p:stCondLst>
                                            </p:cTn>
                                            <p:tgtEl>
                                              <p:spTgt spid="6"/>
                                            </p:tgtEl>
                                            <p:attrNameLst>
                                              <p:attrName>r</p:attrName>
                                            </p:attrNameLst>
                                          </p:cBhvr>
                                        </p:animRot>
                                        <p:animRot by="120000">
                                          <p:cBhvr>
                                            <p:cTn id="38" dur="150" fill="hold">
                                              <p:stCondLst>
                                                <p:cond delay="600"/>
                                              </p:stCondLst>
                                            </p:cTn>
                                            <p:tgtEl>
                                              <p:spTgt spid="6"/>
                                            </p:tgtEl>
                                            <p:attrNameLst>
                                              <p:attrName>r</p:attrName>
                                            </p:attrNameLst>
                                          </p:cBhvr>
                                        </p:animRot>
                                      </p:childTnLst>
                                      <p:subTnLst>
                                        <p:audio>
                                          <p:cMediaNode>
                                            <p:cTn display="0" masterRel="sameClick">
                                              <p:stCondLst>
                                                <p:cond evt="begin" delay="0">
                                                  <p:tn val="33"/>
                                                </p:cond>
                                              </p:stCondLst>
                                              <p:endCondLst>
                                                <p:cond evt="onStopAudio" delay="0">
                                                  <p:tgtEl>
                                                    <p:sldTgt/>
                                                  </p:tgtEl>
                                                </p:cond>
                                              </p:endCondLst>
                                            </p:cTn>
                                            <p:tgtEl>
                                              <p:sndTgt r:embed="rId6" name="AmHetGio.wav"/>
                                            </p:tgtEl>
                                          </p:cMediaNode>
                                        </p:audio>
                                      </p:subTnLst>
                                    </p:cTn>
                                  </p:par>
                                  <p:par>
                                    <p:cTn id="39" presetID="10" presetClass="exit" presetSubtype="0" fill="hold" nodeType="withEffect">
                                      <p:stCondLst>
                                        <p:cond delay="0"/>
                                      </p:stCondLst>
                                      <p:childTnLst>
                                        <p:animEffect transition="out" filter="fade">
                                          <p:cBhvr>
                                            <p:cTn id="40" dur="500"/>
                                            <p:tgtEl>
                                              <p:spTgt spid="7"/>
                                            </p:tgtEl>
                                          </p:cBhvr>
                                        </p:animEffect>
                                        <p:set>
                                          <p:cBhvr>
                                            <p:cTn id="41" dur="1" fill="hold">
                                              <p:stCondLst>
                                                <p:cond delay="499"/>
                                              </p:stCondLst>
                                            </p:cTn>
                                            <p:tgtEl>
                                              <p:spTgt spid="7"/>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500"/>
                                            <p:tgtEl>
                                              <p:spTgt spid="9"/>
                                            </p:tgtEl>
                                          </p:cBhvr>
                                        </p:animEffect>
                                        <p:set>
                                          <p:cBhvr>
                                            <p:cTn id="44" dur="1" fill="hold">
                                              <p:stCondLst>
                                                <p:cond delay="499"/>
                                              </p:stCondLst>
                                            </p:cTn>
                                            <p:tgtEl>
                                              <p:spTgt spid="9"/>
                                            </p:tgtEl>
                                            <p:attrNameLst>
                                              <p:attrName>style.visibility</p:attrName>
                                            </p:attrNameLst>
                                          </p:cBhvr>
                                          <p:to>
                                            <p:strVal val="hidden"/>
                                          </p:to>
                                        </p:set>
                                      </p:childTnLst>
                                    </p:cTn>
                                  </p:par>
                                  <p:par>
                                    <p:cTn id="45" presetID="47" presetClass="entr" presetSubtype="0" fill="hold" nodeType="with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1000"/>
                                            <p:tgtEl>
                                              <p:spTgt spid="13"/>
                                            </p:tgtEl>
                                          </p:cBhvr>
                                        </p:animEffect>
                                        <p:anim calcmode="lin" valueType="num">
                                          <p:cBhvr>
                                            <p:cTn id="48" dur="1000" fill="hold"/>
                                            <p:tgtEl>
                                              <p:spTgt spid="13"/>
                                            </p:tgtEl>
                                            <p:attrNameLst>
                                              <p:attrName>ppt_x</p:attrName>
                                            </p:attrNameLst>
                                          </p:cBhvr>
                                          <p:tavLst>
                                            <p:tav tm="0">
                                              <p:val>
                                                <p:strVal val="#ppt_x"/>
                                              </p:val>
                                            </p:tav>
                                            <p:tav tm="100000">
                                              <p:val>
                                                <p:strVal val="#ppt_x"/>
                                              </p:val>
                                            </p:tav>
                                          </p:tavLst>
                                        </p:anim>
                                        <p:anim calcmode="lin" valueType="num">
                                          <p:cBhvr>
                                            <p:cTn id="49" dur="1000" fill="hold"/>
                                            <p:tgtEl>
                                              <p:spTgt spid="13"/>
                                            </p:tgtEl>
                                            <p:attrNameLst>
                                              <p:attrName>ppt_y</p:attrName>
                                            </p:attrNameLst>
                                          </p:cBhvr>
                                          <p:tavLst>
                                            <p:tav tm="0">
                                              <p:val>
                                                <p:strVal val="#ppt_y-.1"/>
                                              </p:val>
                                            </p:tav>
                                            <p:tav tm="100000">
                                              <p:val>
                                                <p:strVal val="#ppt_y"/>
                                              </p:val>
                                            </p:tav>
                                          </p:tavLst>
                                        </p:anim>
                                      </p:childTnLst>
                                    </p:cTn>
                                  </p:par>
                                  <p:par>
                                    <p:cTn id="50" presetID="1" presetClass="mediacall" presetSubtype="0" fill="hold" nodeType="withEffect">
                                      <p:stCondLst>
                                        <p:cond delay="0"/>
                                      </p:stCondLst>
                                      <p:childTnLst>
                                        <p:cmd type="call" cmd="playFrom(0.0)">
                                          <p:cBhvr>
                                            <p:cTn id="51" dur="4576" fill="hold"/>
                                            <p:tgtEl>
                                              <p:spTgt spid="26"/>
                                            </p:tgtEl>
                                          </p:cBhvr>
                                        </p:cmd>
                                      </p:childTnLst>
                                    </p:cTn>
                                  </p:par>
                                  <p:par>
                                    <p:cTn id="52" presetID="2" presetClass="exit" presetSubtype="3" accel="80000" decel="20000" fill="hold" nodeType="withEffect">
                                      <p:stCondLst>
                                        <p:cond delay="0"/>
                                      </p:stCondLst>
                                      <p:childTnLst>
                                        <p:anim calcmode="lin" valueType="num">
                                          <p:cBhvr additive="base">
                                            <p:cTn id="53" dur="500"/>
                                            <p:tgtEl>
                                              <p:spTgt spid="6"/>
                                            </p:tgtEl>
                                            <p:attrNameLst>
                                              <p:attrName>ppt_x</p:attrName>
                                            </p:attrNameLst>
                                          </p:cBhvr>
                                          <p:tavLst>
                                            <p:tav tm="0">
                                              <p:val>
                                                <p:strVal val="ppt_x"/>
                                              </p:val>
                                            </p:tav>
                                            <p:tav tm="100000">
                                              <p:val>
                                                <p:strVal val="1+ppt_w/2"/>
                                              </p:val>
                                            </p:tav>
                                          </p:tavLst>
                                        </p:anim>
                                        <p:anim calcmode="lin" valueType="num">
                                          <p:cBhvr additive="base">
                                            <p:cTn id="54" dur="500"/>
                                            <p:tgtEl>
                                              <p:spTgt spid="6"/>
                                            </p:tgtEl>
                                            <p:attrNameLst>
                                              <p:attrName>ppt_y</p:attrName>
                                            </p:attrNameLst>
                                          </p:cBhvr>
                                          <p:tavLst>
                                            <p:tav tm="0">
                                              <p:val>
                                                <p:strVal val="ppt_y"/>
                                              </p:val>
                                            </p:tav>
                                            <p:tav tm="100000">
                                              <p:val>
                                                <p:strVal val="0-ppt_h/2"/>
                                              </p:val>
                                            </p:tav>
                                          </p:tavLst>
                                        </p:anim>
                                        <p:set>
                                          <p:cBhvr>
                                            <p:cTn id="55" dur="1" fill="hold">
                                              <p:stCondLst>
                                                <p:cond delay="499"/>
                                              </p:stCondLst>
                                            </p:cTn>
                                            <p:tgtEl>
                                              <p:spTgt spid="6"/>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20"/>
                                            </p:tgtEl>
                                            <p:attrNameLst>
                                              <p:attrName>style.visibility</p:attrName>
                                            </p:attrNameLst>
                                          </p:cBhvr>
                                          <p:to>
                                            <p:strVal val="visible"/>
                                          </p:to>
                                        </p:set>
                                        <p:animEffect transition="in" filter="barn(inVertical)">
                                          <p:cBhvr>
                                            <p:cTn id="60" dur="500"/>
                                            <p:tgtEl>
                                              <p:spTgt spid="20"/>
                                            </p:tgtEl>
                                          </p:cBhvr>
                                        </p:animEffect>
                                      </p:childTnLst>
                                    </p:cTn>
                                  </p:par>
                                </p:childTnLst>
                              </p:cTn>
                            </p:par>
                          </p:childTnLst>
                        </p:cTn>
                      </p:par>
                      <p:par>
                        <p:cTn id="61" fill="hold">
                          <p:stCondLst>
                            <p:cond delay="indefinite"/>
                          </p:stCondLst>
                          <p:childTnLst>
                            <p:par>
                              <p:cTn id="62" fill="hold">
                                <p:stCondLst>
                                  <p:cond delay="0"/>
                                </p:stCondLst>
                                <p:childTnLst>
                                  <p:par>
                                    <p:cTn id="63" presetID="32" presetClass="emph" presetSubtype="0" fill="hold" nodeType="clickEffect">
                                      <p:stCondLst>
                                        <p:cond delay="0"/>
                                      </p:stCondLst>
                                      <p:childTnLst>
                                        <p:animRot by="120000">
                                          <p:cBhvr>
                                            <p:cTn id="64" dur="100" fill="hold">
                                              <p:stCondLst>
                                                <p:cond delay="0"/>
                                              </p:stCondLst>
                                            </p:cTn>
                                            <p:tgtEl>
                                              <p:spTgt spid="20"/>
                                            </p:tgtEl>
                                            <p:attrNameLst>
                                              <p:attrName>r</p:attrName>
                                            </p:attrNameLst>
                                          </p:cBhvr>
                                        </p:animRot>
                                        <p:animRot by="-240000">
                                          <p:cBhvr>
                                            <p:cTn id="65" dur="200" fill="hold">
                                              <p:stCondLst>
                                                <p:cond delay="200"/>
                                              </p:stCondLst>
                                            </p:cTn>
                                            <p:tgtEl>
                                              <p:spTgt spid="20"/>
                                            </p:tgtEl>
                                            <p:attrNameLst>
                                              <p:attrName>r</p:attrName>
                                            </p:attrNameLst>
                                          </p:cBhvr>
                                        </p:animRot>
                                        <p:animRot by="240000">
                                          <p:cBhvr>
                                            <p:cTn id="66" dur="200" fill="hold">
                                              <p:stCondLst>
                                                <p:cond delay="400"/>
                                              </p:stCondLst>
                                            </p:cTn>
                                            <p:tgtEl>
                                              <p:spTgt spid="20"/>
                                            </p:tgtEl>
                                            <p:attrNameLst>
                                              <p:attrName>r</p:attrName>
                                            </p:attrNameLst>
                                          </p:cBhvr>
                                        </p:animRot>
                                        <p:animRot by="-240000">
                                          <p:cBhvr>
                                            <p:cTn id="67" dur="200" fill="hold">
                                              <p:stCondLst>
                                                <p:cond delay="600"/>
                                              </p:stCondLst>
                                            </p:cTn>
                                            <p:tgtEl>
                                              <p:spTgt spid="20"/>
                                            </p:tgtEl>
                                            <p:attrNameLst>
                                              <p:attrName>r</p:attrName>
                                            </p:attrNameLst>
                                          </p:cBhvr>
                                        </p:animRot>
                                        <p:animRot by="120000">
                                          <p:cBhvr>
                                            <p:cTn id="68" dur="200" fill="hold">
                                              <p:stCondLst>
                                                <p:cond delay="800"/>
                                              </p:stCondLst>
                                            </p:cTn>
                                            <p:tgtEl>
                                              <p:spTgt spid="20"/>
                                            </p:tgtEl>
                                            <p:attrNameLst>
                                              <p:attrName>r</p:attrName>
                                            </p:attrNameLst>
                                          </p:cBhvr>
                                        </p:animRot>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19">
                                                <p:txEl>
                                                  <p:pRg st="0" end="0"/>
                                                </p:txEl>
                                              </p:spTgt>
                                            </p:tgtEl>
                                            <p:attrNameLst>
                                              <p:attrName>style.visibility</p:attrName>
                                            </p:attrNameLst>
                                          </p:cBhvr>
                                          <p:to>
                                            <p:strVal val="visible"/>
                                          </p:to>
                                        </p:set>
                                        <p:anim calcmode="lin" valueType="num">
                                          <p:cBhvr additive="base">
                                            <p:cTn id="73"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9">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75" fill="hold" display="0">
                      <p:stCondLst>
                        <p:cond delay="indefinite"/>
                      </p:stCondLst>
                      <p:endCondLst>
                        <p:cond evt="onStopAudio" delay="0">
                          <p:tgtEl>
                            <p:sldTgt/>
                          </p:tgtEl>
                        </p:cond>
                      </p:endCondLst>
                    </p:cTn>
                    <p:tgtEl>
                      <p:spTgt spid="26"/>
                    </p:tgtEl>
                  </p:cMediaNode>
                </p:audio>
              </p:childTnLst>
            </p:cTn>
          </p:par>
        </p:tnLst>
        <p:bldLst>
          <p:bldP spid="19" grpId="0" build="p"/>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additive="base">
                                            <p:cTn id="7" dur="1000" fill="hold"/>
                                            <p:tgtEl>
                                              <p:spTgt spid="42"/>
                                            </p:tgtEl>
                                            <p:attrNameLst>
                                              <p:attrName>ppt_x</p:attrName>
                                            </p:attrNameLst>
                                          </p:cBhvr>
                                          <p:tavLst>
                                            <p:tav tm="0">
                                              <p:val>
                                                <p:strVal val="#ppt_x"/>
                                              </p:val>
                                            </p:tav>
                                            <p:tav tm="100000">
                                              <p:val>
                                                <p:strVal val="#ppt_x"/>
                                              </p:val>
                                            </p:tav>
                                          </p:tavLst>
                                        </p:anim>
                                        <p:anim calcmode="lin" valueType="num">
                                          <p:cBhvr additive="base">
                                            <p:cTn id="8" dur="1000" fill="hold"/>
                                            <p:tgtEl>
                                              <p:spTgt spid="4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1000" fill="hold"/>
                                            <p:tgtEl>
                                              <p:spTgt spid="6"/>
                                            </p:tgtEl>
                                            <p:attrNameLst>
                                              <p:attrName>ppt_x</p:attrName>
                                            </p:attrNameLst>
                                          </p:cBhvr>
                                          <p:tavLst>
                                            <p:tav tm="0">
                                              <p:val>
                                                <p:strVal val="0-#ppt_w/2"/>
                                              </p:val>
                                            </p:tav>
                                            <p:tav tm="100000">
                                              <p:val>
                                                <p:strVal val="#ppt_x"/>
                                              </p:val>
                                            </p:tav>
                                          </p:tavLst>
                                        </p:anim>
                                        <p:anim calcmode="lin" valueType="num">
                                          <p:cBhvr additive="base">
                                            <p:cTn id="14" dur="1000" fill="hold"/>
                                            <p:tgtEl>
                                              <p:spTgt spid="6"/>
                                            </p:tgtEl>
                                            <p:attrNameLst>
                                              <p:attrName>ppt_y</p:attrName>
                                            </p:attrNameLst>
                                          </p:cBhvr>
                                          <p:tavLst>
                                            <p:tav tm="0">
                                              <p:val>
                                                <p:strVal val="0-#ppt_h/2"/>
                                              </p:val>
                                            </p:tav>
                                            <p:tav tm="100000">
                                              <p:val>
                                                <p:strVal val="#ppt_y"/>
                                              </p:val>
                                            </p:tav>
                                          </p:tavLst>
                                        </p:anim>
                                      </p:childTnLst>
                                      <p:subTnLst>
                                        <p:audio>
                                          <p:cMediaNode vol="15000">
                                            <p:cTn display="0" masterRel="sameClick">
                                              <p:stCondLst>
                                                <p:cond evt="begin" delay="0">
                                                  <p:tn val="11"/>
                                                </p:cond>
                                              </p:stCondLst>
                                              <p:endCondLst>
                                                <p:cond evt="onStopAudio" delay="0">
                                                  <p:tgtEl>
                                                    <p:sldTgt/>
                                                  </p:tgtEl>
                                                </p:cond>
                                              </p:endCondLst>
                                            </p:cTn>
                                            <p:tgtEl>
                                              <p:sndTgt r:embed="rId14" name="DiaBayDen.wav"/>
                                            </p:tgtEl>
                                          </p:cMediaNode>
                                        </p:audio>
                                      </p:subTnLst>
                                    </p:cTn>
                                  </p:par>
                                </p:childTnLst>
                              </p:cTn>
                            </p:par>
                            <p:par>
                              <p:cTn id="15" fill="hold">
                                <p:stCondLst>
                                  <p:cond delay="1000"/>
                                </p:stCondLst>
                                <p:childTnLst>
                                  <p:par>
                                    <p:cTn id="16" presetID="22" presetClass="entr" presetSubtype="1"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up)">
                                          <p:cBhvr>
                                            <p:cTn id="18" dur="500"/>
                                            <p:tgtEl>
                                              <p:spTgt spid="7"/>
                                            </p:tgtEl>
                                          </p:cBhvr>
                                        </p:animEffect>
                                      </p:childTnLst>
                                    </p:cTn>
                                  </p:par>
                                </p:childTnLst>
                              </p:cTn>
                            </p:par>
                            <p:par>
                              <p:cTn id="19" fill="hold">
                                <p:stCondLst>
                                  <p:cond delay="1500"/>
                                </p:stCondLst>
                                <p:childTnLst>
                                  <p:par>
                                    <p:cTn id="20" presetID="1" presetClass="exit" presetSubtype="0" fill="hold" nodeType="afterEffect">
                                      <p:stCondLst>
                                        <p:cond delay="0"/>
                                      </p:stCondLst>
                                      <p:childTnLst>
                                        <p:set>
                                          <p:cBhvr>
                                            <p:cTn id="21" dur="1" fill="hold">
                                              <p:stCondLst>
                                                <p:cond delay="0"/>
                                              </p:stCondLst>
                                            </p:cTn>
                                            <p:tgtEl>
                                              <p:spTgt spid="24"/>
                                            </p:tgtEl>
                                            <p:attrNameLst>
                                              <p:attrName>style.visibility</p:attrName>
                                            </p:attrNameLst>
                                          </p:cBhvr>
                                          <p:to>
                                            <p:strVal val="hidden"/>
                                          </p:to>
                                        </p:set>
                                      </p:childTnLst>
                                    </p:cTn>
                                  </p:par>
                                  <p:par>
                                    <p:cTn id="22" presetID="1"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childTnLst>
                                    </p:cTn>
                                  </p:par>
                                </p:childTnLst>
                              </p:cTn>
                            </p:par>
                            <p:par>
                              <p:cTn id="24" fill="hold">
                                <p:stCondLst>
                                  <p:cond delay="1500"/>
                                </p:stCondLst>
                                <p:childTnLst>
                                  <p:par>
                                    <p:cTn id="25" presetID="42" presetClass="path" presetSubtype="0" accel="50000" decel="50000" fill="hold" nodeType="afterEffect">
                                      <p:stCondLst>
                                        <p:cond delay="0"/>
                                      </p:stCondLst>
                                      <p:childTnLst>
                                        <p:animMotion origin="layout" path="M 2.70833E-6 -4.81481E-6 L 0.00677 -0.5155 " pathEditMode="relative" rAng="0" ptsTypes="AA">
                                          <p:cBhvr>
                                            <p:cTn id="26" dur="15000" fill="hold"/>
                                            <p:tgtEl>
                                              <p:spTgt spid="9"/>
                                            </p:tgtEl>
                                            <p:attrNameLst>
                                              <p:attrName>ppt_x</p:attrName>
                                              <p:attrName>ppt_y</p:attrName>
                                            </p:attrNameLst>
                                          </p:cBhvr>
                                          <p:rCtr x="339" y="-25787"/>
                                        </p:animMotion>
                                      </p:childTnLst>
                                    </p:cTn>
                                  </p:par>
                                  <p:par>
                                    <p:cTn id="27" presetID="6" presetClass="emph" presetSubtype="0" fill="hold" nodeType="withEffect">
                                      <p:stCondLst>
                                        <p:cond delay="0"/>
                                      </p:stCondLst>
                                      <p:childTnLst>
                                        <p:animScale>
                                          <p:cBhvr>
                                            <p:cTn id="28" dur="15000" fill="hold"/>
                                            <p:tgtEl>
                                              <p:spTgt spid="9"/>
                                            </p:tgtEl>
                                          </p:cBhvr>
                                          <p:by x="50000" y="50000"/>
                                        </p:animScale>
                                      </p:childTnLst>
                                    </p:cTn>
                                  </p:par>
                                  <p:par>
                                    <p:cTn id="29" presetID="22" presetClass="exit" presetSubtype="4" fill="hold" nodeType="withEffect">
                                      <p:stCondLst>
                                        <p:cond delay="0"/>
                                      </p:stCondLst>
                                      <p:childTnLst>
                                        <p:animEffect transition="out" filter="wipe(down)">
                                          <p:cBhvr>
                                            <p:cTn id="30" dur="15000"/>
                                            <p:tgtEl>
                                              <p:spTgt spid="7"/>
                                            </p:tgtEl>
                                          </p:cBhvr>
                                        </p:animEffect>
                                        <p:set>
                                          <p:cBhvr>
                                            <p:cTn id="31" dur="1" fill="hold">
                                              <p:stCondLst>
                                                <p:cond delay="14999"/>
                                              </p:stCondLst>
                                            </p:cTn>
                                            <p:tgtEl>
                                              <p:spTgt spid="7"/>
                                            </p:tgtEl>
                                            <p:attrNameLst>
                                              <p:attrName>style.visibility</p:attrName>
                                            </p:attrNameLst>
                                          </p:cBhvr>
                                          <p:to>
                                            <p:strVal val="hidden"/>
                                          </p:to>
                                        </p:set>
                                      </p:childTnLst>
                                      <p:subTnLst>
                                        <p:audio>
                                          <p:cMediaNode vol="20000">
                                            <p:cTn display="0" masterRel="sameClick">
                                              <p:stCondLst>
                                                <p:cond evt="begin" delay="0">
                                                  <p:tn val="29"/>
                                                </p:cond>
                                              </p:stCondLst>
                                              <p:endCondLst>
                                                <p:cond evt="onStopAudio" delay="0">
                                                  <p:tgtEl>
                                                    <p:sldTgt/>
                                                  </p:tgtEl>
                                                </p:cond>
                                              </p:endCondLst>
                                            </p:cTn>
                                            <p:tgtEl>
                                              <p:sndTgt r:embed="rId15" name="AmThanhDiaBay.wav"/>
                                            </p:tgtEl>
                                          </p:cMediaNode>
                                        </p:audio>
                                      </p:subTnLst>
                                    </p:cTn>
                                  </p:par>
                                </p:childTnLst>
                              </p:cTn>
                            </p:par>
                            <p:par>
                              <p:cTn id="32" fill="hold">
                                <p:stCondLst>
                                  <p:cond delay="16500"/>
                                </p:stCondLst>
                                <p:childTnLst>
                                  <p:par>
                                    <p:cTn id="33" presetID="32" presetClass="emph" presetSubtype="0" repeatCount="3000" fill="hold" nodeType="afterEffect">
                                      <p:stCondLst>
                                        <p:cond delay="0"/>
                                      </p:stCondLst>
                                      <p:childTnLst>
                                        <p:animRot by="120000">
                                          <p:cBhvr>
                                            <p:cTn id="34" dur="75" fill="hold">
                                              <p:stCondLst>
                                                <p:cond delay="0"/>
                                              </p:stCondLst>
                                            </p:cTn>
                                            <p:tgtEl>
                                              <p:spTgt spid="6"/>
                                            </p:tgtEl>
                                            <p:attrNameLst>
                                              <p:attrName>r</p:attrName>
                                            </p:attrNameLst>
                                          </p:cBhvr>
                                        </p:animRot>
                                        <p:animRot by="-240000">
                                          <p:cBhvr>
                                            <p:cTn id="35" dur="150" fill="hold">
                                              <p:stCondLst>
                                                <p:cond delay="150"/>
                                              </p:stCondLst>
                                            </p:cTn>
                                            <p:tgtEl>
                                              <p:spTgt spid="6"/>
                                            </p:tgtEl>
                                            <p:attrNameLst>
                                              <p:attrName>r</p:attrName>
                                            </p:attrNameLst>
                                          </p:cBhvr>
                                        </p:animRot>
                                        <p:animRot by="240000">
                                          <p:cBhvr>
                                            <p:cTn id="36" dur="150" fill="hold">
                                              <p:stCondLst>
                                                <p:cond delay="300"/>
                                              </p:stCondLst>
                                            </p:cTn>
                                            <p:tgtEl>
                                              <p:spTgt spid="6"/>
                                            </p:tgtEl>
                                            <p:attrNameLst>
                                              <p:attrName>r</p:attrName>
                                            </p:attrNameLst>
                                          </p:cBhvr>
                                        </p:animRot>
                                        <p:animRot by="-240000">
                                          <p:cBhvr>
                                            <p:cTn id="37" dur="150" fill="hold">
                                              <p:stCondLst>
                                                <p:cond delay="450"/>
                                              </p:stCondLst>
                                            </p:cTn>
                                            <p:tgtEl>
                                              <p:spTgt spid="6"/>
                                            </p:tgtEl>
                                            <p:attrNameLst>
                                              <p:attrName>r</p:attrName>
                                            </p:attrNameLst>
                                          </p:cBhvr>
                                        </p:animRot>
                                        <p:animRot by="120000">
                                          <p:cBhvr>
                                            <p:cTn id="38" dur="150" fill="hold">
                                              <p:stCondLst>
                                                <p:cond delay="600"/>
                                              </p:stCondLst>
                                            </p:cTn>
                                            <p:tgtEl>
                                              <p:spTgt spid="6"/>
                                            </p:tgtEl>
                                            <p:attrNameLst>
                                              <p:attrName>r</p:attrName>
                                            </p:attrNameLst>
                                          </p:cBhvr>
                                        </p:animRot>
                                      </p:childTnLst>
                                      <p:subTnLst>
                                        <p:audio>
                                          <p:cMediaNode>
                                            <p:cTn display="0" masterRel="sameClick">
                                              <p:stCondLst>
                                                <p:cond evt="begin" delay="0">
                                                  <p:tn val="33"/>
                                                </p:cond>
                                              </p:stCondLst>
                                              <p:endCondLst>
                                                <p:cond evt="onStopAudio" delay="0">
                                                  <p:tgtEl>
                                                    <p:sldTgt/>
                                                  </p:tgtEl>
                                                </p:cond>
                                              </p:endCondLst>
                                            </p:cTn>
                                            <p:tgtEl>
                                              <p:sndTgt r:embed="rId16" name="AmHetGio.wav"/>
                                            </p:tgtEl>
                                          </p:cMediaNode>
                                        </p:audio>
                                      </p:subTnLst>
                                    </p:cTn>
                                  </p:par>
                                  <p:par>
                                    <p:cTn id="39" presetID="10" presetClass="exit" presetSubtype="0" fill="hold" nodeType="withEffect">
                                      <p:stCondLst>
                                        <p:cond delay="0"/>
                                      </p:stCondLst>
                                      <p:childTnLst>
                                        <p:animEffect transition="out" filter="fade">
                                          <p:cBhvr>
                                            <p:cTn id="40" dur="500"/>
                                            <p:tgtEl>
                                              <p:spTgt spid="7"/>
                                            </p:tgtEl>
                                          </p:cBhvr>
                                        </p:animEffect>
                                        <p:set>
                                          <p:cBhvr>
                                            <p:cTn id="41" dur="1" fill="hold">
                                              <p:stCondLst>
                                                <p:cond delay="499"/>
                                              </p:stCondLst>
                                            </p:cTn>
                                            <p:tgtEl>
                                              <p:spTgt spid="7"/>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500"/>
                                            <p:tgtEl>
                                              <p:spTgt spid="9"/>
                                            </p:tgtEl>
                                          </p:cBhvr>
                                        </p:animEffect>
                                        <p:set>
                                          <p:cBhvr>
                                            <p:cTn id="44" dur="1" fill="hold">
                                              <p:stCondLst>
                                                <p:cond delay="499"/>
                                              </p:stCondLst>
                                            </p:cTn>
                                            <p:tgtEl>
                                              <p:spTgt spid="9"/>
                                            </p:tgtEl>
                                            <p:attrNameLst>
                                              <p:attrName>style.visibility</p:attrName>
                                            </p:attrNameLst>
                                          </p:cBhvr>
                                          <p:to>
                                            <p:strVal val="hidden"/>
                                          </p:to>
                                        </p:set>
                                      </p:childTnLst>
                                    </p:cTn>
                                  </p:par>
                                  <p:par>
                                    <p:cTn id="45" presetID="47" presetClass="entr" presetSubtype="0" fill="hold" nodeType="with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1000"/>
                                            <p:tgtEl>
                                              <p:spTgt spid="13"/>
                                            </p:tgtEl>
                                          </p:cBhvr>
                                        </p:animEffect>
                                        <p:anim calcmode="lin" valueType="num">
                                          <p:cBhvr>
                                            <p:cTn id="48" dur="1000" fill="hold"/>
                                            <p:tgtEl>
                                              <p:spTgt spid="13"/>
                                            </p:tgtEl>
                                            <p:attrNameLst>
                                              <p:attrName>ppt_x</p:attrName>
                                            </p:attrNameLst>
                                          </p:cBhvr>
                                          <p:tavLst>
                                            <p:tav tm="0">
                                              <p:val>
                                                <p:strVal val="#ppt_x"/>
                                              </p:val>
                                            </p:tav>
                                            <p:tav tm="100000">
                                              <p:val>
                                                <p:strVal val="#ppt_x"/>
                                              </p:val>
                                            </p:tav>
                                          </p:tavLst>
                                        </p:anim>
                                        <p:anim calcmode="lin" valueType="num">
                                          <p:cBhvr>
                                            <p:cTn id="49" dur="1000" fill="hold"/>
                                            <p:tgtEl>
                                              <p:spTgt spid="13"/>
                                            </p:tgtEl>
                                            <p:attrNameLst>
                                              <p:attrName>ppt_y</p:attrName>
                                            </p:attrNameLst>
                                          </p:cBhvr>
                                          <p:tavLst>
                                            <p:tav tm="0">
                                              <p:val>
                                                <p:strVal val="#ppt_y-.1"/>
                                              </p:val>
                                            </p:tav>
                                            <p:tav tm="100000">
                                              <p:val>
                                                <p:strVal val="#ppt_y"/>
                                              </p:val>
                                            </p:tav>
                                          </p:tavLst>
                                        </p:anim>
                                      </p:childTnLst>
                                    </p:cTn>
                                  </p:par>
                                  <p:par>
                                    <p:cTn id="50" presetID="1" presetClass="mediacall" presetSubtype="0" fill="hold" nodeType="withEffect">
                                      <p:stCondLst>
                                        <p:cond delay="0"/>
                                      </p:stCondLst>
                                      <p:childTnLst>
                                        <p:cmd type="call" cmd="playFrom(0.0)">
                                          <p:cBhvr>
                                            <p:cTn id="51" dur="4704" fill="hold"/>
                                            <p:tgtEl>
                                              <p:spTgt spid="26"/>
                                            </p:tgtEl>
                                          </p:cBhvr>
                                        </p:cmd>
                                      </p:childTnLst>
                                    </p:cTn>
                                  </p:par>
                                  <p:par>
                                    <p:cTn id="52" presetID="2" presetClass="exit" presetSubtype="3" accel="80000" decel="20000" fill="hold" nodeType="withEffect">
                                      <p:stCondLst>
                                        <p:cond delay="0"/>
                                      </p:stCondLst>
                                      <p:childTnLst>
                                        <p:anim calcmode="lin" valueType="num">
                                          <p:cBhvr additive="base">
                                            <p:cTn id="53" dur="500"/>
                                            <p:tgtEl>
                                              <p:spTgt spid="6"/>
                                            </p:tgtEl>
                                            <p:attrNameLst>
                                              <p:attrName>ppt_x</p:attrName>
                                            </p:attrNameLst>
                                          </p:cBhvr>
                                          <p:tavLst>
                                            <p:tav tm="0">
                                              <p:val>
                                                <p:strVal val="ppt_x"/>
                                              </p:val>
                                            </p:tav>
                                            <p:tav tm="100000">
                                              <p:val>
                                                <p:strVal val="1+ppt_w/2"/>
                                              </p:val>
                                            </p:tav>
                                          </p:tavLst>
                                        </p:anim>
                                        <p:anim calcmode="lin" valueType="num">
                                          <p:cBhvr additive="base">
                                            <p:cTn id="54" dur="500"/>
                                            <p:tgtEl>
                                              <p:spTgt spid="6"/>
                                            </p:tgtEl>
                                            <p:attrNameLst>
                                              <p:attrName>ppt_y</p:attrName>
                                            </p:attrNameLst>
                                          </p:cBhvr>
                                          <p:tavLst>
                                            <p:tav tm="0">
                                              <p:val>
                                                <p:strVal val="ppt_y"/>
                                              </p:val>
                                            </p:tav>
                                            <p:tav tm="100000">
                                              <p:val>
                                                <p:strVal val="0-ppt_h/2"/>
                                              </p:val>
                                            </p:tav>
                                          </p:tavLst>
                                        </p:anim>
                                        <p:set>
                                          <p:cBhvr>
                                            <p:cTn id="55" dur="1" fill="hold">
                                              <p:stCondLst>
                                                <p:cond delay="499"/>
                                              </p:stCondLst>
                                            </p:cTn>
                                            <p:tgtEl>
                                              <p:spTgt spid="6"/>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20"/>
                                            </p:tgtEl>
                                            <p:attrNameLst>
                                              <p:attrName>style.visibility</p:attrName>
                                            </p:attrNameLst>
                                          </p:cBhvr>
                                          <p:to>
                                            <p:strVal val="visible"/>
                                          </p:to>
                                        </p:set>
                                        <p:animEffect transition="in" filter="barn(inVertical)">
                                          <p:cBhvr>
                                            <p:cTn id="60" dur="500"/>
                                            <p:tgtEl>
                                              <p:spTgt spid="20"/>
                                            </p:tgtEl>
                                          </p:cBhvr>
                                        </p:animEffect>
                                      </p:childTnLst>
                                    </p:cTn>
                                  </p:par>
                                </p:childTnLst>
                              </p:cTn>
                            </p:par>
                          </p:childTnLst>
                        </p:cTn>
                      </p:par>
                      <p:par>
                        <p:cTn id="61" fill="hold">
                          <p:stCondLst>
                            <p:cond delay="indefinite"/>
                          </p:stCondLst>
                          <p:childTnLst>
                            <p:par>
                              <p:cTn id="62" fill="hold">
                                <p:stCondLst>
                                  <p:cond delay="0"/>
                                </p:stCondLst>
                                <p:childTnLst>
                                  <p:par>
                                    <p:cTn id="63" presetID="32" presetClass="emph" presetSubtype="0" fill="hold" nodeType="clickEffect">
                                      <p:stCondLst>
                                        <p:cond delay="0"/>
                                      </p:stCondLst>
                                      <p:childTnLst>
                                        <p:animRot by="120000">
                                          <p:cBhvr>
                                            <p:cTn id="64" dur="100" fill="hold">
                                              <p:stCondLst>
                                                <p:cond delay="0"/>
                                              </p:stCondLst>
                                            </p:cTn>
                                            <p:tgtEl>
                                              <p:spTgt spid="20"/>
                                            </p:tgtEl>
                                            <p:attrNameLst>
                                              <p:attrName>r</p:attrName>
                                            </p:attrNameLst>
                                          </p:cBhvr>
                                        </p:animRot>
                                        <p:animRot by="-240000">
                                          <p:cBhvr>
                                            <p:cTn id="65" dur="200" fill="hold">
                                              <p:stCondLst>
                                                <p:cond delay="200"/>
                                              </p:stCondLst>
                                            </p:cTn>
                                            <p:tgtEl>
                                              <p:spTgt spid="20"/>
                                            </p:tgtEl>
                                            <p:attrNameLst>
                                              <p:attrName>r</p:attrName>
                                            </p:attrNameLst>
                                          </p:cBhvr>
                                        </p:animRot>
                                        <p:animRot by="240000">
                                          <p:cBhvr>
                                            <p:cTn id="66" dur="200" fill="hold">
                                              <p:stCondLst>
                                                <p:cond delay="400"/>
                                              </p:stCondLst>
                                            </p:cTn>
                                            <p:tgtEl>
                                              <p:spTgt spid="20"/>
                                            </p:tgtEl>
                                            <p:attrNameLst>
                                              <p:attrName>r</p:attrName>
                                            </p:attrNameLst>
                                          </p:cBhvr>
                                        </p:animRot>
                                        <p:animRot by="-240000">
                                          <p:cBhvr>
                                            <p:cTn id="67" dur="200" fill="hold">
                                              <p:stCondLst>
                                                <p:cond delay="600"/>
                                              </p:stCondLst>
                                            </p:cTn>
                                            <p:tgtEl>
                                              <p:spTgt spid="20"/>
                                            </p:tgtEl>
                                            <p:attrNameLst>
                                              <p:attrName>r</p:attrName>
                                            </p:attrNameLst>
                                          </p:cBhvr>
                                        </p:animRot>
                                        <p:animRot by="120000">
                                          <p:cBhvr>
                                            <p:cTn id="68" dur="200" fill="hold">
                                              <p:stCondLst>
                                                <p:cond delay="800"/>
                                              </p:stCondLst>
                                            </p:cTn>
                                            <p:tgtEl>
                                              <p:spTgt spid="20"/>
                                            </p:tgtEl>
                                            <p:attrNameLst>
                                              <p:attrName>r</p:attrName>
                                            </p:attrNameLst>
                                          </p:cBhvr>
                                        </p:animRot>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19">
                                                <p:txEl>
                                                  <p:pRg st="0" end="0"/>
                                                </p:txEl>
                                              </p:spTgt>
                                            </p:tgtEl>
                                            <p:attrNameLst>
                                              <p:attrName>style.visibility</p:attrName>
                                            </p:attrNameLst>
                                          </p:cBhvr>
                                          <p:to>
                                            <p:strVal val="visible"/>
                                          </p:to>
                                        </p:set>
                                        <p:anim calcmode="lin" valueType="num">
                                          <p:cBhvr additive="base">
                                            <p:cTn id="73"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9">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75" fill="hold" display="0">
                      <p:stCondLst>
                        <p:cond delay="indefinite"/>
                      </p:stCondLst>
                      <p:endCondLst>
                        <p:cond evt="onStopAudio" delay="0">
                          <p:tgtEl>
                            <p:sldTgt/>
                          </p:tgtEl>
                        </p:cond>
                      </p:endCondLst>
                    </p:cTn>
                    <p:tgtEl>
                      <p:spTgt spid="26"/>
                    </p:tgtEl>
                  </p:cMediaNode>
                </p:audio>
              </p:childTnLst>
            </p:cTn>
          </p:par>
        </p:tnLst>
        <p:bldLst>
          <p:bldP spid="19" grpId="0" build="p"/>
        </p:bld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7-28"/>
          <p:cNvPicPr>
            <a:picLocks noChangeAspect="1"/>
          </p:cNvPicPr>
          <p:nvPr/>
        </p:nvPicPr>
        <p:blipFill>
          <a:blip r:embed="rId3"/>
          <a:stretch>
            <a:fillRect/>
          </a:stretch>
        </p:blipFill>
        <p:spPr>
          <a:xfrm>
            <a:off x="0" y="0"/>
            <a:ext cx="9170194" cy="5149215"/>
          </a:xfrm>
          <a:prstGeom prst="rect">
            <a:avLst/>
          </a:prstGeom>
        </p:spPr>
      </p:pic>
      <p:sp>
        <p:nvSpPr>
          <p:cNvPr id="5" name="Rounded Rectangle 2">
            <a:extLst>
              <a:ext uri="{FF2B5EF4-FFF2-40B4-BE49-F238E27FC236}">
                <a16:creationId xmlns:a16="http://schemas.microsoft.com/office/drawing/2014/main" id="{25629859-15E7-47E6-BF2B-8718C78F46C0}"/>
              </a:ext>
            </a:extLst>
          </p:cNvPr>
          <p:cNvSpPr/>
          <p:nvPr/>
        </p:nvSpPr>
        <p:spPr>
          <a:xfrm>
            <a:off x="365269" y="1646591"/>
            <a:ext cx="8413462" cy="2688645"/>
          </a:xfrm>
          <a:prstGeom prst="roundRect">
            <a:avLst/>
          </a:prstGeom>
          <a:solidFill>
            <a:schemeClr val="bg1">
              <a:alpha val="83000"/>
            </a:schemeClr>
          </a:solidFill>
          <a:ln w="98425" cmpd="thickThi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6" name="TextBox 5">
            <a:extLst>
              <a:ext uri="{FF2B5EF4-FFF2-40B4-BE49-F238E27FC236}">
                <a16:creationId xmlns:a16="http://schemas.microsoft.com/office/drawing/2014/main" id="{CA8ED5D4-940E-44EA-A38C-EED41575B93B}"/>
              </a:ext>
            </a:extLst>
          </p:cNvPr>
          <p:cNvSpPr txBox="1"/>
          <p:nvPr/>
        </p:nvSpPr>
        <p:spPr>
          <a:xfrm>
            <a:off x="365269" y="1927741"/>
            <a:ext cx="8413462" cy="2308324"/>
          </a:xfrm>
          <a:prstGeom prst="rect">
            <a:avLst/>
          </a:prstGeom>
          <a:noFill/>
        </p:spPr>
        <p:txBody>
          <a:bodyPr wrap="square" rtlCol="0">
            <a:spAutoFit/>
          </a:bodyPr>
          <a:lstStyle/>
          <a:p>
            <a:pPr lvl="0" algn="ctr"/>
            <a:r>
              <a:rPr lang="en-US" sz="3600" b="1" u="sng" dirty="0">
                <a:solidFill>
                  <a:srgbClr val="FF0000"/>
                </a:solidFill>
                <a:latin typeface="Calibri" panose="020F0502020204030204" pitchFamily="34" charset="0"/>
                <a:ea typeface="Times New Roman" panose="02020603050405020304" pitchFamily="18" charset="0"/>
                <a:cs typeface="Calibri" panose="020F0502020204030204" pitchFamily="34" charset="0"/>
              </a:rPr>
              <a:t>V</a:t>
            </a:r>
            <a:r>
              <a:rPr lang="vi-VN" sz="3600" b="1" u="sng" dirty="0">
                <a:solidFill>
                  <a:srgbClr val="FF0000"/>
                </a:solidFill>
                <a:latin typeface="Calibri" panose="020F0502020204030204" pitchFamily="34" charset="0"/>
                <a:ea typeface="Times New Roman" panose="02020603050405020304" pitchFamily="18" charset="0"/>
                <a:cs typeface="Calibri" panose="020F0502020204030204" pitchFamily="34" charset="0"/>
              </a:rPr>
              <a:t>ề nhà</a:t>
            </a:r>
            <a:r>
              <a:rPr lang="en-US" sz="3600" b="1" u="sng" dirty="0">
                <a:solidFill>
                  <a:srgbClr val="FF0000"/>
                </a:solidFill>
                <a:latin typeface="Calibri" panose="020F0502020204030204" pitchFamily="34" charset="0"/>
                <a:ea typeface="Times New Roman" panose="02020603050405020304" pitchFamily="18" charset="0"/>
                <a:cs typeface="Calibri" panose="020F0502020204030204" pitchFamily="34" charset="0"/>
              </a:rPr>
              <a:t>:</a:t>
            </a:r>
            <a:r>
              <a:rPr lang="vi-VN" sz="3600" b="1" u="sng" dirty="0">
                <a:solidFill>
                  <a:srgbClr val="FF0000"/>
                </a:solidFill>
                <a:latin typeface="Calibri" panose="020F0502020204030204" pitchFamily="34" charset="0"/>
                <a:ea typeface="Times New Roman" panose="02020603050405020304" pitchFamily="18" charset="0"/>
                <a:cs typeface="Calibri" panose="020F0502020204030204" pitchFamily="34" charset="0"/>
              </a:rPr>
              <a:t> </a:t>
            </a:r>
            <a:endParaRPr lang="en-US" sz="3600" b="1" u="sng" dirty="0">
              <a:solidFill>
                <a:srgbClr val="FF0000"/>
              </a:solidFill>
              <a:latin typeface="Calibri" panose="020F0502020204030204" pitchFamily="34" charset="0"/>
              <a:ea typeface="Times New Roman" panose="02020603050405020304" pitchFamily="18" charset="0"/>
              <a:cs typeface="Calibri" panose="020F0502020204030204" pitchFamily="34" charset="0"/>
            </a:endParaRPr>
          </a:p>
          <a:p>
            <a:pPr lvl="0" algn="ctr"/>
            <a:r>
              <a:rPr lang="en-US" sz="36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S</a:t>
            </a:r>
            <a:r>
              <a:rPr lang="vi-VN" sz="36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ưu tầm thông tin, tranh ảnh, vật thật ... về các sản phẩm thủ công và/hoặc  công nghiệp ở địa phương.</a:t>
            </a:r>
            <a:endParaRPr lang="en-US" sz="3600" b="1" kern="1200"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543550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48F5ACD-6582-4656-B923-44DB3A083A6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5956" y="2009787"/>
            <a:ext cx="2611199" cy="2611199"/>
          </a:xfrm>
          <a:prstGeom prst="rect">
            <a:avLst/>
          </a:prstGeom>
        </p:spPr>
      </p:pic>
      <p:pic>
        <p:nvPicPr>
          <p:cNvPr id="4" name="Picture 3">
            <a:extLst>
              <a:ext uri="{FF2B5EF4-FFF2-40B4-BE49-F238E27FC236}">
                <a16:creationId xmlns:a16="http://schemas.microsoft.com/office/drawing/2014/main" id="{44FC8104-8EC9-41C8-9A9F-858B5393AF00}"/>
              </a:ext>
            </a:extLst>
          </p:cNvPr>
          <p:cNvPicPr>
            <a:picLocks noChangeAspect="1"/>
          </p:cNvPicPr>
          <p:nvPr/>
        </p:nvPicPr>
        <p:blipFill>
          <a:blip r:embed="rId3"/>
          <a:stretch>
            <a:fillRect/>
          </a:stretch>
        </p:blipFill>
        <p:spPr>
          <a:xfrm>
            <a:off x="1388126" y="453066"/>
            <a:ext cx="6593396" cy="2862320"/>
          </a:xfrm>
          <a:prstGeom prst="rect">
            <a:avLst/>
          </a:prstGeom>
        </p:spPr>
      </p:pic>
      <p:pic>
        <p:nvPicPr>
          <p:cNvPr id="5" name="Picture 4" descr="A picture containing toy, vector graphics, doll&#10;&#10;Description automatically generated">
            <a:extLst>
              <a:ext uri="{FF2B5EF4-FFF2-40B4-BE49-F238E27FC236}">
                <a16:creationId xmlns:a16="http://schemas.microsoft.com/office/drawing/2014/main" id="{083D58EC-A5AB-444B-A1FE-B1C8B34712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75056" y="2461173"/>
            <a:ext cx="2761636" cy="2761636"/>
          </a:xfrm>
          <a:prstGeom prst="rect">
            <a:avLst/>
          </a:prstGeom>
        </p:spPr>
      </p:pic>
      <p:sp>
        <p:nvSpPr>
          <p:cNvPr id="7" name="TextBox 6">
            <a:extLst>
              <a:ext uri="{FF2B5EF4-FFF2-40B4-BE49-F238E27FC236}">
                <a16:creationId xmlns:a16="http://schemas.microsoft.com/office/drawing/2014/main" id="{05FF01C6-F1EA-4225-B4D3-5E59874FD6E3}"/>
              </a:ext>
            </a:extLst>
          </p:cNvPr>
          <p:cNvSpPr txBox="1"/>
          <p:nvPr/>
        </p:nvSpPr>
        <p:spPr>
          <a:xfrm>
            <a:off x="2480310" y="4620986"/>
            <a:ext cx="5356860" cy="253916"/>
          </a:xfrm>
          <a:prstGeom prst="rect">
            <a:avLst/>
          </a:prstGeom>
          <a:noFill/>
        </p:spPr>
        <p:txBody>
          <a:bodyPr wrap="square">
            <a:spAutoFit/>
          </a:bodyPr>
          <a:lstStyle/>
          <a:p>
            <a:r>
              <a:rPr lang="en-US" altLang="zh-CN" sz="1050" dirty="0" err="1"/>
              <a:t>Thiết</a:t>
            </a:r>
            <a:r>
              <a:rPr lang="en-US" altLang="zh-CN" sz="1050" dirty="0"/>
              <a:t> </a:t>
            </a:r>
            <a:r>
              <a:rPr lang="en-US" altLang="zh-CN" sz="1050" dirty="0" err="1"/>
              <a:t>kế</a:t>
            </a:r>
            <a:r>
              <a:rPr lang="en-US" altLang="zh-CN" sz="1050" dirty="0"/>
              <a:t> - </a:t>
            </a:r>
            <a:r>
              <a:rPr lang="en-US" altLang="zh-CN" sz="1050" dirty="0" err="1"/>
              <a:t>Hương</a:t>
            </a:r>
            <a:r>
              <a:rPr lang="en-US" altLang="zh-CN" sz="1050" dirty="0"/>
              <a:t> </a:t>
            </a:r>
            <a:r>
              <a:rPr lang="en-US" altLang="zh-CN" sz="1050" dirty="0" err="1"/>
              <a:t>Thảo</a:t>
            </a:r>
            <a:r>
              <a:rPr lang="en-US" altLang="zh-CN" sz="1050" dirty="0"/>
              <a:t> – tranthao121004@gmail.com</a:t>
            </a:r>
            <a:endParaRPr lang="zh-CN" altLang="en-US" sz="1050" dirty="0"/>
          </a:p>
        </p:txBody>
      </p:sp>
    </p:spTree>
    <p:extLst>
      <p:ext uri="{BB962C8B-B14F-4D97-AF65-F5344CB8AC3E}">
        <p14:creationId xmlns:p14="http://schemas.microsoft.com/office/powerpoint/2010/main" val="4136244180"/>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750" fill="hold"/>
                                            <p:tgtEl>
                                              <p:spTgt spid="2"/>
                                            </p:tgtEl>
                                            <p:attrNameLst>
                                              <p:attrName>ppt_x</p:attrName>
                                            </p:attrNameLst>
                                          </p:cBhvr>
                                          <p:tavLst>
                                            <p:tav tm="0">
                                              <p:val>
                                                <p:strVal val="0-#ppt_w/2"/>
                                              </p:val>
                                            </p:tav>
                                            <p:tav tm="100000">
                                              <p:val>
                                                <p:strVal val="#ppt_x"/>
                                              </p:val>
                                            </p:tav>
                                          </p:tavLst>
                                        </p:anim>
                                        <p:anim calcmode="lin" valueType="num" p14:bounceEnd="66000">
                                          <p:cBhvr additive="base">
                                            <p:cTn id="8" dur="750" fill="hold"/>
                                            <p:tgtEl>
                                              <p:spTgt spid="2"/>
                                            </p:tgtEl>
                                            <p:attrNameLst>
                                              <p:attrName>ppt_y</p:attrName>
                                            </p:attrNameLst>
                                          </p:cBhvr>
                                          <p:tavLst>
                                            <p:tav tm="0">
                                              <p:val>
                                                <p:strVal val="#ppt_y"/>
                                              </p:val>
                                            </p:tav>
                                            <p:tav tm="100000">
                                              <p:val>
                                                <p:strVal val="#ppt_y"/>
                                              </p:val>
                                            </p:tav>
                                          </p:tavLst>
                                        </p:anim>
                                      </p:childTnLst>
                                    </p:cTn>
                                  </p:par>
                                  <p:par>
                                    <p:cTn id="9" presetID="2" presetClass="entr" presetSubtype="6" fill="hold" nodeType="withEffect" p14:presetBounceEnd="66000">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14:bounceEnd="66000">
                                          <p:cBhvr additive="base">
                                            <p:cTn id="11" dur="750" fill="hold"/>
                                            <p:tgtEl>
                                              <p:spTgt spid="5"/>
                                            </p:tgtEl>
                                            <p:attrNameLst>
                                              <p:attrName>ppt_x</p:attrName>
                                            </p:attrNameLst>
                                          </p:cBhvr>
                                          <p:tavLst>
                                            <p:tav tm="0">
                                              <p:val>
                                                <p:strVal val="1+#ppt_w/2"/>
                                              </p:val>
                                            </p:tav>
                                            <p:tav tm="100000">
                                              <p:val>
                                                <p:strVal val="#ppt_x"/>
                                              </p:val>
                                            </p:tav>
                                          </p:tavLst>
                                        </p:anim>
                                        <p:anim calcmode="lin" valueType="num" p14:bounceEnd="66000">
                                          <p:cBhvr additive="base">
                                            <p:cTn id="12" dur="75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0-#ppt_w/2"/>
                                              </p:val>
                                            </p:tav>
                                            <p:tav tm="100000">
                                              <p:val>
                                                <p:strVal val="#ppt_x"/>
                                              </p:val>
                                            </p:tav>
                                          </p:tavLst>
                                        </p:anim>
                                        <p:anim calcmode="lin" valueType="num">
                                          <p:cBhvr additive="base">
                                            <p:cTn id="8" dur="750" fill="hold"/>
                                            <p:tgtEl>
                                              <p:spTgt spid="2"/>
                                            </p:tgtEl>
                                            <p:attrNameLst>
                                              <p:attrName>ppt_y</p:attrName>
                                            </p:attrNameLst>
                                          </p:cBhvr>
                                          <p:tavLst>
                                            <p:tav tm="0">
                                              <p:val>
                                                <p:strVal val="#ppt_y"/>
                                              </p:val>
                                            </p:tav>
                                            <p:tav tm="100000">
                                              <p:val>
                                                <p:strVal val="#ppt_y"/>
                                              </p:val>
                                            </p:tav>
                                          </p:tavLst>
                                        </p:anim>
                                      </p:childTnLst>
                                    </p:cTn>
                                  </p:par>
                                  <p:par>
                                    <p:cTn id="9" presetID="2" presetClass="entr" presetSubtype="6"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750" fill="hold"/>
                                            <p:tgtEl>
                                              <p:spTgt spid="5"/>
                                            </p:tgtEl>
                                            <p:attrNameLst>
                                              <p:attrName>ppt_x</p:attrName>
                                            </p:attrNameLst>
                                          </p:cBhvr>
                                          <p:tavLst>
                                            <p:tav tm="0">
                                              <p:val>
                                                <p:strVal val="1+#ppt_w/2"/>
                                              </p:val>
                                            </p:tav>
                                            <p:tav tm="100000">
                                              <p:val>
                                                <p:strVal val="#ppt_x"/>
                                              </p:val>
                                            </p:tav>
                                          </p:tavLst>
                                        </p:anim>
                                        <p:anim calcmode="lin" valueType="num">
                                          <p:cBhvr additive="base">
                                            <p:cTn id="12" dur="75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12000" b="-12000"/>
          </a:stretch>
        </a:blipFill>
        <a:effectLst/>
      </p:bgPr>
    </p:bg>
    <p:spTree>
      <p:nvGrpSpPr>
        <p:cNvPr id="1" name="Shape 240"/>
        <p:cNvGrpSpPr/>
        <p:nvPr/>
      </p:nvGrpSpPr>
      <p:grpSpPr>
        <a:xfrm>
          <a:off x="0" y="0"/>
          <a:ext cx="0" cy="0"/>
          <a:chOff x="0" y="0"/>
          <a:chExt cx="0" cy="0"/>
        </a:xfrm>
      </p:grpSpPr>
      <p:grpSp>
        <p:nvGrpSpPr>
          <p:cNvPr id="244" name="Google Shape;244;p36"/>
          <p:cNvGrpSpPr/>
          <p:nvPr/>
        </p:nvGrpSpPr>
        <p:grpSpPr>
          <a:xfrm>
            <a:off x="6571893" y="2117621"/>
            <a:ext cx="824184" cy="712067"/>
            <a:chOff x="2341425" y="238100"/>
            <a:chExt cx="1328900" cy="1148125"/>
          </a:xfrm>
        </p:grpSpPr>
        <p:sp>
          <p:nvSpPr>
            <p:cNvPr id="245" name="Google Shape;245;p36"/>
            <p:cNvSpPr/>
            <p:nvPr/>
          </p:nvSpPr>
          <p:spPr>
            <a:xfrm>
              <a:off x="2341425" y="238100"/>
              <a:ext cx="1328900" cy="1148125"/>
            </a:xfrm>
            <a:custGeom>
              <a:avLst/>
              <a:gdLst/>
              <a:ahLst/>
              <a:cxnLst/>
              <a:rect l="l" t="t" r="r" b="b"/>
              <a:pathLst>
                <a:path w="53156" h="45925" extrusionOk="0">
                  <a:moveTo>
                    <a:pt x="49853" y="24103"/>
                  </a:moveTo>
                  <a:cubicBezTo>
                    <a:pt x="50212" y="24609"/>
                    <a:pt x="50681" y="25003"/>
                    <a:pt x="51172" y="25380"/>
                  </a:cubicBezTo>
                  <a:cubicBezTo>
                    <a:pt x="48199" y="26540"/>
                    <a:pt x="45438" y="28144"/>
                    <a:pt x="42987" y="30206"/>
                  </a:cubicBezTo>
                  <a:cubicBezTo>
                    <a:pt x="41727" y="31264"/>
                    <a:pt x="40396" y="32510"/>
                    <a:pt x="39238" y="33887"/>
                  </a:cubicBezTo>
                  <a:cubicBezTo>
                    <a:pt x="39347" y="33688"/>
                    <a:pt x="39460" y="33491"/>
                    <a:pt x="39578" y="33301"/>
                  </a:cubicBezTo>
                  <a:cubicBezTo>
                    <a:pt x="40490" y="31831"/>
                    <a:pt x="41539" y="30449"/>
                    <a:pt x="42711" y="29176"/>
                  </a:cubicBezTo>
                  <a:cubicBezTo>
                    <a:pt x="44775" y="26932"/>
                    <a:pt x="47091" y="25229"/>
                    <a:pt x="49853" y="24103"/>
                  </a:cubicBezTo>
                  <a:close/>
                  <a:moveTo>
                    <a:pt x="35117" y="1053"/>
                  </a:moveTo>
                  <a:lnTo>
                    <a:pt x="35117" y="1053"/>
                  </a:lnTo>
                  <a:cubicBezTo>
                    <a:pt x="36710" y="1715"/>
                    <a:pt x="38294" y="4814"/>
                    <a:pt x="38992" y="5799"/>
                  </a:cubicBezTo>
                  <a:cubicBezTo>
                    <a:pt x="40312" y="7660"/>
                    <a:pt x="41633" y="9523"/>
                    <a:pt x="42954" y="11383"/>
                  </a:cubicBezTo>
                  <a:cubicBezTo>
                    <a:pt x="44182" y="13110"/>
                    <a:pt x="45421" y="14827"/>
                    <a:pt x="46633" y="16564"/>
                  </a:cubicBezTo>
                  <a:cubicBezTo>
                    <a:pt x="46650" y="16588"/>
                    <a:pt x="46667" y="16613"/>
                    <a:pt x="46685" y="16638"/>
                  </a:cubicBezTo>
                  <a:cubicBezTo>
                    <a:pt x="47623" y="18397"/>
                    <a:pt x="48600" y="20134"/>
                    <a:pt x="49618" y="21849"/>
                  </a:cubicBezTo>
                  <a:cubicBezTo>
                    <a:pt x="48693" y="22281"/>
                    <a:pt x="47744" y="23007"/>
                    <a:pt x="47214" y="23343"/>
                  </a:cubicBezTo>
                  <a:cubicBezTo>
                    <a:pt x="45320" y="24544"/>
                    <a:pt x="43587" y="25982"/>
                    <a:pt x="42057" y="27622"/>
                  </a:cubicBezTo>
                  <a:cubicBezTo>
                    <a:pt x="40592" y="29191"/>
                    <a:pt x="39304" y="30938"/>
                    <a:pt x="38281" y="32827"/>
                  </a:cubicBezTo>
                  <a:cubicBezTo>
                    <a:pt x="37877" y="33573"/>
                    <a:pt x="37271" y="34533"/>
                    <a:pt x="36981" y="35496"/>
                  </a:cubicBezTo>
                  <a:cubicBezTo>
                    <a:pt x="36328" y="34434"/>
                    <a:pt x="35635" y="33395"/>
                    <a:pt x="34953" y="32353"/>
                  </a:cubicBezTo>
                  <a:cubicBezTo>
                    <a:pt x="33450" y="30055"/>
                    <a:pt x="31915" y="27777"/>
                    <a:pt x="30347" y="25524"/>
                  </a:cubicBezTo>
                  <a:cubicBezTo>
                    <a:pt x="28841" y="23359"/>
                    <a:pt x="27306" y="21217"/>
                    <a:pt x="25741" y="19095"/>
                  </a:cubicBezTo>
                  <a:cubicBezTo>
                    <a:pt x="24508" y="17421"/>
                    <a:pt x="23256" y="15382"/>
                    <a:pt x="21757" y="13843"/>
                  </a:cubicBezTo>
                  <a:cubicBezTo>
                    <a:pt x="22758" y="10753"/>
                    <a:pt x="24747" y="8361"/>
                    <a:pt x="26903" y="5992"/>
                  </a:cubicBezTo>
                  <a:cubicBezTo>
                    <a:pt x="27357" y="5493"/>
                    <a:pt x="27826" y="4981"/>
                    <a:pt x="28315" y="4481"/>
                  </a:cubicBezTo>
                  <a:cubicBezTo>
                    <a:pt x="29626" y="3498"/>
                    <a:pt x="31045" y="2668"/>
                    <a:pt x="32551" y="2018"/>
                  </a:cubicBezTo>
                  <a:cubicBezTo>
                    <a:pt x="33121" y="1772"/>
                    <a:pt x="33780" y="1496"/>
                    <a:pt x="34476" y="1255"/>
                  </a:cubicBezTo>
                  <a:cubicBezTo>
                    <a:pt x="34702" y="1206"/>
                    <a:pt x="34932" y="1166"/>
                    <a:pt x="35161" y="1125"/>
                  </a:cubicBezTo>
                  <a:cubicBezTo>
                    <a:pt x="35147" y="1101"/>
                    <a:pt x="35132" y="1076"/>
                    <a:pt x="35117" y="1053"/>
                  </a:cubicBezTo>
                  <a:close/>
                  <a:moveTo>
                    <a:pt x="49886" y="22296"/>
                  </a:moveTo>
                  <a:cubicBezTo>
                    <a:pt x="50069" y="22601"/>
                    <a:pt x="50253" y="22905"/>
                    <a:pt x="50437" y="23208"/>
                  </a:cubicBezTo>
                  <a:cubicBezTo>
                    <a:pt x="50328" y="23239"/>
                    <a:pt x="50219" y="23270"/>
                    <a:pt x="50110" y="23305"/>
                  </a:cubicBezTo>
                  <a:cubicBezTo>
                    <a:pt x="50098" y="23304"/>
                    <a:pt x="50086" y="23303"/>
                    <a:pt x="50074" y="23303"/>
                  </a:cubicBezTo>
                  <a:cubicBezTo>
                    <a:pt x="49989" y="23303"/>
                    <a:pt x="49905" y="23334"/>
                    <a:pt x="49839" y="23390"/>
                  </a:cubicBezTo>
                  <a:cubicBezTo>
                    <a:pt x="46983" y="24343"/>
                    <a:pt x="44499" y="26352"/>
                    <a:pt x="42469" y="28520"/>
                  </a:cubicBezTo>
                  <a:cubicBezTo>
                    <a:pt x="40592" y="30525"/>
                    <a:pt x="38254" y="33305"/>
                    <a:pt x="37357" y="36095"/>
                  </a:cubicBezTo>
                  <a:cubicBezTo>
                    <a:pt x="37306" y="36011"/>
                    <a:pt x="37249" y="35923"/>
                    <a:pt x="37190" y="35830"/>
                  </a:cubicBezTo>
                  <a:cubicBezTo>
                    <a:pt x="37565" y="34416"/>
                    <a:pt x="38696" y="32821"/>
                    <a:pt x="39296" y="31878"/>
                  </a:cubicBezTo>
                  <a:cubicBezTo>
                    <a:pt x="40239" y="30393"/>
                    <a:pt x="41330" y="29005"/>
                    <a:pt x="42550" y="27739"/>
                  </a:cubicBezTo>
                  <a:cubicBezTo>
                    <a:pt x="43708" y="26537"/>
                    <a:pt x="44980" y="25451"/>
                    <a:pt x="46348" y="24494"/>
                  </a:cubicBezTo>
                  <a:cubicBezTo>
                    <a:pt x="47234" y="23875"/>
                    <a:pt x="48600" y="22828"/>
                    <a:pt x="49886" y="22296"/>
                  </a:cubicBezTo>
                  <a:close/>
                  <a:moveTo>
                    <a:pt x="20475" y="13918"/>
                  </a:moveTo>
                  <a:cubicBezTo>
                    <a:pt x="20720" y="13985"/>
                    <a:pt x="20968" y="14054"/>
                    <a:pt x="21218" y="14127"/>
                  </a:cubicBezTo>
                  <a:lnTo>
                    <a:pt x="21219" y="14127"/>
                  </a:lnTo>
                  <a:cubicBezTo>
                    <a:pt x="22265" y="15897"/>
                    <a:pt x="23782" y="17534"/>
                    <a:pt x="24979" y="19160"/>
                  </a:cubicBezTo>
                  <a:cubicBezTo>
                    <a:pt x="26409" y="21107"/>
                    <a:pt x="27816" y="23071"/>
                    <a:pt x="29199" y="25052"/>
                  </a:cubicBezTo>
                  <a:cubicBezTo>
                    <a:pt x="30581" y="27035"/>
                    <a:pt x="31937" y="29034"/>
                    <a:pt x="33269" y="31050"/>
                  </a:cubicBezTo>
                  <a:cubicBezTo>
                    <a:pt x="33874" y="31967"/>
                    <a:pt x="34473" y="32886"/>
                    <a:pt x="35069" y="33809"/>
                  </a:cubicBezTo>
                  <a:cubicBezTo>
                    <a:pt x="35425" y="34364"/>
                    <a:pt x="35780" y="34920"/>
                    <a:pt x="36133" y="35475"/>
                  </a:cubicBezTo>
                  <a:lnTo>
                    <a:pt x="36486" y="36032"/>
                  </a:lnTo>
                  <a:cubicBezTo>
                    <a:pt x="36496" y="36074"/>
                    <a:pt x="36508" y="36115"/>
                    <a:pt x="36522" y="36155"/>
                  </a:cubicBezTo>
                  <a:cubicBezTo>
                    <a:pt x="33879" y="32306"/>
                    <a:pt x="31050" y="28568"/>
                    <a:pt x="28325" y="24779"/>
                  </a:cubicBezTo>
                  <a:cubicBezTo>
                    <a:pt x="25722" y="21160"/>
                    <a:pt x="23203" y="17449"/>
                    <a:pt x="20475" y="13918"/>
                  </a:cubicBezTo>
                  <a:close/>
                  <a:moveTo>
                    <a:pt x="37953" y="37630"/>
                  </a:moveTo>
                  <a:cubicBezTo>
                    <a:pt x="37851" y="37834"/>
                    <a:pt x="37753" y="38038"/>
                    <a:pt x="37661" y="38245"/>
                  </a:cubicBezTo>
                  <a:cubicBezTo>
                    <a:pt x="37630" y="38236"/>
                    <a:pt x="37597" y="38231"/>
                    <a:pt x="37565" y="38231"/>
                  </a:cubicBezTo>
                  <a:cubicBezTo>
                    <a:pt x="37533" y="38231"/>
                    <a:pt x="37500" y="38236"/>
                    <a:pt x="37470" y="38245"/>
                  </a:cubicBezTo>
                  <a:cubicBezTo>
                    <a:pt x="37633" y="38041"/>
                    <a:pt x="37793" y="37835"/>
                    <a:pt x="37953" y="37630"/>
                  </a:cubicBezTo>
                  <a:close/>
                  <a:moveTo>
                    <a:pt x="36509" y="38717"/>
                  </a:moveTo>
                  <a:cubicBezTo>
                    <a:pt x="36518" y="38717"/>
                    <a:pt x="36527" y="38717"/>
                    <a:pt x="36536" y="38717"/>
                  </a:cubicBezTo>
                  <a:cubicBezTo>
                    <a:pt x="36609" y="38809"/>
                    <a:pt x="36720" y="38864"/>
                    <a:pt x="36837" y="38865"/>
                  </a:cubicBezTo>
                  <a:cubicBezTo>
                    <a:pt x="36596" y="38971"/>
                    <a:pt x="36282" y="39011"/>
                    <a:pt x="35935" y="39011"/>
                  </a:cubicBezTo>
                  <a:cubicBezTo>
                    <a:pt x="35451" y="39011"/>
                    <a:pt x="34904" y="38934"/>
                    <a:pt x="34409" y="38856"/>
                  </a:cubicBezTo>
                  <a:cubicBezTo>
                    <a:pt x="35105" y="38764"/>
                    <a:pt x="35807" y="38717"/>
                    <a:pt x="36509" y="38717"/>
                  </a:cubicBezTo>
                  <a:close/>
                  <a:moveTo>
                    <a:pt x="15183" y="13113"/>
                  </a:moveTo>
                  <a:cubicBezTo>
                    <a:pt x="16769" y="13113"/>
                    <a:pt x="18319" y="13366"/>
                    <a:pt x="19934" y="13775"/>
                  </a:cubicBezTo>
                  <a:cubicBezTo>
                    <a:pt x="22531" y="17699"/>
                    <a:pt x="25404" y="21460"/>
                    <a:pt x="28149" y="25276"/>
                  </a:cubicBezTo>
                  <a:cubicBezTo>
                    <a:pt x="30879" y="29073"/>
                    <a:pt x="33528" y="32953"/>
                    <a:pt x="36351" y="36684"/>
                  </a:cubicBezTo>
                  <a:cubicBezTo>
                    <a:pt x="34542" y="35843"/>
                    <a:pt x="32568" y="35460"/>
                    <a:pt x="30570" y="35460"/>
                  </a:cubicBezTo>
                  <a:cubicBezTo>
                    <a:pt x="26406" y="35460"/>
                    <a:pt x="22142" y="37123"/>
                    <a:pt x="19074" y="39757"/>
                  </a:cubicBezTo>
                  <a:cubicBezTo>
                    <a:pt x="13793" y="32214"/>
                    <a:pt x="8154" y="24943"/>
                    <a:pt x="2157" y="17945"/>
                  </a:cubicBezTo>
                  <a:lnTo>
                    <a:pt x="2159" y="17945"/>
                  </a:lnTo>
                  <a:cubicBezTo>
                    <a:pt x="5055" y="16227"/>
                    <a:pt x="8015" y="14530"/>
                    <a:pt x="11283" y="13642"/>
                  </a:cubicBezTo>
                  <a:cubicBezTo>
                    <a:pt x="12638" y="13273"/>
                    <a:pt x="13922" y="13113"/>
                    <a:pt x="15183" y="13113"/>
                  </a:cubicBezTo>
                  <a:close/>
                  <a:moveTo>
                    <a:pt x="2578" y="20435"/>
                  </a:moveTo>
                  <a:cubicBezTo>
                    <a:pt x="8168" y="27062"/>
                    <a:pt x="13443" y="33937"/>
                    <a:pt x="18402" y="41058"/>
                  </a:cubicBezTo>
                  <a:cubicBezTo>
                    <a:pt x="18543" y="41262"/>
                    <a:pt x="18758" y="41377"/>
                    <a:pt x="18977" y="41377"/>
                  </a:cubicBezTo>
                  <a:cubicBezTo>
                    <a:pt x="19133" y="41377"/>
                    <a:pt x="19292" y="41318"/>
                    <a:pt x="19427" y="41190"/>
                  </a:cubicBezTo>
                  <a:cubicBezTo>
                    <a:pt x="21632" y="39103"/>
                    <a:pt x="24333" y="37693"/>
                    <a:pt x="27314" y="37090"/>
                  </a:cubicBezTo>
                  <a:cubicBezTo>
                    <a:pt x="28284" y="36894"/>
                    <a:pt x="29226" y="36809"/>
                    <a:pt x="30154" y="36809"/>
                  </a:cubicBezTo>
                  <a:cubicBezTo>
                    <a:pt x="30890" y="36809"/>
                    <a:pt x="31618" y="36863"/>
                    <a:pt x="32345" y="36959"/>
                  </a:cubicBezTo>
                  <a:cubicBezTo>
                    <a:pt x="32139" y="36996"/>
                    <a:pt x="31934" y="37038"/>
                    <a:pt x="31726" y="37085"/>
                  </a:cubicBezTo>
                  <a:cubicBezTo>
                    <a:pt x="29702" y="37535"/>
                    <a:pt x="27672" y="38191"/>
                    <a:pt x="25741" y="38939"/>
                  </a:cubicBezTo>
                  <a:cubicBezTo>
                    <a:pt x="24060" y="39590"/>
                    <a:pt x="22425" y="40379"/>
                    <a:pt x="20975" y="41459"/>
                  </a:cubicBezTo>
                  <a:cubicBezTo>
                    <a:pt x="20335" y="41934"/>
                    <a:pt x="18892" y="42836"/>
                    <a:pt x="18616" y="43758"/>
                  </a:cubicBezTo>
                  <a:cubicBezTo>
                    <a:pt x="15797" y="39642"/>
                    <a:pt x="12269" y="35871"/>
                    <a:pt x="9131" y="31993"/>
                  </a:cubicBezTo>
                  <a:cubicBezTo>
                    <a:pt x="7537" y="30022"/>
                    <a:pt x="5941" y="28055"/>
                    <a:pt x="4343" y="26088"/>
                  </a:cubicBezTo>
                  <a:cubicBezTo>
                    <a:pt x="3509" y="25063"/>
                    <a:pt x="2360" y="24025"/>
                    <a:pt x="1726" y="22872"/>
                  </a:cubicBezTo>
                  <a:lnTo>
                    <a:pt x="1290" y="22336"/>
                  </a:lnTo>
                  <a:cubicBezTo>
                    <a:pt x="1365" y="21812"/>
                    <a:pt x="1612" y="21399"/>
                    <a:pt x="2027" y="21097"/>
                  </a:cubicBezTo>
                  <a:cubicBezTo>
                    <a:pt x="2191" y="20870"/>
                    <a:pt x="2390" y="20654"/>
                    <a:pt x="2578" y="20435"/>
                  </a:cubicBezTo>
                  <a:close/>
                  <a:moveTo>
                    <a:pt x="34214" y="37438"/>
                  </a:moveTo>
                  <a:cubicBezTo>
                    <a:pt x="34480" y="37438"/>
                    <a:pt x="34745" y="37450"/>
                    <a:pt x="35009" y="37476"/>
                  </a:cubicBezTo>
                  <a:cubicBezTo>
                    <a:pt x="35056" y="37488"/>
                    <a:pt x="35104" y="37502"/>
                    <a:pt x="35153" y="37514"/>
                  </a:cubicBezTo>
                  <a:cubicBezTo>
                    <a:pt x="32341" y="37733"/>
                    <a:pt x="29659" y="38637"/>
                    <a:pt x="27141" y="39965"/>
                  </a:cubicBezTo>
                  <a:cubicBezTo>
                    <a:pt x="25564" y="40797"/>
                    <a:pt x="24060" y="41771"/>
                    <a:pt x="22625" y="42823"/>
                  </a:cubicBezTo>
                  <a:cubicBezTo>
                    <a:pt x="22053" y="43241"/>
                    <a:pt x="21266" y="44080"/>
                    <a:pt x="20621" y="44360"/>
                  </a:cubicBezTo>
                  <a:cubicBezTo>
                    <a:pt x="20405" y="44454"/>
                    <a:pt x="20198" y="44493"/>
                    <a:pt x="19997" y="44493"/>
                  </a:cubicBezTo>
                  <a:cubicBezTo>
                    <a:pt x="19802" y="44493"/>
                    <a:pt x="19613" y="44456"/>
                    <a:pt x="19427" y="44400"/>
                  </a:cubicBezTo>
                  <a:cubicBezTo>
                    <a:pt x="19434" y="44391"/>
                    <a:pt x="19440" y="44386"/>
                    <a:pt x="19448" y="44377"/>
                  </a:cubicBezTo>
                  <a:cubicBezTo>
                    <a:pt x="19593" y="44198"/>
                    <a:pt x="19599" y="43995"/>
                    <a:pt x="19448" y="43814"/>
                  </a:cubicBezTo>
                  <a:lnTo>
                    <a:pt x="19430" y="43792"/>
                  </a:lnTo>
                  <a:cubicBezTo>
                    <a:pt x="19697" y="43721"/>
                    <a:pt x="19911" y="43553"/>
                    <a:pt x="20074" y="43287"/>
                  </a:cubicBezTo>
                  <a:cubicBezTo>
                    <a:pt x="20320" y="43038"/>
                    <a:pt x="20576" y="42801"/>
                    <a:pt x="20843" y="42573"/>
                  </a:cubicBezTo>
                  <a:cubicBezTo>
                    <a:pt x="21485" y="42027"/>
                    <a:pt x="22180" y="41552"/>
                    <a:pt x="22907" y="41126"/>
                  </a:cubicBezTo>
                  <a:cubicBezTo>
                    <a:pt x="24188" y="40374"/>
                    <a:pt x="25559" y="39793"/>
                    <a:pt x="26955" y="39291"/>
                  </a:cubicBezTo>
                  <a:cubicBezTo>
                    <a:pt x="29199" y="38484"/>
                    <a:pt x="31750" y="37438"/>
                    <a:pt x="34214" y="37438"/>
                  </a:cubicBezTo>
                  <a:close/>
                  <a:moveTo>
                    <a:pt x="34842" y="0"/>
                  </a:moveTo>
                  <a:cubicBezTo>
                    <a:pt x="34343" y="0"/>
                    <a:pt x="33867" y="188"/>
                    <a:pt x="33507" y="630"/>
                  </a:cubicBezTo>
                  <a:cubicBezTo>
                    <a:pt x="31447" y="1151"/>
                    <a:pt x="29512" y="2015"/>
                    <a:pt x="27862" y="3526"/>
                  </a:cubicBezTo>
                  <a:cubicBezTo>
                    <a:pt x="27217" y="4115"/>
                    <a:pt x="26496" y="4800"/>
                    <a:pt x="25773" y="5555"/>
                  </a:cubicBezTo>
                  <a:cubicBezTo>
                    <a:pt x="23620" y="7604"/>
                    <a:pt x="21769" y="10148"/>
                    <a:pt x="20875" y="12916"/>
                  </a:cubicBezTo>
                  <a:cubicBezTo>
                    <a:pt x="19359" y="12052"/>
                    <a:pt x="17538" y="11727"/>
                    <a:pt x="15721" y="11727"/>
                  </a:cubicBezTo>
                  <a:cubicBezTo>
                    <a:pt x="14356" y="11727"/>
                    <a:pt x="12994" y="11911"/>
                    <a:pt x="11766" y="12185"/>
                  </a:cubicBezTo>
                  <a:cubicBezTo>
                    <a:pt x="7819" y="13067"/>
                    <a:pt x="4277" y="15176"/>
                    <a:pt x="838" y="17217"/>
                  </a:cubicBezTo>
                  <a:cubicBezTo>
                    <a:pt x="458" y="17444"/>
                    <a:pt x="436" y="17923"/>
                    <a:pt x="707" y="18237"/>
                  </a:cubicBezTo>
                  <a:cubicBezTo>
                    <a:pt x="1244" y="18859"/>
                    <a:pt x="1774" y="19488"/>
                    <a:pt x="2305" y="20116"/>
                  </a:cubicBezTo>
                  <a:cubicBezTo>
                    <a:pt x="1441" y="20484"/>
                    <a:pt x="862" y="21064"/>
                    <a:pt x="197" y="21811"/>
                  </a:cubicBezTo>
                  <a:cubicBezTo>
                    <a:pt x="77" y="21947"/>
                    <a:pt x="0" y="22200"/>
                    <a:pt x="127" y="22363"/>
                  </a:cubicBezTo>
                  <a:cubicBezTo>
                    <a:pt x="2951" y="26054"/>
                    <a:pt x="5928" y="29634"/>
                    <a:pt x="8843" y="33254"/>
                  </a:cubicBezTo>
                  <a:cubicBezTo>
                    <a:pt x="11749" y="36861"/>
                    <a:pt x="14485" y="40794"/>
                    <a:pt x="17652" y="44182"/>
                  </a:cubicBezTo>
                  <a:cubicBezTo>
                    <a:pt x="17664" y="44208"/>
                    <a:pt x="17679" y="44232"/>
                    <a:pt x="17699" y="44255"/>
                  </a:cubicBezTo>
                  <a:cubicBezTo>
                    <a:pt x="18282" y="44908"/>
                    <a:pt x="19219" y="45924"/>
                    <a:pt x="20167" y="45924"/>
                  </a:cubicBezTo>
                  <a:cubicBezTo>
                    <a:pt x="20277" y="45924"/>
                    <a:pt x="20387" y="45910"/>
                    <a:pt x="20497" y="45881"/>
                  </a:cubicBezTo>
                  <a:cubicBezTo>
                    <a:pt x="21148" y="45708"/>
                    <a:pt x="21757" y="44978"/>
                    <a:pt x="22286" y="44585"/>
                  </a:cubicBezTo>
                  <a:cubicBezTo>
                    <a:pt x="23162" y="43935"/>
                    <a:pt x="24053" y="43304"/>
                    <a:pt x="24965" y="42705"/>
                  </a:cubicBezTo>
                  <a:cubicBezTo>
                    <a:pt x="27366" y="41130"/>
                    <a:pt x="29934" y="39829"/>
                    <a:pt x="32678" y="39174"/>
                  </a:cubicBezTo>
                  <a:cubicBezTo>
                    <a:pt x="32752" y="39177"/>
                    <a:pt x="32826" y="39174"/>
                    <a:pt x="32900" y="39178"/>
                  </a:cubicBezTo>
                  <a:cubicBezTo>
                    <a:pt x="34054" y="39233"/>
                    <a:pt x="35153" y="39648"/>
                    <a:pt x="36288" y="39715"/>
                  </a:cubicBezTo>
                  <a:cubicBezTo>
                    <a:pt x="36337" y="39718"/>
                    <a:pt x="36385" y="39720"/>
                    <a:pt x="36433" y="39720"/>
                  </a:cubicBezTo>
                  <a:cubicBezTo>
                    <a:pt x="37209" y="39720"/>
                    <a:pt x="37750" y="39337"/>
                    <a:pt x="37827" y="38540"/>
                  </a:cubicBezTo>
                  <a:cubicBezTo>
                    <a:pt x="39593" y="36201"/>
                    <a:pt x="41115" y="33792"/>
                    <a:pt x="43273" y="31744"/>
                  </a:cubicBezTo>
                  <a:cubicBezTo>
                    <a:pt x="44449" y="30626"/>
                    <a:pt x="45716" y="29608"/>
                    <a:pt x="47060" y="28698"/>
                  </a:cubicBezTo>
                  <a:cubicBezTo>
                    <a:pt x="47079" y="28686"/>
                    <a:pt x="47099" y="28675"/>
                    <a:pt x="47118" y="28662"/>
                  </a:cubicBezTo>
                  <a:cubicBezTo>
                    <a:pt x="48826" y="27633"/>
                    <a:pt x="50637" y="26785"/>
                    <a:pt x="52524" y="26133"/>
                  </a:cubicBezTo>
                  <a:cubicBezTo>
                    <a:pt x="52902" y="26003"/>
                    <a:pt x="53156" y="25447"/>
                    <a:pt x="52785" y="25145"/>
                  </a:cubicBezTo>
                  <a:cubicBezTo>
                    <a:pt x="52171" y="24648"/>
                    <a:pt x="51613" y="24099"/>
                    <a:pt x="50959" y="23696"/>
                  </a:cubicBezTo>
                  <a:cubicBezTo>
                    <a:pt x="51006" y="23680"/>
                    <a:pt x="51050" y="23660"/>
                    <a:pt x="51097" y="23645"/>
                  </a:cubicBezTo>
                  <a:cubicBezTo>
                    <a:pt x="51251" y="23594"/>
                    <a:pt x="51309" y="23468"/>
                    <a:pt x="51300" y="23347"/>
                  </a:cubicBezTo>
                  <a:cubicBezTo>
                    <a:pt x="51345" y="23292"/>
                    <a:pt x="51376" y="23227"/>
                    <a:pt x="51391" y="23158"/>
                  </a:cubicBezTo>
                  <a:cubicBezTo>
                    <a:pt x="51657" y="23086"/>
                    <a:pt x="51868" y="22805"/>
                    <a:pt x="51676" y="22507"/>
                  </a:cubicBezTo>
                  <a:cubicBezTo>
                    <a:pt x="51561" y="22326"/>
                    <a:pt x="51447" y="22144"/>
                    <a:pt x="51333" y="21962"/>
                  </a:cubicBezTo>
                  <a:cubicBezTo>
                    <a:pt x="51345" y="21962"/>
                    <a:pt x="51359" y="21961"/>
                    <a:pt x="51371" y="21961"/>
                  </a:cubicBezTo>
                  <a:cubicBezTo>
                    <a:pt x="51374" y="21961"/>
                    <a:pt x="51377" y="21961"/>
                    <a:pt x="51379" y="21961"/>
                  </a:cubicBezTo>
                  <a:cubicBezTo>
                    <a:pt x="51539" y="21961"/>
                    <a:pt x="51585" y="21737"/>
                    <a:pt x="51453" y="21658"/>
                  </a:cubicBezTo>
                  <a:cubicBezTo>
                    <a:pt x="51333" y="21585"/>
                    <a:pt x="51198" y="21544"/>
                    <a:pt x="51056" y="21524"/>
                  </a:cubicBezTo>
                  <a:cubicBezTo>
                    <a:pt x="50796" y="21108"/>
                    <a:pt x="50546" y="20689"/>
                    <a:pt x="50290" y="20269"/>
                  </a:cubicBezTo>
                  <a:cubicBezTo>
                    <a:pt x="50030" y="19581"/>
                    <a:pt x="49589" y="18953"/>
                    <a:pt x="49191" y="18312"/>
                  </a:cubicBezTo>
                  <a:cubicBezTo>
                    <a:pt x="48421" y="17077"/>
                    <a:pt x="47572" y="15893"/>
                    <a:pt x="46728" y="14709"/>
                  </a:cubicBezTo>
                  <a:cubicBezTo>
                    <a:pt x="45005" y="12292"/>
                    <a:pt x="43280" y="9876"/>
                    <a:pt x="41551" y="7464"/>
                  </a:cubicBezTo>
                  <a:cubicBezTo>
                    <a:pt x="40019" y="5325"/>
                    <a:pt x="38618" y="2783"/>
                    <a:pt x="36781" y="897"/>
                  </a:cubicBezTo>
                  <a:cubicBezTo>
                    <a:pt x="36255" y="356"/>
                    <a:pt x="35527" y="0"/>
                    <a:pt x="34842"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46" name="Google Shape;246;p36"/>
            <p:cNvSpPr/>
            <p:nvPr/>
          </p:nvSpPr>
          <p:spPr>
            <a:xfrm>
              <a:off x="2990175" y="381350"/>
              <a:ext cx="254450" cy="209600"/>
            </a:xfrm>
            <a:custGeom>
              <a:avLst/>
              <a:gdLst/>
              <a:ahLst/>
              <a:cxnLst/>
              <a:rect l="l" t="t" r="r" b="b"/>
              <a:pathLst>
                <a:path w="10178" h="8384" extrusionOk="0">
                  <a:moveTo>
                    <a:pt x="9489" y="1"/>
                  </a:moveTo>
                  <a:cubicBezTo>
                    <a:pt x="9460" y="1"/>
                    <a:pt x="9430" y="3"/>
                    <a:pt x="9398" y="7"/>
                  </a:cubicBezTo>
                  <a:cubicBezTo>
                    <a:pt x="5315" y="589"/>
                    <a:pt x="1324" y="4315"/>
                    <a:pt x="48" y="8144"/>
                  </a:cubicBezTo>
                  <a:cubicBezTo>
                    <a:pt x="1" y="8286"/>
                    <a:pt x="119" y="8384"/>
                    <a:pt x="239" y="8384"/>
                  </a:cubicBezTo>
                  <a:cubicBezTo>
                    <a:pt x="302" y="8384"/>
                    <a:pt x="366" y="8357"/>
                    <a:pt x="406" y="8294"/>
                  </a:cubicBezTo>
                  <a:cubicBezTo>
                    <a:pt x="1475" y="6637"/>
                    <a:pt x="2632" y="5068"/>
                    <a:pt x="4157" y="3799"/>
                  </a:cubicBezTo>
                  <a:cubicBezTo>
                    <a:pt x="5839" y="2399"/>
                    <a:pt x="7661" y="1727"/>
                    <a:pt x="9647" y="909"/>
                  </a:cubicBezTo>
                  <a:cubicBezTo>
                    <a:pt x="10177" y="691"/>
                    <a:pt x="10017" y="1"/>
                    <a:pt x="9489"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47" name="Google Shape;247;p36"/>
            <p:cNvSpPr/>
            <p:nvPr/>
          </p:nvSpPr>
          <p:spPr>
            <a:xfrm>
              <a:off x="3026350" y="441550"/>
              <a:ext cx="247225" cy="201350"/>
            </a:xfrm>
            <a:custGeom>
              <a:avLst/>
              <a:gdLst/>
              <a:ahLst/>
              <a:cxnLst/>
              <a:rect l="l" t="t" r="r" b="b"/>
              <a:pathLst>
                <a:path w="9889" h="8054" extrusionOk="0">
                  <a:moveTo>
                    <a:pt x="9472" y="1"/>
                  </a:moveTo>
                  <a:cubicBezTo>
                    <a:pt x="9466" y="1"/>
                    <a:pt x="9460" y="1"/>
                    <a:pt x="9454" y="1"/>
                  </a:cubicBezTo>
                  <a:cubicBezTo>
                    <a:pt x="5735" y="204"/>
                    <a:pt x="1142" y="4281"/>
                    <a:pt x="59" y="7752"/>
                  </a:cubicBezTo>
                  <a:cubicBezTo>
                    <a:pt x="0" y="7941"/>
                    <a:pt x="141" y="8053"/>
                    <a:pt x="292" y="8053"/>
                  </a:cubicBezTo>
                  <a:cubicBezTo>
                    <a:pt x="375" y="8053"/>
                    <a:pt x="460" y="8019"/>
                    <a:pt x="517" y="7945"/>
                  </a:cubicBezTo>
                  <a:cubicBezTo>
                    <a:pt x="1756" y="6329"/>
                    <a:pt x="2771" y="4701"/>
                    <a:pt x="4382" y="3401"/>
                  </a:cubicBezTo>
                  <a:cubicBezTo>
                    <a:pt x="6005" y="2092"/>
                    <a:pt x="7844" y="1590"/>
                    <a:pt x="9618" y="609"/>
                  </a:cubicBezTo>
                  <a:cubicBezTo>
                    <a:pt x="9889" y="460"/>
                    <a:pt x="9783" y="1"/>
                    <a:pt x="9472"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48" name="Google Shape;248;p36"/>
            <p:cNvSpPr/>
            <p:nvPr/>
          </p:nvSpPr>
          <p:spPr>
            <a:xfrm>
              <a:off x="3172850" y="661350"/>
              <a:ext cx="224850" cy="198300"/>
            </a:xfrm>
            <a:custGeom>
              <a:avLst/>
              <a:gdLst/>
              <a:ahLst/>
              <a:cxnLst/>
              <a:rect l="l" t="t" r="r" b="b"/>
              <a:pathLst>
                <a:path w="8994" h="7932" extrusionOk="0">
                  <a:moveTo>
                    <a:pt x="8456" y="0"/>
                  </a:moveTo>
                  <a:cubicBezTo>
                    <a:pt x="8425" y="0"/>
                    <a:pt x="8392" y="4"/>
                    <a:pt x="8358" y="11"/>
                  </a:cubicBezTo>
                  <a:cubicBezTo>
                    <a:pt x="5106" y="738"/>
                    <a:pt x="1076" y="4402"/>
                    <a:pt x="60" y="7579"/>
                  </a:cubicBezTo>
                  <a:cubicBezTo>
                    <a:pt x="1" y="7765"/>
                    <a:pt x="174" y="7931"/>
                    <a:pt x="343" y="7931"/>
                  </a:cubicBezTo>
                  <a:cubicBezTo>
                    <a:pt x="409" y="7931"/>
                    <a:pt x="474" y="7907"/>
                    <a:pt x="524" y="7849"/>
                  </a:cubicBezTo>
                  <a:cubicBezTo>
                    <a:pt x="1689" y="6518"/>
                    <a:pt x="2590" y="5030"/>
                    <a:pt x="3913" y="3818"/>
                  </a:cubicBezTo>
                  <a:cubicBezTo>
                    <a:pt x="5371" y="2483"/>
                    <a:pt x="7047" y="1783"/>
                    <a:pt x="8657" y="718"/>
                  </a:cubicBezTo>
                  <a:cubicBezTo>
                    <a:pt x="8993" y="494"/>
                    <a:pt x="8826" y="0"/>
                    <a:pt x="8456"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49" name="Google Shape;249;p36"/>
            <p:cNvSpPr/>
            <p:nvPr/>
          </p:nvSpPr>
          <p:spPr>
            <a:xfrm>
              <a:off x="3219000" y="725650"/>
              <a:ext cx="226500" cy="215375"/>
            </a:xfrm>
            <a:custGeom>
              <a:avLst/>
              <a:gdLst/>
              <a:ahLst/>
              <a:cxnLst/>
              <a:rect l="l" t="t" r="r" b="b"/>
              <a:pathLst>
                <a:path w="9060" h="8615" extrusionOk="0">
                  <a:moveTo>
                    <a:pt x="8466" y="1"/>
                  </a:moveTo>
                  <a:cubicBezTo>
                    <a:pt x="8403" y="1"/>
                    <a:pt x="8336" y="16"/>
                    <a:pt x="8267" y="50"/>
                  </a:cubicBezTo>
                  <a:cubicBezTo>
                    <a:pt x="6348" y="1017"/>
                    <a:pt x="4571" y="2396"/>
                    <a:pt x="3025" y="3882"/>
                  </a:cubicBezTo>
                  <a:cubicBezTo>
                    <a:pt x="1836" y="5024"/>
                    <a:pt x="0" y="6568"/>
                    <a:pt x="62" y="8367"/>
                  </a:cubicBezTo>
                  <a:cubicBezTo>
                    <a:pt x="66" y="8507"/>
                    <a:pt x="206" y="8614"/>
                    <a:pt x="335" y="8614"/>
                  </a:cubicBezTo>
                  <a:cubicBezTo>
                    <a:pt x="409" y="8614"/>
                    <a:pt x="480" y="8578"/>
                    <a:pt x="518" y="8491"/>
                  </a:cubicBezTo>
                  <a:cubicBezTo>
                    <a:pt x="2016" y="5007"/>
                    <a:pt x="5594" y="2708"/>
                    <a:pt x="8679" y="755"/>
                  </a:cubicBezTo>
                  <a:cubicBezTo>
                    <a:pt x="9059" y="514"/>
                    <a:pt x="8832" y="1"/>
                    <a:pt x="8466"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50" name="Google Shape;250;p36"/>
            <p:cNvSpPr/>
            <p:nvPr/>
          </p:nvSpPr>
          <p:spPr>
            <a:xfrm>
              <a:off x="2528200" y="658025"/>
              <a:ext cx="405900" cy="260600"/>
            </a:xfrm>
            <a:custGeom>
              <a:avLst/>
              <a:gdLst/>
              <a:ahLst/>
              <a:cxnLst/>
              <a:rect l="l" t="t" r="r" b="b"/>
              <a:pathLst>
                <a:path w="16236" h="10424" extrusionOk="0">
                  <a:moveTo>
                    <a:pt x="1382" y="2708"/>
                  </a:moveTo>
                  <a:cubicBezTo>
                    <a:pt x="2705" y="4465"/>
                    <a:pt x="4361" y="5818"/>
                    <a:pt x="5564" y="7549"/>
                  </a:cubicBezTo>
                  <a:cubicBezTo>
                    <a:pt x="5049" y="7000"/>
                    <a:pt x="4518" y="6467"/>
                    <a:pt x="3972" y="5947"/>
                  </a:cubicBezTo>
                  <a:cubicBezTo>
                    <a:pt x="3369" y="5370"/>
                    <a:pt x="2751" y="4825"/>
                    <a:pt x="2113" y="4299"/>
                  </a:cubicBezTo>
                  <a:cubicBezTo>
                    <a:pt x="2286" y="4264"/>
                    <a:pt x="2405" y="4031"/>
                    <a:pt x="2251" y="3877"/>
                  </a:cubicBezTo>
                  <a:cubicBezTo>
                    <a:pt x="1869" y="3498"/>
                    <a:pt x="1454" y="3168"/>
                    <a:pt x="1030" y="2840"/>
                  </a:cubicBezTo>
                  <a:lnTo>
                    <a:pt x="1382" y="2708"/>
                  </a:lnTo>
                  <a:close/>
                  <a:moveTo>
                    <a:pt x="9295" y="739"/>
                  </a:moveTo>
                  <a:cubicBezTo>
                    <a:pt x="10900" y="739"/>
                    <a:pt x="11714" y="2042"/>
                    <a:pt x="12738" y="3153"/>
                  </a:cubicBezTo>
                  <a:cubicBezTo>
                    <a:pt x="13607" y="4096"/>
                    <a:pt x="14464" y="5049"/>
                    <a:pt x="15310" y="6013"/>
                  </a:cubicBezTo>
                  <a:cubicBezTo>
                    <a:pt x="13936" y="6363"/>
                    <a:pt x="12589" y="6790"/>
                    <a:pt x="11275" y="7331"/>
                  </a:cubicBezTo>
                  <a:cubicBezTo>
                    <a:pt x="10703" y="7567"/>
                    <a:pt x="10139" y="7820"/>
                    <a:pt x="9583" y="8091"/>
                  </a:cubicBezTo>
                  <a:cubicBezTo>
                    <a:pt x="9104" y="8323"/>
                    <a:pt x="7997" y="9216"/>
                    <a:pt x="7494" y="9216"/>
                  </a:cubicBezTo>
                  <a:cubicBezTo>
                    <a:pt x="7280" y="9214"/>
                    <a:pt x="7087" y="9143"/>
                    <a:pt x="6911" y="9028"/>
                  </a:cubicBezTo>
                  <a:cubicBezTo>
                    <a:pt x="5976" y="6497"/>
                    <a:pt x="3660" y="4237"/>
                    <a:pt x="1564" y="2642"/>
                  </a:cubicBezTo>
                  <a:cubicBezTo>
                    <a:pt x="3992" y="1737"/>
                    <a:pt x="6804" y="749"/>
                    <a:pt x="9284" y="739"/>
                  </a:cubicBezTo>
                  <a:cubicBezTo>
                    <a:pt x="9288" y="739"/>
                    <a:pt x="9291" y="739"/>
                    <a:pt x="9295" y="739"/>
                  </a:cubicBezTo>
                  <a:close/>
                  <a:moveTo>
                    <a:pt x="9522" y="0"/>
                  </a:moveTo>
                  <a:cubicBezTo>
                    <a:pt x="8353" y="0"/>
                    <a:pt x="6970" y="475"/>
                    <a:pt x="5977" y="700"/>
                  </a:cubicBezTo>
                  <a:cubicBezTo>
                    <a:pt x="4041" y="1140"/>
                    <a:pt x="2155" y="1729"/>
                    <a:pt x="300" y="2432"/>
                  </a:cubicBezTo>
                  <a:cubicBezTo>
                    <a:pt x="25" y="2536"/>
                    <a:pt x="1" y="2846"/>
                    <a:pt x="223" y="3018"/>
                  </a:cubicBezTo>
                  <a:cubicBezTo>
                    <a:pt x="702" y="3388"/>
                    <a:pt x="1169" y="3763"/>
                    <a:pt x="1673" y="4093"/>
                  </a:cubicBezTo>
                  <a:cubicBezTo>
                    <a:pt x="3491" y="5760"/>
                    <a:pt x="5144" y="7550"/>
                    <a:pt x="6623" y="9541"/>
                  </a:cubicBezTo>
                  <a:cubicBezTo>
                    <a:pt x="6713" y="9781"/>
                    <a:pt x="6797" y="10028"/>
                    <a:pt x="6867" y="10287"/>
                  </a:cubicBezTo>
                  <a:cubicBezTo>
                    <a:pt x="6892" y="10382"/>
                    <a:pt x="6963" y="10423"/>
                    <a:pt x="7035" y="10423"/>
                  </a:cubicBezTo>
                  <a:cubicBezTo>
                    <a:pt x="7146" y="10423"/>
                    <a:pt x="7261" y="10329"/>
                    <a:pt x="7234" y="10186"/>
                  </a:cubicBezTo>
                  <a:cubicBezTo>
                    <a:pt x="7224" y="10130"/>
                    <a:pt x="7207" y="10076"/>
                    <a:pt x="7196" y="10021"/>
                  </a:cubicBezTo>
                  <a:cubicBezTo>
                    <a:pt x="7219" y="10016"/>
                    <a:pt x="7243" y="10009"/>
                    <a:pt x="7264" y="9998"/>
                  </a:cubicBezTo>
                  <a:cubicBezTo>
                    <a:pt x="9998" y="8390"/>
                    <a:pt x="12869" y="7216"/>
                    <a:pt x="15954" y="6481"/>
                  </a:cubicBezTo>
                  <a:cubicBezTo>
                    <a:pt x="16193" y="6424"/>
                    <a:pt x="16235" y="6133"/>
                    <a:pt x="16091" y="5967"/>
                  </a:cubicBezTo>
                  <a:cubicBezTo>
                    <a:pt x="14926" y="4637"/>
                    <a:pt x="13744" y="3322"/>
                    <a:pt x="12545" y="2023"/>
                  </a:cubicBezTo>
                  <a:cubicBezTo>
                    <a:pt x="11928" y="1357"/>
                    <a:pt x="11266" y="350"/>
                    <a:pt x="10341" y="98"/>
                  </a:cubicBezTo>
                  <a:cubicBezTo>
                    <a:pt x="10087" y="29"/>
                    <a:pt x="9811" y="0"/>
                    <a:pt x="9522"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51" name="Google Shape;251;p36"/>
            <p:cNvSpPr/>
            <p:nvPr/>
          </p:nvSpPr>
          <p:spPr>
            <a:xfrm>
              <a:off x="2739725" y="878000"/>
              <a:ext cx="265375" cy="114400"/>
            </a:xfrm>
            <a:custGeom>
              <a:avLst/>
              <a:gdLst/>
              <a:ahLst/>
              <a:cxnLst/>
              <a:rect l="l" t="t" r="r" b="b"/>
              <a:pathLst>
                <a:path w="10615" h="4576" extrusionOk="0">
                  <a:moveTo>
                    <a:pt x="8807" y="0"/>
                  </a:moveTo>
                  <a:cubicBezTo>
                    <a:pt x="5620" y="0"/>
                    <a:pt x="1581" y="1966"/>
                    <a:pt x="54" y="4386"/>
                  </a:cubicBezTo>
                  <a:cubicBezTo>
                    <a:pt x="1" y="4471"/>
                    <a:pt x="79" y="4576"/>
                    <a:pt x="166" y="4576"/>
                  </a:cubicBezTo>
                  <a:cubicBezTo>
                    <a:pt x="186" y="4576"/>
                    <a:pt x="207" y="4570"/>
                    <a:pt x="226" y="4558"/>
                  </a:cubicBezTo>
                  <a:cubicBezTo>
                    <a:pt x="1875" y="3508"/>
                    <a:pt x="3258" y="2278"/>
                    <a:pt x="5131" y="1591"/>
                  </a:cubicBezTo>
                  <a:cubicBezTo>
                    <a:pt x="6861" y="957"/>
                    <a:pt x="8587" y="1026"/>
                    <a:pt x="10351" y="694"/>
                  </a:cubicBezTo>
                  <a:cubicBezTo>
                    <a:pt x="10615" y="644"/>
                    <a:pt x="10595" y="242"/>
                    <a:pt x="10351" y="180"/>
                  </a:cubicBezTo>
                  <a:cubicBezTo>
                    <a:pt x="9872" y="58"/>
                    <a:pt x="9352" y="0"/>
                    <a:pt x="8807"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52" name="Google Shape;252;p36"/>
            <p:cNvSpPr/>
            <p:nvPr/>
          </p:nvSpPr>
          <p:spPr>
            <a:xfrm>
              <a:off x="2783475" y="946275"/>
              <a:ext cx="254775" cy="113000"/>
            </a:xfrm>
            <a:custGeom>
              <a:avLst/>
              <a:gdLst/>
              <a:ahLst/>
              <a:cxnLst/>
              <a:rect l="l" t="t" r="r" b="b"/>
              <a:pathLst>
                <a:path w="10191" h="4520" extrusionOk="0">
                  <a:moveTo>
                    <a:pt x="9024" y="1"/>
                  </a:moveTo>
                  <a:cubicBezTo>
                    <a:pt x="7296" y="1"/>
                    <a:pt x="5453" y="625"/>
                    <a:pt x="3919" y="1282"/>
                  </a:cubicBezTo>
                  <a:cubicBezTo>
                    <a:pt x="2789" y="1765"/>
                    <a:pt x="261" y="2658"/>
                    <a:pt x="23" y="4060"/>
                  </a:cubicBezTo>
                  <a:cubicBezTo>
                    <a:pt x="1" y="4188"/>
                    <a:pt x="41" y="4285"/>
                    <a:pt x="145" y="4359"/>
                  </a:cubicBezTo>
                  <a:lnTo>
                    <a:pt x="328" y="4490"/>
                  </a:lnTo>
                  <a:cubicBezTo>
                    <a:pt x="356" y="4510"/>
                    <a:pt x="386" y="4519"/>
                    <a:pt x="416" y="4519"/>
                  </a:cubicBezTo>
                  <a:cubicBezTo>
                    <a:pt x="528" y="4519"/>
                    <a:pt x="634" y="4397"/>
                    <a:pt x="599" y="4281"/>
                  </a:cubicBezTo>
                  <a:cubicBezTo>
                    <a:pt x="310" y="3333"/>
                    <a:pt x="4773" y="1735"/>
                    <a:pt x="5289" y="1569"/>
                  </a:cubicBezTo>
                  <a:cubicBezTo>
                    <a:pt x="6773" y="1093"/>
                    <a:pt x="8295" y="1027"/>
                    <a:pt x="9799" y="688"/>
                  </a:cubicBezTo>
                  <a:cubicBezTo>
                    <a:pt x="10190" y="600"/>
                    <a:pt x="10059" y="73"/>
                    <a:pt x="9711" y="36"/>
                  </a:cubicBezTo>
                  <a:cubicBezTo>
                    <a:pt x="9485" y="12"/>
                    <a:pt x="9255" y="1"/>
                    <a:pt x="9024"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53" name="Google Shape;253;p36"/>
            <p:cNvSpPr/>
            <p:nvPr/>
          </p:nvSpPr>
          <p:spPr>
            <a:xfrm>
              <a:off x="2839925" y="1007825"/>
              <a:ext cx="259925" cy="117700"/>
            </a:xfrm>
            <a:custGeom>
              <a:avLst/>
              <a:gdLst/>
              <a:ahLst/>
              <a:cxnLst/>
              <a:rect l="l" t="t" r="r" b="b"/>
              <a:pathLst>
                <a:path w="10397" h="4708" extrusionOk="0">
                  <a:moveTo>
                    <a:pt x="9045" y="1"/>
                  </a:moveTo>
                  <a:cubicBezTo>
                    <a:pt x="5729" y="1"/>
                    <a:pt x="2019" y="2104"/>
                    <a:pt x="58" y="4551"/>
                  </a:cubicBezTo>
                  <a:cubicBezTo>
                    <a:pt x="0" y="4623"/>
                    <a:pt x="54" y="4707"/>
                    <a:pt x="124" y="4707"/>
                  </a:cubicBezTo>
                  <a:cubicBezTo>
                    <a:pt x="145" y="4707"/>
                    <a:pt x="167" y="4700"/>
                    <a:pt x="188" y="4683"/>
                  </a:cubicBezTo>
                  <a:cubicBezTo>
                    <a:pt x="1738" y="3418"/>
                    <a:pt x="3324" y="2289"/>
                    <a:pt x="5224" y="1613"/>
                  </a:cubicBezTo>
                  <a:cubicBezTo>
                    <a:pt x="6821" y="1047"/>
                    <a:pt x="8433" y="1014"/>
                    <a:pt x="10074" y="712"/>
                  </a:cubicBezTo>
                  <a:cubicBezTo>
                    <a:pt x="10385" y="655"/>
                    <a:pt x="10396" y="120"/>
                    <a:pt x="10074" y="73"/>
                  </a:cubicBezTo>
                  <a:cubicBezTo>
                    <a:pt x="9737" y="24"/>
                    <a:pt x="9393" y="1"/>
                    <a:pt x="9045" y="1"/>
                  </a:cubicBezTo>
                  <a:close/>
                </a:path>
              </a:pathLst>
            </a:custGeom>
            <a:solidFill>
              <a:schemeClr val="dk2"/>
            </a:solidFill>
            <a:ln>
              <a:noFill/>
            </a:ln>
          </p:spPr>
          <p:txBody>
            <a:bodyPr spcFirstLastPara="1" wrap="square" lIns="91425" tIns="91425" rIns="91425" bIns="91425" anchor="ctr" anchorCtr="0">
              <a:noAutofit/>
            </a:bodyPr>
            <a:lstStyle/>
            <a:p>
              <a:endParaRPr/>
            </a:p>
          </p:txBody>
        </p:sp>
      </p:grpSp>
      <p:sp>
        <p:nvSpPr>
          <p:cNvPr id="254" name="Google Shape;254;p36"/>
          <p:cNvSpPr txBox="1">
            <a:spLocks noGrp="1"/>
          </p:cNvSpPr>
          <p:nvPr>
            <p:ph type="title"/>
          </p:nvPr>
        </p:nvSpPr>
        <p:spPr>
          <a:xfrm rot="-694782">
            <a:off x="6013162" y="3823654"/>
            <a:ext cx="1661926" cy="488453"/>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000" b="0" i="1">
                <a:latin typeface="Roboto Mono Medium"/>
                <a:ea typeface="Roboto Mono Medium"/>
                <a:cs typeface="Roboto Mono Medium"/>
                <a:sym typeface="Roboto Mono Medium"/>
              </a:rPr>
              <a:t>Book Title. P52</a:t>
            </a:r>
            <a:endParaRPr sz="1000" b="0" i="1">
              <a:latin typeface="Roboto Mono Medium"/>
              <a:ea typeface="Roboto Mono Medium"/>
              <a:cs typeface="Roboto Mono Medium"/>
              <a:sym typeface="Roboto Mono Medium"/>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20660" y="1903141"/>
            <a:ext cx="4475417" cy="2608447"/>
          </a:xfrm>
          <a:prstGeom prst="rect">
            <a:avLst/>
          </a:prstGeom>
        </p:spPr>
      </p:pic>
      <p:sp>
        <p:nvSpPr>
          <p:cNvPr id="2" name="Oval Callout 1"/>
          <p:cNvSpPr/>
          <p:nvPr/>
        </p:nvSpPr>
        <p:spPr>
          <a:xfrm>
            <a:off x="351066" y="127292"/>
            <a:ext cx="7268934" cy="1577317"/>
          </a:xfrm>
          <a:prstGeom prst="wedgeEllipseCallou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vi-VN">
              <a:solidFill>
                <a:prstClr val="black"/>
              </a:solidFill>
            </a:endParaRPr>
          </a:p>
        </p:txBody>
      </p:sp>
      <p:sp>
        <p:nvSpPr>
          <p:cNvPr id="4" name="Subtitle 3"/>
          <p:cNvSpPr>
            <a:spLocks noGrp="1"/>
          </p:cNvSpPr>
          <p:nvPr>
            <p:ph type="subTitle" idx="1"/>
          </p:nvPr>
        </p:nvSpPr>
        <p:spPr>
          <a:xfrm>
            <a:off x="1181100" y="367731"/>
            <a:ext cx="6005301" cy="2189100"/>
          </a:xfrm>
        </p:spPr>
        <p:txBody>
          <a:bodyPr/>
          <a:lstStyle/>
          <a:p>
            <a:r>
              <a:rPr lang="vi-VN" dirty="0">
                <a:solidFill>
                  <a:srgbClr val="000000"/>
                </a:solidFill>
                <a:latin typeface="Times New Roman" pitchFamily="18" charset="0"/>
                <a:cs typeface="Times New Roman" pitchFamily="18" charset="0"/>
              </a:rPr>
              <a:t>Chia sẻ về những việc nên làm khác để tiêu dùng tiết kiệm, bảo vệ môi trường.</a:t>
            </a:r>
          </a:p>
          <a:p>
            <a:endParaRPr lang="vi-VN" dirty="0"/>
          </a:p>
        </p:txBody>
      </p:sp>
    </p:spTree>
    <p:extLst>
      <p:ext uri="{BB962C8B-B14F-4D97-AF65-F5344CB8AC3E}">
        <p14:creationId xmlns:p14="http://schemas.microsoft.com/office/powerpoint/2010/main" val="286066608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9905CDB2-EEB7-49B9-ADB2-66FCF558DF54}"/>
              </a:ext>
            </a:extLst>
          </p:cNvPr>
          <p:cNvGrpSpPr/>
          <p:nvPr/>
        </p:nvGrpSpPr>
        <p:grpSpPr>
          <a:xfrm>
            <a:off x="1671636" y="184640"/>
            <a:ext cx="7321664" cy="1587081"/>
            <a:chOff x="2228847" y="246185"/>
            <a:chExt cx="9762217" cy="2904076"/>
          </a:xfrm>
        </p:grpSpPr>
        <p:pic>
          <p:nvPicPr>
            <p:cNvPr id="10" name="Picture 9">
              <a:extLst>
                <a:ext uri="{FF2B5EF4-FFF2-40B4-BE49-F238E27FC236}">
                  <a16:creationId xmlns:a16="http://schemas.microsoft.com/office/drawing/2014/main" id="{BFDC2BDB-258C-4F4A-86ED-C0A6EFC4F65F}"/>
                </a:ext>
              </a:extLst>
            </p:cNvPr>
            <p:cNvPicPr>
              <a:picLocks noChangeAspect="1"/>
            </p:cNvPicPr>
            <p:nvPr/>
          </p:nvPicPr>
          <p:blipFill>
            <a:blip r:embed="rId7"/>
            <a:stretch>
              <a:fillRect/>
            </a:stretch>
          </p:blipFill>
          <p:spPr>
            <a:xfrm>
              <a:off x="2434106" y="246185"/>
              <a:ext cx="9486901" cy="2904076"/>
            </a:xfrm>
            <a:prstGeom prst="rect">
              <a:avLst/>
            </a:prstGeom>
          </p:spPr>
        </p:pic>
        <p:sp>
          <p:nvSpPr>
            <p:cNvPr id="33" name="TextBox 32">
              <a:extLst>
                <a:ext uri="{FF2B5EF4-FFF2-40B4-BE49-F238E27FC236}">
                  <a16:creationId xmlns:a16="http://schemas.microsoft.com/office/drawing/2014/main" id="{74025C03-BBC1-4E41-924B-1D89C7CB42D3}"/>
                </a:ext>
              </a:extLst>
            </p:cNvPr>
            <p:cNvSpPr txBox="1"/>
            <p:nvPr/>
          </p:nvSpPr>
          <p:spPr>
            <a:xfrm>
              <a:off x="2228847" y="397625"/>
              <a:ext cx="9762217" cy="931588"/>
            </a:xfrm>
            <a:prstGeom prst="rect">
              <a:avLst/>
            </a:prstGeom>
            <a:noFill/>
          </p:spPr>
          <p:txBody>
            <a:bodyPr wrap="square" lIns="0" tIns="0" rIns="0" bIns="0" rtlCol="0">
              <a:spAutoFit/>
            </a:bodyPr>
            <a:lstStyle/>
            <a:p>
              <a:pPr algn="ctr" defTabSz="685732">
                <a:lnSpc>
                  <a:spcPct val="121000"/>
                </a:lnSpc>
              </a:pPr>
              <a:endParaRPr lang="en-US" sz="3000" dirty="0">
                <a:solidFill>
                  <a:srgbClr val="FF0000"/>
                </a:solidFill>
                <a:latin typeface="Times New Roman" pitchFamily="18" charset="0"/>
                <a:cs typeface="Times New Roman" pitchFamily="18" charset="0"/>
              </a:endParaRPr>
            </a:p>
          </p:txBody>
        </p:sp>
      </p:grpSp>
      <p:pic>
        <p:nvPicPr>
          <p:cNvPr id="6" name="Picture 5">
            <a:extLst>
              <a:ext uri="{FF2B5EF4-FFF2-40B4-BE49-F238E27FC236}">
                <a16:creationId xmlns:a16="http://schemas.microsoft.com/office/drawing/2014/main" id="{6CDE6C19-37AA-4D55-B203-0CA4C11C25D6}"/>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300036" y="474806"/>
            <a:ext cx="1371600" cy="1067823"/>
          </a:xfrm>
          <a:prstGeom prst="rect">
            <a:avLst/>
          </a:prstGeom>
        </p:spPr>
      </p:pic>
      <p:pic>
        <p:nvPicPr>
          <p:cNvPr id="7" name="Picture 6">
            <a:extLst>
              <a:ext uri="{FF2B5EF4-FFF2-40B4-BE49-F238E27FC236}">
                <a16:creationId xmlns:a16="http://schemas.microsoft.com/office/drawing/2014/main" id="{A9E21BF8-DFDC-47FA-9179-0DA83D210266}"/>
              </a:ext>
            </a:extLst>
          </p:cNvPr>
          <p:cNvPicPr>
            <a:picLocks noChangeAspect="1"/>
          </p:cNvPicPr>
          <p:nvPr/>
        </p:nvPicPr>
        <p:blipFill>
          <a:blip r:embed="rId9">
            <a:alphaModFix amt="67000"/>
            <a:extLst>
              <a:ext uri="{28A0092B-C50C-407E-A947-70E740481C1C}">
                <a14:useLocalDpi xmlns:a14="http://schemas.microsoft.com/office/drawing/2010/main" val="0"/>
              </a:ext>
            </a:extLst>
          </a:blip>
          <a:srcRect/>
          <a:stretch/>
        </p:blipFill>
        <p:spPr>
          <a:xfrm>
            <a:off x="365213" y="1419732"/>
            <a:ext cx="1214771" cy="3340620"/>
          </a:xfrm>
          <a:prstGeom prst="rect">
            <a:avLst/>
          </a:prstGeom>
        </p:spPr>
      </p:pic>
      <p:pic>
        <p:nvPicPr>
          <p:cNvPr id="9" name="Picture 8">
            <a:extLst>
              <a:ext uri="{FF2B5EF4-FFF2-40B4-BE49-F238E27FC236}">
                <a16:creationId xmlns:a16="http://schemas.microsoft.com/office/drawing/2014/main" id="{30BF07C3-4F38-4220-AD03-4C6C0ECBDC76}"/>
              </a:ext>
            </a:extLst>
          </p:cNvPr>
          <p:cNvPicPr>
            <a:picLocks noChangeAspect="1"/>
          </p:cNvPicPr>
          <p:nvPr/>
        </p:nvPicPr>
        <p:blipFill>
          <a:blip r:embed="rId10"/>
          <a:stretch>
            <a:fillRect/>
          </a:stretch>
        </p:blipFill>
        <p:spPr>
          <a:xfrm>
            <a:off x="401007" y="3522684"/>
            <a:ext cx="1110420" cy="1143000"/>
          </a:xfrm>
          <a:prstGeom prst="rect">
            <a:avLst/>
          </a:prstGeom>
        </p:spPr>
      </p:pic>
      <p:pic>
        <p:nvPicPr>
          <p:cNvPr id="24" name="Picture 23">
            <a:extLst>
              <a:ext uri="{FF2B5EF4-FFF2-40B4-BE49-F238E27FC236}">
                <a16:creationId xmlns:a16="http://schemas.microsoft.com/office/drawing/2014/main" id="{F9C79009-6437-4B91-9359-59C563024011}"/>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478045" y="3589565"/>
            <a:ext cx="1015581" cy="1121604"/>
          </a:xfrm>
          <a:prstGeom prst="rect">
            <a:avLst/>
          </a:prstGeom>
        </p:spPr>
      </p:pic>
      <p:pic>
        <p:nvPicPr>
          <p:cNvPr id="13" name="Picture 12">
            <a:extLst>
              <a:ext uri="{FF2B5EF4-FFF2-40B4-BE49-F238E27FC236}">
                <a16:creationId xmlns:a16="http://schemas.microsoft.com/office/drawing/2014/main" id="{10273A81-4537-406E-B3CE-A31805A589E9}"/>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478185" y="3502019"/>
            <a:ext cx="1015301" cy="1217060"/>
          </a:xfrm>
          <a:prstGeom prst="rect">
            <a:avLst/>
          </a:prstGeom>
        </p:spPr>
      </p:pic>
      <p:pic>
        <p:nvPicPr>
          <p:cNvPr id="26" name="59c3c5f047238">
            <a:hlinkClick r:id="" action="ppaction://media"/>
            <a:extLst>
              <a:ext uri="{FF2B5EF4-FFF2-40B4-BE49-F238E27FC236}">
                <a16:creationId xmlns:a16="http://schemas.microsoft.com/office/drawing/2014/main" id="{B0D31032-F0AD-4067-9A69-879234BD82E0}"/>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979887" y="1019109"/>
            <a:ext cx="365523" cy="365523"/>
          </a:xfrm>
          <a:prstGeom prst="rect">
            <a:avLst/>
          </a:prstGeom>
        </p:spPr>
      </p:pic>
      <p:grpSp>
        <p:nvGrpSpPr>
          <p:cNvPr id="31" name="Group 30">
            <a:extLst>
              <a:ext uri="{FF2B5EF4-FFF2-40B4-BE49-F238E27FC236}">
                <a16:creationId xmlns:a16="http://schemas.microsoft.com/office/drawing/2014/main" id="{04D31C84-2B29-4E7C-9AEF-2C53455D5251}"/>
              </a:ext>
            </a:extLst>
          </p:cNvPr>
          <p:cNvGrpSpPr/>
          <p:nvPr/>
        </p:nvGrpSpPr>
        <p:grpSpPr>
          <a:xfrm>
            <a:off x="1493486" y="2228851"/>
            <a:ext cx="7550515" cy="1409701"/>
            <a:chOff x="1281717" y="774710"/>
            <a:chExt cx="9143999" cy="3200400"/>
          </a:xfrm>
        </p:grpSpPr>
        <p:grpSp>
          <p:nvGrpSpPr>
            <p:cNvPr id="32" name="Group 31">
              <a:extLst>
                <a:ext uri="{FF2B5EF4-FFF2-40B4-BE49-F238E27FC236}">
                  <a16:creationId xmlns:a16="http://schemas.microsoft.com/office/drawing/2014/main" id="{5BC2F145-4ECB-4CE1-988B-BE79ABD14B4C}"/>
                </a:ext>
              </a:extLst>
            </p:cNvPr>
            <p:cNvGrpSpPr/>
            <p:nvPr/>
          </p:nvGrpSpPr>
          <p:grpSpPr>
            <a:xfrm>
              <a:off x="1281717" y="774710"/>
              <a:ext cx="9143999" cy="3200400"/>
              <a:chOff x="1375229" y="865284"/>
              <a:chExt cx="9143999" cy="3200400"/>
            </a:xfrm>
          </p:grpSpPr>
          <p:sp>
            <p:nvSpPr>
              <p:cNvPr id="35" name="Rectangle: Rounded Corners 34">
                <a:extLst>
                  <a:ext uri="{FF2B5EF4-FFF2-40B4-BE49-F238E27FC236}">
                    <a16:creationId xmlns:a16="http://schemas.microsoft.com/office/drawing/2014/main" id="{8EB49714-E976-4580-BFD9-842ACA92B91A}"/>
                  </a:ext>
                </a:extLst>
              </p:cNvPr>
              <p:cNvSpPr/>
              <p:nvPr/>
            </p:nvSpPr>
            <p:spPr>
              <a:xfrm>
                <a:off x="4118429" y="1703484"/>
                <a:ext cx="4571169" cy="1524000"/>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Rounded Corners 35">
                <a:extLst>
                  <a:ext uri="{FF2B5EF4-FFF2-40B4-BE49-F238E27FC236}">
                    <a16:creationId xmlns:a16="http://schemas.microsoft.com/office/drawing/2014/main" id="{2F79DD5E-56CE-48D5-AECD-1585F2B23263}"/>
                  </a:ext>
                </a:extLst>
              </p:cNvPr>
              <p:cNvSpPr/>
              <p:nvPr/>
            </p:nvSpPr>
            <p:spPr>
              <a:xfrm>
                <a:off x="1375229" y="865284"/>
                <a:ext cx="9143999" cy="3200400"/>
              </a:xfrm>
              <a:prstGeom prst="roundRect">
                <a:avLst/>
              </a:prstGeom>
              <a:solidFill>
                <a:schemeClr val="bg1"/>
              </a:solidFill>
              <a:ln w="3810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Rectangle 33">
              <a:extLst>
                <a:ext uri="{FF2B5EF4-FFF2-40B4-BE49-F238E27FC236}">
                  <a16:creationId xmlns:a16="http://schemas.microsoft.com/office/drawing/2014/main" id="{CF57F85E-3EBE-412D-AA0E-CE725B4ACE06}"/>
                </a:ext>
              </a:extLst>
            </p:cNvPr>
            <p:cNvSpPr/>
            <p:nvPr/>
          </p:nvSpPr>
          <p:spPr>
            <a:xfrm>
              <a:off x="1288806" y="1274862"/>
              <a:ext cx="8748475" cy="1152913"/>
            </a:xfrm>
            <a:prstGeom prst="rect">
              <a:avLst/>
            </a:prstGeom>
            <a:noFill/>
          </p:spPr>
          <p:txBody>
            <a:bodyPr wrap="square" lIns="91440" tIns="45720" rIns="91440" bIns="45720">
              <a:spAutoFit/>
            </a:bodyPr>
            <a:lstStyle/>
            <a:p>
              <a:pPr algn="ctr"/>
              <a:endParaRPr lang="en-US" sz="2700" dirty="0">
                <a:ln w="0"/>
                <a:solidFill>
                  <a:schemeClr val="bg2"/>
                </a:solidFill>
                <a:latin typeface="Times New Roman" pitchFamily="18" charset="0"/>
                <a:cs typeface="Times New Roman" pitchFamily="18" charset="0"/>
              </a:endParaRPr>
            </a:p>
          </p:txBody>
        </p:sp>
      </p:grpSp>
      <p:sp>
        <p:nvSpPr>
          <p:cNvPr id="2" name="Rectangle 1"/>
          <p:cNvSpPr/>
          <p:nvPr/>
        </p:nvSpPr>
        <p:spPr>
          <a:xfrm>
            <a:off x="2265598" y="368070"/>
            <a:ext cx="6221178" cy="830997"/>
          </a:xfrm>
          <a:prstGeom prst="rect">
            <a:avLst/>
          </a:prstGeom>
        </p:spPr>
        <p:txBody>
          <a:bodyPr wrap="square">
            <a:spAutoFit/>
          </a:bodyPr>
          <a:lstStyle/>
          <a:p>
            <a:pPr lvl="0" algn="just"/>
            <a:r>
              <a:rPr lang="vi-VN" sz="2400" dirty="0">
                <a:latin typeface="Times New Roman" panose="02020603050405020304" pitchFamily="18" charset="0"/>
                <a:cs typeface="Times New Roman" panose="02020603050405020304" pitchFamily="18" charset="0"/>
              </a:rPr>
              <a:t>Câu 2: Lợi ích của hoạt động sản xuất thủ công là gì?</a:t>
            </a:r>
          </a:p>
        </p:txBody>
      </p:sp>
      <p:sp>
        <p:nvSpPr>
          <p:cNvPr id="3" name="Rectangle 2"/>
          <p:cNvSpPr/>
          <p:nvPr/>
        </p:nvSpPr>
        <p:spPr>
          <a:xfrm>
            <a:off x="1783919" y="2479933"/>
            <a:ext cx="6654757" cy="954107"/>
          </a:xfrm>
          <a:prstGeom prst="rect">
            <a:avLst/>
          </a:prstGeom>
        </p:spPr>
        <p:txBody>
          <a:bodyPr wrap="square">
            <a:spAutoFit/>
          </a:bodyPr>
          <a:lstStyle/>
          <a:p>
            <a:pPr marL="0" lvl="0" indent="0" algn="just">
              <a:buClr>
                <a:schemeClr val="dk1"/>
              </a:buClr>
              <a:buSzPts val="1100"/>
            </a:pPr>
            <a:r>
              <a:rPr lang="vi-VN" sz="2800" dirty="0">
                <a:latin typeface="Times New Roman" pitchFamily="18" charset="0"/>
                <a:cs typeface="Times New Roman" pitchFamily="18" charset="0"/>
              </a:rPr>
              <a:t>Các sản phẩm thủ công phục vụ cuộc sống và mang lại lợi ích kinh tế cho con người.</a:t>
            </a:r>
          </a:p>
        </p:txBody>
      </p:sp>
    </p:spTree>
    <p:extLst>
      <p:ext uri="{BB962C8B-B14F-4D97-AF65-F5344CB8AC3E}">
        <p14:creationId xmlns:p14="http://schemas.microsoft.com/office/powerpoint/2010/main" val="14757063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65000">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14:bounceEnd="65000">
                                          <p:cBhvr additive="base">
                                            <p:cTn id="7" dur="1000" fill="hold"/>
                                            <p:tgtEl>
                                              <p:spTgt spid="42"/>
                                            </p:tgtEl>
                                            <p:attrNameLst>
                                              <p:attrName>ppt_x</p:attrName>
                                            </p:attrNameLst>
                                          </p:cBhvr>
                                          <p:tavLst>
                                            <p:tav tm="0">
                                              <p:val>
                                                <p:strVal val="#ppt_x"/>
                                              </p:val>
                                            </p:tav>
                                            <p:tav tm="100000">
                                              <p:val>
                                                <p:strVal val="#ppt_x"/>
                                              </p:val>
                                            </p:tav>
                                          </p:tavLst>
                                        </p:anim>
                                        <p:anim calcmode="lin" valueType="num" p14:bounceEnd="65000">
                                          <p:cBhvr additive="base">
                                            <p:cTn id="8" dur="1000" fill="hold"/>
                                            <p:tgtEl>
                                              <p:spTgt spid="4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nodeType="clickEffect" p14:presetBounceEnd="58000">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14:bounceEnd="58000">
                                          <p:cBhvr additive="base">
                                            <p:cTn id="13" dur="1000" fill="hold"/>
                                            <p:tgtEl>
                                              <p:spTgt spid="6"/>
                                            </p:tgtEl>
                                            <p:attrNameLst>
                                              <p:attrName>ppt_x</p:attrName>
                                            </p:attrNameLst>
                                          </p:cBhvr>
                                          <p:tavLst>
                                            <p:tav tm="0">
                                              <p:val>
                                                <p:strVal val="0-#ppt_w/2"/>
                                              </p:val>
                                            </p:tav>
                                            <p:tav tm="100000">
                                              <p:val>
                                                <p:strVal val="#ppt_x"/>
                                              </p:val>
                                            </p:tav>
                                          </p:tavLst>
                                        </p:anim>
                                        <p:anim calcmode="lin" valueType="num" p14:bounceEnd="58000">
                                          <p:cBhvr additive="base">
                                            <p:cTn id="14" dur="1000" fill="hold"/>
                                            <p:tgtEl>
                                              <p:spTgt spid="6"/>
                                            </p:tgtEl>
                                            <p:attrNameLst>
                                              <p:attrName>ppt_y</p:attrName>
                                            </p:attrNameLst>
                                          </p:cBhvr>
                                          <p:tavLst>
                                            <p:tav tm="0">
                                              <p:val>
                                                <p:strVal val="0-#ppt_h/2"/>
                                              </p:val>
                                            </p:tav>
                                            <p:tav tm="100000">
                                              <p:val>
                                                <p:strVal val="#ppt_y"/>
                                              </p:val>
                                            </p:tav>
                                          </p:tavLst>
                                        </p:anim>
                                      </p:childTnLst>
                                      <p:subTnLst>
                                        <p:audio>
                                          <p:cMediaNode vol="15000">
                                            <p:cTn display="0" masterRel="sameClick">
                                              <p:stCondLst>
                                                <p:cond evt="begin" delay="0">
                                                  <p:tn val="11"/>
                                                </p:cond>
                                              </p:stCondLst>
                                              <p:endCondLst>
                                                <p:cond evt="onStopAudio" delay="0">
                                                  <p:tgtEl>
                                                    <p:sldTgt/>
                                                  </p:tgtEl>
                                                </p:cond>
                                              </p:endCondLst>
                                            </p:cTn>
                                            <p:tgtEl>
                                              <p:sndTgt r:embed="rId4" name="DiaBayDen.wav"/>
                                            </p:tgtEl>
                                          </p:cMediaNode>
                                        </p:audio>
                                      </p:subTnLst>
                                    </p:cTn>
                                  </p:par>
                                </p:childTnLst>
                              </p:cTn>
                            </p:par>
                            <p:par>
                              <p:cTn id="15" fill="hold">
                                <p:stCondLst>
                                  <p:cond delay="1000"/>
                                </p:stCondLst>
                                <p:childTnLst>
                                  <p:par>
                                    <p:cTn id="16" presetID="22" presetClass="entr" presetSubtype="1"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up)">
                                          <p:cBhvr>
                                            <p:cTn id="18" dur="500"/>
                                            <p:tgtEl>
                                              <p:spTgt spid="7"/>
                                            </p:tgtEl>
                                          </p:cBhvr>
                                        </p:animEffect>
                                      </p:childTnLst>
                                    </p:cTn>
                                  </p:par>
                                </p:childTnLst>
                              </p:cTn>
                            </p:par>
                            <p:par>
                              <p:cTn id="19" fill="hold">
                                <p:stCondLst>
                                  <p:cond delay="1500"/>
                                </p:stCondLst>
                                <p:childTnLst>
                                  <p:par>
                                    <p:cTn id="20" presetID="1" presetClass="exit" presetSubtype="0" fill="hold" nodeType="afterEffect">
                                      <p:stCondLst>
                                        <p:cond delay="0"/>
                                      </p:stCondLst>
                                      <p:childTnLst>
                                        <p:set>
                                          <p:cBhvr>
                                            <p:cTn id="21" dur="1" fill="hold">
                                              <p:stCondLst>
                                                <p:cond delay="0"/>
                                              </p:stCondLst>
                                            </p:cTn>
                                            <p:tgtEl>
                                              <p:spTgt spid="24"/>
                                            </p:tgtEl>
                                            <p:attrNameLst>
                                              <p:attrName>style.visibility</p:attrName>
                                            </p:attrNameLst>
                                          </p:cBhvr>
                                          <p:to>
                                            <p:strVal val="hidden"/>
                                          </p:to>
                                        </p:set>
                                      </p:childTnLst>
                                    </p:cTn>
                                  </p:par>
                                  <p:par>
                                    <p:cTn id="22" presetID="1"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childTnLst>
                                    </p:cTn>
                                  </p:par>
                                </p:childTnLst>
                              </p:cTn>
                            </p:par>
                            <p:par>
                              <p:cTn id="24" fill="hold">
                                <p:stCondLst>
                                  <p:cond delay="1500"/>
                                </p:stCondLst>
                                <p:childTnLst>
                                  <p:par>
                                    <p:cTn id="25" presetID="42" presetClass="path" presetSubtype="0" accel="50000" decel="50000" fill="hold" nodeType="afterEffect">
                                      <p:stCondLst>
                                        <p:cond delay="0"/>
                                      </p:stCondLst>
                                      <p:childTnLst>
                                        <p:animMotion origin="layout" path="M 2.70833E-6 -4.81481E-6 L 0.00677 -0.5155 " pathEditMode="relative" rAng="0" ptsTypes="AA">
                                          <p:cBhvr>
                                            <p:cTn id="26" dur="15000" fill="hold"/>
                                            <p:tgtEl>
                                              <p:spTgt spid="9"/>
                                            </p:tgtEl>
                                            <p:attrNameLst>
                                              <p:attrName>ppt_x</p:attrName>
                                              <p:attrName>ppt_y</p:attrName>
                                            </p:attrNameLst>
                                          </p:cBhvr>
                                          <p:rCtr x="339" y="-25787"/>
                                        </p:animMotion>
                                      </p:childTnLst>
                                    </p:cTn>
                                  </p:par>
                                  <p:par>
                                    <p:cTn id="27" presetID="6" presetClass="emph" presetSubtype="0" fill="hold" nodeType="withEffect">
                                      <p:stCondLst>
                                        <p:cond delay="0"/>
                                      </p:stCondLst>
                                      <p:childTnLst>
                                        <p:animScale>
                                          <p:cBhvr>
                                            <p:cTn id="28" dur="15000" fill="hold"/>
                                            <p:tgtEl>
                                              <p:spTgt spid="9"/>
                                            </p:tgtEl>
                                          </p:cBhvr>
                                          <p:by x="50000" y="50000"/>
                                        </p:animScale>
                                      </p:childTnLst>
                                    </p:cTn>
                                  </p:par>
                                  <p:par>
                                    <p:cTn id="29" presetID="22" presetClass="exit" presetSubtype="4" fill="hold" nodeType="withEffect">
                                      <p:stCondLst>
                                        <p:cond delay="0"/>
                                      </p:stCondLst>
                                      <p:childTnLst>
                                        <p:animEffect transition="out" filter="wipe(down)">
                                          <p:cBhvr>
                                            <p:cTn id="30" dur="15000"/>
                                            <p:tgtEl>
                                              <p:spTgt spid="7"/>
                                            </p:tgtEl>
                                          </p:cBhvr>
                                        </p:animEffect>
                                        <p:set>
                                          <p:cBhvr>
                                            <p:cTn id="31" dur="1" fill="hold">
                                              <p:stCondLst>
                                                <p:cond delay="14999"/>
                                              </p:stCondLst>
                                            </p:cTn>
                                            <p:tgtEl>
                                              <p:spTgt spid="7"/>
                                            </p:tgtEl>
                                            <p:attrNameLst>
                                              <p:attrName>style.visibility</p:attrName>
                                            </p:attrNameLst>
                                          </p:cBhvr>
                                          <p:to>
                                            <p:strVal val="hidden"/>
                                          </p:to>
                                        </p:set>
                                      </p:childTnLst>
                                      <p:subTnLst>
                                        <p:audio>
                                          <p:cMediaNode vol="20000">
                                            <p:cTn display="0" masterRel="sameClick">
                                              <p:stCondLst>
                                                <p:cond evt="begin" delay="0">
                                                  <p:tn val="29"/>
                                                </p:cond>
                                              </p:stCondLst>
                                              <p:endCondLst>
                                                <p:cond evt="onStopAudio" delay="0">
                                                  <p:tgtEl>
                                                    <p:sldTgt/>
                                                  </p:tgtEl>
                                                </p:cond>
                                              </p:endCondLst>
                                            </p:cTn>
                                            <p:tgtEl>
                                              <p:sndTgt r:embed="rId5" name="AmThanhDiaBay.wav"/>
                                            </p:tgtEl>
                                          </p:cMediaNode>
                                        </p:audio>
                                      </p:subTnLst>
                                    </p:cTn>
                                  </p:par>
                                </p:childTnLst>
                              </p:cTn>
                            </p:par>
                            <p:par>
                              <p:cTn id="32" fill="hold">
                                <p:stCondLst>
                                  <p:cond delay="16500"/>
                                </p:stCondLst>
                                <p:childTnLst>
                                  <p:par>
                                    <p:cTn id="33" presetID="32" presetClass="emph" presetSubtype="0" repeatCount="3000" fill="hold" nodeType="afterEffect">
                                      <p:stCondLst>
                                        <p:cond delay="0"/>
                                      </p:stCondLst>
                                      <p:childTnLst>
                                        <p:animRot by="120000">
                                          <p:cBhvr>
                                            <p:cTn id="34" dur="75" fill="hold">
                                              <p:stCondLst>
                                                <p:cond delay="0"/>
                                              </p:stCondLst>
                                            </p:cTn>
                                            <p:tgtEl>
                                              <p:spTgt spid="6"/>
                                            </p:tgtEl>
                                            <p:attrNameLst>
                                              <p:attrName>r</p:attrName>
                                            </p:attrNameLst>
                                          </p:cBhvr>
                                        </p:animRot>
                                        <p:animRot by="-240000">
                                          <p:cBhvr>
                                            <p:cTn id="35" dur="150" fill="hold">
                                              <p:stCondLst>
                                                <p:cond delay="150"/>
                                              </p:stCondLst>
                                            </p:cTn>
                                            <p:tgtEl>
                                              <p:spTgt spid="6"/>
                                            </p:tgtEl>
                                            <p:attrNameLst>
                                              <p:attrName>r</p:attrName>
                                            </p:attrNameLst>
                                          </p:cBhvr>
                                        </p:animRot>
                                        <p:animRot by="240000">
                                          <p:cBhvr>
                                            <p:cTn id="36" dur="150" fill="hold">
                                              <p:stCondLst>
                                                <p:cond delay="300"/>
                                              </p:stCondLst>
                                            </p:cTn>
                                            <p:tgtEl>
                                              <p:spTgt spid="6"/>
                                            </p:tgtEl>
                                            <p:attrNameLst>
                                              <p:attrName>r</p:attrName>
                                            </p:attrNameLst>
                                          </p:cBhvr>
                                        </p:animRot>
                                        <p:animRot by="-240000">
                                          <p:cBhvr>
                                            <p:cTn id="37" dur="150" fill="hold">
                                              <p:stCondLst>
                                                <p:cond delay="450"/>
                                              </p:stCondLst>
                                            </p:cTn>
                                            <p:tgtEl>
                                              <p:spTgt spid="6"/>
                                            </p:tgtEl>
                                            <p:attrNameLst>
                                              <p:attrName>r</p:attrName>
                                            </p:attrNameLst>
                                          </p:cBhvr>
                                        </p:animRot>
                                        <p:animRot by="120000">
                                          <p:cBhvr>
                                            <p:cTn id="38" dur="150" fill="hold">
                                              <p:stCondLst>
                                                <p:cond delay="600"/>
                                              </p:stCondLst>
                                            </p:cTn>
                                            <p:tgtEl>
                                              <p:spTgt spid="6"/>
                                            </p:tgtEl>
                                            <p:attrNameLst>
                                              <p:attrName>r</p:attrName>
                                            </p:attrNameLst>
                                          </p:cBhvr>
                                        </p:animRot>
                                      </p:childTnLst>
                                      <p:subTnLst>
                                        <p:audio>
                                          <p:cMediaNode>
                                            <p:cTn display="0" masterRel="sameClick">
                                              <p:stCondLst>
                                                <p:cond evt="begin" delay="0">
                                                  <p:tn val="33"/>
                                                </p:cond>
                                              </p:stCondLst>
                                              <p:endCondLst>
                                                <p:cond evt="onStopAudio" delay="0">
                                                  <p:tgtEl>
                                                    <p:sldTgt/>
                                                  </p:tgtEl>
                                                </p:cond>
                                              </p:endCondLst>
                                            </p:cTn>
                                            <p:tgtEl>
                                              <p:sndTgt r:embed="rId6" name="AmHetGio.wav"/>
                                            </p:tgtEl>
                                          </p:cMediaNode>
                                        </p:audio>
                                      </p:subTnLst>
                                    </p:cTn>
                                  </p:par>
                                  <p:par>
                                    <p:cTn id="39" presetID="10" presetClass="exit" presetSubtype="0" fill="hold" nodeType="withEffect">
                                      <p:stCondLst>
                                        <p:cond delay="0"/>
                                      </p:stCondLst>
                                      <p:childTnLst>
                                        <p:animEffect transition="out" filter="fade">
                                          <p:cBhvr>
                                            <p:cTn id="40" dur="500"/>
                                            <p:tgtEl>
                                              <p:spTgt spid="7"/>
                                            </p:tgtEl>
                                          </p:cBhvr>
                                        </p:animEffect>
                                        <p:set>
                                          <p:cBhvr>
                                            <p:cTn id="41" dur="1" fill="hold">
                                              <p:stCondLst>
                                                <p:cond delay="499"/>
                                              </p:stCondLst>
                                            </p:cTn>
                                            <p:tgtEl>
                                              <p:spTgt spid="7"/>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500"/>
                                            <p:tgtEl>
                                              <p:spTgt spid="9"/>
                                            </p:tgtEl>
                                          </p:cBhvr>
                                        </p:animEffect>
                                        <p:set>
                                          <p:cBhvr>
                                            <p:cTn id="44" dur="1" fill="hold">
                                              <p:stCondLst>
                                                <p:cond delay="499"/>
                                              </p:stCondLst>
                                            </p:cTn>
                                            <p:tgtEl>
                                              <p:spTgt spid="9"/>
                                            </p:tgtEl>
                                            <p:attrNameLst>
                                              <p:attrName>style.visibility</p:attrName>
                                            </p:attrNameLst>
                                          </p:cBhvr>
                                          <p:to>
                                            <p:strVal val="hidden"/>
                                          </p:to>
                                        </p:set>
                                      </p:childTnLst>
                                    </p:cTn>
                                  </p:par>
                                  <p:par>
                                    <p:cTn id="45" presetID="47" presetClass="entr" presetSubtype="0" fill="hold" nodeType="with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1000"/>
                                            <p:tgtEl>
                                              <p:spTgt spid="13"/>
                                            </p:tgtEl>
                                          </p:cBhvr>
                                        </p:animEffect>
                                        <p:anim calcmode="lin" valueType="num">
                                          <p:cBhvr>
                                            <p:cTn id="48" dur="1000" fill="hold"/>
                                            <p:tgtEl>
                                              <p:spTgt spid="13"/>
                                            </p:tgtEl>
                                            <p:attrNameLst>
                                              <p:attrName>ppt_x</p:attrName>
                                            </p:attrNameLst>
                                          </p:cBhvr>
                                          <p:tavLst>
                                            <p:tav tm="0">
                                              <p:val>
                                                <p:strVal val="#ppt_x"/>
                                              </p:val>
                                            </p:tav>
                                            <p:tav tm="100000">
                                              <p:val>
                                                <p:strVal val="#ppt_x"/>
                                              </p:val>
                                            </p:tav>
                                          </p:tavLst>
                                        </p:anim>
                                        <p:anim calcmode="lin" valueType="num">
                                          <p:cBhvr>
                                            <p:cTn id="49" dur="1000" fill="hold"/>
                                            <p:tgtEl>
                                              <p:spTgt spid="13"/>
                                            </p:tgtEl>
                                            <p:attrNameLst>
                                              <p:attrName>ppt_y</p:attrName>
                                            </p:attrNameLst>
                                          </p:cBhvr>
                                          <p:tavLst>
                                            <p:tav tm="0">
                                              <p:val>
                                                <p:strVal val="#ppt_y-.1"/>
                                              </p:val>
                                            </p:tav>
                                            <p:tav tm="100000">
                                              <p:val>
                                                <p:strVal val="#ppt_y"/>
                                              </p:val>
                                            </p:tav>
                                          </p:tavLst>
                                        </p:anim>
                                      </p:childTnLst>
                                    </p:cTn>
                                  </p:par>
                                  <p:par>
                                    <p:cTn id="50" presetID="1" presetClass="mediacall" presetSubtype="0" fill="hold" nodeType="withEffect">
                                      <p:stCondLst>
                                        <p:cond delay="0"/>
                                      </p:stCondLst>
                                      <p:childTnLst>
                                        <p:cmd type="call" cmd="playFrom(0.0)">
                                          <p:cBhvr>
                                            <p:cTn id="51" dur="4704" fill="hold"/>
                                            <p:tgtEl>
                                              <p:spTgt spid="26"/>
                                            </p:tgtEl>
                                          </p:cBhvr>
                                        </p:cmd>
                                      </p:childTnLst>
                                    </p:cTn>
                                  </p:par>
                                  <p:par>
                                    <p:cTn id="52" presetID="2" presetClass="exit" presetSubtype="3" accel="80000" decel="20000" fill="hold" nodeType="withEffect">
                                      <p:stCondLst>
                                        <p:cond delay="0"/>
                                      </p:stCondLst>
                                      <p:childTnLst>
                                        <p:anim calcmode="lin" valueType="num">
                                          <p:cBhvr additive="base">
                                            <p:cTn id="53" dur="500"/>
                                            <p:tgtEl>
                                              <p:spTgt spid="6"/>
                                            </p:tgtEl>
                                            <p:attrNameLst>
                                              <p:attrName>ppt_x</p:attrName>
                                            </p:attrNameLst>
                                          </p:cBhvr>
                                          <p:tavLst>
                                            <p:tav tm="0">
                                              <p:val>
                                                <p:strVal val="ppt_x"/>
                                              </p:val>
                                            </p:tav>
                                            <p:tav tm="100000">
                                              <p:val>
                                                <p:strVal val="1+ppt_w/2"/>
                                              </p:val>
                                            </p:tav>
                                          </p:tavLst>
                                        </p:anim>
                                        <p:anim calcmode="lin" valueType="num">
                                          <p:cBhvr additive="base">
                                            <p:cTn id="54" dur="500"/>
                                            <p:tgtEl>
                                              <p:spTgt spid="6"/>
                                            </p:tgtEl>
                                            <p:attrNameLst>
                                              <p:attrName>ppt_y</p:attrName>
                                            </p:attrNameLst>
                                          </p:cBhvr>
                                          <p:tavLst>
                                            <p:tav tm="0">
                                              <p:val>
                                                <p:strVal val="ppt_y"/>
                                              </p:val>
                                            </p:tav>
                                            <p:tav tm="100000">
                                              <p:val>
                                                <p:strVal val="0-ppt_h/2"/>
                                              </p:val>
                                            </p:tav>
                                          </p:tavLst>
                                        </p:anim>
                                        <p:set>
                                          <p:cBhvr>
                                            <p:cTn id="55" dur="1" fill="hold">
                                              <p:stCondLst>
                                                <p:cond delay="499"/>
                                              </p:stCondLst>
                                            </p:cTn>
                                            <p:tgtEl>
                                              <p:spTgt spid="6"/>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31"/>
                                            </p:tgtEl>
                                            <p:attrNameLst>
                                              <p:attrName>style.visibility</p:attrName>
                                            </p:attrNameLst>
                                          </p:cBhvr>
                                          <p:to>
                                            <p:strVal val="visible"/>
                                          </p:to>
                                        </p:set>
                                        <p:animEffect transition="in" filter="barn(inVertical)">
                                          <p:cBhvr>
                                            <p:cTn id="6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1" fill="hold" display="0">
                      <p:stCondLst>
                        <p:cond delay="indefinite"/>
                      </p:stCondLst>
                      <p:endCondLst>
                        <p:cond evt="onStopAudio" delay="0">
                          <p:tgtEl>
                            <p:sldTgt/>
                          </p:tgtEl>
                        </p:cond>
                      </p:endCondLst>
                    </p:cTn>
                    <p:tgtEl>
                      <p:spTgt spid="26"/>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additive="base">
                                            <p:cTn id="7" dur="1000" fill="hold"/>
                                            <p:tgtEl>
                                              <p:spTgt spid="42"/>
                                            </p:tgtEl>
                                            <p:attrNameLst>
                                              <p:attrName>ppt_x</p:attrName>
                                            </p:attrNameLst>
                                          </p:cBhvr>
                                          <p:tavLst>
                                            <p:tav tm="0">
                                              <p:val>
                                                <p:strVal val="#ppt_x"/>
                                              </p:val>
                                            </p:tav>
                                            <p:tav tm="100000">
                                              <p:val>
                                                <p:strVal val="#ppt_x"/>
                                              </p:val>
                                            </p:tav>
                                          </p:tavLst>
                                        </p:anim>
                                        <p:anim calcmode="lin" valueType="num">
                                          <p:cBhvr additive="base">
                                            <p:cTn id="8" dur="1000" fill="hold"/>
                                            <p:tgtEl>
                                              <p:spTgt spid="4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1000" fill="hold"/>
                                            <p:tgtEl>
                                              <p:spTgt spid="6"/>
                                            </p:tgtEl>
                                            <p:attrNameLst>
                                              <p:attrName>ppt_x</p:attrName>
                                            </p:attrNameLst>
                                          </p:cBhvr>
                                          <p:tavLst>
                                            <p:tav tm="0">
                                              <p:val>
                                                <p:strVal val="0-#ppt_w/2"/>
                                              </p:val>
                                            </p:tav>
                                            <p:tav tm="100000">
                                              <p:val>
                                                <p:strVal val="#ppt_x"/>
                                              </p:val>
                                            </p:tav>
                                          </p:tavLst>
                                        </p:anim>
                                        <p:anim calcmode="lin" valueType="num">
                                          <p:cBhvr additive="base">
                                            <p:cTn id="14" dur="1000" fill="hold"/>
                                            <p:tgtEl>
                                              <p:spTgt spid="6"/>
                                            </p:tgtEl>
                                            <p:attrNameLst>
                                              <p:attrName>ppt_y</p:attrName>
                                            </p:attrNameLst>
                                          </p:cBhvr>
                                          <p:tavLst>
                                            <p:tav tm="0">
                                              <p:val>
                                                <p:strVal val="0-#ppt_h/2"/>
                                              </p:val>
                                            </p:tav>
                                            <p:tav tm="100000">
                                              <p:val>
                                                <p:strVal val="#ppt_y"/>
                                              </p:val>
                                            </p:tav>
                                          </p:tavLst>
                                        </p:anim>
                                      </p:childTnLst>
                                      <p:subTnLst>
                                        <p:audio>
                                          <p:cMediaNode vol="15000">
                                            <p:cTn display="0" masterRel="sameClick">
                                              <p:stCondLst>
                                                <p:cond evt="begin" delay="0">
                                                  <p:tn val="11"/>
                                                </p:cond>
                                              </p:stCondLst>
                                              <p:endCondLst>
                                                <p:cond evt="onStopAudio" delay="0">
                                                  <p:tgtEl>
                                                    <p:sldTgt/>
                                                  </p:tgtEl>
                                                </p:cond>
                                              </p:endCondLst>
                                            </p:cTn>
                                            <p:tgtEl>
                                              <p:sndTgt r:embed="rId15" name="DiaBayDen.wav"/>
                                            </p:tgtEl>
                                          </p:cMediaNode>
                                        </p:audio>
                                      </p:subTnLst>
                                    </p:cTn>
                                  </p:par>
                                </p:childTnLst>
                              </p:cTn>
                            </p:par>
                            <p:par>
                              <p:cTn id="15" fill="hold">
                                <p:stCondLst>
                                  <p:cond delay="1000"/>
                                </p:stCondLst>
                                <p:childTnLst>
                                  <p:par>
                                    <p:cTn id="16" presetID="22" presetClass="entr" presetSubtype="1"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up)">
                                          <p:cBhvr>
                                            <p:cTn id="18" dur="500"/>
                                            <p:tgtEl>
                                              <p:spTgt spid="7"/>
                                            </p:tgtEl>
                                          </p:cBhvr>
                                        </p:animEffect>
                                      </p:childTnLst>
                                    </p:cTn>
                                  </p:par>
                                </p:childTnLst>
                              </p:cTn>
                            </p:par>
                            <p:par>
                              <p:cTn id="19" fill="hold">
                                <p:stCondLst>
                                  <p:cond delay="1500"/>
                                </p:stCondLst>
                                <p:childTnLst>
                                  <p:par>
                                    <p:cTn id="20" presetID="1" presetClass="exit" presetSubtype="0" fill="hold" nodeType="afterEffect">
                                      <p:stCondLst>
                                        <p:cond delay="0"/>
                                      </p:stCondLst>
                                      <p:childTnLst>
                                        <p:set>
                                          <p:cBhvr>
                                            <p:cTn id="21" dur="1" fill="hold">
                                              <p:stCondLst>
                                                <p:cond delay="0"/>
                                              </p:stCondLst>
                                            </p:cTn>
                                            <p:tgtEl>
                                              <p:spTgt spid="24"/>
                                            </p:tgtEl>
                                            <p:attrNameLst>
                                              <p:attrName>style.visibility</p:attrName>
                                            </p:attrNameLst>
                                          </p:cBhvr>
                                          <p:to>
                                            <p:strVal val="hidden"/>
                                          </p:to>
                                        </p:set>
                                      </p:childTnLst>
                                    </p:cTn>
                                  </p:par>
                                  <p:par>
                                    <p:cTn id="22" presetID="1"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childTnLst>
                                    </p:cTn>
                                  </p:par>
                                </p:childTnLst>
                              </p:cTn>
                            </p:par>
                            <p:par>
                              <p:cTn id="24" fill="hold">
                                <p:stCondLst>
                                  <p:cond delay="1500"/>
                                </p:stCondLst>
                                <p:childTnLst>
                                  <p:par>
                                    <p:cTn id="25" presetID="42" presetClass="path" presetSubtype="0" accel="50000" decel="50000" fill="hold" nodeType="afterEffect">
                                      <p:stCondLst>
                                        <p:cond delay="0"/>
                                      </p:stCondLst>
                                      <p:childTnLst>
                                        <p:animMotion origin="layout" path="M 2.70833E-6 -4.81481E-6 L 0.00677 -0.5155 " pathEditMode="relative" rAng="0" ptsTypes="AA">
                                          <p:cBhvr>
                                            <p:cTn id="26" dur="15000" fill="hold"/>
                                            <p:tgtEl>
                                              <p:spTgt spid="9"/>
                                            </p:tgtEl>
                                            <p:attrNameLst>
                                              <p:attrName>ppt_x</p:attrName>
                                              <p:attrName>ppt_y</p:attrName>
                                            </p:attrNameLst>
                                          </p:cBhvr>
                                          <p:rCtr x="339" y="-25787"/>
                                        </p:animMotion>
                                      </p:childTnLst>
                                    </p:cTn>
                                  </p:par>
                                  <p:par>
                                    <p:cTn id="27" presetID="6" presetClass="emph" presetSubtype="0" fill="hold" nodeType="withEffect">
                                      <p:stCondLst>
                                        <p:cond delay="0"/>
                                      </p:stCondLst>
                                      <p:childTnLst>
                                        <p:animScale>
                                          <p:cBhvr>
                                            <p:cTn id="28" dur="15000" fill="hold"/>
                                            <p:tgtEl>
                                              <p:spTgt spid="9"/>
                                            </p:tgtEl>
                                          </p:cBhvr>
                                          <p:by x="50000" y="50000"/>
                                        </p:animScale>
                                      </p:childTnLst>
                                    </p:cTn>
                                  </p:par>
                                  <p:par>
                                    <p:cTn id="29" presetID="22" presetClass="exit" presetSubtype="4" fill="hold" nodeType="withEffect">
                                      <p:stCondLst>
                                        <p:cond delay="0"/>
                                      </p:stCondLst>
                                      <p:childTnLst>
                                        <p:animEffect transition="out" filter="wipe(down)">
                                          <p:cBhvr>
                                            <p:cTn id="30" dur="15000"/>
                                            <p:tgtEl>
                                              <p:spTgt spid="7"/>
                                            </p:tgtEl>
                                          </p:cBhvr>
                                        </p:animEffect>
                                        <p:set>
                                          <p:cBhvr>
                                            <p:cTn id="31" dur="1" fill="hold">
                                              <p:stCondLst>
                                                <p:cond delay="14999"/>
                                              </p:stCondLst>
                                            </p:cTn>
                                            <p:tgtEl>
                                              <p:spTgt spid="7"/>
                                            </p:tgtEl>
                                            <p:attrNameLst>
                                              <p:attrName>style.visibility</p:attrName>
                                            </p:attrNameLst>
                                          </p:cBhvr>
                                          <p:to>
                                            <p:strVal val="hidden"/>
                                          </p:to>
                                        </p:set>
                                      </p:childTnLst>
                                      <p:subTnLst>
                                        <p:audio>
                                          <p:cMediaNode vol="20000">
                                            <p:cTn display="0" masterRel="sameClick">
                                              <p:stCondLst>
                                                <p:cond evt="begin" delay="0">
                                                  <p:tn val="29"/>
                                                </p:cond>
                                              </p:stCondLst>
                                              <p:endCondLst>
                                                <p:cond evt="onStopAudio" delay="0">
                                                  <p:tgtEl>
                                                    <p:sldTgt/>
                                                  </p:tgtEl>
                                                </p:cond>
                                              </p:endCondLst>
                                            </p:cTn>
                                            <p:tgtEl>
                                              <p:sndTgt r:embed="rId16" name="AmThanhDiaBay.wav"/>
                                            </p:tgtEl>
                                          </p:cMediaNode>
                                        </p:audio>
                                      </p:subTnLst>
                                    </p:cTn>
                                  </p:par>
                                </p:childTnLst>
                              </p:cTn>
                            </p:par>
                            <p:par>
                              <p:cTn id="32" fill="hold">
                                <p:stCondLst>
                                  <p:cond delay="16500"/>
                                </p:stCondLst>
                                <p:childTnLst>
                                  <p:par>
                                    <p:cTn id="33" presetID="32" presetClass="emph" presetSubtype="0" repeatCount="3000" fill="hold" nodeType="afterEffect">
                                      <p:stCondLst>
                                        <p:cond delay="0"/>
                                      </p:stCondLst>
                                      <p:childTnLst>
                                        <p:animRot by="120000">
                                          <p:cBhvr>
                                            <p:cTn id="34" dur="75" fill="hold">
                                              <p:stCondLst>
                                                <p:cond delay="0"/>
                                              </p:stCondLst>
                                            </p:cTn>
                                            <p:tgtEl>
                                              <p:spTgt spid="6"/>
                                            </p:tgtEl>
                                            <p:attrNameLst>
                                              <p:attrName>r</p:attrName>
                                            </p:attrNameLst>
                                          </p:cBhvr>
                                        </p:animRot>
                                        <p:animRot by="-240000">
                                          <p:cBhvr>
                                            <p:cTn id="35" dur="150" fill="hold">
                                              <p:stCondLst>
                                                <p:cond delay="150"/>
                                              </p:stCondLst>
                                            </p:cTn>
                                            <p:tgtEl>
                                              <p:spTgt spid="6"/>
                                            </p:tgtEl>
                                            <p:attrNameLst>
                                              <p:attrName>r</p:attrName>
                                            </p:attrNameLst>
                                          </p:cBhvr>
                                        </p:animRot>
                                        <p:animRot by="240000">
                                          <p:cBhvr>
                                            <p:cTn id="36" dur="150" fill="hold">
                                              <p:stCondLst>
                                                <p:cond delay="300"/>
                                              </p:stCondLst>
                                            </p:cTn>
                                            <p:tgtEl>
                                              <p:spTgt spid="6"/>
                                            </p:tgtEl>
                                            <p:attrNameLst>
                                              <p:attrName>r</p:attrName>
                                            </p:attrNameLst>
                                          </p:cBhvr>
                                        </p:animRot>
                                        <p:animRot by="-240000">
                                          <p:cBhvr>
                                            <p:cTn id="37" dur="150" fill="hold">
                                              <p:stCondLst>
                                                <p:cond delay="450"/>
                                              </p:stCondLst>
                                            </p:cTn>
                                            <p:tgtEl>
                                              <p:spTgt spid="6"/>
                                            </p:tgtEl>
                                            <p:attrNameLst>
                                              <p:attrName>r</p:attrName>
                                            </p:attrNameLst>
                                          </p:cBhvr>
                                        </p:animRot>
                                        <p:animRot by="120000">
                                          <p:cBhvr>
                                            <p:cTn id="38" dur="150" fill="hold">
                                              <p:stCondLst>
                                                <p:cond delay="600"/>
                                              </p:stCondLst>
                                            </p:cTn>
                                            <p:tgtEl>
                                              <p:spTgt spid="6"/>
                                            </p:tgtEl>
                                            <p:attrNameLst>
                                              <p:attrName>r</p:attrName>
                                            </p:attrNameLst>
                                          </p:cBhvr>
                                        </p:animRot>
                                      </p:childTnLst>
                                      <p:subTnLst>
                                        <p:audio>
                                          <p:cMediaNode>
                                            <p:cTn display="0" masterRel="sameClick">
                                              <p:stCondLst>
                                                <p:cond evt="begin" delay="0">
                                                  <p:tn val="33"/>
                                                </p:cond>
                                              </p:stCondLst>
                                              <p:endCondLst>
                                                <p:cond evt="onStopAudio" delay="0">
                                                  <p:tgtEl>
                                                    <p:sldTgt/>
                                                  </p:tgtEl>
                                                </p:cond>
                                              </p:endCondLst>
                                            </p:cTn>
                                            <p:tgtEl>
                                              <p:sndTgt r:embed="rId17" name="AmHetGio.wav"/>
                                            </p:tgtEl>
                                          </p:cMediaNode>
                                        </p:audio>
                                      </p:subTnLst>
                                    </p:cTn>
                                  </p:par>
                                  <p:par>
                                    <p:cTn id="39" presetID="10" presetClass="exit" presetSubtype="0" fill="hold" nodeType="withEffect">
                                      <p:stCondLst>
                                        <p:cond delay="0"/>
                                      </p:stCondLst>
                                      <p:childTnLst>
                                        <p:animEffect transition="out" filter="fade">
                                          <p:cBhvr>
                                            <p:cTn id="40" dur="500"/>
                                            <p:tgtEl>
                                              <p:spTgt spid="7"/>
                                            </p:tgtEl>
                                          </p:cBhvr>
                                        </p:animEffect>
                                        <p:set>
                                          <p:cBhvr>
                                            <p:cTn id="41" dur="1" fill="hold">
                                              <p:stCondLst>
                                                <p:cond delay="499"/>
                                              </p:stCondLst>
                                            </p:cTn>
                                            <p:tgtEl>
                                              <p:spTgt spid="7"/>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500"/>
                                            <p:tgtEl>
                                              <p:spTgt spid="9"/>
                                            </p:tgtEl>
                                          </p:cBhvr>
                                        </p:animEffect>
                                        <p:set>
                                          <p:cBhvr>
                                            <p:cTn id="44" dur="1" fill="hold">
                                              <p:stCondLst>
                                                <p:cond delay="499"/>
                                              </p:stCondLst>
                                            </p:cTn>
                                            <p:tgtEl>
                                              <p:spTgt spid="9"/>
                                            </p:tgtEl>
                                            <p:attrNameLst>
                                              <p:attrName>style.visibility</p:attrName>
                                            </p:attrNameLst>
                                          </p:cBhvr>
                                          <p:to>
                                            <p:strVal val="hidden"/>
                                          </p:to>
                                        </p:set>
                                      </p:childTnLst>
                                    </p:cTn>
                                  </p:par>
                                  <p:par>
                                    <p:cTn id="45" presetID="47" presetClass="entr" presetSubtype="0" fill="hold" nodeType="with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1000"/>
                                            <p:tgtEl>
                                              <p:spTgt spid="13"/>
                                            </p:tgtEl>
                                          </p:cBhvr>
                                        </p:animEffect>
                                        <p:anim calcmode="lin" valueType="num">
                                          <p:cBhvr>
                                            <p:cTn id="48" dur="1000" fill="hold"/>
                                            <p:tgtEl>
                                              <p:spTgt spid="13"/>
                                            </p:tgtEl>
                                            <p:attrNameLst>
                                              <p:attrName>ppt_x</p:attrName>
                                            </p:attrNameLst>
                                          </p:cBhvr>
                                          <p:tavLst>
                                            <p:tav tm="0">
                                              <p:val>
                                                <p:strVal val="#ppt_x"/>
                                              </p:val>
                                            </p:tav>
                                            <p:tav tm="100000">
                                              <p:val>
                                                <p:strVal val="#ppt_x"/>
                                              </p:val>
                                            </p:tav>
                                          </p:tavLst>
                                        </p:anim>
                                        <p:anim calcmode="lin" valueType="num">
                                          <p:cBhvr>
                                            <p:cTn id="49" dur="1000" fill="hold"/>
                                            <p:tgtEl>
                                              <p:spTgt spid="13"/>
                                            </p:tgtEl>
                                            <p:attrNameLst>
                                              <p:attrName>ppt_y</p:attrName>
                                            </p:attrNameLst>
                                          </p:cBhvr>
                                          <p:tavLst>
                                            <p:tav tm="0">
                                              <p:val>
                                                <p:strVal val="#ppt_y-.1"/>
                                              </p:val>
                                            </p:tav>
                                            <p:tav tm="100000">
                                              <p:val>
                                                <p:strVal val="#ppt_y"/>
                                              </p:val>
                                            </p:tav>
                                          </p:tavLst>
                                        </p:anim>
                                      </p:childTnLst>
                                    </p:cTn>
                                  </p:par>
                                  <p:par>
                                    <p:cTn id="50" presetID="1" presetClass="mediacall" presetSubtype="0" fill="hold" nodeType="withEffect">
                                      <p:stCondLst>
                                        <p:cond delay="0"/>
                                      </p:stCondLst>
                                      <p:childTnLst>
                                        <p:cmd type="call" cmd="playFrom(0.0)">
                                          <p:cBhvr>
                                            <p:cTn id="51" dur="4576" fill="hold"/>
                                            <p:tgtEl>
                                              <p:spTgt spid="26"/>
                                            </p:tgtEl>
                                          </p:cBhvr>
                                        </p:cmd>
                                      </p:childTnLst>
                                    </p:cTn>
                                  </p:par>
                                  <p:par>
                                    <p:cTn id="52" presetID="2" presetClass="exit" presetSubtype="3" accel="80000" decel="20000" fill="hold" nodeType="withEffect">
                                      <p:stCondLst>
                                        <p:cond delay="0"/>
                                      </p:stCondLst>
                                      <p:childTnLst>
                                        <p:anim calcmode="lin" valueType="num">
                                          <p:cBhvr additive="base">
                                            <p:cTn id="53" dur="500"/>
                                            <p:tgtEl>
                                              <p:spTgt spid="6"/>
                                            </p:tgtEl>
                                            <p:attrNameLst>
                                              <p:attrName>ppt_x</p:attrName>
                                            </p:attrNameLst>
                                          </p:cBhvr>
                                          <p:tavLst>
                                            <p:tav tm="0">
                                              <p:val>
                                                <p:strVal val="ppt_x"/>
                                              </p:val>
                                            </p:tav>
                                            <p:tav tm="100000">
                                              <p:val>
                                                <p:strVal val="1+ppt_w/2"/>
                                              </p:val>
                                            </p:tav>
                                          </p:tavLst>
                                        </p:anim>
                                        <p:anim calcmode="lin" valueType="num">
                                          <p:cBhvr additive="base">
                                            <p:cTn id="54" dur="500"/>
                                            <p:tgtEl>
                                              <p:spTgt spid="6"/>
                                            </p:tgtEl>
                                            <p:attrNameLst>
                                              <p:attrName>ppt_y</p:attrName>
                                            </p:attrNameLst>
                                          </p:cBhvr>
                                          <p:tavLst>
                                            <p:tav tm="0">
                                              <p:val>
                                                <p:strVal val="ppt_y"/>
                                              </p:val>
                                            </p:tav>
                                            <p:tav tm="100000">
                                              <p:val>
                                                <p:strVal val="0-ppt_h/2"/>
                                              </p:val>
                                            </p:tav>
                                          </p:tavLst>
                                        </p:anim>
                                        <p:set>
                                          <p:cBhvr>
                                            <p:cTn id="55" dur="1" fill="hold">
                                              <p:stCondLst>
                                                <p:cond delay="499"/>
                                              </p:stCondLst>
                                            </p:cTn>
                                            <p:tgtEl>
                                              <p:spTgt spid="6"/>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31"/>
                                            </p:tgtEl>
                                            <p:attrNameLst>
                                              <p:attrName>style.visibility</p:attrName>
                                            </p:attrNameLst>
                                          </p:cBhvr>
                                          <p:to>
                                            <p:strVal val="visible"/>
                                          </p:to>
                                        </p:set>
                                        <p:animEffect transition="in" filter="barn(inVertical)">
                                          <p:cBhvr>
                                            <p:cTn id="6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1" fill="hold" display="0">
                      <p:stCondLst>
                        <p:cond delay="indefinite"/>
                      </p:stCondLst>
                      <p:endCondLst>
                        <p:cond evt="onStopAudio" delay="0">
                          <p:tgtEl>
                            <p:sldTgt/>
                          </p:tgtEl>
                        </p:cond>
                      </p:endCondLst>
                    </p:cTn>
                    <p:tgtEl>
                      <p:spTgt spid="26"/>
                    </p:tgtEl>
                  </p:cMediaNode>
                </p:audio>
              </p:childTnLst>
            </p:cTn>
          </p:par>
        </p:tn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9905CDB2-EEB7-49B9-ADB2-66FCF558DF54}"/>
              </a:ext>
            </a:extLst>
          </p:cNvPr>
          <p:cNvGrpSpPr/>
          <p:nvPr/>
        </p:nvGrpSpPr>
        <p:grpSpPr>
          <a:xfrm>
            <a:off x="1671636" y="184640"/>
            <a:ext cx="7321664" cy="1587081"/>
            <a:chOff x="2228847" y="246185"/>
            <a:chExt cx="9762217" cy="2904076"/>
          </a:xfrm>
        </p:grpSpPr>
        <p:pic>
          <p:nvPicPr>
            <p:cNvPr id="10" name="Picture 9">
              <a:extLst>
                <a:ext uri="{FF2B5EF4-FFF2-40B4-BE49-F238E27FC236}">
                  <a16:creationId xmlns:a16="http://schemas.microsoft.com/office/drawing/2014/main" id="{BFDC2BDB-258C-4F4A-86ED-C0A6EFC4F65F}"/>
                </a:ext>
              </a:extLst>
            </p:cNvPr>
            <p:cNvPicPr>
              <a:picLocks noChangeAspect="1"/>
            </p:cNvPicPr>
            <p:nvPr/>
          </p:nvPicPr>
          <p:blipFill>
            <a:blip r:embed="rId7"/>
            <a:stretch>
              <a:fillRect/>
            </a:stretch>
          </p:blipFill>
          <p:spPr>
            <a:xfrm>
              <a:off x="2434106" y="246185"/>
              <a:ext cx="9486901" cy="2904076"/>
            </a:xfrm>
            <a:prstGeom prst="rect">
              <a:avLst/>
            </a:prstGeom>
          </p:spPr>
        </p:pic>
        <p:sp>
          <p:nvSpPr>
            <p:cNvPr id="33" name="TextBox 32">
              <a:extLst>
                <a:ext uri="{FF2B5EF4-FFF2-40B4-BE49-F238E27FC236}">
                  <a16:creationId xmlns:a16="http://schemas.microsoft.com/office/drawing/2014/main" id="{74025C03-BBC1-4E41-924B-1D89C7CB42D3}"/>
                </a:ext>
              </a:extLst>
            </p:cNvPr>
            <p:cNvSpPr txBox="1"/>
            <p:nvPr/>
          </p:nvSpPr>
          <p:spPr>
            <a:xfrm>
              <a:off x="2228847" y="397625"/>
              <a:ext cx="9762217" cy="931588"/>
            </a:xfrm>
            <a:prstGeom prst="rect">
              <a:avLst/>
            </a:prstGeom>
            <a:noFill/>
          </p:spPr>
          <p:txBody>
            <a:bodyPr wrap="square" lIns="0" tIns="0" rIns="0" bIns="0" rtlCol="0">
              <a:spAutoFit/>
            </a:bodyPr>
            <a:lstStyle/>
            <a:p>
              <a:pPr algn="ctr" defTabSz="685732">
                <a:lnSpc>
                  <a:spcPct val="121000"/>
                </a:lnSpc>
              </a:pPr>
              <a:endParaRPr lang="en-US" sz="3000" dirty="0">
                <a:solidFill>
                  <a:srgbClr val="FF0000"/>
                </a:solidFill>
                <a:latin typeface="Times New Roman" pitchFamily="18" charset="0"/>
                <a:cs typeface="Times New Roman" pitchFamily="18" charset="0"/>
              </a:endParaRPr>
            </a:p>
          </p:txBody>
        </p:sp>
      </p:grpSp>
      <p:pic>
        <p:nvPicPr>
          <p:cNvPr id="6" name="Picture 5">
            <a:extLst>
              <a:ext uri="{FF2B5EF4-FFF2-40B4-BE49-F238E27FC236}">
                <a16:creationId xmlns:a16="http://schemas.microsoft.com/office/drawing/2014/main" id="{6CDE6C19-37AA-4D55-B203-0CA4C11C25D6}"/>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300036" y="474806"/>
            <a:ext cx="1371600" cy="1067823"/>
          </a:xfrm>
          <a:prstGeom prst="rect">
            <a:avLst/>
          </a:prstGeom>
        </p:spPr>
      </p:pic>
      <p:pic>
        <p:nvPicPr>
          <p:cNvPr id="7" name="Picture 6">
            <a:extLst>
              <a:ext uri="{FF2B5EF4-FFF2-40B4-BE49-F238E27FC236}">
                <a16:creationId xmlns:a16="http://schemas.microsoft.com/office/drawing/2014/main" id="{A9E21BF8-DFDC-47FA-9179-0DA83D210266}"/>
              </a:ext>
            </a:extLst>
          </p:cNvPr>
          <p:cNvPicPr>
            <a:picLocks noChangeAspect="1"/>
          </p:cNvPicPr>
          <p:nvPr/>
        </p:nvPicPr>
        <p:blipFill>
          <a:blip r:embed="rId9">
            <a:alphaModFix amt="67000"/>
            <a:extLst>
              <a:ext uri="{28A0092B-C50C-407E-A947-70E740481C1C}">
                <a14:useLocalDpi xmlns:a14="http://schemas.microsoft.com/office/drawing/2010/main" val="0"/>
              </a:ext>
            </a:extLst>
          </a:blip>
          <a:srcRect/>
          <a:stretch/>
        </p:blipFill>
        <p:spPr>
          <a:xfrm>
            <a:off x="365213" y="1419732"/>
            <a:ext cx="1214771" cy="3340620"/>
          </a:xfrm>
          <a:prstGeom prst="rect">
            <a:avLst/>
          </a:prstGeom>
        </p:spPr>
      </p:pic>
      <p:pic>
        <p:nvPicPr>
          <p:cNvPr id="9" name="Picture 8">
            <a:extLst>
              <a:ext uri="{FF2B5EF4-FFF2-40B4-BE49-F238E27FC236}">
                <a16:creationId xmlns:a16="http://schemas.microsoft.com/office/drawing/2014/main" id="{30BF07C3-4F38-4220-AD03-4C6C0ECBDC76}"/>
              </a:ext>
            </a:extLst>
          </p:cNvPr>
          <p:cNvPicPr>
            <a:picLocks noChangeAspect="1"/>
          </p:cNvPicPr>
          <p:nvPr/>
        </p:nvPicPr>
        <p:blipFill>
          <a:blip r:embed="rId10"/>
          <a:stretch>
            <a:fillRect/>
          </a:stretch>
        </p:blipFill>
        <p:spPr>
          <a:xfrm>
            <a:off x="401007" y="3522684"/>
            <a:ext cx="1110420" cy="1143000"/>
          </a:xfrm>
          <a:prstGeom prst="rect">
            <a:avLst/>
          </a:prstGeom>
        </p:spPr>
      </p:pic>
      <p:pic>
        <p:nvPicPr>
          <p:cNvPr id="24" name="Picture 23">
            <a:extLst>
              <a:ext uri="{FF2B5EF4-FFF2-40B4-BE49-F238E27FC236}">
                <a16:creationId xmlns:a16="http://schemas.microsoft.com/office/drawing/2014/main" id="{F9C79009-6437-4B91-9359-59C563024011}"/>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478045" y="3589565"/>
            <a:ext cx="1015581" cy="1121604"/>
          </a:xfrm>
          <a:prstGeom prst="rect">
            <a:avLst/>
          </a:prstGeom>
        </p:spPr>
      </p:pic>
      <p:pic>
        <p:nvPicPr>
          <p:cNvPr id="13" name="Picture 12">
            <a:extLst>
              <a:ext uri="{FF2B5EF4-FFF2-40B4-BE49-F238E27FC236}">
                <a16:creationId xmlns:a16="http://schemas.microsoft.com/office/drawing/2014/main" id="{10273A81-4537-406E-B3CE-A31805A589E9}"/>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478185" y="3502019"/>
            <a:ext cx="1015301" cy="1217060"/>
          </a:xfrm>
          <a:prstGeom prst="rect">
            <a:avLst/>
          </a:prstGeom>
        </p:spPr>
      </p:pic>
      <p:pic>
        <p:nvPicPr>
          <p:cNvPr id="26" name="59c3c5f047238">
            <a:hlinkClick r:id="" action="ppaction://media"/>
            <a:extLst>
              <a:ext uri="{FF2B5EF4-FFF2-40B4-BE49-F238E27FC236}">
                <a16:creationId xmlns:a16="http://schemas.microsoft.com/office/drawing/2014/main" id="{B0D31032-F0AD-4067-9A69-879234BD82E0}"/>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979887" y="1019109"/>
            <a:ext cx="365523" cy="365523"/>
          </a:xfrm>
          <a:prstGeom prst="rect">
            <a:avLst/>
          </a:prstGeom>
        </p:spPr>
      </p:pic>
      <p:grpSp>
        <p:nvGrpSpPr>
          <p:cNvPr id="31" name="Group 30">
            <a:extLst>
              <a:ext uri="{FF2B5EF4-FFF2-40B4-BE49-F238E27FC236}">
                <a16:creationId xmlns:a16="http://schemas.microsoft.com/office/drawing/2014/main" id="{04D31C84-2B29-4E7C-9AEF-2C53455D5251}"/>
              </a:ext>
            </a:extLst>
          </p:cNvPr>
          <p:cNvGrpSpPr/>
          <p:nvPr/>
        </p:nvGrpSpPr>
        <p:grpSpPr>
          <a:xfrm>
            <a:off x="1493486" y="2228851"/>
            <a:ext cx="7550515" cy="1409701"/>
            <a:chOff x="1281717" y="774710"/>
            <a:chExt cx="9143999" cy="3200400"/>
          </a:xfrm>
        </p:grpSpPr>
        <p:grpSp>
          <p:nvGrpSpPr>
            <p:cNvPr id="32" name="Group 31">
              <a:extLst>
                <a:ext uri="{FF2B5EF4-FFF2-40B4-BE49-F238E27FC236}">
                  <a16:creationId xmlns:a16="http://schemas.microsoft.com/office/drawing/2014/main" id="{5BC2F145-4ECB-4CE1-988B-BE79ABD14B4C}"/>
                </a:ext>
              </a:extLst>
            </p:cNvPr>
            <p:cNvGrpSpPr/>
            <p:nvPr/>
          </p:nvGrpSpPr>
          <p:grpSpPr>
            <a:xfrm>
              <a:off x="1281717" y="774710"/>
              <a:ext cx="9143999" cy="3200400"/>
              <a:chOff x="1375229" y="865284"/>
              <a:chExt cx="9143999" cy="3200400"/>
            </a:xfrm>
          </p:grpSpPr>
          <p:sp>
            <p:nvSpPr>
              <p:cNvPr id="35" name="Rectangle: Rounded Corners 34">
                <a:extLst>
                  <a:ext uri="{FF2B5EF4-FFF2-40B4-BE49-F238E27FC236}">
                    <a16:creationId xmlns:a16="http://schemas.microsoft.com/office/drawing/2014/main" id="{8EB49714-E976-4580-BFD9-842ACA92B91A}"/>
                  </a:ext>
                </a:extLst>
              </p:cNvPr>
              <p:cNvSpPr/>
              <p:nvPr/>
            </p:nvSpPr>
            <p:spPr>
              <a:xfrm>
                <a:off x="4118429" y="1703484"/>
                <a:ext cx="4571169" cy="1524000"/>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1C232"/>
                  </a:solidFill>
                </a:endParaRPr>
              </a:p>
            </p:txBody>
          </p:sp>
          <p:sp>
            <p:nvSpPr>
              <p:cNvPr id="36" name="Rectangle: Rounded Corners 35">
                <a:extLst>
                  <a:ext uri="{FF2B5EF4-FFF2-40B4-BE49-F238E27FC236}">
                    <a16:creationId xmlns:a16="http://schemas.microsoft.com/office/drawing/2014/main" id="{2F79DD5E-56CE-48D5-AECD-1585F2B23263}"/>
                  </a:ext>
                </a:extLst>
              </p:cNvPr>
              <p:cNvSpPr/>
              <p:nvPr/>
            </p:nvSpPr>
            <p:spPr>
              <a:xfrm>
                <a:off x="1375229" y="865284"/>
                <a:ext cx="9143999" cy="3200400"/>
              </a:xfrm>
              <a:prstGeom prst="roundRect">
                <a:avLst/>
              </a:prstGeom>
              <a:solidFill>
                <a:schemeClr val="bg1"/>
              </a:solidFill>
              <a:ln w="3810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1C232"/>
                  </a:solidFill>
                </a:endParaRPr>
              </a:p>
            </p:txBody>
          </p:sp>
        </p:grpSp>
        <p:sp>
          <p:nvSpPr>
            <p:cNvPr id="34" name="Rectangle 33">
              <a:extLst>
                <a:ext uri="{FF2B5EF4-FFF2-40B4-BE49-F238E27FC236}">
                  <a16:creationId xmlns:a16="http://schemas.microsoft.com/office/drawing/2014/main" id="{CF57F85E-3EBE-412D-AA0E-CE725B4ACE06}"/>
                </a:ext>
              </a:extLst>
            </p:cNvPr>
            <p:cNvSpPr/>
            <p:nvPr/>
          </p:nvSpPr>
          <p:spPr>
            <a:xfrm>
              <a:off x="1288806" y="1274862"/>
              <a:ext cx="8748475" cy="1152913"/>
            </a:xfrm>
            <a:prstGeom prst="rect">
              <a:avLst/>
            </a:prstGeom>
            <a:noFill/>
          </p:spPr>
          <p:txBody>
            <a:bodyPr wrap="square" lIns="91440" tIns="45720" rIns="91440" bIns="45720">
              <a:spAutoFit/>
            </a:bodyPr>
            <a:lstStyle/>
            <a:p>
              <a:pPr algn="ctr"/>
              <a:endParaRPr lang="en-US" sz="2700" dirty="0">
                <a:ln w="0"/>
                <a:solidFill>
                  <a:srgbClr val="595959"/>
                </a:solidFill>
                <a:latin typeface="Times New Roman" pitchFamily="18" charset="0"/>
                <a:cs typeface="Times New Roman" pitchFamily="18" charset="0"/>
              </a:endParaRPr>
            </a:p>
          </p:txBody>
        </p:sp>
      </p:grpSp>
      <p:sp>
        <p:nvSpPr>
          <p:cNvPr id="2" name="Rectangle 1"/>
          <p:cNvSpPr/>
          <p:nvPr/>
        </p:nvSpPr>
        <p:spPr>
          <a:xfrm>
            <a:off x="2265598" y="368070"/>
            <a:ext cx="6221178" cy="1200329"/>
          </a:xfrm>
          <a:prstGeom prst="rect">
            <a:avLst/>
          </a:prstGeom>
        </p:spPr>
        <p:txBody>
          <a:bodyPr wrap="square">
            <a:spAutoFit/>
          </a:bodyPr>
          <a:lstStyle/>
          <a:p>
            <a:pPr lvl="0" algn="just"/>
            <a:r>
              <a:rPr lang="vi-VN" sz="2400" dirty="0" smtClean="0">
                <a:latin typeface="Times New Roman" panose="02020603050405020304" pitchFamily="18" charset="0"/>
                <a:cs typeface="Times New Roman" panose="02020603050405020304" pitchFamily="18" charset="0"/>
              </a:rPr>
              <a:t>Câu </a:t>
            </a:r>
            <a:r>
              <a:rPr lang="vi-VN" sz="2400" dirty="0">
                <a:latin typeface="Times New Roman" panose="02020603050405020304" pitchFamily="18" charset="0"/>
                <a:cs typeface="Times New Roman" panose="02020603050405020304" pitchFamily="18" charset="0"/>
              </a:rPr>
              <a:t>3: Kể tên một số sản phẩm của hoạt động sản xuất thủ công ?</a:t>
            </a:r>
          </a:p>
          <a:p>
            <a:pPr algn="just"/>
            <a:endParaRPr lang="vi-VN" sz="2400" dirty="0">
              <a:latin typeface="Times New Roman" panose="02020603050405020304" pitchFamily="18" charset="0"/>
              <a:cs typeface="Times New Roman" panose="02020603050405020304" pitchFamily="18" charset="0"/>
            </a:endParaRPr>
          </a:p>
        </p:txBody>
      </p:sp>
      <p:sp>
        <p:nvSpPr>
          <p:cNvPr id="4" name="Rectangle 3"/>
          <p:cNvSpPr/>
          <p:nvPr/>
        </p:nvSpPr>
        <p:spPr>
          <a:xfrm>
            <a:off x="1757648" y="2343805"/>
            <a:ext cx="6707300" cy="954107"/>
          </a:xfrm>
          <a:prstGeom prst="rect">
            <a:avLst/>
          </a:prstGeom>
        </p:spPr>
        <p:txBody>
          <a:bodyPr wrap="square">
            <a:spAutoFit/>
          </a:bodyPr>
          <a:lstStyle/>
          <a:p>
            <a:pPr marL="0" lvl="0" indent="0" algn="just">
              <a:buClr>
                <a:schemeClr val="dk1"/>
              </a:buClr>
              <a:buSzPts val="1100"/>
            </a:pPr>
            <a:r>
              <a:rPr lang="vi-VN" sz="2800" dirty="0">
                <a:latin typeface="+mj-lt"/>
              </a:rPr>
              <a:t>Đồ gốm sứ, các sản phẩm từ mây tre đan, tranh Đông Hồ, nón</a:t>
            </a:r>
          </a:p>
        </p:txBody>
      </p:sp>
    </p:spTree>
    <p:extLst>
      <p:ext uri="{BB962C8B-B14F-4D97-AF65-F5344CB8AC3E}">
        <p14:creationId xmlns:p14="http://schemas.microsoft.com/office/powerpoint/2010/main" val="31741624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65000">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14:bounceEnd="65000">
                                          <p:cBhvr additive="base">
                                            <p:cTn id="7" dur="1000" fill="hold"/>
                                            <p:tgtEl>
                                              <p:spTgt spid="42"/>
                                            </p:tgtEl>
                                            <p:attrNameLst>
                                              <p:attrName>ppt_x</p:attrName>
                                            </p:attrNameLst>
                                          </p:cBhvr>
                                          <p:tavLst>
                                            <p:tav tm="0">
                                              <p:val>
                                                <p:strVal val="#ppt_x"/>
                                              </p:val>
                                            </p:tav>
                                            <p:tav tm="100000">
                                              <p:val>
                                                <p:strVal val="#ppt_x"/>
                                              </p:val>
                                            </p:tav>
                                          </p:tavLst>
                                        </p:anim>
                                        <p:anim calcmode="lin" valueType="num" p14:bounceEnd="65000">
                                          <p:cBhvr additive="base">
                                            <p:cTn id="8" dur="1000" fill="hold"/>
                                            <p:tgtEl>
                                              <p:spTgt spid="4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nodeType="clickEffect" p14:presetBounceEnd="58000">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14:bounceEnd="58000">
                                          <p:cBhvr additive="base">
                                            <p:cTn id="13" dur="1000" fill="hold"/>
                                            <p:tgtEl>
                                              <p:spTgt spid="6"/>
                                            </p:tgtEl>
                                            <p:attrNameLst>
                                              <p:attrName>ppt_x</p:attrName>
                                            </p:attrNameLst>
                                          </p:cBhvr>
                                          <p:tavLst>
                                            <p:tav tm="0">
                                              <p:val>
                                                <p:strVal val="0-#ppt_w/2"/>
                                              </p:val>
                                            </p:tav>
                                            <p:tav tm="100000">
                                              <p:val>
                                                <p:strVal val="#ppt_x"/>
                                              </p:val>
                                            </p:tav>
                                          </p:tavLst>
                                        </p:anim>
                                        <p:anim calcmode="lin" valueType="num" p14:bounceEnd="58000">
                                          <p:cBhvr additive="base">
                                            <p:cTn id="14" dur="1000" fill="hold"/>
                                            <p:tgtEl>
                                              <p:spTgt spid="6"/>
                                            </p:tgtEl>
                                            <p:attrNameLst>
                                              <p:attrName>ppt_y</p:attrName>
                                            </p:attrNameLst>
                                          </p:cBhvr>
                                          <p:tavLst>
                                            <p:tav tm="0">
                                              <p:val>
                                                <p:strVal val="0-#ppt_h/2"/>
                                              </p:val>
                                            </p:tav>
                                            <p:tav tm="100000">
                                              <p:val>
                                                <p:strVal val="#ppt_y"/>
                                              </p:val>
                                            </p:tav>
                                          </p:tavLst>
                                        </p:anim>
                                      </p:childTnLst>
                                      <p:subTnLst>
                                        <p:audio>
                                          <p:cMediaNode vol="15000">
                                            <p:cTn display="0" masterRel="sameClick">
                                              <p:stCondLst>
                                                <p:cond evt="begin" delay="0">
                                                  <p:tn val="11"/>
                                                </p:cond>
                                              </p:stCondLst>
                                              <p:endCondLst>
                                                <p:cond evt="onStopAudio" delay="0">
                                                  <p:tgtEl>
                                                    <p:sldTgt/>
                                                  </p:tgtEl>
                                                </p:cond>
                                              </p:endCondLst>
                                            </p:cTn>
                                            <p:tgtEl>
                                              <p:sndTgt r:embed="rId4" name="DiaBayDen.wav"/>
                                            </p:tgtEl>
                                          </p:cMediaNode>
                                        </p:audio>
                                      </p:subTnLst>
                                    </p:cTn>
                                  </p:par>
                                </p:childTnLst>
                              </p:cTn>
                            </p:par>
                            <p:par>
                              <p:cTn id="15" fill="hold">
                                <p:stCondLst>
                                  <p:cond delay="1000"/>
                                </p:stCondLst>
                                <p:childTnLst>
                                  <p:par>
                                    <p:cTn id="16" presetID="22" presetClass="entr" presetSubtype="1"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up)">
                                          <p:cBhvr>
                                            <p:cTn id="18" dur="500"/>
                                            <p:tgtEl>
                                              <p:spTgt spid="7"/>
                                            </p:tgtEl>
                                          </p:cBhvr>
                                        </p:animEffect>
                                      </p:childTnLst>
                                    </p:cTn>
                                  </p:par>
                                </p:childTnLst>
                              </p:cTn>
                            </p:par>
                            <p:par>
                              <p:cTn id="19" fill="hold">
                                <p:stCondLst>
                                  <p:cond delay="1500"/>
                                </p:stCondLst>
                                <p:childTnLst>
                                  <p:par>
                                    <p:cTn id="20" presetID="1" presetClass="exit" presetSubtype="0" fill="hold" nodeType="afterEffect">
                                      <p:stCondLst>
                                        <p:cond delay="0"/>
                                      </p:stCondLst>
                                      <p:childTnLst>
                                        <p:set>
                                          <p:cBhvr>
                                            <p:cTn id="21" dur="1" fill="hold">
                                              <p:stCondLst>
                                                <p:cond delay="0"/>
                                              </p:stCondLst>
                                            </p:cTn>
                                            <p:tgtEl>
                                              <p:spTgt spid="24"/>
                                            </p:tgtEl>
                                            <p:attrNameLst>
                                              <p:attrName>style.visibility</p:attrName>
                                            </p:attrNameLst>
                                          </p:cBhvr>
                                          <p:to>
                                            <p:strVal val="hidden"/>
                                          </p:to>
                                        </p:set>
                                      </p:childTnLst>
                                    </p:cTn>
                                  </p:par>
                                  <p:par>
                                    <p:cTn id="22" presetID="1"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childTnLst>
                                    </p:cTn>
                                  </p:par>
                                </p:childTnLst>
                              </p:cTn>
                            </p:par>
                            <p:par>
                              <p:cTn id="24" fill="hold">
                                <p:stCondLst>
                                  <p:cond delay="1500"/>
                                </p:stCondLst>
                                <p:childTnLst>
                                  <p:par>
                                    <p:cTn id="25" presetID="42" presetClass="path" presetSubtype="0" accel="50000" decel="50000" fill="hold" nodeType="afterEffect">
                                      <p:stCondLst>
                                        <p:cond delay="0"/>
                                      </p:stCondLst>
                                      <p:childTnLst>
                                        <p:animMotion origin="layout" path="M 2.70833E-6 -4.81481E-6 L 0.00677 -0.5155 " pathEditMode="relative" rAng="0" ptsTypes="AA">
                                          <p:cBhvr>
                                            <p:cTn id="26" dur="15000" fill="hold"/>
                                            <p:tgtEl>
                                              <p:spTgt spid="9"/>
                                            </p:tgtEl>
                                            <p:attrNameLst>
                                              <p:attrName>ppt_x</p:attrName>
                                              <p:attrName>ppt_y</p:attrName>
                                            </p:attrNameLst>
                                          </p:cBhvr>
                                          <p:rCtr x="339" y="-25787"/>
                                        </p:animMotion>
                                      </p:childTnLst>
                                    </p:cTn>
                                  </p:par>
                                  <p:par>
                                    <p:cTn id="27" presetID="6" presetClass="emph" presetSubtype="0" fill="hold" nodeType="withEffect">
                                      <p:stCondLst>
                                        <p:cond delay="0"/>
                                      </p:stCondLst>
                                      <p:childTnLst>
                                        <p:animScale>
                                          <p:cBhvr>
                                            <p:cTn id="28" dur="15000" fill="hold"/>
                                            <p:tgtEl>
                                              <p:spTgt spid="9"/>
                                            </p:tgtEl>
                                          </p:cBhvr>
                                          <p:by x="50000" y="50000"/>
                                        </p:animScale>
                                      </p:childTnLst>
                                    </p:cTn>
                                  </p:par>
                                  <p:par>
                                    <p:cTn id="29" presetID="22" presetClass="exit" presetSubtype="4" fill="hold" nodeType="withEffect">
                                      <p:stCondLst>
                                        <p:cond delay="0"/>
                                      </p:stCondLst>
                                      <p:childTnLst>
                                        <p:animEffect transition="out" filter="wipe(down)">
                                          <p:cBhvr>
                                            <p:cTn id="30" dur="15000"/>
                                            <p:tgtEl>
                                              <p:spTgt spid="7"/>
                                            </p:tgtEl>
                                          </p:cBhvr>
                                        </p:animEffect>
                                        <p:set>
                                          <p:cBhvr>
                                            <p:cTn id="31" dur="1" fill="hold">
                                              <p:stCondLst>
                                                <p:cond delay="14999"/>
                                              </p:stCondLst>
                                            </p:cTn>
                                            <p:tgtEl>
                                              <p:spTgt spid="7"/>
                                            </p:tgtEl>
                                            <p:attrNameLst>
                                              <p:attrName>style.visibility</p:attrName>
                                            </p:attrNameLst>
                                          </p:cBhvr>
                                          <p:to>
                                            <p:strVal val="hidden"/>
                                          </p:to>
                                        </p:set>
                                      </p:childTnLst>
                                      <p:subTnLst>
                                        <p:audio>
                                          <p:cMediaNode vol="20000">
                                            <p:cTn display="0" masterRel="sameClick">
                                              <p:stCondLst>
                                                <p:cond evt="begin" delay="0">
                                                  <p:tn val="29"/>
                                                </p:cond>
                                              </p:stCondLst>
                                              <p:endCondLst>
                                                <p:cond evt="onStopAudio" delay="0">
                                                  <p:tgtEl>
                                                    <p:sldTgt/>
                                                  </p:tgtEl>
                                                </p:cond>
                                              </p:endCondLst>
                                            </p:cTn>
                                            <p:tgtEl>
                                              <p:sndTgt r:embed="rId5" name="AmThanhDiaBay.wav"/>
                                            </p:tgtEl>
                                          </p:cMediaNode>
                                        </p:audio>
                                      </p:subTnLst>
                                    </p:cTn>
                                  </p:par>
                                </p:childTnLst>
                              </p:cTn>
                            </p:par>
                            <p:par>
                              <p:cTn id="32" fill="hold">
                                <p:stCondLst>
                                  <p:cond delay="16500"/>
                                </p:stCondLst>
                                <p:childTnLst>
                                  <p:par>
                                    <p:cTn id="33" presetID="32" presetClass="emph" presetSubtype="0" repeatCount="3000" fill="hold" nodeType="afterEffect">
                                      <p:stCondLst>
                                        <p:cond delay="0"/>
                                      </p:stCondLst>
                                      <p:childTnLst>
                                        <p:animRot by="120000">
                                          <p:cBhvr>
                                            <p:cTn id="34" dur="75" fill="hold">
                                              <p:stCondLst>
                                                <p:cond delay="0"/>
                                              </p:stCondLst>
                                            </p:cTn>
                                            <p:tgtEl>
                                              <p:spTgt spid="6"/>
                                            </p:tgtEl>
                                            <p:attrNameLst>
                                              <p:attrName>r</p:attrName>
                                            </p:attrNameLst>
                                          </p:cBhvr>
                                        </p:animRot>
                                        <p:animRot by="-240000">
                                          <p:cBhvr>
                                            <p:cTn id="35" dur="150" fill="hold">
                                              <p:stCondLst>
                                                <p:cond delay="150"/>
                                              </p:stCondLst>
                                            </p:cTn>
                                            <p:tgtEl>
                                              <p:spTgt spid="6"/>
                                            </p:tgtEl>
                                            <p:attrNameLst>
                                              <p:attrName>r</p:attrName>
                                            </p:attrNameLst>
                                          </p:cBhvr>
                                        </p:animRot>
                                        <p:animRot by="240000">
                                          <p:cBhvr>
                                            <p:cTn id="36" dur="150" fill="hold">
                                              <p:stCondLst>
                                                <p:cond delay="300"/>
                                              </p:stCondLst>
                                            </p:cTn>
                                            <p:tgtEl>
                                              <p:spTgt spid="6"/>
                                            </p:tgtEl>
                                            <p:attrNameLst>
                                              <p:attrName>r</p:attrName>
                                            </p:attrNameLst>
                                          </p:cBhvr>
                                        </p:animRot>
                                        <p:animRot by="-240000">
                                          <p:cBhvr>
                                            <p:cTn id="37" dur="150" fill="hold">
                                              <p:stCondLst>
                                                <p:cond delay="450"/>
                                              </p:stCondLst>
                                            </p:cTn>
                                            <p:tgtEl>
                                              <p:spTgt spid="6"/>
                                            </p:tgtEl>
                                            <p:attrNameLst>
                                              <p:attrName>r</p:attrName>
                                            </p:attrNameLst>
                                          </p:cBhvr>
                                        </p:animRot>
                                        <p:animRot by="120000">
                                          <p:cBhvr>
                                            <p:cTn id="38" dur="150" fill="hold">
                                              <p:stCondLst>
                                                <p:cond delay="600"/>
                                              </p:stCondLst>
                                            </p:cTn>
                                            <p:tgtEl>
                                              <p:spTgt spid="6"/>
                                            </p:tgtEl>
                                            <p:attrNameLst>
                                              <p:attrName>r</p:attrName>
                                            </p:attrNameLst>
                                          </p:cBhvr>
                                        </p:animRot>
                                      </p:childTnLst>
                                      <p:subTnLst>
                                        <p:audio>
                                          <p:cMediaNode>
                                            <p:cTn display="0" masterRel="sameClick">
                                              <p:stCondLst>
                                                <p:cond evt="begin" delay="0">
                                                  <p:tn val="33"/>
                                                </p:cond>
                                              </p:stCondLst>
                                              <p:endCondLst>
                                                <p:cond evt="onStopAudio" delay="0">
                                                  <p:tgtEl>
                                                    <p:sldTgt/>
                                                  </p:tgtEl>
                                                </p:cond>
                                              </p:endCondLst>
                                            </p:cTn>
                                            <p:tgtEl>
                                              <p:sndTgt r:embed="rId6" name="AmHetGio.wav"/>
                                            </p:tgtEl>
                                          </p:cMediaNode>
                                        </p:audio>
                                      </p:subTnLst>
                                    </p:cTn>
                                  </p:par>
                                  <p:par>
                                    <p:cTn id="39" presetID="10" presetClass="exit" presetSubtype="0" fill="hold" nodeType="withEffect">
                                      <p:stCondLst>
                                        <p:cond delay="0"/>
                                      </p:stCondLst>
                                      <p:childTnLst>
                                        <p:animEffect transition="out" filter="fade">
                                          <p:cBhvr>
                                            <p:cTn id="40" dur="500"/>
                                            <p:tgtEl>
                                              <p:spTgt spid="7"/>
                                            </p:tgtEl>
                                          </p:cBhvr>
                                        </p:animEffect>
                                        <p:set>
                                          <p:cBhvr>
                                            <p:cTn id="41" dur="1" fill="hold">
                                              <p:stCondLst>
                                                <p:cond delay="499"/>
                                              </p:stCondLst>
                                            </p:cTn>
                                            <p:tgtEl>
                                              <p:spTgt spid="7"/>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500"/>
                                            <p:tgtEl>
                                              <p:spTgt spid="9"/>
                                            </p:tgtEl>
                                          </p:cBhvr>
                                        </p:animEffect>
                                        <p:set>
                                          <p:cBhvr>
                                            <p:cTn id="44" dur="1" fill="hold">
                                              <p:stCondLst>
                                                <p:cond delay="499"/>
                                              </p:stCondLst>
                                            </p:cTn>
                                            <p:tgtEl>
                                              <p:spTgt spid="9"/>
                                            </p:tgtEl>
                                            <p:attrNameLst>
                                              <p:attrName>style.visibility</p:attrName>
                                            </p:attrNameLst>
                                          </p:cBhvr>
                                          <p:to>
                                            <p:strVal val="hidden"/>
                                          </p:to>
                                        </p:set>
                                      </p:childTnLst>
                                    </p:cTn>
                                  </p:par>
                                  <p:par>
                                    <p:cTn id="45" presetID="47" presetClass="entr" presetSubtype="0" fill="hold" nodeType="with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1000"/>
                                            <p:tgtEl>
                                              <p:spTgt spid="13"/>
                                            </p:tgtEl>
                                          </p:cBhvr>
                                        </p:animEffect>
                                        <p:anim calcmode="lin" valueType="num">
                                          <p:cBhvr>
                                            <p:cTn id="48" dur="1000" fill="hold"/>
                                            <p:tgtEl>
                                              <p:spTgt spid="13"/>
                                            </p:tgtEl>
                                            <p:attrNameLst>
                                              <p:attrName>ppt_x</p:attrName>
                                            </p:attrNameLst>
                                          </p:cBhvr>
                                          <p:tavLst>
                                            <p:tav tm="0">
                                              <p:val>
                                                <p:strVal val="#ppt_x"/>
                                              </p:val>
                                            </p:tav>
                                            <p:tav tm="100000">
                                              <p:val>
                                                <p:strVal val="#ppt_x"/>
                                              </p:val>
                                            </p:tav>
                                          </p:tavLst>
                                        </p:anim>
                                        <p:anim calcmode="lin" valueType="num">
                                          <p:cBhvr>
                                            <p:cTn id="49" dur="1000" fill="hold"/>
                                            <p:tgtEl>
                                              <p:spTgt spid="13"/>
                                            </p:tgtEl>
                                            <p:attrNameLst>
                                              <p:attrName>ppt_y</p:attrName>
                                            </p:attrNameLst>
                                          </p:cBhvr>
                                          <p:tavLst>
                                            <p:tav tm="0">
                                              <p:val>
                                                <p:strVal val="#ppt_y-.1"/>
                                              </p:val>
                                            </p:tav>
                                            <p:tav tm="100000">
                                              <p:val>
                                                <p:strVal val="#ppt_y"/>
                                              </p:val>
                                            </p:tav>
                                          </p:tavLst>
                                        </p:anim>
                                      </p:childTnLst>
                                    </p:cTn>
                                  </p:par>
                                  <p:par>
                                    <p:cTn id="50" presetID="1" presetClass="mediacall" presetSubtype="0" fill="hold" nodeType="withEffect">
                                      <p:stCondLst>
                                        <p:cond delay="0"/>
                                      </p:stCondLst>
                                      <p:childTnLst>
                                        <p:cmd type="call" cmd="playFrom(0.0)">
                                          <p:cBhvr>
                                            <p:cTn id="51" dur="4704" fill="hold"/>
                                            <p:tgtEl>
                                              <p:spTgt spid="26"/>
                                            </p:tgtEl>
                                          </p:cBhvr>
                                        </p:cmd>
                                      </p:childTnLst>
                                    </p:cTn>
                                  </p:par>
                                  <p:par>
                                    <p:cTn id="52" presetID="2" presetClass="exit" presetSubtype="3" accel="80000" decel="20000" fill="hold" nodeType="withEffect">
                                      <p:stCondLst>
                                        <p:cond delay="0"/>
                                      </p:stCondLst>
                                      <p:childTnLst>
                                        <p:anim calcmode="lin" valueType="num">
                                          <p:cBhvr additive="base">
                                            <p:cTn id="53" dur="500"/>
                                            <p:tgtEl>
                                              <p:spTgt spid="6"/>
                                            </p:tgtEl>
                                            <p:attrNameLst>
                                              <p:attrName>ppt_x</p:attrName>
                                            </p:attrNameLst>
                                          </p:cBhvr>
                                          <p:tavLst>
                                            <p:tav tm="0">
                                              <p:val>
                                                <p:strVal val="ppt_x"/>
                                              </p:val>
                                            </p:tav>
                                            <p:tav tm="100000">
                                              <p:val>
                                                <p:strVal val="1+ppt_w/2"/>
                                              </p:val>
                                            </p:tav>
                                          </p:tavLst>
                                        </p:anim>
                                        <p:anim calcmode="lin" valueType="num">
                                          <p:cBhvr additive="base">
                                            <p:cTn id="54" dur="500"/>
                                            <p:tgtEl>
                                              <p:spTgt spid="6"/>
                                            </p:tgtEl>
                                            <p:attrNameLst>
                                              <p:attrName>ppt_y</p:attrName>
                                            </p:attrNameLst>
                                          </p:cBhvr>
                                          <p:tavLst>
                                            <p:tav tm="0">
                                              <p:val>
                                                <p:strVal val="ppt_y"/>
                                              </p:val>
                                            </p:tav>
                                            <p:tav tm="100000">
                                              <p:val>
                                                <p:strVal val="0-ppt_h/2"/>
                                              </p:val>
                                            </p:tav>
                                          </p:tavLst>
                                        </p:anim>
                                        <p:set>
                                          <p:cBhvr>
                                            <p:cTn id="55" dur="1" fill="hold">
                                              <p:stCondLst>
                                                <p:cond delay="499"/>
                                              </p:stCondLst>
                                            </p:cTn>
                                            <p:tgtEl>
                                              <p:spTgt spid="6"/>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31"/>
                                            </p:tgtEl>
                                            <p:attrNameLst>
                                              <p:attrName>style.visibility</p:attrName>
                                            </p:attrNameLst>
                                          </p:cBhvr>
                                          <p:to>
                                            <p:strVal val="visible"/>
                                          </p:to>
                                        </p:set>
                                        <p:animEffect transition="in" filter="barn(inVertical)">
                                          <p:cBhvr>
                                            <p:cTn id="6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1" fill="hold" display="0">
                      <p:stCondLst>
                        <p:cond delay="indefinite"/>
                      </p:stCondLst>
                      <p:endCondLst>
                        <p:cond evt="onStopAudio" delay="0">
                          <p:tgtEl>
                            <p:sldTgt/>
                          </p:tgtEl>
                        </p:cond>
                      </p:endCondLst>
                    </p:cTn>
                    <p:tgtEl>
                      <p:spTgt spid="26"/>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additive="base">
                                            <p:cTn id="7" dur="1000" fill="hold"/>
                                            <p:tgtEl>
                                              <p:spTgt spid="42"/>
                                            </p:tgtEl>
                                            <p:attrNameLst>
                                              <p:attrName>ppt_x</p:attrName>
                                            </p:attrNameLst>
                                          </p:cBhvr>
                                          <p:tavLst>
                                            <p:tav tm="0">
                                              <p:val>
                                                <p:strVal val="#ppt_x"/>
                                              </p:val>
                                            </p:tav>
                                            <p:tav tm="100000">
                                              <p:val>
                                                <p:strVal val="#ppt_x"/>
                                              </p:val>
                                            </p:tav>
                                          </p:tavLst>
                                        </p:anim>
                                        <p:anim calcmode="lin" valueType="num">
                                          <p:cBhvr additive="base">
                                            <p:cTn id="8" dur="1000" fill="hold"/>
                                            <p:tgtEl>
                                              <p:spTgt spid="4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1000" fill="hold"/>
                                            <p:tgtEl>
                                              <p:spTgt spid="6"/>
                                            </p:tgtEl>
                                            <p:attrNameLst>
                                              <p:attrName>ppt_x</p:attrName>
                                            </p:attrNameLst>
                                          </p:cBhvr>
                                          <p:tavLst>
                                            <p:tav tm="0">
                                              <p:val>
                                                <p:strVal val="0-#ppt_w/2"/>
                                              </p:val>
                                            </p:tav>
                                            <p:tav tm="100000">
                                              <p:val>
                                                <p:strVal val="#ppt_x"/>
                                              </p:val>
                                            </p:tav>
                                          </p:tavLst>
                                        </p:anim>
                                        <p:anim calcmode="lin" valueType="num">
                                          <p:cBhvr additive="base">
                                            <p:cTn id="14" dur="1000" fill="hold"/>
                                            <p:tgtEl>
                                              <p:spTgt spid="6"/>
                                            </p:tgtEl>
                                            <p:attrNameLst>
                                              <p:attrName>ppt_y</p:attrName>
                                            </p:attrNameLst>
                                          </p:cBhvr>
                                          <p:tavLst>
                                            <p:tav tm="0">
                                              <p:val>
                                                <p:strVal val="0-#ppt_h/2"/>
                                              </p:val>
                                            </p:tav>
                                            <p:tav tm="100000">
                                              <p:val>
                                                <p:strVal val="#ppt_y"/>
                                              </p:val>
                                            </p:tav>
                                          </p:tavLst>
                                        </p:anim>
                                      </p:childTnLst>
                                      <p:subTnLst>
                                        <p:audio>
                                          <p:cMediaNode vol="15000">
                                            <p:cTn display="0" masterRel="sameClick">
                                              <p:stCondLst>
                                                <p:cond evt="begin" delay="0">
                                                  <p:tn val="11"/>
                                                </p:cond>
                                              </p:stCondLst>
                                              <p:endCondLst>
                                                <p:cond evt="onStopAudio" delay="0">
                                                  <p:tgtEl>
                                                    <p:sldTgt/>
                                                  </p:tgtEl>
                                                </p:cond>
                                              </p:endCondLst>
                                            </p:cTn>
                                            <p:tgtEl>
                                              <p:sndTgt r:embed="rId15" name="DiaBayDen.wav"/>
                                            </p:tgtEl>
                                          </p:cMediaNode>
                                        </p:audio>
                                      </p:subTnLst>
                                    </p:cTn>
                                  </p:par>
                                </p:childTnLst>
                              </p:cTn>
                            </p:par>
                            <p:par>
                              <p:cTn id="15" fill="hold">
                                <p:stCondLst>
                                  <p:cond delay="1000"/>
                                </p:stCondLst>
                                <p:childTnLst>
                                  <p:par>
                                    <p:cTn id="16" presetID="22" presetClass="entr" presetSubtype="1"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up)">
                                          <p:cBhvr>
                                            <p:cTn id="18" dur="500"/>
                                            <p:tgtEl>
                                              <p:spTgt spid="7"/>
                                            </p:tgtEl>
                                          </p:cBhvr>
                                        </p:animEffect>
                                      </p:childTnLst>
                                    </p:cTn>
                                  </p:par>
                                </p:childTnLst>
                              </p:cTn>
                            </p:par>
                            <p:par>
                              <p:cTn id="19" fill="hold">
                                <p:stCondLst>
                                  <p:cond delay="1500"/>
                                </p:stCondLst>
                                <p:childTnLst>
                                  <p:par>
                                    <p:cTn id="20" presetID="1" presetClass="exit" presetSubtype="0" fill="hold" nodeType="afterEffect">
                                      <p:stCondLst>
                                        <p:cond delay="0"/>
                                      </p:stCondLst>
                                      <p:childTnLst>
                                        <p:set>
                                          <p:cBhvr>
                                            <p:cTn id="21" dur="1" fill="hold">
                                              <p:stCondLst>
                                                <p:cond delay="0"/>
                                              </p:stCondLst>
                                            </p:cTn>
                                            <p:tgtEl>
                                              <p:spTgt spid="24"/>
                                            </p:tgtEl>
                                            <p:attrNameLst>
                                              <p:attrName>style.visibility</p:attrName>
                                            </p:attrNameLst>
                                          </p:cBhvr>
                                          <p:to>
                                            <p:strVal val="hidden"/>
                                          </p:to>
                                        </p:set>
                                      </p:childTnLst>
                                    </p:cTn>
                                  </p:par>
                                  <p:par>
                                    <p:cTn id="22" presetID="1"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childTnLst>
                                    </p:cTn>
                                  </p:par>
                                </p:childTnLst>
                              </p:cTn>
                            </p:par>
                            <p:par>
                              <p:cTn id="24" fill="hold">
                                <p:stCondLst>
                                  <p:cond delay="1500"/>
                                </p:stCondLst>
                                <p:childTnLst>
                                  <p:par>
                                    <p:cTn id="25" presetID="42" presetClass="path" presetSubtype="0" accel="50000" decel="50000" fill="hold" nodeType="afterEffect">
                                      <p:stCondLst>
                                        <p:cond delay="0"/>
                                      </p:stCondLst>
                                      <p:childTnLst>
                                        <p:animMotion origin="layout" path="M 2.70833E-6 -4.81481E-6 L 0.00677 -0.5155 " pathEditMode="relative" rAng="0" ptsTypes="AA">
                                          <p:cBhvr>
                                            <p:cTn id="26" dur="15000" fill="hold"/>
                                            <p:tgtEl>
                                              <p:spTgt spid="9"/>
                                            </p:tgtEl>
                                            <p:attrNameLst>
                                              <p:attrName>ppt_x</p:attrName>
                                              <p:attrName>ppt_y</p:attrName>
                                            </p:attrNameLst>
                                          </p:cBhvr>
                                          <p:rCtr x="339" y="-25787"/>
                                        </p:animMotion>
                                      </p:childTnLst>
                                    </p:cTn>
                                  </p:par>
                                  <p:par>
                                    <p:cTn id="27" presetID="6" presetClass="emph" presetSubtype="0" fill="hold" nodeType="withEffect">
                                      <p:stCondLst>
                                        <p:cond delay="0"/>
                                      </p:stCondLst>
                                      <p:childTnLst>
                                        <p:animScale>
                                          <p:cBhvr>
                                            <p:cTn id="28" dur="15000" fill="hold"/>
                                            <p:tgtEl>
                                              <p:spTgt spid="9"/>
                                            </p:tgtEl>
                                          </p:cBhvr>
                                          <p:by x="50000" y="50000"/>
                                        </p:animScale>
                                      </p:childTnLst>
                                    </p:cTn>
                                  </p:par>
                                  <p:par>
                                    <p:cTn id="29" presetID="22" presetClass="exit" presetSubtype="4" fill="hold" nodeType="withEffect">
                                      <p:stCondLst>
                                        <p:cond delay="0"/>
                                      </p:stCondLst>
                                      <p:childTnLst>
                                        <p:animEffect transition="out" filter="wipe(down)">
                                          <p:cBhvr>
                                            <p:cTn id="30" dur="15000"/>
                                            <p:tgtEl>
                                              <p:spTgt spid="7"/>
                                            </p:tgtEl>
                                          </p:cBhvr>
                                        </p:animEffect>
                                        <p:set>
                                          <p:cBhvr>
                                            <p:cTn id="31" dur="1" fill="hold">
                                              <p:stCondLst>
                                                <p:cond delay="14999"/>
                                              </p:stCondLst>
                                            </p:cTn>
                                            <p:tgtEl>
                                              <p:spTgt spid="7"/>
                                            </p:tgtEl>
                                            <p:attrNameLst>
                                              <p:attrName>style.visibility</p:attrName>
                                            </p:attrNameLst>
                                          </p:cBhvr>
                                          <p:to>
                                            <p:strVal val="hidden"/>
                                          </p:to>
                                        </p:set>
                                      </p:childTnLst>
                                      <p:subTnLst>
                                        <p:audio>
                                          <p:cMediaNode vol="20000">
                                            <p:cTn display="0" masterRel="sameClick">
                                              <p:stCondLst>
                                                <p:cond evt="begin" delay="0">
                                                  <p:tn val="29"/>
                                                </p:cond>
                                              </p:stCondLst>
                                              <p:endCondLst>
                                                <p:cond evt="onStopAudio" delay="0">
                                                  <p:tgtEl>
                                                    <p:sldTgt/>
                                                  </p:tgtEl>
                                                </p:cond>
                                              </p:endCondLst>
                                            </p:cTn>
                                            <p:tgtEl>
                                              <p:sndTgt r:embed="rId16" name="AmThanhDiaBay.wav"/>
                                            </p:tgtEl>
                                          </p:cMediaNode>
                                        </p:audio>
                                      </p:subTnLst>
                                    </p:cTn>
                                  </p:par>
                                </p:childTnLst>
                              </p:cTn>
                            </p:par>
                            <p:par>
                              <p:cTn id="32" fill="hold">
                                <p:stCondLst>
                                  <p:cond delay="16500"/>
                                </p:stCondLst>
                                <p:childTnLst>
                                  <p:par>
                                    <p:cTn id="33" presetID="32" presetClass="emph" presetSubtype="0" repeatCount="3000" fill="hold" nodeType="afterEffect">
                                      <p:stCondLst>
                                        <p:cond delay="0"/>
                                      </p:stCondLst>
                                      <p:childTnLst>
                                        <p:animRot by="120000">
                                          <p:cBhvr>
                                            <p:cTn id="34" dur="75" fill="hold">
                                              <p:stCondLst>
                                                <p:cond delay="0"/>
                                              </p:stCondLst>
                                            </p:cTn>
                                            <p:tgtEl>
                                              <p:spTgt spid="6"/>
                                            </p:tgtEl>
                                            <p:attrNameLst>
                                              <p:attrName>r</p:attrName>
                                            </p:attrNameLst>
                                          </p:cBhvr>
                                        </p:animRot>
                                        <p:animRot by="-240000">
                                          <p:cBhvr>
                                            <p:cTn id="35" dur="150" fill="hold">
                                              <p:stCondLst>
                                                <p:cond delay="150"/>
                                              </p:stCondLst>
                                            </p:cTn>
                                            <p:tgtEl>
                                              <p:spTgt spid="6"/>
                                            </p:tgtEl>
                                            <p:attrNameLst>
                                              <p:attrName>r</p:attrName>
                                            </p:attrNameLst>
                                          </p:cBhvr>
                                        </p:animRot>
                                        <p:animRot by="240000">
                                          <p:cBhvr>
                                            <p:cTn id="36" dur="150" fill="hold">
                                              <p:stCondLst>
                                                <p:cond delay="300"/>
                                              </p:stCondLst>
                                            </p:cTn>
                                            <p:tgtEl>
                                              <p:spTgt spid="6"/>
                                            </p:tgtEl>
                                            <p:attrNameLst>
                                              <p:attrName>r</p:attrName>
                                            </p:attrNameLst>
                                          </p:cBhvr>
                                        </p:animRot>
                                        <p:animRot by="-240000">
                                          <p:cBhvr>
                                            <p:cTn id="37" dur="150" fill="hold">
                                              <p:stCondLst>
                                                <p:cond delay="450"/>
                                              </p:stCondLst>
                                            </p:cTn>
                                            <p:tgtEl>
                                              <p:spTgt spid="6"/>
                                            </p:tgtEl>
                                            <p:attrNameLst>
                                              <p:attrName>r</p:attrName>
                                            </p:attrNameLst>
                                          </p:cBhvr>
                                        </p:animRot>
                                        <p:animRot by="120000">
                                          <p:cBhvr>
                                            <p:cTn id="38" dur="150" fill="hold">
                                              <p:stCondLst>
                                                <p:cond delay="600"/>
                                              </p:stCondLst>
                                            </p:cTn>
                                            <p:tgtEl>
                                              <p:spTgt spid="6"/>
                                            </p:tgtEl>
                                            <p:attrNameLst>
                                              <p:attrName>r</p:attrName>
                                            </p:attrNameLst>
                                          </p:cBhvr>
                                        </p:animRot>
                                      </p:childTnLst>
                                      <p:subTnLst>
                                        <p:audio>
                                          <p:cMediaNode>
                                            <p:cTn display="0" masterRel="sameClick">
                                              <p:stCondLst>
                                                <p:cond evt="begin" delay="0">
                                                  <p:tn val="33"/>
                                                </p:cond>
                                              </p:stCondLst>
                                              <p:endCondLst>
                                                <p:cond evt="onStopAudio" delay="0">
                                                  <p:tgtEl>
                                                    <p:sldTgt/>
                                                  </p:tgtEl>
                                                </p:cond>
                                              </p:endCondLst>
                                            </p:cTn>
                                            <p:tgtEl>
                                              <p:sndTgt r:embed="rId17" name="AmHetGio.wav"/>
                                            </p:tgtEl>
                                          </p:cMediaNode>
                                        </p:audio>
                                      </p:subTnLst>
                                    </p:cTn>
                                  </p:par>
                                  <p:par>
                                    <p:cTn id="39" presetID="10" presetClass="exit" presetSubtype="0" fill="hold" nodeType="withEffect">
                                      <p:stCondLst>
                                        <p:cond delay="0"/>
                                      </p:stCondLst>
                                      <p:childTnLst>
                                        <p:animEffect transition="out" filter="fade">
                                          <p:cBhvr>
                                            <p:cTn id="40" dur="500"/>
                                            <p:tgtEl>
                                              <p:spTgt spid="7"/>
                                            </p:tgtEl>
                                          </p:cBhvr>
                                        </p:animEffect>
                                        <p:set>
                                          <p:cBhvr>
                                            <p:cTn id="41" dur="1" fill="hold">
                                              <p:stCondLst>
                                                <p:cond delay="499"/>
                                              </p:stCondLst>
                                            </p:cTn>
                                            <p:tgtEl>
                                              <p:spTgt spid="7"/>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500"/>
                                            <p:tgtEl>
                                              <p:spTgt spid="9"/>
                                            </p:tgtEl>
                                          </p:cBhvr>
                                        </p:animEffect>
                                        <p:set>
                                          <p:cBhvr>
                                            <p:cTn id="44" dur="1" fill="hold">
                                              <p:stCondLst>
                                                <p:cond delay="499"/>
                                              </p:stCondLst>
                                            </p:cTn>
                                            <p:tgtEl>
                                              <p:spTgt spid="9"/>
                                            </p:tgtEl>
                                            <p:attrNameLst>
                                              <p:attrName>style.visibility</p:attrName>
                                            </p:attrNameLst>
                                          </p:cBhvr>
                                          <p:to>
                                            <p:strVal val="hidden"/>
                                          </p:to>
                                        </p:set>
                                      </p:childTnLst>
                                    </p:cTn>
                                  </p:par>
                                  <p:par>
                                    <p:cTn id="45" presetID="47" presetClass="entr" presetSubtype="0" fill="hold" nodeType="with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1000"/>
                                            <p:tgtEl>
                                              <p:spTgt spid="13"/>
                                            </p:tgtEl>
                                          </p:cBhvr>
                                        </p:animEffect>
                                        <p:anim calcmode="lin" valueType="num">
                                          <p:cBhvr>
                                            <p:cTn id="48" dur="1000" fill="hold"/>
                                            <p:tgtEl>
                                              <p:spTgt spid="13"/>
                                            </p:tgtEl>
                                            <p:attrNameLst>
                                              <p:attrName>ppt_x</p:attrName>
                                            </p:attrNameLst>
                                          </p:cBhvr>
                                          <p:tavLst>
                                            <p:tav tm="0">
                                              <p:val>
                                                <p:strVal val="#ppt_x"/>
                                              </p:val>
                                            </p:tav>
                                            <p:tav tm="100000">
                                              <p:val>
                                                <p:strVal val="#ppt_x"/>
                                              </p:val>
                                            </p:tav>
                                          </p:tavLst>
                                        </p:anim>
                                        <p:anim calcmode="lin" valueType="num">
                                          <p:cBhvr>
                                            <p:cTn id="49" dur="1000" fill="hold"/>
                                            <p:tgtEl>
                                              <p:spTgt spid="13"/>
                                            </p:tgtEl>
                                            <p:attrNameLst>
                                              <p:attrName>ppt_y</p:attrName>
                                            </p:attrNameLst>
                                          </p:cBhvr>
                                          <p:tavLst>
                                            <p:tav tm="0">
                                              <p:val>
                                                <p:strVal val="#ppt_y-.1"/>
                                              </p:val>
                                            </p:tav>
                                            <p:tav tm="100000">
                                              <p:val>
                                                <p:strVal val="#ppt_y"/>
                                              </p:val>
                                            </p:tav>
                                          </p:tavLst>
                                        </p:anim>
                                      </p:childTnLst>
                                    </p:cTn>
                                  </p:par>
                                  <p:par>
                                    <p:cTn id="50" presetID="1" presetClass="mediacall" presetSubtype="0" fill="hold" nodeType="withEffect">
                                      <p:stCondLst>
                                        <p:cond delay="0"/>
                                      </p:stCondLst>
                                      <p:childTnLst>
                                        <p:cmd type="call" cmd="playFrom(0.0)">
                                          <p:cBhvr>
                                            <p:cTn id="51" dur="4576" fill="hold"/>
                                            <p:tgtEl>
                                              <p:spTgt spid="26"/>
                                            </p:tgtEl>
                                          </p:cBhvr>
                                        </p:cmd>
                                      </p:childTnLst>
                                    </p:cTn>
                                  </p:par>
                                  <p:par>
                                    <p:cTn id="52" presetID="2" presetClass="exit" presetSubtype="3" accel="80000" decel="20000" fill="hold" nodeType="withEffect">
                                      <p:stCondLst>
                                        <p:cond delay="0"/>
                                      </p:stCondLst>
                                      <p:childTnLst>
                                        <p:anim calcmode="lin" valueType="num">
                                          <p:cBhvr additive="base">
                                            <p:cTn id="53" dur="500"/>
                                            <p:tgtEl>
                                              <p:spTgt spid="6"/>
                                            </p:tgtEl>
                                            <p:attrNameLst>
                                              <p:attrName>ppt_x</p:attrName>
                                            </p:attrNameLst>
                                          </p:cBhvr>
                                          <p:tavLst>
                                            <p:tav tm="0">
                                              <p:val>
                                                <p:strVal val="ppt_x"/>
                                              </p:val>
                                            </p:tav>
                                            <p:tav tm="100000">
                                              <p:val>
                                                <p:strVal val="1+ppt_w/2"/>
                                              </p:val>
                                            </p:tav>
                                          </p:tavLst>
                                        </p:anim>
                                        <p:anim calcmode="lin" valueType="num">
                                          <p:cBhvr additive="base">
                                            <p:cTn id="54" dur="500"/>
                                            <p:tgtEl>
                                              <p:spTgt spid="6"/>
                                            </p:tgtEl>
                                            <p:attrNameLst>
                                              <p:attrName>ppt_y</p:attrName>
                                            </p:attrNameLst>
                                          </p:cBhvr>
                                          <p:tavLst>
                                            <p:tav tm="0">
                                              <p:val>
                                                <p:strVal val="ppt_y"/>
                                              </p:val>
                                            </p:tav>
                                            <p:tav tm="100000">
                                              <p:val>
                                                <p:strVal val="0-ppt_h/2"/>
                                              </p:val>
                                            </p:tav>
                                          </p:tavLst>
                                        </p:anim>
                                        <p:set>
                                          <p:cBhvr>
                                            <p:cTn id="55" dur="1" fill="hold">
                                              <p:stCondLst>
                                                <p:cond delay="499"/>
                                              </p:stCondLst>
                                            </p:cTn>
                                            <p:tgtEl>
                                              <p:spTgt spid="6"/>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31"/>
                                            </p:tgtEl>
                                            <p:attrNameLst>
                                              <p:attrName>style.visibility</p:attrName>
                                            </p:attrNameLst>
                                          </p:cBhvr>
                                          <p:to>
                                            <p:strVal val="visible"/>
                                          </p:to>
                                        </p:set>
                                        <p:animEffect transition="in" filter="barn(inVertical)">
                                          <p:cBhvr>
                                            <p:cTn id="6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1" fill="hold" display="0">
                      <p:stCondLst>
                        <p:cond delay="indefinite"/>
                      </p:stCondLst>
                      <p:endCondLst>
                        <p:cond evt="onStopAudio" delay="0">
                          <p:tgtEl>
                            <p:sldTgt/>
                          </p:tgtEl>
                        </p:cond>
                      </p:endCondLst>
                    </p:cTn>
                    <p:tgtEl>
                      <p:spTgt spid="26"/>
                    </p:tgtEl>
                  </p:cMediaNode>
                </p:audio>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7-28"/>
          <p:cNvPicPr>
            <a:picLocks noChangeAspect="1"/>
          </p:cNvPicPr>
          <p:nvPr/>
        </p:nvPicPr>
        <p:blipFill>
          <a:blip r:embed="rId5"/>
          <a:stretch>
            <a:fillRect/>
          </a:stretch>
        </p:blipFill>
        <p:spPr>
          <a:xfrm>
            <a:off x="0" y="0"/>
            <a:ext cx="9170194" cy="5149215"/>
          </a:xfrm>
          <a:prstGeom prst="rect">
            <a:avLst/>
          </a:prstGeom>
        </p:spPr>
      </p:pic>
      <p:sp>
        <p:nvSpPr>
          <p:cNvPr id="3" name="圆角矩形 2"/>
          <p:cNvSpPr/>
          <p:nvPr/>
        </p:nvSpPr>
        <p:spPr>
          <a:xfrm>
            <a:off x="1291114" y="1043941"/>
            <a:ext cx="6664166" cy="3406139"/>
          </a:xfrm>
          <a:prstGeom prst="round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1350" kern="1200">
              <a:solidFill>
                <a:prstClr val="white"/>
              </a:solidFill>
              <a:latin typeface="等线"/>
              <a:ea typeface="等线" panose="02010600030101010101" pitchFamily="2" charset="-122"/>
            </a:endParaRPr>
          </a:p>
        </p:txBody>
      </p:sp>
      <p:pic>
        <p:nvPicPr>
          <p:cNvPr id="7" name="口哨欢快儿童旅行视频儿童节配乐">
            <a:hlinkClick r:id="" action="ppaction://media"/>
            <a:extLst>
              <a:ext uri="{FF2B5EF4-FFF2-40B4-BE49-F238E27FC236}">
                <a16:creationId xmlns:a16="http://schemas.microsoft.com/office/drawing/2014/main" id="{AD228218-D4F6-479A-BD92-1F18190A8E8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98394" y="-1764927"/>
            <a:ext cx="457200" cy="457200"/>
          </a:xfrm>
          <a:prstGeom prst="rect">
            <a:avLst/>
          </a:prstGeom>
        </p:spPr>
      </p:pic>
      <p:pic>
        <p:nvPicPr>
          <p:cNvPr id="8" name="Picture 7">
            <a:extLst>
              <a:ext uri="{FF2B5EF4-FFF2-40B4-BE49-F238E27FC236}">
                <a16:creationId xmlns:a16="http://schemas.microsoft.com/office/drawing/2014/main" id="{AFD18707-8E0E-4CF7-8EE6-B15188EEB47C}"/>
              </a:ext>
            </a:extLst>
          </p:cNvPr>
          <p:cNvPicPr>
            <a:picLocks noChangeAspect="1"/>
          </p:cNvPicPr>
          <p:nvPr/>
        </p:nvPicPr>
        <p:blipFill>
          <a:blip r:embed="rId7"/>
          <a:stretch>
            <a:fillRect/>
          </a:stretch>
        </p:blipFill>
        <p:spPr>
          <a:xfrm>
            <a:off x="3484093" y="1490194"/>
            <a:ext cx="2409653" cy="484674"/>
          </a:xfrm>
          <a:prstGeom prst="rect">
            <a:avLst/>
          </a:prstGeom>
        </p:spPr>
      </p:pic>
      <p:pic>
        <p:nvPicPr>
          <p:cNvPr id="11" name="Picture 10">
            <a:extLst>
              <a:ext uri="{FF2B5EF4-FFF2-40B4-BE49-F238E27FC236}">
                <a16:creationId xmlns:a16="http://schemas.microsoft.com/office/drawing/2014/main" id="{8A6D3FA4-93B0-47E7-92D7-118AC30D55D5}"/>
              </a:ext>
            </a:extLst>
          </p:cNvPr>
          <p:cNvPicPr>
            <a:picLocks noChangeAspect="1"/>
          </p:cNvPicPr>
          <p:nvPr/>
        </p:nvPicPr>
        <p:blipFill>
          <a:blip r:embed="rId8"/>
          <a:stretch>
            <a:fillRect/>
          </a:stretch>
        </p:blipFill>
        <p:spPr>
          <a:xfrm>
            <a:off x="1523715" y="2174540"/>
            <a:ext cx="6584251" cy="1037934"/>
          </a:xfrm>
          <a:prstGeom prst="rect">
            <a:avLst/>
          </a:prstGeom>
        </p:spPr>
      </p:pic>
      <p:pic>
        <p:nvPicPr>
          <p:cNvPr id="13" name="Picture 12">
            <a:extLst>
              <a:ext uri="{FF2B5EF4-FFF2-40B4-BE49-F238E27FC236}">
                <a16:creationId xmlns:a16="http://schemas.microsoft.com/office/drawing/2014/main" id="{E485B2D0-B179-4671-9FF0-E252DAB5AA48}"/>
              </a:ext>
            </a:extLst>
          </p:cNvPr>
          <p:cNvPicPr>
            <a:picLocks noChangeAspect="1"/>
          </p:cNvPicPr>
          <p:nvPr/>
        </p:nvPicPr>
        <p:blipFill>
          <a:blip r:embed="rId9"/>
          <a:stretch>
            <a:fillRect/>
          </a:stretch>
        </p:blipFill>
        <p:spPr>
          <a:xfrm>
            <a:off x="3625837" y="3097187"/>
            <a:ext cx="2126165" cy="722438"/>
          </a:xfrm>
          <a:prstGeom prst="rect">
            <a:avLst/>
          </a:prstGeom>
        </p:spPr>
      </p:pic>
    </p:spTree>
    <p:extLst>
      <p:ext uri="{BB962C8B-B14F-4D97-AF65-F5344CB8AC3E}">
        <p14:creationId xmlns:p14="http://schemas.microsoft.com/office/powerpoint/2010/main" val="2979720687"/>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fill="hold"/>
                                        <p:tgtEl>
                                          <p:spTgt spid="11"/>
                                        </p:tgtEl>
                                        <p:attrNameLst>
                                          <p:attrName>ppt_x</p:attrName>
                                        </p:attrNameLst>
                                      </p:cBhvr>
                                      <p:tavLst>
                                        <p:tav tm="0">
                                          <p:val>
                                            <p:strVal val="#ppt_x"/>
                                          </p:val>
                                        </p:tav>
                                        <p:tav tm="100000">
                                          <p:val>
                                            <p:strVal val="#ppt_x"/>
                                          </p:val>
                                        </p:tav>
                                      </p:tavLst>
                                    </p:anim>
                                    <p:anim calcmode="lin" valueType="num">
                                      <p:cBhvr additive="base">
                                        <p:cTn id="17"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3" repeatCount="indefinite" fill="remove"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3" name="TextBox 2">
            <a:extLst>
              <a:ext uri="{FF2B5EF4-FFF2-40B4-BE49-F238E27FC236}">
                <a16:creationId xmlns:a16="http://schemas.microsoft.com/office/drawing/2014/main" id="{86EB8E26-FC70-4E30-BC8F-696F578C5EF2}"/>
              </a:ext>
            </a:extLst>
          </p:cNvPr>
          <p:cNvSpPr txBox="1"/>
          <p:nvPr/>
        </p:nvSpPr>
        <p:spPr>
          <a:xfrm>
            <a:off x="2748837" y="776761"/>
            <a:ext cx="3290457" cy="523220"/>
          </a:xfrm>
          <a:prstGeom prst="rect">
            <a:avLst/>
          </a:prstGeom>
          <a:noFill/>
        </p:spPr>
        <p:txBody>
          <a:bodyPr wrap="square" rtlCol="0">
            <a:spAutoFit/>
          </a:bodyPr>
          <a:lstStyle/>
          <a:p>
            <a:r>
              <a:rPr lang="en-US" sz="2800" b="1" dirty="0">
                <a:ln w="22225">
                  <a:solidFill>
                    <a:schemeClr val="accent2"/>
                  </a:solidFill>
                  <a:prstDash val="solid"/>
                </a:ln>
                <a:solidFill>
                  <a:schemeClr val="accent2">
                    <a:lumMod val="40000"/>
                    <a:lumOff val="60000"/>
                  </a:schemeClr>
                </a:solidFill>
                <a:latin typeface="iCiel Altus Serif" panose="02000000000000000000" pitchFamily="50" charset="0"/>
              </a:rPr>
              <a:t>YÊU CẦU CẦN ĐẠT</a:t>
            </a:r>
          </a:p>
        </p:txBody>
      </p:sp>
      <p:sp>
        <p:nvSpPr>
          <p:cNvPr id="8" name="Google Shape;190;p31">
            <a:extLst>
              <a:ext uri="{FF2B5EF4-FFF2-40B4-BE49-F238E27FC236}">
                <a16:creationId xmlns:a16="http://schemas.microsoft.com/office/drawing/2014/main" id="{B6A212F2-E1EB-41D7-A73F-3FC01458F8C4}"/>
              </a:ext>
            </a:extLst>
          </p:cNvPr>
          <p:cNvSpPr txBox="1">
            <a:spLocks/>
          </p:cNvSpPr>
          <p:nvPr/>
        </p:nvSpPr>
        <p:spPr>
          <a:xfrm>
            <a:off x="1603837" y="1468680"/>
            <a:ext cx="6189828" cy="205069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88925" algn="l" rtl="0">
              <a:lnSpc>
                <a:spcPct val="100000"/>
              </a:lnSpc>
              <a:spcBef>
                <a:spcPts val="0"/>
              </a:spcBef>
              <a:spcAft>
                <a:spcPts val="0"/>
              </a:spcAft>
              <a:buClr>
                <a:schemeClr val="dk2"/>
              </a:buClr>
              <a:buSzPts val="950"/>
              <a:buFont typeface="Roboto Mono Medium"/>
              <a:buChar char="●"/>
              <a:defRPr sz="950" b="0" i="0" u="none" strike="noStrike" cap="none">
                <a:solidFill>
                  <a:schemeClr val="dk2"/>
                </a:solidFill>
                <a:latin typeface="Roboto Mono Medium"/>
                <a:ea typeface="Roboto Mono Medium"/>
                <a:cs typeface="Roboto Mono Medium"/>
                <a:sym typeface="Roboto Mono Medium"/>
              </a:defRPr>
            </a:lvl1pPr>
            <a:lvl2pPr marL="914400" marR="0" lvl="1" indent="-288925" algn="l" rtl="0">
              <a:lnSpc>
                <a:spcPct val="100000"/>
              </a:lnSpc>
              <a:spcBef>
                <a:spcPts val="1600"/>
              </a:spcBef>
              <a:spcAft>
                <a:spcPts val="0"/>
              </a:spcAft>
              <a:buClr>
                <a:schemeClr val="dk2"/>
              </a:buClr>
              <a:buSzPts val="950"/>
              <a:buFont typeface="Roboto Mono Medium"/>
              <a:buChar char="○"/>
              <a:defRPr sz="950" b="0" i="0" u="none" strike="noStrike" cap="none">
                <a:solidFill>
                  <a:schemeClr val="dk2"/>
                </a:solidFill>
                <a:latin typeface="Roboto Mono Medium"/>
                <a:ea typeface="Roboto Mono Medium"/>
                <a:cs typeface="Roboto Mono Medium"/>
                <a:sym typeface="Roboto Mono Medium"/>
              </a:defRPr>
            </a:lvl2pPr>
            <a:lvl3pPr marL="1371600" marR="0" lvl="2" indent="-288925" algn="l" rtl="0">
              <a:lnSpc>
                <a:spcPct val="100000"/>
              </a:lnSpc>
              <a:spcBef>
                <a:spcPts val="1600"/>
              </a:spcBef>
              <a:spcAft>
                <a:spcPts val="0"/>
              </a:spcAft>
              <a:buClr>
                <a:schemeClr val="dk2"/>
              </a:buClr>
              <a:buSzPts val="950"/>
              <a:buFont typeface="Roboto Mono Medium"/>
              <a:buChar char="■"/>
              <a:defRPr sz="950" b="0" i="0" u="none" strike="noStrike" cap="none">
                <a:solidFill>
                  <a:schemeClr val="dk2"/>
                </a:solidFill>
                <a:latin typeface="Roboto Mono Medium"/>
                <a:ea typeface="Roboto Mono Medium"/>
                <a:cs typeface="Roboto Mono Medium"/>
                <a:sym typeface="Roboto Mono Medium"/>
              </a:defRPr>
            </a:lvl3pPr>
            <a:lvl4pPr marL="1828800" marR="0" lvl="3" indent="-288925" algn="l" rtl="0">
              <a:lnSpc>
                <a:spcPct val="100000"/>
              </a:lnSpc>
              <a:spcBef>
                <a:spcPts val="1600"/>
              </a:spcBef>
              <a:spcAft>
                <a:spcPts val="0"/>
              </a:spcAft>
              <a:buClr>
                <a:schemeClr val="dk2"/>
              </a:buClr>
              <a:buSzPts val="950"/>
              <a:buFont typeface="Roboto Mono Medium"/>
              <a:buChar char="●"/>
              <a:defRPr sz="950" b="0" i="0" u="none" strike="noStrike" cap="none">
                <a:solidFill>
                  <a:schemeClr val="dk2"/>
                </a:solidFill>
                <a:latin typeface="Roboto Mono Medium"/>
                <a:ea typeface="Roboto Mono Medium"/>
                <a:cs typeface="Roboto Mono Medium"/>
                <a:sym typeface="Roboto Mono Medium"/>
              </a:defRPr>
            </a:lvl4pPr>
            <a:lvl5pPr marL="2286000" marR="0" lvl="4" indent="-288925" algn="l" rtl="0">
              <a:lnSpc>
                <a:spcPct val="100000"/>
              </a:lnSpc>
              <a:spcBef>
                <a:spcPts val="1600"/>
              </a:spcBef>
              <a:spcAft>
                <a:spcPts val="0"/>
              </a:spcAft>
              <a:buClr>
                <a:schemeClr val="dk2"/>
              </a:buClr>
              <a:buSzPts val="950"/>
              <a:buFont typeface="Roboto Mono Medium"/>
              <a:buChar char="○"/>
              <a:defRPr sz="950" b="0" i="0" u="none" strike="noStrike" cap="none">
                <a:solidFill>
                  <a:schemeClr val="dk2"/>
                </a:solidFill>
                <a:latin typeface="Roboto Mono Medium"/>
                <a:ea typeface="Roboto Mono Medium"/>
                <a:cs typeface="Roboto Mono Medium"/>
                <a:sym typeface="Roboto Mono Medium"/>
              </a:defRPr>
            </a:lvl5pPr>
            <a:lvl6pPr marL="2743200" marR="0" lvl="5" indent="-288925" algn="l" rtl="0">
              <a:lnSpc>
                <a:spcPct val="100000"/>
              </a:lnSpc>
              <a:spcBef>
                <a:spcPts val="1600"/>
              </a:spcBef>
              <a:spcAft>
                <a:spcPts val="0"/>
              </a:spcAft>
              <a:buClr>
                <a:schemeClr val="dk2"/>
              </a:buClr>
              <a:buSzPts val="950"/>
              <a:buFont typeface="Roboto Mono Medium"/>
              <a:buChar char="■"/>
              <a:defRPr sz="950" b="0" i="0" u="none" strike="noStrike" cap="none">
                <a:solidFill>
                  <a:schemeClr val="dk2"/>
                </a:solidFill>
                <a:latin typeface="Roboto Mono Medium"/>
                <a:ea typeface="Roboto Mono Medium"/>
                <a:cs typeface="Roboto Mono Medium"/>
                <a:sym typeface="Roboto Mono Medium"/>
              </a:defRPr>
            </a:lvl6pPr>
            <a:lvl7pPr marL="3200400" marR="0" lvl="6" indent="-288925" algn="l" rtl="0">
              <a:lnSpc>
                <a:spcPct val="100000"/>
              </a:lnSpc>
              <a:spcBef>
                <a:spcPts val="1600"/>
              </a:spcBef>
              <a:spcAft>
                <a:spcPts val="0"/>
              </a:spcAft>
              <a:buClr>
                <a:schemeClr val="dk2"/>
              </a:buClr>
              <a:buSzPts val="950"/>
              <a:buFont typeface="Roboto Mono Medium"/>
              <a:buChar char="●"/>
              <a:defRPr sz="950" b="0" i="0" u="none" strike="noStrike" cap="none">
                <a:solidFill>
                  <a:schemeClr val="dk2"/>
                </a:solidFill>
                <a:latin typeface="Roboto Mono Medium"/>
                <a:ea typeface="Roboto Mono Medium"/>
                <a:cs typeface="Roboto Mono Medium"/>
                <a:sym typeface="Roboto Mono Medium"/>
              </a:defRPr>
            </a:lvl7pPr>
            <a:lvl8pPr marL="3657600" marR="0" lvl="7" indent="-288925" algn="l" rtl="0">
              <a:lnSpc>
                <a:spcPct val="100000"/>
              </a:lnSpc>
              <a:spcBef>
                <a:spcPts val="1600"/>
              </a:spcBef>
              <a:spcAft>
                <a:spcPts val="0"/>
              </a:spcAft>
              <a:buClr>
                <a:schemeClr val="dk2"/>
              </a:buClr>
              <a:buSzPts val="950"/>
              <a:buFont typeface="Roboto Mono Medium"/>
              <a:buChar char="○"/>
              <a:defRPr sz="950" b="0" i="0" u="none" strike="noStrike" cap="none">
                <a:solidFill>
                  <a:schemeClr val="dk2"/>
                </a:solidFill>
                <a:latin typeface="Roboto Mono Medium"/>
                <a:ea typeface="Roboto Mono Medium"/>
                <a:cs typeface="Roboto Mono Medium"/>
                <a:sym typeface="Roboto Mono Medium"/>
              </a:defRPr>
            </a:lvl8pPr>
            <a:lvl9pPr marL="4114800" marR="0" lvl="8" indent="-288925" algn="l" rtl="0">
              <a:lnSpc>
                <a:spcPct val="100000"/>
              </a:lnSpc>
              <a:spcBef>
                <a:spcPts val="1600"/>
              </a:spcBef>
              <a:spcAft>
                <a:spcPts val="1600"/>
              </a:spcAft>
              <a:buClr>
                <a:schemeClr val="dk2"/>
              </a:buClr>
              <a:buSzPts val="950"/>
              <a:buFont typeface="Roboto Mono Medium"/>
              <a:buChar char="■"/>
              <a:defRPr sz="950" b="0" i="0" u="none" strike="noStrike" cap="none">
                <a:solidFill>
                  <a:schemeClr val="dk2"/>
                </a:solidFill>
                <a:latin typeface="Roboto Mono Medium"/>
                <a:ea typeface="Roboto Mono Medium"/>
                <a:cs typeface="Roboto Mono Medium"/>
                <a:sym typeface="Roboto Mono Medium"/>
              </a:defRPr>
            </a:lvl9pPr>
          </a:lstStyle>
          <a:p>
            <a:r>
              <a:rPr lang="nl-NL" sz="1800" dirty="0"/>
              <a:t>Kể được tên của một số hoạt động sản xuất công nghiệp ở địa phương, sản phẩm và lợi ích của hoạt động sản xuất đó.</a:t>
            </a:r>
          </a:p>
          <a:p>
            <a:pPr marL="168275" indent="0">
              <a:buNone/>
            </a:pPr>
            <a:endParaRPr lang="en-US" sz="1800" dirty="0"/>
          </a:p>
          <a:p>
            <a:r>
              <a:rPr lang="nl-NL" sz="1800" dirty="0"/>
              <a:t>Giới thiệu được một sản phẩm công nghiệp  của địa phương dựa trên thông tin, tranh ảnh, vật thật ... sưu tầm được</a:t>
            </a:r>
            <a:endParaRPr lang="en-US" sz="1800" dirty="0"/>
          </a:p>
          <a:p>
            <a:pPr marL="0" indent="0">
              <a:spcAft>
                <a:spcPts val="1600"/>
              </a:spcAft>
              <a:buFont typeface="Roboto Mono Medium"/>
              <a:buNone/>
            </a:pPr>
            <a:endParaRPr lang="en-US" sz="1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2000"/>
                                        <p:tgtEl>
                                          <p:spTgt spid="3"/>
                                        </p:tgtEl>
                                      </p:cBhvr>
                                    </p:animEffect>
                                  </p:childTnLst>
                                </p:cTn>
                              </p:par>
                            </p:childTnLst>
                          </p:cTn>
                        </p:par>
                        <p:par>
                          <p:cTn id="8" fill="hold">
                            <p:stCondLst>
                              <p:cond delay="2000"/>
                            </p:stCondLst>
                            <p:childTnLst>
                              <p:par>
                                <p:cTn id="9" presetID="14" presetClass="entr" presetSubtype="10" fill="hold" grpId="0" nodeType="after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animEffect transition="in" filter="randombar(horizontal)">
                                      <p:cBhvr>
                                        <p:cTn id="11" dur="500"/>
                                        <p:tgtEl>
                                          <p:spTgt spid="8">
                                            <p:txEl>
                                              <p:pRg st="0" end="0"/>
                                            </p:txEl>
                                          </p:spTgt>
                                        </p:tgtEl>
                                      </p:cBhvr>
                                    </p:animEffect>
                                  </p:childTnLst>
                                </p:cTn>
                              </p:par>
                            </p:childTnLst>
                          </p:cTn>
                        </p:par>
                        <p:par>
                          <p:cTn id="12" fill="hold">
                            <p:stCondLst>
                              <p:cond delay="2500"/>
                            </p:stCondLst>
                            <p:childTnLst>
                              <p:par>
                                <p:cTn id="13" presetID="14" presetClass="entr" presetSubtype="10" fill="hold" grpId="0" nodeType="after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animEffect transition="in" filter="randombar(horizontal)">
                                      <p:cBhvr>
                                        <p:cTn id="15"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33"/>
          <p:cNvSpPr txBox="1">
            <a:spLocks noGrp="1"/>
          </p:cNvSpPr>
          <p:nvPr>
            <p:ph type="title" idx="2"/>
          </p:nvPr>
        </p:nvSpPr>
        <p:spPr>
          <a:xfrm>
            <a:off x="2441090" y="766300"/>
            <a:ext cx="1587600" cy="100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02</a:t>
            </a:r>
            <a:endParaRPr dirty="0"/>
          </a:p>
        </p:txBody>
      </p:sp>
      <p:pic>
        <p:nvPicPr>
          <p:cNvPr id="213" name="Google Shape;213;p33"/>
          <p:cNvPicPr preferRelativeResize="0"/>
          <p:nvPr/>
        </p:nvPicPr>
        <p:blipFill>
          <a:blip r:embed="rId3">
            <a:alphaModFix amt="86000"/>
          </a:blip>
          <a:stretch>
            <a:fillRect/>
          </a:stretch>
        </p:blipFill>
        <p:spPr>
          <a:xfrm rot="1344117">
            <a:off x="2486816" y="779407"/>
            <a:ext cx="1496149" cy="1160650"/>
          </a:xfrm>
          <a:prstGeom prst="rect">
            <a:avLst/>
          </a:prstGeom>
          <a:noFill/>
          <a:ln>
            <a:noFill/>
          </a:ln>
        </p:spPr>
      </p:pic>
      <p:pic>
        <p:nvPicPr>
          <p:cNvPr id="214" name="Google Shape;214;p33"/>
          <p:cNvPicPr preferRelativeResize="0"/>
          <p:nvPr/>
        </p:nvPicPr>
        <p:blipFill rotWithShape="1">
          <a:blip r:embed="rId4">
            <a:alphaModFix/>
          </a:blip>
          <a:srcRect t="16970" r="8892" b="21025"/>
          <a:stretch/>
        </p:blipFill>
        <p:spPr>
          <a:xfrm rot="10800000">
            <a:off x="1707734" y="1485667"/>
            <a:ext cx="3512852" cy="1460710"/>
          </a:xfrm>
          <a:prstGeom prst="rect">
            <a:avLst/>
          </a:prstGeom>
          <a:noFill/>
          <a:ln>
            <a:noFill/>
          </a:ln>
        </p:spPr>
      </p:pic>
      <p:sp>
        <p:nvSpPr>
          <p:cNvPr id="216" name="Google Shape;216;p33"/>
          <p:cNvSpPr txBox="1">
            <a:spLocks noGrp="1"/>
          </p:cNvSpPr>
          <p:nvPr>
            <p:ph type="title"/>
          </p:nvPr>
        </p:nvSpPr>
        <p:spPr>
          <a:xfrm>
            <a:off x="3321586" y="952600"/>
            <a:ext cx="3798000" cy="815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a:t>KHÁM PHÁ</a:t>
            </a:r>
            <a:endParaRPr dirty="0"/>
          </a:p>
        </p:txBody>
      </p:sp>
      <p:sp>
        <p:nvSpPr>
          <p:cNvPr id="217" name="Google Shape;217;p33"/>
          <p:cNvSpPr txBox="1">
            <a:spLocks noGrp="1"/>
          </p:cNvSpPr>
          <p:nvPr>
            <p:ph type="subTitle" idx="1"/>
          </p:nvPr>
        </p:nvSpPr>
        <p:spPr>
          <a:xfrm>
            <a:off x="2322107" y="2019604"/>
            <a:ext cx="2228478" cy="443912"/>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dk1"/>
              </a:buClr>
              <a:buSzPts val="1100"/>
              <a:buFont typeface="Arial"/>
              <a:buNone/>
            </a:pPr>
            <a:r>
              <a:rPr lang="en-US" sz="2400" dirty="0"/>
              <a:t>HOẠT ĐỘNG 1</a:t>
            </a:r>
          </a:p>
        </p:txBody>
      </p:sp>
      <p:sp>
        <p:nvSpPr>
          <p:cNvPr id="8" name="Google Shape;217;p33">
            <a:extLst>
              <a:ext uri="{FF2B5EF4-FFF2-40B4-BE49-F238E27FC236}">
                <a16:creationId xmlns:a16="http://schemas.microsoft.com/office/drawing/2014/main" id="{FD24A80C-876C-4065-87F2-A0B92A5028EB}"/>
              </a:ext>
            </a:extLst>
          </p:cNvPr>
          <p:cNvSpPr txBox="1">
            <a:spLocks/>
          </p:cNvSpPr>
          <p:nvPr/>
        </p:nvSpPr>
        <p:spPr>
          <a:xfrm>
            <a:off x="2441090" y="2775497"/>
            <a:ext cx="4210494" cy="44391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ctr" rtl="0">
              <a:lnSpc>
                <a:spcPct val="90000"/>
              </a:lnSpc>
              <a:spcBef>
                <a:spcPts val="0"/>
              </a:spcBef>
              <a:spcAft>
                <a:spcPts val="0"/>
              </a:spcAft>
              <a:buClr>
                <a:schemeClr val="dk2"/>
              </a:buClr>
              <a:buSzPts val="1600"/>
              <a:buFont typeface="Roboto Mono Medium"/>
              <a:buNone/>
              <a:defRPr sz="1600" b="0" i="0" u="none" strike="noStrike" cap="none">
                <a:solidFill>
                  <a:schemeClr val="dk2"/>
                </a:solidFill>
                <a:latin typeface="Roboto Mono Medium"/>
                <a:ea typeface="Roboto Mono Medium"/>
                <a:cs typeface="Roboto Mono Medium"/>
                <a:sym typeface="Roboto Mono Medium"/>
              </a:defRPr>
            </a:lvl1pPr>
            <a:lvl2pPr marL="914400" marR="0" lvl="1" indent="-317500" algn="ctr" rtl="0">
              <a:lnSpc>
                <a:spcPct val="90000"/>
              </a:lnSpc>
              <a:spcBef>
                <a:spcPts val="0"/>
              </a:spcBef>
              <a:spcAft>
                <a:spcPts val="0"/>
              </a:spcAft>
              <a:buClr>
                <a:srgbClr val="0B5394"/>
              </a:buClr>
              <a:buSzPts val="1800"/>
              <a:buFont typeface="Coming Soon"/>
              <a:buNone/>
              <a:defRPr sz="1800" b="1" i="0" u="none" strike="noStrike" cap="none">
                <a:solidFill>
                  <a:srgbClr val="0B5394"/>
                </a:solidFill>
                <a:latin typeface="Coming Soon"/>
                <a:ea typeface="Coming Soon"/>
                <a:cs typeface="Coming Soon"/>
                <a:sym typeface="Coming Soon"/>
              </a:defRPr>
            </a:lvl2pPr>
            <a:lvl3pPr marL="1371600" marR="0" lvl="2" indent="-317500" algn="ctr" rtl="0">
              <a:lnSpc>
                <a:spcPct val="90000"/>
              </a:lnSpc>
              <a:spcBef>
                <a:spcPts val="0"/>
              </a:spcBef>
              <a:spcAft>
                <a:spcPts val="0"/>
              </a:spcAft>
              <a:buClr>
                <a:srgbClr val="0B5394"/>
              </a:buClr>
              <a:buSzPts val="1800"/>
              <a:buFont typeface="Coming Soon"/>
              <a:buNone/>
              <a:defRPr sz="1800" b="1" i="0" u="none" strike="noStrike" cap="none">
                <a:solidFill>
                  <a:srgbClr val="0B5394"/>
                </a:solidFill>
                <a:latin typeface="Coming Soon"/>
                <a:ea typeface="Coming Soon"/>
                <a:cs typeface="Coming Soon"/>
                <a:sym typeface="Coming Soon"/>
              </a:defRPr>
            </a:lvl3pPr>
            <a:lvl4pPr marL="1828800" marR="0" lvl="3" indent="-317500" algn="ctr" rtl="0">
              <a:lnSpc>
                <a:spcPct val="90000"/>
              </a:lnSpc>
              <a:spcBef>
                <a:spcPts val="0"/>
              </a:spcBef>
              <a:spcAft>
                <a:spcPts val="0"/>
              </a:spcAft>
              <a:buClr>
                <a:srgbClr val="0B5394"/>
              </a:buClr>
              <a:buSzPts val="1800"/>
              <a:buFont typeface="Coming Soon"/>
              <a:buNone/>
              <a:defRPr sz="1800" b="1" i="0" u="none" strike="noStrike" cap="none">
                <a:solidFill>
                  <a:srgbClr val="0B5394"/>
                </a:solidFill>
                <a:latin typeface="Coming Soon"/>
                <a:ea typeface="Coming Soon"/>
                <a:cs typeface="Coming Soon"/>
                <a:sym typeface="Coming Soon"/>
              </a:defRPr>
            </a:lvl4pPr>
            <a:lvl5pPr marL="2286000" marR="0" lvl="4" indent="-317500" algn="ctr" rtl="0">
              <a:lnSpc>
                <a:spcPct val="90000"/>
              </a:lnSpc>
              <a:spcBef>
                <a:spcPts val="0"/>
              </a:spcBef>
              <a:spcAft>
                <a:spcPts val="0"/>
              </a:spcAft>
              <a:buClr>
                <a:srgbClr val="0B5394"/>
              </a:buClr>
              <a:buSzPts val="1800"/>
              <a:buFont typeface="Coming Soon"/>
              <a:buNone/>
              <a:defRPr sz="1800" b="1" i="0" u="none" strike="noStrike" cap="none">
                <a:solidFill>
                  <a:srgbClr val="0B5394"/>
                </a:solidFill>
                <a:latin typeface="Coming Soon"/>
                <a:ea typeface="Coming Soon"/>
                <a:cs typeface="Coming Soon"/>
                <a:sym typeface="Coming Soon"/>
              </a:defRPr>
            </a:lvl5pPr>
            <a:lvl6pPr marL="2743200" marR="0" lvl="5" indent="-317500" algn="ctr" rtl="0">
              <a:lnSpc>
                <a:spcPct val="90000"/>
              </a:lnSpc>
              <a:spcBef>
                <a:spcPts val="0"/>
              </a:spcBef>
              <a:spcAft>
                <a:spcPts val="0"/>
              </a:spcAft>
              <a:buClr>
                <a:srgbClr val="0B5394"/>
              </a:buClr>
              <a:buSzPts val="1800"/>
              <a:buFont typeface="Coming Soon"/>
              <a:buNone/>
              <a:defRPr sz="1800" b="1" i="0" u="none" strike="noStrike" cap="none">
                <a:solidFill>
                  <a:srgbClr val="0B5394"/>
                </a:solidFill>
                <a:latin typeface="Coming Soon"/>
                <a:ea typeface="Coming Soon"/>
                <a:cs typeface="Coming Soon"/>
                <a:sym typeface="Coming Soon"/>
              </a:defRPr>
            </a:lvl6pPr>
            <a:lvl7pPr marL="3200400" marR="0" lvl="6" indent="-317500" algn="ctr" rtl="0">
              <a:lnSpc>
                <a:spcPct val="90000"/>
              </a:lnSpc>
              <a:spcBef>
                <a:spcPts val="0"/>
              </a:spcBef>
              <a:spcAft>
                <a:spcPts val="0"/>
              </a:spcAft>
              <a:buClr>
                <a:srgbClr val="0B5394"/>
              </a:buClr>
              <a:buSzPts val="1800"/>
              <a:buFont typeface="Coming Soon"/>
              <a:buNone/>
              <a:defRPr sz="1800" b="1" i="0" u="none" strike="noStrike" cap="none">
                <a:solidFill>
                  <a:srgbClr val="0B5394"/>
                </a:solidFill>
                <a:latin typeface="Coming Soon"/>
                <a:ea typeface="Coming Soon"/>
                <a:cs typeface="Coming Soon"/>
                <a:sym typeface="Coming Soon"/>
              </a:defRPr>
            </a:lvl7pPr>
            <a:lvl8pPr marL="3657600" marR="0" lvl="7" indent="-317500" algn="ctr" rtl="0">
              <a:lnSpc>
                <a:spcPct val="90000"/>
              </a:lnSpc>
              <a:spcBef>
                <a:spcPts val="0"/>
              </a:spcBef>
              <a:spcAft>
                <a:spcPts val="0"/>
              </a:spcAft>
              <a:buClr>
                <a:srgbClr val="0B5394"/>
              </a:buClr>
              <a:buSzPts val="1800"/>
              <a:buFont typeface="Coming Soon"/>
              <a:buNone/>
              <a:defRPr sz="1800" b="1" i="0" u="none" strike="noStrike" cap="none">
                <a:solidFill>
                  <a:srgbClr val="0B5394"/>
                </a:solidFill>
                <a:latin typeface="Coming Soon"/>
                <a:ea typeface="Coming Soon"/>
                <a:cs typeface="Coming Soon"/>
                <a:sym typeface="Coming Soon"/>
              </a:defRPr>
            </a:lvl8pPr>
            <a:lvl9pPr marL="4114800" marR="0" lvl="8" indent="-317500" algn="ctr" rtl="0">
              <a:lnSpc>
                <a:spcPct val="90000"/>
              </a:lnSpc>
              <a:spcBef>
                <a:spcPts val="0"/>
              </a:spcBef>
              <a:spcAft>
                <a:spcPts val="0"/>
              </a:spcAft>
              <a:buClr>
                <a:srgbClr val="0B5394"/>
              </a:buClr>
              <a:buSzPts val="1800"/>
              <a:buFont typeface="Coming Soon"/>
              <a:buNone/>
              <a:defRPr sz="1800" b="1" i="0" u="none" strike="noStrike" cap="none">
                <a:solidFill>
                  <a:srgbClr val="0B5394"/>
                </a:solidFill>
                <a:latin typeface="Coming Soon"/>
                <a:ea typeface="Coming Soon"/>
                <a:cs typeface="Coming Soon"/>
                <a:sym typeface="Coming Soon"/>
              </a:defRPr>
            </a:lvl9pPr>
          </a:lstStyle>
          <a:p>
            <a:pPr marL="0" lvl="0" indent="0">
              <a:lnSpc>
                <a:spcPct val="100000"/>
              </a:lnSpc>
              <a:buClr>
                <a:schemeClr val="dk1"/>
              </a:buClr>
              <a:buSzPts val="1100"/>
            </a:pPr>
            <a:r>
              <a:rPr lang="en-US" sz="2400" dirty="0">
                <a:ln w="0">
                  <a:solidFill>
                    <a:schemeClr val="accent2">
                      <a:lumMod val="40000"/>
                      <a:lumOff val="60000"/>
                    </a:schemeClr>
                  </a:solidFill>
                </a:ln>
                <a:solidFill>
                  <a:schemeClr val="accent4"/>
                </a:solidFill>
                <a:effectLst>
                  <a:outerShdw blurRad="38100" dist="19050" dir="2700000" algn="tl" rotWithShape="0">
                    <a:schemeClr val="dk1">
                      <a:alpha val="40000"/>
                    </a:schemeClr>
                  </a:outerShdw>
                  <a:reflection blurRad="6350" stA="55000" endA="50" endPos="85000" dist="60007" dir="5400000" sy="-100000" algn="bl" rotWithShape="0"/>
                </a:effectLst>
              </a:rPr>
              <a:t>HOẠT ĐỘNG SẢN XUẤT CÔNG NGHIỆP</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3" name="Google Shape;223;p34"/>
          <p:cNvSpPr txBox="1">
            <a:spLocks noGrp="1"/>
          </p:cNvSpPr>
          <p:nvPr>
            <p:ph type="title"/>
          </p:nvPr>
        </p:nvSpPr>
        <p:spPr>
          <a:xfrm rot="21359454">
            <a:off x="498081" y="399220"/>
            <a:ext cx="3110944" cy="851251"/>
          </a:xfrm>
          <a:prstGeom prst="rect">
            <a:avLst/>
          </a:prstGeom>
        </p:spPr>
        <p:txBody>
          <a:bodyPr spcFirstLastPara="1" wrap="square" lIns="91425" tIns="91425" rIns="91425" bIns="91425" anchor="t" anchorCtr="0">
            <a:noAutofit/>
          </a:bodyPr>
          <a:lstStyle/>
          <a:p>
            <a:r>
              <a:rPr lang="nl-NL" sz="1800" i="1" dirty="0">
                <a:solidFill>
                  <a:schemeClr val="accent4">
                    <a:lumMod val="75000"/>
                  </a:schemeClr>
                </a:solidFill>
                <a:latin typeface="Times New Roman" panose="02020603050405020304" pitchFamily="18" charset="0"/>
                <a:cs typeface="Times New Roman" panose="02020603050405020304" pitchFamily="18" charset="0"/>
              </a:rPr>
              <a:t>Nói tên hoạt động sản xuất công nghiệp trong mỗi hình và cho biết hoạt động đó làm ra sản phẩm gì</a:t>
            </a:r>
            <a:r>
              <a:rPr lang="en-US" sz="1800" dirty="0">
                <a:solidFill>
                  <a:schemeClr val="accent4">
                    <a:lumMod val="75000"/>
                  </a:schemeClr>
                </a:solidFill>
                <a:latin typeface="Times New Roman" panose="02020603050405020304" pitchFamily="18" charset="0"/>
                <a:cs typeface="Times New Roman" panose="02020603050405020304" pitchFamily="18" charset="0"/>
              </a:rPr>
              <a:t/>
            </a:r>
            <a:br>
              <a:rPr lang="en-US" sz="1800" dirty="0">
                <a:solidFill>
                  <a:schemeClr val="accent4">
                    <a:lumMod val="75000"/>
                  </a:schemeClr>
                </a:solidFill>
                <a:latin typeface="Times New Roman" panose="02020603050405020304" pitchFamily="18" charset="0"/>
                <a:cs typeface="Times New Roman" panose="02020603050405020304" pitchFamily="18" charset="0"/>
              </a:rPr>
            </a:br>
            <a:endParaRPr sz="1800" dirty="0">
              <a:solidFill>
                <a:schemeClr val="accent4">
                  <a:lumMod val="75000"/>
                </a:schemeClr>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D849784B-2BB2-4C9B-B889-E27E8F230EA5}"/>
              </a:ext>
            </a:extLst>
          </p:cNvPr>
          <p:cNvPicPr>
            <a:picLocks noChangeAspect="1"/>
          </p:cNvPicPr>
          <p:nvPr/>
        </p:nvPicPr>
        <p:blipFill>
          <a:blip r:embed="rId3"/>
          <a:stretch>
            <a:fillRect/>
          </a:stretch>
        </p:blipFill>
        <p:spPr>
          <a:xfrm>
            <a:off x="486233" y="1598362"/>
            <a:ext cx="1653564" cy="1216612"/>
          </a:xfrm>
          <a:prstGeom prst="rect">
            <a:avLst/>
          </a:prstGeom>
        </p:spPr>
      </p:pic>
      <p:pic>
        <p:nvPicPr>
          <p:cNvPr id="5" name="Picture 4">
            <a:extLst>
              <a:ext uri="{FF2B5EF4-FFF2-40B4-BE49-F238E27FC236}">
                <a16:creationId xmlns:a16="http://schemas.microsoft.com/office/drawing/2014/main" id="{85A30611-41CF-48C4-A588-0A4298F557D9}"/>
              </a:ext>
            </a:extLst>
          </p:cNvPr>
          <p:cNvPicPr>
            <a:picLocks noChangeAspect="1"/>
          </p:cNvPicPr>
          <p:nvPr/>
        </p:nvPicPr>
        <p:blipFill>
          <a:blip r:embed="rId4"/>
          <a:stretch>
            <a:fillRect/>
          </a:stretch>
        </p:blipFill>
        <p:spPr>
          <a:xfrm>
            <a:off x="2653673" y="1573971"/>
            <a:ext cx="1657848" cy="1212328"/>
          </a:xfrm>
          <a:prstGeom prst="rect">
            <a:avLst/>
          </a:prstGeom>
        </p:spPr>
      </p:pic>
      <p:pic>
        <p:nvPicPr>
          <p:cNvPr id="7" name="Picture 6">
            <a:extLst>
              <a:ext uri="{FF2B5EF4-FFF2-40B4-BE49-F238E27FC236}">
                <a16:creationId xmlns:a16="http://schemas.microsoft.com/office/drawing/2014/main" id="{0287D0E4-C5C4-42CA-A24A-8D7EFFA7508B}"/>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Lst>
          </a:blip>
          <a:stretch>
            <a:fillRect/>
          </a:stretch>
        </p:blipFill>
        <p:spPr>
          <a:xfrm>
            <a:off x="516504" y="3040230"/>
            <a:ext cx="1640712" cy="1199476"/>
          </a:xfrm>
          <a:prstGeom prst="rect">
            <a:avLst/>
          </a:prstGeom>
        </p:spPr>
      </p:pic>
      <p:pic>
        <p:nvPicPr>
          <p:cNvPr id="9" name="Picture 8">
            <a:extLst>
              <a:ext uri="{FF2B5EF4-FFF2-40B4-BE49-F238E27FC236}">
                <a16:creationId xmlns:a16="http://schemas.microsoft.com/office/drawing/2014/main" id="{8C1F31E0-B3A6-4AE7-BC08-328BBD740973}"/>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contrast="40000"/>
                    </a14:imgEffect>
                  </a14:imgLayer>
                </a14:imgProps>
              </a:ext>
            </a:extLst>
          </a:blip>
          <a:stretch>
            <a:fillRect/>
          </a:stretch>
        </p:blipFill>
        <p:spPr>
          <a:xfrm>
            <a:off x="2689293" y="3023094"/>
            <a:ext cx="1649280" cy="1216612"/>
          </a:xfrm>
          <a:prstGeom prst="rect">
            <a:avLst/>
          </a:prstGeom>
        </p:spPr>
      </p:pic>
      <p:pic>
        <p:nvPicPr>
          <p:cNvPr id="19" name="Google Shape;230;p34">
            <a:extLst>
              <a:ext uri="{FF2B5EF4-FFF2-40B4-BE49-F238E27FC236}">
                <a16:creationId xmlns:a16="http://schemas.microsoft.com/office/drawing/2014/main" id="{0CB29429-9873-4713-8F44-12821424AFA2}"/>
              </a:ext>
            </a:extLst>
          </p:cNvPr>
          <p:cNvPicPr preferRelativeResize="0"/>
          <p:nvPr/>
        </p:nvPicPr>
        <p:blipFill>
          <a:blip r:embed="rId9">
            <a:alphaModFix amt="80000"/>
          </a:blip>
          <a:stretch>
            <a:fillRect/>
          </a:stretch>
        </p:blipFill>
        <p:spPr>
          <a:xfrm rot="10530753" flipH="1">
            <a:off x="1797267" y="1360352"/>
            <a:ext cx="1342382" cy="446169"/>
          </a:xfrm>
          <a:prstGeom prst="rect">
            <a:avLst/>
          </a:prstGeom>
          <a:noFill/>
          <a:ln>
            <a:noFill/>
          </a:ln>
        </p:spPr>
      </p:pic>
      <p:pic>
        <p:nvPicPr>
          <p:cNvPr id="20" name="Google Shape;230;p34">
            <a:extLst>
              <a:ext uri="{FF2B5EF4-FFF2-40B4-BE49-F238E27FC236}">
                <a16:creationId xmlns:a16="http://schemas.microsoft.com/office/drawing/2014/main" id="{554A5FE7-BDBF-4998-9CA9-5D4D53CC563F}"/>
              </a:ext>
            </a:extLst>
          </p:cNvPr>
          <p:cNvPicPr preferRelativeResize="0"/>
          <p:nvPr/>
        </p:nvPicPr>
        <p:blipFill>
          <a:blip r:embed="rId9">
            <a:alphaModFix amt="80000"/>
          </a:blip>
          <a:stretch>
            <a:fillRect/>
          </a:stretch>
        </p:blipFill>
        <p:spPr>
          <a:xfrm rot="262318" flipH="1">
            <a:off x="1948592" y="3915861"/>
            <a:ext cx="940179" cy="514013"/>
          </a:xfrm>
          <a:prstGeom prst="rect">
            <a:avLst/>
          </a:prstGeom>
          <a:noFill/>
          <a:ln>
            <a:noFill/>
          </a:ln>
        </p:spPr>
      </p:pic>
      <p:graphicFrame>
        <p:nvGraphicFramePr>
          <p:cNvPr id="10" name="Table 9">
            <a:extLst>
              <a:ext uri="{FF2B5EF4-FFF2-40B4-BE49-F238E27FC236}">
                <a16:creationId xmlns:a16="http://schemas.microsoft.com/office/drawing/2014/main" id="{39514EC0-CA18-48C0-923B-27EA3E346E05}"/>
              </a:ext>
            </a:extLst>
          </p:cNvPr>
          <p:cNvGraphicFramePr>
            <a:graphicFrameLocks noGrp="1"/>
          </p:cNvGraphicFramePr>
          <p:nvPr>
            <p:extLst>
              <p:ext uri="{D42A27DB-BD31-4B8C-83A1-F6EECF244321}">
                <p14:modId xmlns:p14="http://schemas.microsoft.com/office/powerpoint/2010/main" val="3300470548"/>
              </p:ext>
            </p:extLst>
          </p:nvPr>
        </p:nvGraphicFramePr>
        <p:xfrm>
          <a:off x="4870650" y="572060"/>
          <a:ext cx="3662296" cy="3629497"/>
        </p:xfrm>
        <a:graphic>
          <a:graphicData uri="http://schemas.openxmlformats.org/drawingml/2006/table">
            <a:tbl>
              <a:tblPr firstRow="1" firstCol="1" bandRow="1">
                <a:tableStyleId>{5940675A-B579-460E-94D1-54222C63F5DA}</a:tableStyleId>
              </a:tblPr>
              <a:tblGrid>
                <a:gridCol w="797706">
                  <a:extLst>
                    <a:ext uri="{9D8B030D-6E8A-4147-A177-3AD203B41FA5}">
                      <a16:colId xmlns:a16="http://schemas.microsoft.com/office/drawing/2014/main" val="21069104"/>
                    </a:ext>
                  </a:extLst>
                </a:gridCol>
                <a:gridCol w="1389669">
                  <a:extLst>
                    <a:ext uri="{9D8B030D-6E8A-4147-A177-3AD203B41FA5}">
                      <a16:colId xmlns:a16="http://schemas.microsoft.com/office/drawing/2014/main" val="1441270604"/>
                    </a:ext>
                  </a:extLst>
                </a:gridCol>
                <a:gridCol w="1474921">
                  <a:extLst>
                    <a:ext uri="{9D8B030D-6E8A-4147-A177-3AD203B41FA5}">
                      <a16:colId xmlns:a16="http://schemas.microsoft.com/office/drawing/2014/main" val="876786859"/>
                    </a:ext>
                  </a:extLst>
                </a:gridCol>
              </a:tblGrid>
              <a:tr h="961465">
                <a:tc>
                  <a:txBody>
                    <a:bodyPr/>
                    <a:lstStyle/>
                    <a:p>
                      <a:pPr marL="0" marR="0" algn="ctr">
                        <a:spcBef>
                          <a:spcPts val="0"/>
                        </a:spcBef>
                        <a:spcAft>
                          <a:spcPts val="0"/>
                        </a:spcAft>
                      </a:pPr>
                      <a:endPar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endPar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endPar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049783681"/>
                  </a:ext>
                </a:extLst>
              </a:tr>
              <a:tr h="667008">
                <a:tc>
                  <a:txBody>
                    <a:bodyPr/>
                    <a:lstStyle/>
                    <a:p>
                      <a:pPr marL="0" marR="0" algn="ctr">
                        <a:spcBef>
                          <a:spcPts val="0"/>
                        </a:spcBef>
                        <a:spcAft>
                          <a:spcPts val="0"/>
                        </a:spcAft>
                      </a:pP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nl-NL" sz="1300" dirty="0">
                          <a:effectLst/>
                        </a:rPr>
                        <a:t>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nl-NL" sz="1300">
                          <a:effectLst/>
                        </a:rPr>
                        <a:t> </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015145778"/>
                  </a:ext>
                </a:extLst>
              </a:tr>
              <a:tr h="667008">
                <a:tc>
                  <a:txBody>
                    <a:bodyPr/>
                    <a:lstStyle/>
                    <a:p>
                      <a:pPr marL="0" marR="0" algn="ctr">
                        <a:spcBef>
                          <a:spcPts val="0"/>
                        </a:spcBef>
                        <a:spcAft>
                          <a:spcPts val="0"/>
                        </a:spcAft>
                      </a:pP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nl-NL" sz="1300" dirty="0">
                          <a:effectLst/>
                        </a:rPr>
                        <a:t>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nl-NL" sz="1300">
                          <a:effectLst/>
                        </a:rPr>
                        <a:t> </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28646683"/>
                  </a:ext>
                </a:extLst>
              </a:tr>
              <a:tr h="667008">
                <a:tc>
                  <a:txBody>
                    <a:bodyPr/>
                    <a:lstStyle/>
                    <a:p>
                      <a:pPr marL="0" marR="0" algn="ctr">
                        <a:spcBef>
                          <a:spcPts val="0"/>
                        </a:spcBef>
                        <a:spcAft>
                          <a:spcPts val="0"/>
                        </a:spcAft>
                      </a:pP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nl-NL" sz="1300">
                          <a:effectLst/>
                        </a:rPr>
                        <a:t> </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nl-NL" sz="1300">
                          <a:effectLst/>
                        </a:rPr>
                        <a:t> </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376640750"/>
                  </a:ext>
                </a:extLst>
              </a:tr>
              <a:tr h="667008">
                <a:tc>
                  <a:txBody>
                    <a:bodyPr/>
                    <a:lstStyle/>
                    <a:p>
                      <a:pPr marL="0" marR="0" algn="ctr">
                        <a:spcBef>
                          <a:spcPts val="0"/>
                        </a:spcBef>
                        <a:spcAft>
                          <a:spcPts val="0"/>
                        </a:spcAft>
                      </a:pP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nl-NL" sz="1300">
                          <a:effectLst/>
                        </a:rPr>
                        <a:t> </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nl-NL" sz="1300" dirty="0">
                          <a:effectLst/>
                        </a:rPr>
                        <a:t>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865683397"/>
                  </a:ext>
                </a:extLst>
              </a:tr>
            </a:tbl>
          </a:graphicData>
        </a:graphic>
      </p:graphicFrame>
      <p:sp>
        <p:nvSpPr>
          <p:cNvPr id="13" name="TextBox 12">
            <a:extLst>
              <a:ext uri="{FF2B5EF4-FFF2-40B4-BE49-F238E27FC236}">
                <a16:creationId xmlns:a16="http://schemas.microsoft.com/office/drawing/2014/main" id="{2EC0093B-B6BB-438C-B07D-6D074E5CEF7B}"/>
              </a:ext>
            </a:extLst>
          </p:cNvPr>
          <p:cNvSpPr txBox="1"/>
          <p:nvPr/>
        </p:nvSpPr>
        <p:spPr>
          <a:xfrm>
            <a:off x="5788629" y="1573971"/>
            <a:ext cx="1095375" cy="523220"/>
          </a:xfrm>
          <a:prstGeom prst="rect">
            <a:avLst/>
          </a:prstGeom>
          <a:noFill/>
        </p:spPr>
        <p:txBody>
          <a:bodyPr wrap="square" rtlCol="0">
            <a:spAutoFit/>
          </a:bodyPr>
          <a:lstStyle/>
          <a:p>
            <a:r>
              <a:rPr lang="nl-NL" dirty="0">
                <a:solidFill>
                  <a:srgbClr val="FF0000"/>
                </a:solidFill>
                <a:latin typeface="Times New Roman" panose="02020603050405020304" pitchFamily="18" charset="0"/>
                <a:cs typeface="Times New Roman" panose="02020603050405020304" pitchFamily="18" charset="0"/>
              </a:rPr>
              <a:t>Chế biến thực phẩm</a:t>
            </a:r>
            <a:endParaRPr lang="en-US" dirty="0">
              <a:solidFill>
                <a:srgbClr val="FF0000"/>
              </a:solidFill>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id="{E4B6B6FF-6E42-4D01-A2F0-98D9FA825373}"/>
              </a:ext>
            </a:extLst>
          </p:cNvPr>
          <p:cNvSpPr txBox="1"/>
          <p:nvPr/>
        </p:nvSpPr>
        <p:spPr>
          <a:xfrm>
            <a:off x="5006295" y="1574327"/>
            <a:ext cx="451530" cy="369332"/>
          </a:xfrm>
          <a:prstGeom prst="rect">
            <a:avLst/>
          </a:prstGeom>
          <a:noFill/>
        </p:spPr>
        <p:txBody>
          <a:bodyPr wrap="square" rtlCol="0">
            <a:spAutoFit/>
          </a:bodyPr>
          <a:lstStyle/>
          <a:p>
            <a:r>
              <a:rPr lang="nl-NL" sz="1800" b="1" dirty="0">
                <a:solidFill>
                  <a:srgbClr val="FF0000"/>
                </a:solidFill>
                <a:highlight>
                  <a:srgbClr val="C0C0C0"/>
                </a:highlight>
                <a:latin typeface="Times New Roman" panose="02020603050405020304" pitchFamily="18" charset="0"/>
                <a:cs typeface="Times New Roman" panose="02020603050405020304" pitchFamily="18" charset="0"/>
              </a:rPr>
              <a:t>12</a:t>
            </a:r>
            <a:endParaRPr lang="en-US" sz="1800" b="1" dirty="0">
              <a:solidFill>
                <a:srgbClr val="FF0000"/>
              </a:solidFill>
              <a:highlight>
                <a:srgbClr val="C0C0C0"/>
              </a:highlight>
              <a:latin typeface="Times New Roman" panose="02020603050405020304" pitchFamily="18" charset="0"/>
              <a:cs typeface="Times New Roman" panose="02020603050405020304" pitchFamily="18" charset="0"/>
            </a:endParaRPr>
          </a:p>
        </p:txBody>
      </p:sp>
      <p:sp>
        <p:nvSpPr>
          <p:cNvPr id="26" name="TextBox 25">
            <a:extLst>
              <a:ext uri="{FF2B5EF4-FFF2-40B4-BE49-F238E27FC236}">
                <a16:creationId xmlns:a16="http://schemas.microsoft.com/office/drawing/2014/main" id="{625C20A4-BEF3-4EBC-8DAD-EF24AF2E2C3D}"/>
              </a:ext>
            </a:extLst>
          </p:cNvPr>
          <p:cNvSpPr txBox="1"/>
          <p:nvPr/>
        </p:nvSpPr>
        <p:spPr>
          <a:xfrm>
            <a:off x="5005184" y="2304492"/>
            <a:ext cx="451530" cy="369332"/>
          </a:xfrm>
          <a:prstGeom prst="rect">
            <a:avLst/>
          </a:prstGeom>
          <a:noFill/>
        </p:spPr>
        <p:txBody>
          <a:bodyPr wrap="square" rtlCol="0">
            <a:spAutoFit/>
          </a:bodyPr>
          <a:lstStyle/>
          <a:p>
            <a:r>
              <a:rPr lang="nl-NL" sz="1800" b="1" dirty="0">
                <a:solidFill>
                  <a:srgbClr val="FF0000"/>
                </a:solidFill>
                <a:highlight>
                  <a:srgbClr val="C0C0C0"/>
                </a:highlight>
                <a:latin typeface="Times New Roman" panose="02020603050405020304" pitchFamily="18" charset="0"/>
                <a:cs typeface="Times New Roman" panose="02020603050405020304" pitchFamily="18" charset="0"/>
              </a:rPr>
              <a:t>13</a:t>
            </a:r>
            <a:endParaRPr lang="en-US" sz="1800" b="1" dirty="0">
              <a:solidFill>
                <a:srgbClr val="FF0000"/>
              </a:solidFill>
              <a:highlight>
                <a:srgbClr val="C0C0C0"/>
              </a:highlight>
              <a:latin typeface="Times New Roman" panose="02020603050405020304" pitchFamily="18" charset="0"/>
              <a:cs typeface="Times New Roman" panose="02020603050405020304" pitchFamily="18" charset="0"/>
            </a:endParaRPr>
          </a:p>
        </p:txBody>
      </p:sp>
      <p:sp>
        <p:nvSpPr>
          <p:cNvPr id="27" name="TextBox 26">
            <a:extLst>
              <a:ext uri="{FF2B5EF4-FFF2-40B4-BE49-F238E27FC236}">
                <a16:creationId xmlns:a16="http://schemas.microsoft.com/office/drawing/2014/main" id="{E41929F9-E77B-4D31-ABD8-7A51FF39A4A9}"/>
              </a:ext>
            </a:extLst>
          </p:cNvPr>
          <p:cNvSpPr txBox="1"/>
          <p:nvPr/>
        </p:nvSpPr>
        <p:spPr>
          <a:xfrm>
            <a:off x="5005184" y="2999059"/>
            <a:ext cx="451530" cy="369332"/>
          </a:xfrm>
          <a:prstGeom prst="rect">
            <a:avLst/>
          </a:prstGeom>
          <a:noFill/>
        </p:spPr>
        <p:txBody>
          <a:bodyPr wrap="square" rtlCol="0">
            <a:spAutoFit/>
          </a:bodyPr>
          <a:lstStyle/>
          <a:p>
            <a:r>
              <a:rPr lang="nl-NL" sz="1800" b="1" dirty="0">
                <a:solidFill>
                  <a:srgbClr val="FF0000"/>
                </a:solidFill>
                <a:highlight>
                  <a:srgbClr val="C0C0C0"/>
                </a:highlight>
                <a:latin typeface="Times New Roman" panose="02020603050405020304" pitchFamily="18" charset="0"/>
                <a:cs typeface="Times New Roman" panose="02020603050405020304" pitchFamily="18" charset="0"/>
              </a:rPr>
              <a:t>14</a:t>
            </a:r>
            <a:endParaRPr lang="en-US" sz="1800" b="1" dirty="0">
              <a:solidFill>
                <a:srgbClr val="FF0000"/>
              </a:solidFill>
              <a:highlight>
                <a:srgbClr val="C0C0C0"/>
              </a:highlight>
              <a:latin typeface="Times New Roman" panose="02020603050405020304" pitchFamily="18" charset="0"/>
              <a:cs typeface="Times New Roman" panose="02020603050405020304" pitchFamily="18" charset="0"/>
            </a:endParaRPr>
          </a:p>
        </p:txBody>
      </p:sp>
      <p:sp>
        <p:nvSpPr>
          <p:cNvPr id="28" name="TextBox 27">
            <a:extLst>
              <a:ext uri="{FF2B5EF4-FFF2-40B4-BE49-F238E27FC236}">
                <a16:creationId xmlns:a16="http://schemas.microsoft.com/office/drawing/2014/main" id="{668E9C83-1855-4FD6-86C5-2AD143ED9070}"/>
              </a:ext>
            </a:extLst>
          </p:cNvPr>
          <p:cNvSpPr txBox="1"/>
          <p:nvPr/>
        </p:nvSpPr>
        <p:spPr>
          <a:xfrm>
            <a:off x="5005184" y="3675214"/>
            <a:ext cx="451530" cy="369332"/>
          </a:xfrm>
          <a:prstGeom prst="rect">
            <a:avLst/>
          </a:prstGeom>
          <a:noFill/>
        </p:spPr>
        <p:txBody>
          <a:bodyPr wrap="square" rtlCol="0">
            <a:spAutoFit/>
          </a:bodyPr>
          <a:lstStyle/>
          <a:p>
            <a:r>
              <a:rPr lang="nl-NL" sz="1800" b="1" dirty="0">
                <a:solidFill>
                  <a:srgbClr val="FF0000"/>
                </a:solidFill>
                <a:highlight>
                  <a:srgbClr val="C0C0C0"/>
                </a:highlight>
                <a:latin typeface="Times New Roman" panose="02020603050405020304" pitchFamily="18" charset="0"/>
                <a:cs typeface="Times New Roman" panose="02020603050405020304" pitchFamily="18" charset="0"/>
              </a:rPr>
              <a:t>15</a:t>
            </a:r>
            <a:endParaRPr lang="en-US" sz="1800" b="1" dirty="0">
              <a:solidFill>
                <a:srgbClr val="FF0000"/>
              </a:solidFill>
              <a:highlight>
                <a:srgbClr val="C0C0C0"/>
              </a:highlight>
              <a:latin typeface="Times New Roman" panose="02020603050405020304" pitchFamily="18" charset="0"/>
              <a:cs typeface="Times New Roman" panose="02020603050405020304" pitchFamily="18" charset="0"/>
            </a:endParaRPr>
          </a:p>
        </p:txBody>
      </p:sp>
      <p:sp>
        <p:nvSpPr>
          <p:cNvPr id="29" name="TextBox 28">
            <a:extLst>
              <a:ext uri="{FF2B5EF4-FFF2-40B4-BE49-F238E27FC236}">
                <a16:creationId xmlns:a16="http://schemas.microsoft.com/office/drawing/2014/main" id="{34BE083B-7075-4716-BEC5-794307B1C23D}"/>
              </a:ext>
            </a:extLst>
          </p:cNvPr>
          <p:cNvSpPr txBox="1"/>
          <p:nvPr/>
        </p:nvSpPr>
        <p:spPr>
          <a:xfrm>
            <a:off x="4818697" y="836074"/>
            <a:ext cx="804454" cy="400110"/>
          </a:xfrm>
          <a:prstGeom prst="rect">
            <a:avLst/>
          </a:prstGeom>
          <a:noFill/>
        </p:spPr>
        <p:txBody>
          <a:bodyPr wrap="square" rtlCol="0">
            <a:spAutoFit/>
          </a:bodyPr>
          <a:lstStyle/>
          <a:p>
            <a:pPr algn="ctr"/>
            <a:r>
              <a:rPr lang="nl-NL" sz="2000" b="1" dirty="0">
                <a:solidFill>
                  <a:srgbClr val="002060"/>
                </a:solidFill>
                <a:latin typeface="Times New Roman" panose="02020603050405020304" pitchFamily="18" charset="0"/>
                <a:cs typeface="Times New Roman" panose="02020603050405020304" pitchFamily="18" charset="0"/>
              </a:rPr>
              <a:t>Hình</a:t>
            </a:r>
            <a:endParaRPr lang="en-US" sz="2000" b="1" dirty="0">
              <a:solidFill>
                <a:srgbClr val="002060"/>
              </a:solidFill>
              <a:latin typeface="Times New Roman" panose="02020603050405020304" pitchFamily="18" charset="0"/>
              <a:cs typeface="Times New Roman" panose="02020603050405020304" pitchFamily="18" charset="0"/>
            </a:endParaRPr>
          </a:p>
        </p:txBody>
      </p:sp>
      <p:sp>
        <p:nvSpPr>
          <p:cNvPr id="30" name="TextBox 29">
            <a:extLst>
              <a:ext uri="{FF2B5EF4-FFF2-40B4-BE49-F238E27FC236}">
                <a16:creationId xmlns:a16="http://schemas.microsoft.com/office/drawing/2014/main" id="{6B089E03-C717-476F-ADD0-E8268E4FD086}"/>
              </a:ext>
            </a:extLst>
          </p:cNvPr>
          <p:cNvSpPr txBox="1"/>
          <p:nvPr/>
        </p:nvSpPr>
        <p:spPr>
          <a:xfrm>
            <a:off x="5565266" y="595086"/>
            <a:ext cx="1477108" cy="923330"/>
          </a:xfrm>
          <a:prstGeom prst="rect">
            <a:avLst/>
          </a:prstGeom>
          <a:noFill/>
        </p:spPr>
        <p:txBody>
          <a:bodyPr wrap="square" rtlCol="0">
            <a:spAutoFit/>
          </a:bodyPr>
          <a:lstStyle/>
          <a:p>
            <a:pPr algn="ctr"/>
            <a:r>
              <a:rPr lang="nl-NL" sz="1800" b="1" dirty="0">
                <a:solidFill>
                  <a:srgbClr val="002060"/>
                </a:solidFill>
                <a:latin typeface="Times New Roman" panose="02020603050405020304" pitchFamily="18" charset="0"/>
                <a:cs typeface="Times New Roman" panose="02020603050405020304" pitchFamily="18" charset="0"/>
              </a:rPr>
              <a:t>Tên </a:t>
            </a:r>
          </a:p>
          <a:p>
            <a:pPr algn="ctr"/>
            <a:r>
              <a:rPr lang="nl-NL" sz="1800" b="1" dirty="0">
                <a:solidFill>
                  <a:srgbClr val="002060"/>
                </a:solidFill>
                <a:latin typeface="Times New Roman" panose="02020603050405020304" pitchFamily="18" charset="0"/>
                <a:cs typeface="Times New Roman" panose="02020603050405020304" pitchFamily="18" charset="0"/>
              </a:rPr>
              <a:t>hoạt động công nghiệp</a:t>
            </a:r>
            <a:endParaRPr lang="en-US" sz="1800" b="1" dirty="0">
              <a:solidFill>
                <a:srgbClr val="002060"/>
              </a:solidFill>
              <a:latin typeface="Times New Roman" panose="02020603050405020304" pitchFamily="18" charset="0"/>
              <a:cs typeface="Times New Roman" panose="02020603050405020304" pitchFamily="18" charset="0"/>
            </a:endParaRPr>
          </a:p>
        </p:txBody>
      </p:sp>
      <p:sp>
        <p:nvSpPr>
          <p:cNvPr id="31" name="TextBox 30">
            <a:extLst>
              <a:ext uri="{FF2B5EF4-FFF2-40B4-BE49-F238E27FC236}">
                <a16:creationId xmlns:a16="http://schemas.microsoft.com/office/drawing/2014/main" id="{F7611ABA-A6FA-4D5B-900C-F7D17893C71F}"/>
              </a:ext>
            </a:extLst>
          </p:cNvPr>
          <p:cNvSpPr txBox="1"/>
          <p:nvPr/>
        </p:nvSpPr>
        <p:spPr>
          <a:xfrm>
            <a:off x="7172325" y="862821"/>
            <a:ext cx="1374473" cy="400110"/>
          </a:xfrm>
          <a:prstGeom prst="rect">
            <a:avLst/>
          </a:prstGeom>
          <a:noFill/>
        </p:spPr>
        <p:txBody>
          <a:bodyPr wrap="square" rtlCol="0">
            <a:spAutoFit/>
          </a:bodyPr>
          <a:lstStyle/>
          <a:p>
            <a:r>
              <a:rPr lang="nl-NL" sz="2000" b="1" dirty="0">
                <a:solidFill>
                  <a:srgbClr val="002060"/>
                </a:solidFill>
                <a:latin typeface="Times New Roman" panose="02020603050405020304" pitchFamily="18" charset="0"/>
                <a:cs typeface="Times New Roman" panose="02020603050405020304" pitchFamily="18" charset="0"/>
              </a:rPr>
              <a:t>Sản phẩm</a:t>
            </a:r>
            <a:endParaRPr lang="en-US" sz="2000" b="1" dirty="0">
              <a:solidFill>
                <a:srgbClr val="002060"/>
              </a:solidFill>
              <a:latin typeface="Times New Roman" panose="02020603050405020304" pitchFamily="18" charset="0"/>
              <a:cs typeface="Times New Roman" panose="02020603050405020304" pitchFamily="18" charset="0"/>
            </a:endParaRPr>
          </a:p>
        </p:txBody>
      </p:sp>
      <p:sp>
        <p:nvSpPr>
          <p:cNvPr id="32" name="TextBox 31">
            <a:extLst>
              <a:ext uri="{FF2B5EF4-FFF2-40B4-BE49-F238E27FC236}">
                <a16:creationId xmlns:a16="http://schemas.microsoft.com/office/drawing/2014/main" id="{4BF83683-9571-4706-914F-D92965EAAB06}"/>
              </a:ext>
            </a:extLst>
          </p:cNvPr>
          <p:cNvSpPr txBox="1"/>
          <p:nvPr/>
        </p:nvSpPr>
        <p:spPr>
          <a:xfrm>
            <a:off x="7042374" y="1489020"/>
            <a:ext cx="1615392" cy="738664"/>
          </a:xfrm>
          <a:prstGeom prst="rect">
            <a:avLst/>
          </a:prstGeom>
          <a:noFill/>
        </p:spPr>
        <p:txBody>
          <a:bodyPr wrap="square" rtlCol="0">
            <a:spAutoFit/>
          </a:bodyPr>
          <a:lstStyle/>
          <a:p>
            <a:r>
              <a:rPr lang="nl-NL" dirty="0">
                <a:solidFill>
                  <a:srgbClr val="FF0000"/>
                </a:solidFill>
                <a:latin typeface="Times New Roman" panose="02020603050405020304" pitchFamily="18" charset="0"/>
                <a:cs typeface="Times New Roman" panose="02020603050405020304" pitchFamily="18" charset="0"/>
              </a:rPr>
              <a:t>Thực phẩm đóng hộp (thịt hộp, cá hộp, ...)</a:t>
            </a:r>
            <a:endParaRPr lang="en-US" dirty="0">
              <a:solidFill>
                <a:srgbClr val="FF0000"/>
              </a:solidFill>
              <a:latin typeface="Times New Roman" panose="02020603050405020304" pitchFamily="18" charset="0"/>
              <a:cs typeface="Times New Roman" panose="02020603050405020304" pitchFamily="18" charset="0"/>
            </a:endParaRPr>
          </a:p>
        </p:txBody>
      </p:sp>
      <p:sp>
        <p:nvSpPr>
          <p:cNvPr id="33" name="TextBox 32">
            <a:extLst>
              <a:ext uri="{FF2B5EF4-FFF2-40B4-BE49-F238E27FC236}">
                <a16:creationId xmlns:a16="http://schemas.microsoft.com/office/drawing/2014/main" id="{73BCD6A7-0B2F-45F1-AEB4-15D3FB539607}"/>
              </a:ext>
            </a:extLst>
          </p:cNvPr>
          <p:cNvSpPr txBox="1"/>
          <p:nvPr/>
        </p:nvSpPr>
        <p:spPr>
          <a:xfrm>
            <a:off x="5788629" y="2291754"/>
            <a:ext cx="1095375" cy="523220"/>
          </a:xfrm>
          <a:prstGeom prst="rect">
            <a:avLst/>
          </a:prstGeom>
          <a:noFill/>
        </p:spPr>
        <p:txBody>
          <a:bodyPr wrap="square" rtlCol="0">
            <a:spAutoFit/>
          </a:bodyPr>
          <a:lstStyle/>
          <a:p>
            <a:r>
              <a:rPr lang="nl-NL" dirty="0">
                <a:solidFill>
                  <a:srgbClr val="FF0000"/>
                </a:solidFill>
                <a:latin typeface="Times New Roman" panose="02020603050405020304" pitchFamily="18" charset="0"/>
                <a:cs typeface="Times New Roman" panose="02020603050405020304" pitchFamily="18" charset="0"/>
              </a:rPr>
              <a:t>Sản xuất gang thép</a:t>
            </a:r>
            <a:endParaRPr lang="en-US" dirty="0">
              <a:solidFill>
                <a:srgbClr val="FF0000"/>
              </a:solidFill>
              <a:latin typeface="Times New Roman" panose="02020603050405020304" pitchFamily="18" charset="0"/>
              <a:cs typeface="Times New Roman" panose="02020603050405020304" pitchFamily="18" charset="0"/>
            </a:endParaRPr>
          </a:p>
        </p:txBody>
      </p:sp>
      <p:sp>
        <p:nvSpPr>
          <p:cNvPr id="34" name="TextBox 33">
            <a:extLst>
              <a:ext uri="{FF2B5EF4-FFF2-40B4-BE49-F238E27FC236}">
                <a16:creationId xmlns:a16="http://schemas.microsoft.com/office/drawing/2014/main" id="{AC133B42-0C5C-42DB-90C8-1ACDAB07531E}"/>
              </a:ext>
            </a:extLst>
          </p:cNvPr>
          <p:cNvSpPr txBox="1"/>
          <p:nvPr/>
        </p:nvSpPr>
        <p:spPr>
          <a:xfrm>
            <a:off x="5788629" y="3023094"/>
            <a:ext cx="1095375" cy="307777"/>
          </a:xfrm>
          <a:prstGeom prst="rect">
            <a:avLst/>
          </a:prstGeom>
          <a:noFill/>
        </p:spPr>
        <p:txBody>
          <a:bodyPr wrap="square" rtlCol="0">
            <a:spAutoFit/>
          </a:bodyPr>
          <a:lstStyle/>
          <a:p>
            <a:r>
              <a:rPr lang="nl-NL" dirty="0">
                <a:solidFill>
                  <a:srgbClr val="FF0000"/>
                </a:solidFill>
                <a:latin typeface="Times New Roman" panose="02020603050405020304" pitchFamily="18" charset="0"/>
                <a:cs typeface="Times New Roman" panose="02020603050405020304" pitchFamily="18" charset="0"/>
              </a:rPr>
              <a:t>Dệt may</a:t>
            </a:r>
            <a:endParaRPr lang="en-US" dirty="0">
              <a:solidFill>
                <a:srgbClr val="FF0000"/>
              </a:solidFill>
              <a:latin typeface="Times New Roman" panose="02020603050405020304" pitchFamily="18" charset="0"/>
              <a:cs typeface="Times New Roman" panose="02020603050405020304" pitchFamily="18" charset="0"/>
            </a:endParaRPr>
          </a:p>
        </p:txBody>
      </p:sp>
      <p:sp>
        <p:nvSpPr>
          <p:cNvPr id="35" name="TextBox 34">
            <a:extLst>
              <a:ext uri="{FF2B5EF4-FFF2-40B4-BE49-F238E27FC236}">
                <a16:creationId xmlns:a16="http://schemas.microsoft.com/office/drawing/2014/main" id="{CDB40B91-3775-4DF6-A808-187A57703B48}"/>
              </a:ext>
            </a:extLst>
          </p:cNvPr>
          <p:cNvSpPr txBox="1"/>
          <p:nvPr/>
        </p:nvSpPr>
        <p:spPr>
          <a:xfrm>
            <a:off x="5788629" y="3639968"/>
            <a:ext cx="1095375" cy="523220"/>
          </a:xfrm>
          <a:prstGeom prst="rect">
            <a:avLst/>
          </a:prstGeom>
          <a:noFill/>
        </p:spPr>
        <p:txBody>
          <a:bodyPr wrap="square" rtlCol="0">
            <a:spAutoFit/>
          </a:bodyPr>
          <a:lstStyle/>
          <a:p>
            <a:r>
              <a:rPr lang="nl-NL" dirty="0">
                <a:solidFill>
                  <a:srgbClr val="FF0000"/>
                </a:solidFill>
                <a:latin typeface="Times New Roman" panose="02020603050405020304" pitchFamily="18" charset="0"/>
                <a:cs typeface="Times New Roman" panose="02020603050405020304" pitchFamily="18" charset="0"/>
              </a:rPr>
              <a:t>Khai thác dầu thô</a:t>
            </a:r>
            <a:endParaRPr lang="en-US" dirty="0">
              <a:solidFill>
                <a:srgbClr val="FF0000"/>
              </a:solidFill>
              <a:latin typeface="Times New Roman" panose="02020603050405020304" pitchFamily="18" charset="0"/>
              <a:cs typeface="Times New Roman" panose="02020603050405020304" pitchFamily="18" charset="0"/>
            </a:endParaRPr>
          </a:p>
        </p:txBody>
      </p:sp>
      <p:sp>
        <p:nvSpPr>
          <p:cNvPr id="36" name="TextBox 35">
            <a:extLst>
              <a:ext uri="{FF2B5EF4-FFF2-40B4-BE49-F238E27FC236}">
                <a16:creationId xmlns:a16="http://schemas.microsoft.com/office/drawing/2014/main" id="{2C08BA22-B7EB-4025-A759-CA597496A99F}"/>
              </a:ext>
            </a:extLst>
          </p:cNvPr>
          <p:cNvSpPr txBox="1"/>
          <p:nvPr/>
        </p:nvSpPr>
        <p:spPr>
          <a:xfrm>
            <a:off x="7172318" y="2336074"/>
            <a:ext cx="1360628" cy="307777"/>
          </a:xfrm>
          <a:prstGeom prst="rect">
            <a:avLst/>
          </a:prstGeom>
          <a:noFill/>
        </p:spPr>
        <p:txBody>
          <a:bodyPr wrap="square" rtlCol="0">
            <a:spAutoFit/>
          </a:bodyPr>
          <a:lstStyle/>
          <a:p>
            <a:r>
              <a:rPr lang="nl-NL" dirty="0">
                <a:solidFill>
                  <a:srgbClr val="FF0000"/>
                </a:solidFill>
                <a:latin typeface="Times New Roman" panose="02020603050405020304" pitchFamily="18" charset="0"/>
                <a:cs typeface="Times New Roman" panose="02020603050405020304" pitchFamily="18" charset="0"/>
              </a:rPr>
              <a:t>Gang, thép, sắt</a:t>
            </a:r>
            <a:endParaRPr lang="en-US" dirty="0">
              <a:solidFill>
                <a:srgbClr val="FF0000"/>
              </a:solidFill>
              <a:latin typeface="Times New Roman" panose="02020603050405020304" pitchFamily="18" charset="0"/>
              <a:cs typeface="Times New Roman" panose="02020603050405020304" pitchFamily="18" charset="0"/>
            </a:endParaRPr>
          </a:p>
        </p:txBody>
      </p:sp>
      <p:sp>
        <p:nvSpPr>
          <p:cNvPr id="37" name="TextBox 36">
            <a:extLst>
              <a:ext uri="{FF2B5EF4-FFF2-40B4-BE49-F238E27FC236}">
                <a16:creationId xmlns:a16="http://schemas.microsoft.com/office/drawing/2014/main" id="{41E726CE-986C-4A77-A9B1-8F41CDD9F361}"/>
              </a:ext>
            </a:extLst>
          </p:cNvPr>
          <p:cNvSpPr txBox="1"/>
          <p:nvPr/>
        </p:nvSpPr>
        <p:spPr>
          <a:xfrm>
            <a:off x="7172318" y="2988976"/>
            <a:ext cx="1095375" cy="307777"/>
          </a:xfrm>
          <a:prstGeom prst="rect">
            <a:avLst/>
          </a:prstGeom>
          <a:noFill/>
        </p:spPr>
        <p:txBody>
          <a:bodyPr wrap="square" rtlCol="0">
            <a:spAutoFit/>
          </a:bodyPr>
          <a:lstStyle/>
          <a:p>
            <a:r>
              <a:rPr lang="nl-NL" dirty="0">
                <a:solidFill>
                  <a:srgbClr val="FF0000"/>
                </a:solidFill>
                <a:latin typeface="Times New Roman" panose="02020603050405020304" pitchFamily="18" charset="0"/>
                <a:cs typeface="Times New Roman" panose="02020603050405020304" pitchFamily="18" charset="0"/>
              </a:rPr>
              <a:t>Vải, quần áo</a:t>
            </a:r>
            <a:endParaRPr lang="en-US" dirty="0">
              <a:solidFill>
                <a:srgbClr val="FF0000"/>
              </a:solidFill>
              <a:latin typeface="Times New Roman" panose="02020603050405020304" pitchFamily="18" charset="0"/>
              <a:cs typeface="Times New Roman" panose="02020603050405020304" pitchFamily="18" charset="0"/>
            </a:endParaRPr>
          </a:p>
        </p:txBody>
      </p:sp>
      <p:sp>
        <p:nvSpPr>
          <p:cNvPr id="38" name="TextBox 37">
            <a:extLst>
              <a:ext uri="{FF2B5EF4-FFF2-40B4-BE49-F238E27FC236}">
                <a16:creationId xmlns:a16="http://schemas.microsoft.com/office/drawing/2014/main" id="{87BEBDB6-683F-47FB-A84C-957E6D91F2C5}"/>
              </a:ext>
            </a:extLst>
          </p:cNvPr>
          <p:cNvSpPr txBox="1"/>
          <p:nvPr/>
        </p:nvSpPr>
        <p:spPr>
          <a:xfrm>
            <a:off x="7190072" y="3619163"/>
            <a:ext cx="1095375" cy="307777"/>
          </a:xfrm>
          <a:prstGeom prst="rect">
            <a:avLst/>
          </a:prstGeom>
          <a:noFill/>
        </p:spPr>
        <p:txBody>
          <a:bodyPr wrap="square" rtlCol="0">
            <a:spAutoFit/>
          </a:bodyPr>
          <a:lstStyle/>
          <a:p>
            <a:r>
              <a:rPr lang="nl-NL" dirty="0">
                <a:solidFill>
                  <a:srgbClr val="FF0000"/>
                </a:solidFill>
                <a:latin typeface="Times New Roman" panose="02020603050405020304" pitchFamily="18" charset="0"/>
                <a:cs typeface="Times New Roman" panose="02020603050405020304" pitchFamily="18" charset="0"/>
              </a:rPr>
              <a:t>Dầu thô</a:t>
            </a:r>
            <a:endParaRPr lang="en-US"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3">
                                            <p:txEl>
                                              <p:pRg st="0" end="0"/>
                                            </p:txEl>
                                          </p:spTgt>
                                        </p:tgtEl>
                                        <p:attrNameLst>
                                          <p:attrName>style.visibility</p:attrName>
                                        </p:attrNameLst>
                                      </p:cBhvr>
                                      <p:to>
                                        <p:strVal val="visible"/>
                                      </p:to>
                                    </p:set>
                                    <p:anim calcmode="lin" valueType="num">
                                      <p:cBhvr additive="base">
                                        <p:cTn id="17" dur="500" fill="hold"/>
                                        <p:tgtEl>
                                          <p:spTgt spid="33">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6"/>
                                        </p:tgtEl>
                                        <p:attrNameLst>
                                          <p:attrName>style.visibility</p:attrName>
                                        </p:attrNameLst>
                                      </p:cBhvr>
                                      <p:to>
                                        <p:strVal val="visible"/>
                                      </p:to>
                                    </p:set>
                                    <p:anim calcmode="lin" valueType="num">
                                      <p:cBhvr additive="base">
                                        <p:cTn id="23" dur="500" fill="hold"/>
                                        <p:tgtEl>
                                          <p:spTgt spid="36"/>
                                        </p:tgtEl>
                                        <p:attrNameLst>
                                          <p:attrName>ppt_x</p:attrName>
                                        </p:attrNameLst>
                                      </p:cBhvr>
                                      <p:tavLst>
                                        <p:tav tm="0">
                                          <p:val>
                                            <p:strVal val="#ppt_x"/>
                                          </p:val>
                                        </p:tav>
                                        <p:tav tm="100000">
                                          <p:val>
                                            <p:strVal val="#ppt_x"/>
                                          </p:val>
                                        </p:tav>
                                      </p:tavLst>
                                    </p:anim>
                                    <p:anim calcmode="lin" valueType="num">
                                      <p:cBhvr additive="base">
                                        <p:cTn id="24"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34">
                                            <p:txEl>
                                              <p:pRg st="0" end="0"/>
                                            </p:txEl>
                                          </p:spTgt>
                                        </p:tgtEl>
                                        <p:attrNameLst>
                                          <p:attrName>style.visibility</p:attrName>
                                        </p:attrNameLst>
                                      </p:cBhvr>
                                      <p:to>
                                        <p:strVal val="visible"/>
                                      </p:to>
                                    </p:set>
                                    <p:animEffect transition="in" filter="fade">
                                      <p:cBhvr>
                                        <p:cTn id="29" dur="1000"/>
                                        <p:tgtEl>
                                          <p:spTgt spid="34">
                                            <p:txEl>
                                              <p:pRg st="0" end="0"/>
                                            </p:txEl>
                                          </p:spTgt>
                                        </p:tgtEl>
                                      </p:cBhvr>
                                    </p:animEffect>
                                    <p:anim calcmode="lin" valueType="num">
                                      <p:cBhvr>
                                        <p:cTn id="30" dur="1000" fill="hold"/>
                                        <p:tgtEl>
                                          <p:spTgt spid="34">
                                            <p:txEl>
                                              <p:pRg st="0" end="0"/>
                                            </p:txEl>
                                          </p:spTgt>
                                        </p:tgtEl>
                                        <p:attrNameLst>
                                          <p:attrName>ppt_x</p:attrName>
                                        </p:attrNameLst>
                                      </p:cBhvr>
                                      <p:tavLst>
                                        <p:tav tm="0">
                                          <p:val>
                                            <p:strVal val="#ppt_x"/>
                                          </p:val>
                                        </p:tav>
                                        <p:tav tm="100000">
                                          <p:val>
                                            <p:strVal val="#ppt_x"/>
                                          </p:val>
                                        </p:tav>
                                      </p:tavLst>
                                    </p:anim>
                                    <p:anim calcmode="lin" valueType="num">
                                      <p:cBhvr>
                                        <p:cTn id="31" dur="1000" fill="hold"/>
                                        <p:tgtEl>
                                          <p:spTgt spid="3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37"/>
                                        </p:tgtEl>
                                        <p:attrNameLst>
                                          <p:attrName>style.visibility</p:attrName>
                                        </p:attrNameLst>
                                      </p:cBhvr>
                                      <p:to>
                                        <p:strVal val="visible"/>
                                      </p:to>
                                    </p:set>
                                    <p:animEffect transition="in" filter="fade">
                                      <p:cBhvr>
                                        <p:cTn id="36" dur="1000"/>
                                        <p:tgtEl>
                                          <p:spTgt spid="37"/>
                                        </p:tgtEl>
                                      </p:cBhvr>
                                    </p:animEffect>
                                    <p:anim calcmode="lin" valueType="num">
                                      <p:cBhvr>
                                        <p:cTn id="37" dur="1000" fill="hold"/>
                                        <p:tgtEl>
                                          <p:spTgt spid="37"/>
                                        </p:tgtEl>
                                        <p:attrNameLst>
                                          <p:attrName>ppt_x</p:attrName>
                                        </p:attrNameLst>
                                      </p:cBhvr>
                                      <p:tavLst>
                                        <p:tav tm="0">
                                          <p:val>
                                            <p:strVal val="#ppt_x"/>
                                          </p:val>
                                        </p:tav>
                                        <p:tav tm="100000">
                                          <p:val>
                                            <p:strVal val="#ppt_x"/>
                                          </p:val>
                                        </p:tav>
                                      </p:tavLst>
                                    </p:anim>
                                    <p:anim calcmode="lin" valueType="num">
                                      <p:cBhvr>
                                        <p:cTn id="38"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35"/>
                                        </p:tgtEl>
                                        <p:attrNameLst>
                                          <p:attrName>style.visibility</p:attrName>
                                        </p:attrNameLst>
                                      </p:cBhvr>
                                      <p:to>
                                        <p:strVal val="visible"/>
                                      </p:to>
                                    </p:set>
                                    <p:animEffect transition="in" filter="fade">
                                      <p:cBhvr>
                                        <p:cTn id="43" dur="1000"/>
                                        <p:tgtEl>
                                          <p:spTgt spid="35"/>
                                        </p:tgtEl>
                                      </p:cBhvr>
                                    </p:animEffect>
                                    <p:anim calcmode="lin" valueType="num">
                                      <p:cBhvr>
                                        <p:cTn id="44" dur="1000" fill="hold"/>
                                        <p:tgtEl>
                                          <p:spTgt spid="35"/>
                                        </p:tgtEl>
                                        <p:attrNameLst>
                                          <p:attrName>ppt_x</p:attrName>
                                        </p:attrNameLst>
                                      </p:cBhvr>
                                      <p:tavLst>
                                        <p:tav tm="0">
                                          <p:val>
                                            <p:strVal val="#ppt_x"/>
                                          </p:val>
                                        </p:tav>
                                        <p:tav tm="100000">
                                          <p:val>
                                            <p:strVal val="#ppt_x"/>
                                          </p:val>
                                        </p:tav>
                                      </p:tavLst>
                                    </p:anim>
                                    <p:anim calcmode="lin" valueType="num">
                                      <p:cBhvr>
                                        <p:cTn id="45"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38"/>
                                        </p:tgtEl>
                                        <p:attrNameLst>
                                          <p:attrName>style.visibility</p:attrName>
                                        </p:attrNameLst>
                                      </p:cBhvr>
                                      <p:to>
                                        <p:strVal val="visible"/>
                                      </p:to>
                                    </p:set>
                                    <p:animEffect transition="in" filter="fade">
                                      <p:cBhvr>
                                        <p:cTn id="50" dur="1000"/>
                                        <p:tgtEl>
                                          <p:spTgt spid="38"/>
                                        </p:tgtEl>
                                      </p:cBhvr>
                                    </p:animEffect>
                                    <p:anim calcmode="lin" valueType="num">
                                      <p:cBhvr>
                                        <p:cTn id="51" dur="1000" fill="hold"/>
                                        <p:tgtEl>
                                          <p:spTgt spid="38"/>
                                        </p:tgtEl>
                                        <p:attrNameLst>
                                          <p:attrName>ppt_x</p:attrName>
                                        </p:attrNameLst>
                                      </p:cBhvr>
                                      <p:tavLst>
                                        <p:tav tm="0">
                                          <p:val>
                                            <p:strVal val="#ppt_x"/>
                                          </p:val>
                                        </p:tav>
                                        <p:tav tm="100000">
                                          <p:val>
                                            <p:strVal val="#ppt_x"/>
                                          </p:val>
                                        </p:tav>
                                      </p:tavLst>
                                    </p:anim>
                                    <p:anim calcmode="lin" valueType="num">
                                      <p:cBhvr>
                                        <p:cTn id="52"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32" grpId="0"/>
      <p:bldP spid="35" grpId="0"/>
      <p:bldP spid="36" grpId="0"/>
      <p:bldP spid="37" grpId="0"/>
      <p:bldP spid="38"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4"/>
</p:tagLst>
</file>

<file path=ppt/theme/theme1.xml><?xml version="1.0" encoding="utf-8"?>
<a:theme xmlns:a="http://schemas.openxmlformats.org/drawingml/2006/main" name="Notebook Lesson by Slidesgo">
  <a:themeElements>
    <a:clrScheme name="Simple Light">
      <a:dk1>
        <a:srgbClr val="595959"/>
      </a:dk1>
      <a:lt1>
        <a:srgbClr val="F1C232"/>
      </a:lt1>
      <a:dk2>
        <a:srgbClr val="595959"/>
      </a:dk2>
      <a:lt2>
        <a:srgbClr val="A8D68C"/>
      </a:lt2>
      <a:accent1>
        <a:srgbClr val="F1C232"/>
      </a:accent1>
      <a:accent2>
        <a:srgbClr val="B44141"/>
      </a:accent2>
      <a:accent3>
        <a:srgbClr val="F1C232"/>
      </a:accent3>
      <a:accent4>
        <a:srgbClr val="DF7070"/>
      </a:accent4>
      <a:accent5>
        <a:srgbClr val="7A9E64"/>
      </a:accent5>
      <a:accent6>
        <a:srgbClr val="595959"/>
      </a:accent6>
      <a:hlink>
        <a:srgbClr val="59595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a:themeElements>
    <a:clrScheme name="自定义 1012">
      <a:dk1>
        <a:sysClr val="windowText" lastClr="000000"/>
      </a:dk1>
      <a:lt1>
        <a:sysClr val="window" lastClr="FFFFFF"/>
      </a:lt1>
      <a:dk2>
        <a:srgbClr val="44546A"/>
      </a:dk2>
      <a:lt2>
        <a:srgbClr val="E7E6E6"/>
      </a:lt2>
      <a:accent1>
        <a:srgbClr val="79DBFE"/>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163</TotalTime>
  <Words>1164</Words>
  <Application>Microsoft Office PowerPoint</Application>
  <PresentationFormat>On-screen Show (16:9)</PresentationFormat>
  <Paragraphs>149</Paragraphs>
  <Slides>32</Slides>
  <Notes>21</Notes>
  <HiddenSlides>0</HiddenSlides>
  <MMClips>4</MMClips>
  <ScaleCrop>false</ScaleCrop>
  <HeadingPairs>
    <vt:vector size="6" baseType="variant">
      <vt:variant>
        <vt:lpstr>Fonts Used</vt:lpstr>
      </vt:variant>
      <vt:variant>
        <vt:i4>23</vt:i4>
      </vt:variant>
      <vt:variant>
        <vt:lpstr>Theme</vt:lpstr>
      </vt:variant>
      <vt:variant>
        <vt:i4>2</vt:i4>
      </vt:variant>
      <vt:variant>
        <vt:lpstr>Slide Titles</vt:lpstr>
      </vt:variant>
      <vt:variant>
        <vt:i4>32</vt:i4>
      </vt:variant>
    </vt:vector>
  </HeadingPairs>
  <TitlesOfParts>
    <vt:vector size="57" baseType="lpstr">
      <vt:lpstr>Abadi</vt:lpstr>
      <vt:lpstr>iCiel Cadena</vt:lpstr>
      <vt:lpstr>等线</vt:lpstr>
      <vt:lpstr>iCiel Pony</vt:lpstr>
      <vt:lpstr>Anonymous Pro</vt:lpstr>
      <vt:lpstr>Concert One</vt:lpstr>
      <vt:lpstr>黑体</vt:lpstr>
      <vt:lpstr>宋体</vt:lpstr>
      <vt:lpstr>Gloria Hallelujah</vt:lpstr>
      <vt:lpstr>Times New Roman</vt:lpstr>
      <vt:lpstr>字魂59号-创粗黑</vt:lpstr>
      <vt:lpstr>Arial</vt:lpstr>
      <vt:lpstr>Zilla Slab</vt:lpstr>
      <vt:lpstr>Nunito black</vt:lpstr>
      <vt:lpstr>等线 Light</vt:lpstr>
      <vt:lpstr>iCiel Altus Serif</vt:lpstr>
      <vt:lpstr>VNI-Truck</vt:lpstr>
      <vt:lpstr>LNTH-Kids  Chinese Font 1</vt:lpstr>
      <vt:lpstr>Roboto Mono Medium</vt:lpstr>
      <vt:lpstr>Calibri</vt:lpstr>
      <vt:lpstr>UTM American Sans</vt:lpstr>
      <vt:lpstr>Coming Soon</vt:lpstr>
      <vt:lpstr>Yu Gothic Light</vt:lpstr>
      <vt:lpstr>Notebook Lesson by Slidesgo</vt:lpstr>
      <vt:lpstr>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02</vt:lpstr>
      <vt:lpstr>Nói tên hoạt động sản xuất công nghiệp trong mỗi hình và cho biết hoạt động đó làm ra sản phẩm gì </vt:lpstr>
      <vt:lpstr>Quan sát các hình và nêu ích lợi của hoạt động sản xuất công nghiệp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Em sẽ nói gì và làm gì khi gặp tình huống sau? Vì sao?</vt:lpstr>
      <vt:lpstr>PowerPoint Presentation</vt:lpstr>
      <vt:lpstr>PowerPoint Presentation</vt:lpstr>
      <vt:lpstr>PowerPoint Presentation</vt:lpstr>
      <vt:lpstr>PowerPoint Presentation</vt:lpstr>
      <vt:lpstr>31,500</vt:lpstr>
      <vt:lpstr>PowerPoint Presentation</vt:lpstr>
      <vt:lpstr>PowerPoint Presentation</vt:lpstr>
      <vt:lpstr>Book Title. P52</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TỰ NHIÊN   XÃ HỘI</dc:title>
  <dc:creator>Administrator</dc:creator>
  <cp:lastModifiedBy>AK</cp:lastModifiedBy>
  <cp:revision>26</cp:revision>
  <dcterms:modified xsi:type="dcterms:W3CDTF">2022-11-20T17:16:22Z</dcterms:modified>
</cp:coreProperties>
</file>