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1552" r:id="rId3"/>
    <p:sldId id="269" r:id="rId4"/>
    <p:sldId id="310" r:id="rId5"/>
    <p:sldId id="329" r:id="rId6"/>
    <p:sldId id="330" r:id="rId7"/>
    <p:sldId id="8756" r:id="rId8"/>
    <p:sldId id="408" r:id="rId9"/>
    <p:sldId id="8679" r:id="rId10"/>
    <p:sldId id="8755" r:id="rId11"/>
    <p:sldId id="8758" r:id="rId12"/>
    <p:sldId id="8759" r:id="rId13"/>
    <p:sldId id="8760" r:id="rId14"/>
    <p:sldId id="8761" r:id="rId15"/>
    <p:sldId id="8762" r:id="rId16"/>
    <p:sldId id="86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eaLnBrk="1" hangingPunct="1"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 eaLnBrk="1" hangingPunct="1">
                <a:defRPr/>
              </a:pPr>
              <a:t>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84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2022/11/4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2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audio" Target="../media/audio3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blogtailieu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10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23" y="1847414"/>
            <a:ext cx="100679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Toan</a:t>
            </a:r>
            <a:endParaRPr kumimoji="0" lang="en-US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 một số lên một số lần (T2) </a:t>
            </a:r>
            <a:endParaRPr kumimoji="0" lang="vi-VN" altLang="en-AI" sz="13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i="1" u="sng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i="1" u="sng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cái</a:t>
              </a:r>
              <a:r>
                <a:rPr kumimoji="0" lang="en-US" sz="3600" b="0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 là: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 x 2 = 18 (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2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45860" y="314990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843466" y="626982"/>
            <a:ext cx="7785351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7705471" y="2643196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447564" y="1078988"/>
            <a:ext cx="4693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800">
                <a:solidFill>
                  <a:schemeClr val="bg1"/>
                </a:solidFill>
              </a:rPr>
              <a:t>Lan hái được 18 bông hoa. Lan hái được số hoa gấp 3 lần số hoa của Huệ. Hỏi Huệ hái được bao nhiêu bông hoa?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8225039" y="547241"/>
            <a:ext cx="3490146" cy="2226670"/>
            <a:chOff x="8020277" y="-62443"/>
            <a:chExt cx="3490146" cy="2226670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8020277" y="-53670"/>
              <a:ext cx="336374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8040413" y="-62443"/>
              <a:ext cx="3470010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54 bông hoa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1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7334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Tu 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9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11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28" y="1298233"/>
            <a:ext cx="11582399" cy="45913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7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803322" y="688621"/>
            <a:ext cx="40386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YÊU CẦU CẦN ĐẠT:</a:t>
            </a: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44" y="1771766"/>
            <a:ext cx="7119270" cy="12737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686" y="3041634"/>
            <a:ext cx="7063873" cy="11804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Connector 9"/>
          <p:cNvSpPr/>
          <p:nvPr/>
        </p:nvSpPr>
        <p:spPr>
          <a:xfrm>
            <a:off x="3158966" y="203243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120350" y="3168342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A9913-9B8D-4016-AFA0-9C59C2EDC16A}"/>
              </a:ext>
            </a:extLst>
          </p:cNvPr>
          <p:cNvSpPr txBox="1"/>
          <p:nvPr/>
        </p:nvSpPr>
        <p:spPr>
          <a:xfrm>
            <a:off x="3871317" y="1866415"/>
            <a:ext cx="6110342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S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443312-4CED-4CF1-A52F-17FC2F2C5CD3}"/>
              </a:ext>
            </a:extLst>
          </p:cNvPr>
          <p:cNvSpPr txBox="1"/>
          <p:nvPr/>
        </p:nvSpPr>
        <p:spPr>
          <a:xfrm>
            <a:off x="3790208" y="3073652"/>
            <a:ext cx="6110342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30000"/>
              </a:lnSpc>
              <a:spcBef>
                <a:spcPts val="300"/>
              </a:spcBef>
              <a:spcAft>
                <a:spcPts val="530"/>
              </a:spcAft>
            </a:pPr>
            <a:r>
              <a:rPr lang="en-US" sz="2000" u="sng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- </a:t>
            </a:r>
            <a:r>
              <a:rPr lang="en-US" sz="2000" u="sng" dirty="0" err="1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Vận</a:t>
            </a:r>
            <a:r>
              <a:rPr lang="en-US" sz="2000" u="sng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 </a:t>
            </a:r>
            <a:r>
              <a:rPr lang="en-US" sz="2000" u="sng" dirty="0" err="1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dụng</a:t>
            </a:r>
            <a:r>
              <a:rPr lang="en-US" sz="2000" u="sng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 </a:t>
            </a:r>
            <a:r>
              <a:rPr lang="en-US" sz="2000" u="sng" dirty="0" err="1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giải</a:t>
            </a:r>
            <a:r>
              <a:rPr lang="en-US" sz="2000" u="sng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 </a:t>
            </a:r>
            <a:r>
              <a:rPr lang="en-US" sz="2000" u="sng" dirty="0" err="1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các</a:t>
            </a:r>
            <a:r>
              <a:rPr lang="en-US" sz="2000" u="sng" dirty="0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 </a:t>
            </a:r>
            <a:r>
              <a:rPr lang="en-US" sz="2000" u="sng" dirty="0" err="1">
                <a:solidFill>
                  <a:srgbClr val="00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bà</a:t>
            </a:r>
            <a:r>
              <a:rPr lang="vi-VN" sz="2000" b="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toán thực tế liên quan đến gấp lên một số lần (một bước tính).</a:t>
            </a:r>
            <a:endParaRPr lang="en-SG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7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430</Words>
  <Application>Microsoft Office PowerPoint</Application>
  <PresentationFormat>Widescreen</PresentationFormat>
  <Paragraphs>104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Arial</vt:lpstr>
      <vt:lpstr>Arial-Rounded</vt:lpstr>
      <vt:lpstr>Calibri</vt:lpstr>
      <vt:lpstr>Coiny</vt:lpstr>
      <vt:lpstr>Source Han Sans Regular</vt:lpstr>
      <vt:lpstr>Times New Roman</vt:lpstr>
      <vt:lpstr>UTM Cookies</vt:lpstr>
      <vt:lpstr>UVN Van Chuong Nang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28</cp:revision>
  <dcterms:created xsi:type="dcterms:W3CDTF">2022-07-27T22:45:35Z</dcterms:created>
  <dcterms:modified xsi:type="dcterms:W3CDTF">2022-11-04T07:15:27Z</dcterms:modified>
</cp:coreProperties>
</file>