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25"/>
  </p:notesMasterIdLst>
  <p:sldIdLst>
    <p:sldId id="1552" r:id="rId5"/>
    <p:sldId id="1142" r:id="rId6"/>
    <p:sldId id="1143" r:id="rId7"/>
    <p:sldId id="1137" r:id="rId8"/>
    <p:sldId id="1553" r:id="rId9"/>
    <p:sldId id="259" r:id="rId10"/>
    <p:sldId id="257" r:id="rId11"/>
    <p:sldId id="271" r:id="rId12"/>
    <p:sldId id="258" r:id="rId13"/>
    <p:sldId id="1145" r:id="rId14"/>
    <p:sldId id="1146" r:id="rId15"/>
    <p:sldId id="1147" r:id="rId16"/>
    <p:sldId id="262" r:id="rId17"/>
    <p:sldId id="1149" r:id="rId18"/>
    <p:sldId id="1144" r:id="rId19"/>
    <p:sldId id="1128" r:id="rId20"/>
    <p:sldId id="1151" r:id="rId21"/>
    <p:sldId id="1154" r:id="rId22"/>
    <p:sldId id="1152" r:id="rId23"/>
    <p:sldId id="26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124" autoAdjust="0"/>
  </p:normalViewPr>
  <p:slideViewPr>
    <p:cSldViewPr snapToGrid="0">
      <p:cViewPr varScale="1">
        <p:scale>
          <a:sx n="83" d="100"/>
          <a:sy n="83" d="100"/>
        </p:scale>
        <p:origin x="55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2943357E-4EC6-4D14-8CE4-A77059655125}"/>
    <pc:docChg chg="addSld modSld sldOrd">
      <pc:chgData name="Thao Phuong" userId="dd1b873d0ed009f0" providerId="LiveId" clId="{2943357E-4EC6-4D14-8CE4-A77059655125}" dt="2022-11-03T05:51:21.027" v="247" actId="20577"/>
      <pc:docMkLst>
        <pc:docMk/>
      </pc:docMkLst>
      <pc:sldChg chg="modSp add mod ord modTransition">
        <pc:chgData name="Thao Phuong" userId="dd1b873d0ed009f0" providerId="LiveId" clId="{2943357E-4EC6-4D14-8CE4-A77059655125}" dt="2022-11-03T05:39:17.768" v="126" actId="1076"/>
        <pc:sldMkLst>
          <pc:docMk/>
          <pc:sldMk cId="0" sldId="1552"/>
        </pc:sldMkLst>
        <pc:spChg chg="mod">
          <ac:chgData name="Thao Phuong" userId="dd1b873d0ed009f0" providerId="LiveId" clId="{2943357E-4EC6-4D14-8CE4-A77059655125}" dt="2022-11-03T05:39:17.768" v="126" actId="1076"/>
          <ac:spMkLst>
            <pc:docMk/>
            <pc:sldMk cId="0" sldId="1552"/>
            <ac:spMk id="41990" creationId="{2478F3B8-589F-0718-9DB0-032D57A29532}"/>
          </ac:spMkLst>
        </pc:spChg>
      </pc:sldChg>
      <pc:sldChg chg="modSp new mod">
        <pc:chgData name="Thao Phuong" userId="dd1b873d0ed009f0" providerId="LiveId" clId="{2943357E-4EC6-4D14-8CE4-A77059655125}" dt="2022-11-03T05:51:21.027" v="247" actId="20577"/>
        <pc:sldMkLst>
          <pc:docMk/>
          <pc:sldMk cId="3185506517" sldId="1553"/>
        </pc:sldMkLst>
        <pc:spChg chg="mod">
          <ac:chgData name="Thao Phuong" userId="dd1b873d0ed009f0" providerId="LiveId" clId="{2943357E-4EC6-4D14-8CE4-A77059655125}" dt="2022-11-03T05:51:03.310" v="176" actId="404"/>
          <ac:spMkLst>
            <pc:docMk/>
            <pc:sldMk cId="3185506517" sldId="1553"/>
            <ac:spMk id="2" creationId="{F384437A-48D7-B490-9143-09ED4DD7A708}"/>
          </ac:spMkLst>
        </pc:spChg>
        <pc:spChg chg="mod">
          <ac:chgData name="Thao Phuong" userId="dd1b873d0ed009f0" providerId="LiveId" clId="{2943357E-4EC6-4D14-8CE4-A77059655125}" dt="2022-11-03T05:51:21.027" v="247" actId="20577"/>
          <ac:spMkLst>
            <pc:docMk/>
            <pc:sldMk cId="3185506517" sldId="1553"/>
            <ac:spMk id="3" creationId="{27017EE0-CBBC-BA27-3527-2C586640B6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11" Type="http://schemas.openxmlformats.org/officeDocument/2006/relationships/image" Target="../media/image57.png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openxmlformats.org/officeDocument/2006/relationships/image" Target="../media/image2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2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8.sv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11" Type="http://schemas.openxmlformats.org/officeDocument/2006/relationships/image" Target="../media/image70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50.png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slide" Target="slide10.xml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slide" Target="slide12.xm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7.png"/><Relationship Id="rId11" Type="http://schemas.openxmlformats.org/officeDocument/2006/relationships/image" Target="../media/image44.gif"/><Relationship Id="rId5" Type="http://schemas.openxmlformats.org/officeDocument/2006/relationships/image" Target="../media/image46.gif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3.gif"/><Relationship Id="rId14" Type="http://schemas.openxmlformats.org/officeDocument/2006/relationships/slide" Target="slide11.xml"/><Relationship Id="rId22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1" y="14288"/>
            <a:ext cx="8615363" cy="6667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3733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4" y="1016000"/>
            <a:ext cx="4664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10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7" y="2061377"/>
            <a:ext cx="100679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Toán</a:t>
            </a:r>
            <a:endParaRPr lang="en-US" altLang="en-AI" sz="5400" b="1" dirty="0">
              <a:solidFill>
                <a:srgbClr val="FF0000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25: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Phép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chia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hết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,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phép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chia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có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dư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(</a:t>
            </a:r>
            <a:r>
              <a:rPr lang="en-US" altLang="en-AI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</a:t>
            </a:r>
            <a:r>
              <a:rPr lang="en-US" altLang="en-AI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2)</a:t>
            </a:r>
          </a:p>
          <a:p>
            <a:pPr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5400" b="1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endParaRPr lang="vi-VN" altLang="en-AI" sz="5400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(dư 3)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b) Chậu cây nào ở câu a ghi phép chia có số dư là 3?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29 -0.01065 C -0.11641 0.01065 -0.10091 -0.00139 -0.13412 0.02986 C -0.13659 0.03195 -0.13893 0.03449 -0.14141 0.03681 C -0.14453 0.03982 -0.14818 0.0419 -0.15104 0.0456 C -0.15521 0.0507 -0.15886 0.05672 -0.16315 0.06135 C -0.16732 0.06574 -0.1724 0.0676 -0.17656 0.07199 C -0.17969 0.07523 -0.18203 0.08033 -0.18503 0.08426 C -0.18594 0.08565 -0.18737 0.08658 -0.18841 0.08797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Rô-bốt chia được</a:t>
            </a:r>
            <a:r>
              <a:rPr lang="en-US" sz="4400">
                <a:solidFill>
                  <a:srgbClr val="FF0000"/>
                </a:solidFill>
                <a:cs typeface="Arial" panose="020B0604020202020204" pitchFamily="34" charset="0"/>
              </a:rPr>
              <a:t> số rổ cá</a:t>
            </a:r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17m vải đem may quần áo. Mỗi bộ quần áo hết 3m vải. Hỏi may được nhiều nhất bao nhiêu bộ quần áo và thừa bao nhiêu mét vải?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May được nhiều nhất 5 bộ quần áo và còn dư 2 mét vải.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</a:t>
              </a:r>
              <a:r>
                <a:rPr lang="nl-NL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 lúc.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437A-48D7-B490-9143-09ED4DD7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7EE0-CBBC-BA27-3527-2C586640B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b="0" i="0" strike="noStrike" spc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 thực tế liên quan đến phép chia hết và phép chia có dư (một bước tính).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855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447</Words>
  <Application>Microsoft Office PowerPoint</Application>
  <PresentationFormat>Widescreen</PresentationFormat>
  <Paragraphs>77</Paragraphs>
  <Slides>20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Coiny</vt:lpstr>
      <vt:lpstr>Fredoka One</vt:lpstr>
      <vt:lpstr>HP001 4 hàng</vt:lpstr>
      <vt:lpstr>Source Han Sans Regular</vt:lpstr>
      <vt:lpstr>Times New Roman</vt:lpstr>
      <vt:lpstr>UTM Cookies</vt:lpstr>
      <vt:lpstr>UVN Van Chuong Nang</vt:lpstr>
      <vt:lpstr>Zilla Slab</vt:lpstr>
      <vt:lpstr>字魂107号-萌趣欢乐体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Thao Phuong</cp:lastModifiedBy>
  <cp:revision>109</cp:revision>
  <dcterms:modified xsi:type="dcterms:W3CDTF">2022-11-03T05:51:28Z</dcterms:modified>
</cp:coreProperties>
</file>