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</p:sldMasterIdLst>
  <p:notesMasterIdLst>
    <p:notesMasterId r:id="rId33"/>
  </p:notesMasterIdLst>
  <p:sldIdLst>
    <p:sldId id="1552" r:id="rId6"/>
    <p:sldId id="256" r:id="rId7"/>
    <p:sldId id="258" r:id="rId8"/>
    <p:sldId id="269" r:id="rId9"/>
    <p:sldId id="270" r:id="rId10"/>
    <p:sldId id="271" r:id="rId11"/>
    <p:sldId id="272" r:id="rId12"/>
    <p:sldId id="273" r:id="rId13"/>
    <p:sldId id="257" r:id="rId14"/>
    <p:sldId id="1553" r:id="rId15"/>
    <p:sldId id="320" r:id="rId16"/>
    <p:sldId id="326" r:id="rId17"/>
    <p:sldId id="327" r:id="rId18"/>
    <p:sldId id="300" r:id="rId19"/>
    <p:sldId id="301" r:id="rId20"/>
    <p:sldId id="302" r:id="rId21"/>
    <p:sldId id="307" r:id="rId22"/>
    <p:sldId id="308" r:id="rId23"/>
    <p:sldId id="309" r:id="rId24"/>
    <p:sldId id="306" r:id="rId25"/>
    <p:sldId id="328" r:id="rId26"/>
    <p:sldId id="321" r:id="rId27"/>
    <p:sldId id="280" r:id="rId28"/>
    <p:sldId id="317" r:id="rId29"/>
    <p:sldId id="318" r:id="rId30"/>
    <p:sldId id="295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523" autoAdjust="0"/>
  </p:normalViewPr>
  <p:slideViewPr>
    <p:cSldViewPr snapToGrid="0">
      <p:cViewPr varScale="1">
        <p:scale>
          <a:sx n="72" d="100"/>
          <a:sy n="72" d="100"/>
        </p:scale>
        <p:origin x="1171" y="4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BE5DED3E-027E-4816-8037-6A7306619A69}"/>
    <pc:docChg chg="addSld modSld sldOrd">
      <pc:chgData name="Thao Phuong" userId="dd1b873d0ed009f0" providerId="LiveId" clId="{BE5DED3E-027E-4816-8037-6A7306619A69}" dt="2022-11-03T05:47:01.655" v="67" actId="207"/>
      <pc:docMkLst>
        <pc:docMk/>
      </pc:docMkLst>
      <pc:sldChg chg="modSp add mod ord modTransition">
        <pc:chgData name="Thao Phuong" userId="dd1b873d0ed009f0" providerId="LiveId" clId="{BE5DED3E-027E-4816-8037-6A7306619A69}" dt="2022-11-03T05:39:47.084" v="4" actId="20577"/>
        <pc:sldMkLst>
          <pc:docMk/>
          <pc:sldMk cId="0" sldId="1552"/>
        </pc:sldMkLst>
        <pc:spChg chg="mod">
          <ac:chgData name="Thao Phuong" userId="dd1b873d0ed009f0" providerId="LiveId" clId="{BE5DED3E-027E-4816-8037-6A7306619A69}" dt="2022-11-03T05:39:47.084" v="4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modSp new mod">
        <pc:chgData name="Thao Phuong" userId="dd1b873d0ed009f0" providerId="LiveId" clId="{BE5DED3E-027E-4816-8037-6A7306619A69}" dt="2022-11-03T05:47:01.655" v="67" actId="207"/>
        <pc:sldMkLst>
          <pc:docMk/>
          <pc:sldMk cId="693527525" sldId="1553"/>
        </pc:sldMkLst>
        <pc:spChg chg="mod">
          <ac:chgData name="Thao Phuong" userId="dd1b873d0ed009f0" providerId="LiveId" clId="{BE5DED3E-027E-4816-8037-6A7306619A69}" dt="2022-11-03T05:47:01.655" v="67" actId="207"/>
          <ac:spMkLst>
            <pc:docMk/>
            <pc:sldMk cId="693527525" sldId="1553"/>
            <ac:spMk id="2" creationId="{5B4DDB52-454F-7980-9D0C-2416A3BA9741}"/>
          </ac:spMkLst>
        </pc:spChg>
        <pc:spChg chg="mod">
          <ac:chgData name="Thao Phuong" userId="dd1b873d0ed009f0" providerId="LiveId" clId="{BE5DED3E-027E-4816-8037-6A7306619A69}" dt="2022-11-03T05:46:55.735" v="66" actId="403"/>
          <ac:spMkLst>
            <pc:docMk/>
            <pc:sldMk cId="693527525" sldId="1553"/>
            <ac:spMk id="3" creationId="{479ADDED-FDDE-5F89-C3B7-EE8CDFDE49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PNG"/><Relationship Id="rId5" Type="http://schemas.microsoft.com/office/2007/relationships/hdphoto" Target="../media/hdphoto3.wdp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microsoft.com/office/2007/relationships/hdphoto" Target="../media/hdphoto3.wdp"/><Relationship Id="rId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audio" Target="../media/audio3.wav"/><Relationship Id="rId9" Type="http://schemas.openxmlformats.org/officeDocument/2006/relationships/image" Target="../media/image94.png"/><Relationship Id="rId14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audio" Target="../media/audio3.wav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3.wav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7.png"/><Relationship Id="rId11" Type="http://schemas.openxmlformats.org/officeDocument/2006/relationships/audio" Target="../media/audio3.wav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91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3.wav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7.png"/><Relationship Id="rId11" Type="http://schemas.openxmlformats.org/officeDocument/2006/relationships/audio" Target="../media/audio3.wav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91.pn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audio" Target="../media/audio3.wav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microsoft.com/office/2007/relationships/hdphoto" Target="../media/hdphoto4.wdp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1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0.gif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9" Type="http://schemas.openxmlformats.org/officeDocument/2006/relationships/image" Target="../media/image44.png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34" Type="http://schemas.openxmlformats.org/officeDocument/2006/relationships/slide" Target="slide8.xml"/><Relationship Id="rId42" Type="http://schemas.openxmlformats.org/officeDocument/2006/relationships/image" Target="../media/image46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33" Type="http://schemas.openxmlformats.org/officeDocument/2006/relationships/image" Target="../media/image40.png"/><Relationship Id="rId38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41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slide" Target="slide7.xml"/><Relationship Id="rId24" Type="http://schemas.openxmlformats.org/officeDocument/2006/relationships/image" Target="../media/image32.png"/><Relationship Id="rId32" Type="http://schemas.openxmlformats.org/officeDocument/2006/relationships/image" Target="../media/image39.png"/><Relationship Id="rId37" Type="http://schemas.openxmlformats.org/officeDocument/2006/relationships/image" Target="../media/image43.png"/><Relationship Id="rId40" Type="http://schemas.openxmlformats.org/officeDocument/2006/relationships/image" Target="../media/image45.gif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28" Type="http://schemas.openxmlformats.org/officeDocument/2006/relationships/slide" Target="slide4.xml"/><Relationship Id="rId36" Type="http://schemas.openxmlformats.org/officeDocument/2006/relationships/image" Target="../media/image42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31" Type="http://schemas.openxmlformats.org/officeDocument/2006/relationships/image" Target="../media/image38.png"/><Relationship Id="rId44" Type="http://schemas.openxmlformats.org/officeDocument/2006/relationships/image" Target="../media/image48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5.xml"/><Relationship Id="rId27" Type="http://schemas.openxmlformats.org/officeDocument/2006/relationships/image" Target="../media/image35.png"/><Relationship Id="rId30" Type="http://schemas.openxmlformats.org/officeDocument/2006/relationships/image" Target="../media/image37.png"/><Relationship Id="rId35" Type="http://schemas.openxmlformats.org/officeDocument/2006/relationships/image" Target="../media/image41.png"/><Relationship Id="rId4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56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4.png"/><Relationship Id="rId18" Type="http://schemas.openxmlformats.org/officeDocument/2006/relationships/image" Target="../media/image68.png"/><Relationship Id="rId3" Type="http://schemas.microsoft.com/office/2007/relationships/media" Target="../media/media3.mp3"/><Relationship Id="rId21" Type="http://schemas.openxmlformats.org/officeDocument/2006/relationships/image" Target="../media/image70.png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5.png"/><Relationship Id="rId10" Type="http://schemas.openxmlformats.org/officeDocument/2006/relationships/image" Target="../media/image51.png"/><Relationship Id="rId19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71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gi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gif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1" y="14288"/>
            <a:ext cx="8615363" cy="6667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3733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4" y="1016000"/>
            <a:ext cx="4664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10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7" y="2061377"/>
            <a:ext cx="100679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Toán</a:t>
            </a:r>
            <a:endParaRPr lang="en-US" altLang="en-AI" sz="5400" b="1" dirty="0">
              <a:solidFill>
                <a:srgbClr val="FF0000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25: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Phép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chia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hết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,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phép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chia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có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dư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(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1)</a:t>
            </a:r>
          </a:p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5400" b="1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endParaRPr lang="vi-VN" altLang="en-AI" sz="540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DDB52-454F-7980-9D0C-2416A3BA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ADDED-FDDE-5F89-C3B7-EE8CDFDE4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chia.</a:t>
            </a:r>
          </a:p>
          <a:p>
            <a:pPr indent="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chia.</a:t>
            </a:r>
          </a:p>
          <a:p>
            <a:pPr indent="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3527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Tính: 20 : 5 = ?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Tính: 41 : 8 = ?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Tính: 23 : 3 = ?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1563</Words>
  <Application>Microsoft Office PowerPoint</Application>
  <PresentationFormat>Widescreen</PresentationFormat>
  <Paragraphs>204</Paragraphs>
  <Slides>27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等线</vt:lpstr>
      <vt:lpstr>等线</vt:lpstr>
      <vt:lpstr>等线 Light</vt:lpstr>
      <vt:lpstr>#9Slide02 Noi dung dai</vt:lpstr>
      <vt:lpstr>#9Slide02 Tieu de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Coiny</vt:lpstr>
      <vt:lpstr>Comfortaa Medium</vt:lpstr>
      <vt:lpstr>Dosis</vt:lpstr>
      <vt:lpstr>HP001 4 hàng</vt:lpstr>
      <vt:lpstr>iCiel Cadena</vt:lpstr>
      <vt:lpstr>Pacifico</vt:lpstr>
      <vt:lpstr>Times New Roman</vt:lpstr>
      <vt:lpstr>UTM Cookies</vt:lpstr>
      <vt:lpstr>UVN Van Chuong Nang</vt:lpstr>
      <vt:lpstr>Zilla Slab</vt:lpstr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24</cp:revision>
  <dcterms:created xsi:type="dcterms:W3CDTF">2022-07-28T02:09:00Z</dcterms:created>
  <dcterms:modified xsi:type="dcterms:W3CDTF">2022-11-03T05:47:13Z</dcterms:modified>
</cp:coreProperties>
</file>