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5.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1" r:id="rId1"/>
    <p:sldMasterId id="2147483709" r:id="rId2"/>
    <p:sldMasterId id="2147483718" r:id="rId3"/>
    <p:sldMasterId id="2147483741" r:id="rId4"/>
    <p:sldMasterId id="2147483746" r:id="rId5"/>
    <p:sldMasterId id="2147483760" r:id="rId6"/>
    <p:sldMasterId id="2147483768" r:id="rId7"/>
    <p:sldMasterId id="2147483780" r:id="rId8"/>
  </p:sldMasterIdLst>
  <p:notesMasterIdLst>
    <p:notesMasterId r:id="rId26"/>
  </p:notesMasterIdLst>
  <p:sldIdLst>
    <p:sldId id="2007577154" r:id="rId9"/>
    <p:sldId id="534" r:id="rId10"/>
    <p:sldId id="2007577131" r:id="rId11"/>
    <p:sldId id="470" r:id="rId12"/>
    <p:sldId id="2007577144" r:id="rId13"/>
    <p:sldId id="2007577155" r:id="rId14"/>
    <p:sldId id="2007577146" r:id="rId15"/>
    <p:sldId id="2007577145" r:id="rId16"/>
    <p:sldId id="2636" r:id="rId17"/>
    <p:sldId id="2007577147" r:id="rId18"/>
    <p:sldId id="2007577148" r:id="rId19"/>
    <p:sldId id="2007577149" r:id="rId20"/>
    <p:sldId id="2007577150" r:id="rId21"/>
    <p:sldId id="2007577151" r:id="rId22"/>
    <p:sldId id="2007577152" r:id="rId23"/>
    <p:sldId id="2007577153" r:id="rId24"/>
    <p:sldId id="516"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11" d="100"/>
          <a:sy n="111" d="100"/>
        </p:scale>
        <p:origin x="-468"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3.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F06DF-5E2E-45AF-B792-FCBB67490FC4}" type="datetimeFigureOut">
              <a:rPr lang="en-US" smtClean="0"/>
              <a:t>10/29/2022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225ACC-F2A0-4A91-9841-8DC2F04EE6F1}" type="slidenum">
              <a:rPr lang="en-US" smtClean="0"/>
              <a:t>‹#›</a:t>
            </a:fld>
            <a:endParaRPr lang="en-US"/>
          </a:p>
        </p:txBody>
      </p:sp>
    </p:spTree>
    <p:extLst>
      <p:ext uri="{BB962C8B-B14F-4D97-AF65-F5344CB8AC3E}">
        <p14:creationId xmlns:p14="http://schemas.microsoft.com/office/powerpoint/2010/main" val="132787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6662DE-F1A6-47CD-A8C4-98B0B68DE567}"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3712978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25362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D33800-9EF5-458B-9C8B-85636545FB5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650020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707766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548810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384824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4267712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07543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10855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5.png"/><Relationship Id="rId1" Type="http://schemas.openxmlformats.org/officeDocument/2006/relationships/slideMaster" Target="../slideMasters/slideMaster6.xml"/><Relationship Id="rId4" Type="http://schemas.openxmlformats.org/officeDocument/2006/relationships/image" Target="../media/image1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5" Type="http://schemas.openxmlformats.org/officeDocument/2006/relationships/image" Target="../media/image12.png"/><Relationship Id="rId4" Type="http://schemas.openxmlformats.org/officeDocument/2006/relationships/image" Target="../media/image20.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2082096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368898041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814134177"/>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3956067"/>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First Slide">
    <p:spTree>
      <p:nvGrpSpPr>
        <p:cNvPr id="1" name=""/>
        <p:cNvGrpSpPr/>
        <p:nvPr/>
      </p:nvGrpSpPr>
      <p:grpSpPr>
        <a:xfrm>
          <a:off x="0" y="0"/>
          <a:ext cx="0" cy="0"/>
          <a:chOff x="0" y="0"/>
          <a:chExt cx="0" cy="0"/>
        </a:xfrm>
      </p:grpSpPr>
      <p:sp>
        <p:nvSpPr>
          <p:cNvPr id="15" name="Picture Placeholder 2"/>
          <p:cNvSpPr>
            <a:spLocks noGrp="1"/>
          </p:cNvSpPr>
          <p:nvPr>
            <p:ph type="pic" sz="quarter" idx="17"/>
          </p:nvPr>
        </p:nvSpPr>
        <p:spPr>
          <a:xfrm>
            <a:off x="4064000" y="441961"/>
            <a:ext cx="4368800" cy="3083564"/>
          </a:xfrm>
          <a:custGeom>
            <a:avLst/>
            <a:gdLst/>
            <a:ahLst/>
            <a:cxnLst/>
            <a:rect l="l" t="t" r="r" b="b"/>
            <a:pathLst>
              <a:path w="3276600" h="3124200">
                <a:moveTo>
                  <a:pt x="3028950" y="0"/>
                </a:moveTo>
                <a:cubicBezTo>
                  <a:pt x="3165723" y="0"/>
                  <a:pt x="3276600" y="110877"/>
                  <a:pt x="3276600" y="247650"/>
                </a:cubicBezTo>
                <a:lnTo>
                  <a:pt x="3276600" y="2876550"/>
                </a:lnTo>
                <a:cubicBezTo>
                  <a:pt x="3276600" y="3013323"/>
                  <a:pt x="3165723" y="3124200"/>
                  <a:pt x="3028950" y="3124200"/>
                </a:cubicBezTo>
                <a:cubicBezTo>
                  <a:pt x="2892177" y="3124200"/>
                  <a:pt x="2781300" y="3013323"/>
                  <a:pt x="2781300" y="2876550"/>
                </a:cubicBezTo>
                <a:lnTo>
                  <a:pt x="2781300" y="247650"/>
                </a:lnTo>
                <a:cubicBezTo>
                  <a:pt x="2781300" y="110877"/>
                  <a:pt x="2892177" y="0"/>
                  <a:pt x="3028950" y="0"/>
                </a:cubicBezTo>
                <a:close/>
                <a:moveTo>
                  <a:pt x="2317750" y="0"/>
                </a:moveTo>
                <a:cubicBezTo>
                  <a:pt x="2454523" y="0"/>
                  <a:pt x="2565400" y="110877"/>
                  <a:pt x="2565400" y="247650"/>
                </a:cubicBezTo>
                <a:lnTo>
                  <a:pt x="2565400" y="2876550"/>
                </a:lnTo>
                <a:cubicBezTo>
                  <a:pt x="2565400" y="3013323"/>
                  <a:pt x="2454523" y="3124200"/>
                  <a:pt x="2317750" y="3124200"/>
                </a:cubicBezTo>
                <a:cubicBezTo>
                  <a:pt x="2180977" y="3124200"/>
                  <a:pt x="2070100" y="3013323"/>
                  <a:pt x="2070100" y="2876550"/>
                </a:cubicBezTo>
                <a:lnTo>
                  <a:pt x="2070100" y="247650"/>
                </a:lnTo>
                <a:cubicBezTo>
                  <a:pt x="2070100" y="110877"/>
                  <a:pt x="2180977" y="0"/>
                  <a:pt x="2317750" y="0"/>
                </a:cubicBezTo>
                <a:close/>
                <a:moveTo>
                  <a:pt x="1606550" y="0"/>
                </a:moveTo>
                <a:cubicBezTo>
                  <a:pt x="1743323" y="0"/>
                  <a:pt x="1854200" y="110877"/>
                  <a:pt x="1854200" y="247650"/>
                </a:cubicBezTo>
                <a:lnTo>
                  <a:pt x="1854200" y="2876550"/>
                </a:lnTo>
                <a:cubicBezTo>
                  <a:pt x="1854200" y="3013323"/>
                  <a:pt x="1743323" y="3124200"/>
                  <a:pt x="1606550" y="3124200"/>
                </a:cubicBezTo>
                <a:cubicBezTo>
                  <a:pt x="1469777" y="3124200"/>
                  <a:pt x="1358900" y="3013323"/>
                  <a:pt x="1358900" y="2876550"/>
                </a:cubicBezTo>
                <a:lnTo>
                  <a:pt x="1358900" y="247650"/>
                </a:lnTo>
                <a:cubicBezTo>
                  <a:pt x="1358900" y="110877"/>
                  <a:pt x="1469777" y="0"/>
                  <a:pt x="1606550" y="0"/>
                </a:cubicBezTo>
                <a:close/>
                <a:moveTo>
                  <a:pt x="958850" y="0"/>
                </a:moveTo>
                <a:cubicBezTo>
                  <a:pt x="1095623" y="0"/>
                  <a:pt x="1206500" y="110877"/>
                  <a:pt x="1206500" y="247650"/>
                </a:cubicBezTo>
                <a:lnTo>
                  <a:pt x="1206500" y="2876550"/>
                </a:lnTo>
                <a:cubicBezTo>
                  <a:pt x="1206500" y="3013323"/>
                  <a:pt x="1095623" y="3124200"/>
                  <a:pt x="958850" y="3124200"/>
                </a:cubicBezTo>
                <a:cubicBezTo>
                  <a:pt x="822077" y="3124200"/>
                  <a:pt x="711200" y="3013323"/>
                  <a:pt x="711200" y="2876550"/>
                </a:cubicBezTo>
                <a:lnTo>
                  <a:pt x="711200" y="247650"/>
                </a:lnTo>
                <a:cubicBezTo>
                  <a:pt x="711200" y="110877"/>
                  <a:pt x="822077" y="0"/>
                  <a:pt x="958850" y="0"/>
                </a:cubicBezTo>
                <a:close/>
                <a:moveTo>
                  <a:pt x="247650" y="0"/>
                </a:moveTo>
                <a:cubicBezTo>
                  <a:pt x="384423" y="0"/>
                  <a:pt x="495300" y="110877"/>
                  <a:pt x="495300" y="247650"/>
                </a:cubicBezTo>
                <a:lnTo>
                  <a:pt x="495300" y="2876550"/>
                </a:lnTo>
                <a:cubicBezTo>
                  <a:pt x="495300" y="3013323"/>
                  <a:pt x="384423" y="3124200"/>
                  <a:pt x="247650" y="3124200"/>
                </a:cubicBezTo>
                <a:cubicBezTo>
                  <a:pt x="110877" y="3124200"/>
                  <a:pt x="0" y="3013323"/>
                  <a:pt x="0" y="2876550"/>
                </a:cubicBezTo>
                <a:lnTo>
                  <a:pt x="0" y="247650"/>
                </a:lnTo>
                <a:cubicBezTo>
                  <a:pt x="0" y="110877"/>
                  <a:pt x="110877" y="0"/>
                  <a:pt x="247650" y="0"/>
                </a:cubicBezTo>
                <a:close/>
              </a:path>
            </a:pathLst>
          </a:custGeom>
          <a:effectLst/>
        </p:spPr>
        <p:txBody>
          <a:bodyPr vert="horz" lIns="95057" tIns="47529" rIns="95057" bIns="47529"/>
          <a:lstStyle>
            <a:lvl1pPr marL="0" indent="0" algn="ctr">
              <a:buNone/>
              <a:defRPr sz="1080">
                <a:solidFill>
                  <a:srgbClr val="7F7F7F"/>
                </a:solidFill>
                <a:latin typeface="Lato Regular"/>
                <a:cs typeface="Lato Regular"/>
              </a:defRPr>
            </a:lvl1pPr>
          </a:lstStyle>
          <a:p>
            <a:endParaRPr lang="en-US" dirty="0"/>
          </a:p>
        </p:txBody>
      </p:sp>
      <p:sp>
        <p:nvSpPr>
          <p:cNvPr id="8" name="Text Placeholder 7"/>
          <p:cNvSpPr>
            <a:spLocks noGrp="1"/>
          </p:cNvSpPr>
          <p:nvPr>
            <p:ph type="body" sz="quarter" idx="10" hasCustomPrompt="1"/>
          </p:nvPr>
        </p:nvSpPr>
        <p:spPr>
          <a:xfrm>
            <a:off x="3954706" y="3801452"/>
            <a:ext cx="4511964" cy="431780"/>
          </a:xfrm>
          <a:prstGeom prst="rect">
            <a:avLst/>
          </a:prstGeom>
        </p:spPr>
        <p:txBody>
          <a:bodyPr vert="horz" lIns="0" tIns="40504" rIns="0" bIns="40504" anchor="ctr"/>
          <a:lstStyle>
            <a:lvl1pPr marL="0" indent="0" algn="ctr">
              <a:lnSpc>
                <a:spcPct val="100000"/>
              </a:lnSpc>
              <a:spcBef>
                <a:spcPts val="0"/>
              </a:spcBef>
              <a:buNone/>
              <a:defRPr sz="4200" b="1">
                <a:solidFill>
                  <a:schemeClr val="bg1"/>
                </a:solidFill>
                <a:latin typeface="Lato Hairline"/>
                <a:cs typeface="Lato Hairline"/>
              </a:defRPr>
            </a:lvl1pPr>
          </a:lstStyle>
          <a:p>
            <a:pPr lvl="0"/>
            <a:r>
              <a:rPr lang="es-ES_tradnl" dirty="0"/>
              <a:t>TITLE HERE</a:t>
            </a:r>
          </a:p>
        </p:txBody>
      </p:sp>
      <p:sp>
        <p:nvSpPr>
          <p:cNvPr id="9" name="Text Placeholder 7"/>
          <p:cNvSpPr>
            <a:spLocks noGrp="1"/>
          </p:cNvSpPr>
          <p:nvPr>
            <p:ph type="body" sz="quarter" idx="11" hasCustomPrompt="1"/>
          </p:nvPr>
        </p:nvSpPr>
        <p:spPr>
          <a:xfrm>
            <a:off x="3954706" y="4385250"/>
            <a:ext cx="4511964" cy="228451"/>
          </a:xfrm>
          <a:prstGeom prst="rect">
            <a:avLst/>
          </a:prstGeom>
        </p:spPr>
        <p:txBody>
          <a:bodyPr vert="horz" lIns="0" tIns="40504" rIns="0" bIns="40504" anchor="ctr"/>
          <a:lstStyle>
            <a:lvl1pPr marL="0" indent="0" algn="ctr">
              <a:lnSpc>
                <a:spcPct val="100000"/>
              </a:lnSpc>
              <a:spcBef>
                <a:spcPts val="0"/>
              </a:spcBef>
              <a:spcAft>
                <a:spcPts val="0"/>
              </a:spcAft>
              <a:buNone/>
              <a:defRPr sz="1800" b="0">
                <a:solidFill>
                  <a:schemeClr val="accent3"/>
                </a:solidFill>
                <a:latin typeface="Lato Light"/>
                <a:cs typeface="Lato Light"/>
              </a:defRPr>
            </a:lvl1pPr>
          </a:lstStyle>
          <a:p>
            <a:pPr lvl="0"/>
            <a:r>
              <a:rPr lang="es-ES_tradnl" dirty="0" err="1"/>
              <a:t>Ultimate</a:t>
            </a:r>
            <a:r>
              <a:rPr lang="es-ES_tradnl" dirty="0"/>
              <a:t> </a:t>
            </a:r>
            <a:r>
              <a:rPr lang="es-ES_tradnl" dirty="0" err="1"/>
              <a:t>Powerpoint</a:t>
            </a:r>
            <a:r>
              <a:rPr lang="es-ES_tradnl" dirty="0"/>
              <a:t> </a:t>
            </a:r>
            <a:r>
              <a:rPr lang="es-ES_tradnl" dirty="0" err="1"/>
              <a:t>Template</a:t>
            </a:r>
            <a:endParaRPr lang="es-ES_tradnl" dirty="0"/>
          </a:p>
        </p:txBody>
      </p:sp>
      <p:sp>
        <p:nvSpPr>
          <p:cNvPr id="10" name="Text Placeholder 2"/>
          <p:cNvSpPr>
            <a:spLocks noGrp="1"/>
          </p:cNvSpPr>
          <p:nvPr>
            <p:ph type="body" sz="quarter" idx="16" hasCustomPrompt="1"/>
          </p:nvPr>
        </p:nvSpPr>
        <p:spPr>
          <a:xfrm>
            <a:off x="3975167" y="4817825"/>
            <a:ext cx="4488039" cy="1536868"/>
          </a:xfrm>
          <a:prstGeom prst="rect">
            <a:avLst/>
          </a:prstGeom>
        </p:spPr>
        <p:txBody>
          <a:bodyPr vert="horz" lIns="0" tIns="0" rIns="0" bIns="0"/>
          <a:lstStyle>
            <a:lvl1pPr marL="0" indent="0" algn="ctr">
              <a:lnSpc>
                <a:spcPct val="130000"/>
              </a:lnSpc>
              <a:buNone/>
              <a:defRPr sz="1440">
                <a:solidFill>
                  <a:schemeClr val="tx1">
                    <a:lumMod val="50000"/>
                    <a:lumOff val="50000"/>
                  </a:schemeClr>
                </a:solidFill>
                <a:latin typeface="Lato Regular"/>
                <a:cs typeface="Lato Regular"/>
              </a:defRPr>
            </a:lvl1pPr>
          </a:lstStyle>
          <a:p>
            <a:pPr lvl="0"/>
            <a:r>
              <a:rPr lang="en-US" dirty="0" err="1"/>
              <a:t>Lorem</a:t>
            </a:r>
            <a:r>
              <a:rPr lang="en-US" dirty="0"/>
              <a:t> </a:t>
            </a:r>
            <a:r>
              <a:rPr lang="en-US" dirty="0" err="1"/>
              <a:t>ipsum</a:t>
            </a:r>
            <a:r>
              <a:rPr lang="en-US" dirty="0"/>
              <a:t>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Fusce</a:t>
            </a:r>
            <a:r>
              <a:rPr lang="en-US" dirty="0"/>
              <a:t> </a:t>
            </a:r>
            <a:r>
              <a:rPr lang="en-US" dirty="0" err="1"/>
              <a:t>diam</a:t>
            </a:r>
            <a:r>
              <a:rPr lang="en-US" dirty="0"/>
              <a:t> </a:t>
            </a:r>
            <a:r>
              <a:rPr lang="en-US" dirty="0" err="1"/>
              <a:t>tortor</a:t>
            </a:r>
            <a:r>
              <a:rPr lang="en-US" dirty="0"/>
              <a:t>, </a:t>
            </a:r>
            <a:r>
              <a:rPr lang="en-US" dirty="0" err="1"/>
              <a:t>mattis</a:t>
            </a:r>
            <a:r>
              <a:rPr lang="en-US" dirty="0"/>
              <a:t> </a:t>
            </a:r>
            <a:r>
              <a:rPr lang="en-US" dirty="0" err="1"/>
              <a:t>quis</a:t>
            </a:r>
            <a:r>
              <a:rPr lang="en-US" dirty="0"/>
              <a:t> </a:t>
            </a:r>
            <a:r>
              <a:rPr lang="en-US" dirty="0" err="1"/>
              <a:t>dapibus</a:t>
            </a:r>
            <a:r>
              <a:rPr lang="en-US" dirty="0"/>
              <a:t> vitae, </a:t>
            </a:r>
            <a:r>
              <a:rPr lang="en-US" dirty="0" err="1"/>
              <a:t>euismod</a:t>
            </a:r>
            <a:r>
              <a:rPr lang="en-US" dirty="0"/>
              <a:t> non </a:t>
            </a:r>
            <a:r>
              <a:rPr lang="en-US" dirty="0" err="1"/>
              <a:t>purus</a:t>
            </a:r>
            <a:r>
              <a:rPr lang="en-US" dirty="0"/>
              <a:t>. Maecenas </a:t>
            </a:r>
            <a:r>
              <a:rPr lang="en-US" dirty="0" err="1"/>
              <a:t>ut</a:t>
            </a:r>
            <a:r>
              <a:rPr lang="en-US" dirty="0"/>
              <a:t> lacus </a:t>
            </a:r>
            <a:r>
              <a:rPr lang="en-US" dirty="0" err="1"/>
              <a:t>nec</a:t>
            </a:r>
            <a:r>
              <a:rPr lang="en-US" dirty="0"/>
              <a:t> </a:t>
            </a:r>
            <a:r>
              <a:rPr lang="en-US" dirty="0" err="1"/>
              <a:t>mauris</a:t>
            </a:r>
            <a:r>
              <a:rPr lang="en-US" dirty="0"/>
              <a:t> </a:t>
            </a:r>
            <a:r>
              <a:rPr lang="en-US" dirty="0" err="1"/>
              <a:t>feugiat</a:t>
            </a:r>
            <a:r>
              <a:rPr lang="en-US" dirty="0"/>
              <a:t> </a:t>
            </a:r>
            <a:r>
              <a:rPr lang="en-US" dirty="0" err="1"/>
              <a:t>tristique</a:t>
            </a:r>
            <a:r>
              <a:rPr lang="en-US" dirty="0"/>
              <a:t>.</a:t>
            </a:r>
          </a:p>
        </p:txBody>
      </p:sp>
    </p:spTree>
    <p:extLst>
      <p:ext uri="{BB962C8B-B14F-4D97-AF65-F5344CB8AC3E}">
        <p14:creationId xmlns:p14="http://schemas.microsoft.com/office/powerpoint/2010/main" val="206556485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nodePh="1">
                                  <p:stCondLst>
                                    <p:cond delay="0"/>
                                  </p:stCondLst>
                                  <p:endCondLst>
                                    <p:cond evt="begin" delay="0">
                                      <p:tn val="5"/>
                                    </p:cond>
                                  </p:end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1400"/>
                                        <p:tgtEl>
                                          <p:spTgt spid="15"/>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8">
                                            <p:txEl>
                                              <p:pRg st="0" end="0"/>
                                            </p:txEl>
                                          </p:spTgt>
                                        </p:tgtEl>
                                        <p:attrNameLst>
                                          <p:attrName>style.visibility</p:attrName>
                                        </p:attrNameLst>
                                      </p:cBhvr>
                                      <p:to>
                                        <p:strVal val="visible"/>
                                      </p:to>
                                    </p:set>
                                    <p:animEffect transition="in" filter="fade">
                                      <p:cBhvr>
                                        <p:cTn id="10" dur="400"/>
                                        <p:tgtEl>
                                          <p:spTgt spid="8">
                                            <p:txEl>
                                              <p:pRg st="0" end="0"/>
                                            </p:txEl>
                                          </p:spTgt>
                                        </p:tgtEl>
                                      </p:cBhvr>
                                    </p:animEffect>
                                    <p:anim calcmode="lin" valueType="num">
                                      <p:cBhvr>
                                        <p:cTn id="11" dur="4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2" dur="400" fill="hold"/>
                                        <p:tgtEl>
                                          <p:spTgt spid="8">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fade">
                                      <p:cBhvr>
                                        <p:cTn id="15" dur="500"/>
                                        <p:tgtEl>
                                          <p:spTgt spid="9">
                                            <p:txEl>
                                              <p:pRg st="0" end="0"/>
                                            </p:txEl>
                                          </p:spTgt>
                                        </p:tgtEl>
                                      </p:cBhvr>
                                    </p:animEffect>
                                    <p:anim calcmode="lin" valueType="num">
                                      <p:cBhvr>
                                        <p:cTn id="16"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9">
                                            <p:txEl>
                                              <p:pRg st="0" end="0"/>
                                            </p:txEl>
                                          </p:spTgt>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80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build="p">
        <p:tmplLst>
          <p:tmpl lvl="1">
            <p:tnLst>
              <p:par>
                <p:cTn presetID="42" presetClass="entr" presetSubtype="0" fill="hold" nodeType="withEffect">
                  <p:stCondLst>
                    <p:cond delay="200"/>
                  </p:stCondLst>
                  <p:childTnLst>
                    <p:set>
                      <p:cBhvr>
                        <p:cTn dur="1" fill="hold">
                          <p:stCondLst>
                            <p:cond delay="0"/>
                          </p:stCondLst>
                        </p:cTn>
                        <p:tgtEl>
                          <p:spTgt spid="8"/>
                        </p:tgtEl>
                        <p:attrNameLst>
                          <p:attrName>style.visibility</p:attrName>
                        </p:attrNameLst>
                      </p:cBhvr>
                      <p:to>
                        <p:strVal val="visible"/>
                      </p:to>
                    </p:set>
                    <p:animEffect transition="in" filter="fade">
                      <p:cBhvr>
                        <p:cTn dur="400"/>
                        <p:tgtEl>
                          <p:spTgt spid="8"/>
                        </p:tgtEl>
                      </p:cBhvr>
                    </p:animEffect>
                    <p:anim calcmode="lin" valueType="num">
                      <p:cBhvr>
                        <p:cTn dur="400" fill="hold"/>
                        <p:tgtEl>
                          <p:spTgt spid="8"/>
                        </p:tgtEl>
                        <p:attrNameLst>
                          <p:attrName>ppt_x</p:attrName>
                        </p:attrNameLst>
                      </p:cBhvr>
                      <p:tavLst>
                        <p:tav tm="0">
                          <p:val>
                            <p:strVal val="#ppt_x"/>
                          </p:val>
                        </p:tav>
                        <p:tav tm="100000">
                          <p:val>
                            <p:strVal val="#ppt_x"/>
                          </p:val>
                        </p:tav>
                      </p:tavLst>
                    </p:anim>
                    <p:anim calcmode="lin" valueType="num">
                      <p:cBhvr>
                        <p:cTn dur="400" fill="hold"/>
                        <p:tgtEl>
                          <p:spTgt spid="8"/>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2" presetClass="entr" presetSubtype="0" fill="hold" nodeType="withEffect">
                  <p:stCondLst>
                    <p:cond delay="20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0" grpId="0" build="p">
        <p:tmplLst>
          <p:tmpl lvl="1">
            <p:tnLst>
              <p:par>
                <p:cTn presetID="10" presetClass="entr" presetSubtype="0" fill="hold" nodeType="withEffect">
                  <p:stCondLst>
                    <p:cond delay="8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2" y="2130429"/>
            <a:ext cx="10363200" cy="1470025"/>
          </a:xfrm>
        </p:spPr>
        <p:txBody>
          <a:bodyPr/>
          <a:lstStyle/>
          <a:p>
            <a:r>
              <a:rPr lang="en-US"/>
              <a:t>Click to edit Master title style</a:t>
            </a:r>
          </a:p>
        </p:txBody>
      </p:sp>
      <p:sp>
        <p:nvSpPr>
          <p:cNvPr id="3" name="Subtitle 2"/>
          <p:cNvSpPr>
            <a:spLocks noGrp="1"/>
          </p:cNvSpPr>
          <p:nvPr>
            <p:ph type="subTitle" idx="1" hasCustomPrompt="1"/>
          </p:nvPr>
        </p:nvSpPr>
        <p:spPr>
          <a:xfrm>
            <a:off x="1828802" y="3886200"/>
            <a:ext cx="8534400" cy="1752600"/>
          </a:xfrm>
        </p:spPr>
        <p:txBody>
          <a:bodyPr/>
          <a:lstStyle>
            <a:lvl1pPr marL="0" indent="0" algn="ctr">
              <a:buNone/>
              <a:defRPr>
                <a:solidFill>
                  <a:schemeClr val="tx1">
                    <a:tint val="75000"/>
                  </a:schemeClr>
                </a:solidFill>
              </a:defRPr>
            </a:lvl1pPr>
            <a:lvl2pPr marL="609478" indent="0" algn="ctr">
              <a:buNone/>
              <a:defRPr>
                <a:solidFill>
                  <a:schemeClr val="tx1">
                    <a:tint val="75000"/>
                  </a:schemeClr>
                </a:solidFill>
              </a:defRPr>
            </a:lvl2pPr>
            <a:lvl3pPr marL="1218956" indent="0" algn="ctr">
              <a:buNone/>
              <a:defRPr>
                <a:solidFill>
                  <a:schemeClr val="tx1">
                    <a:tint val="75000"/>
                  </a:schemeClr>
                </a:solidFill>
              </a:defRPr>
            </a:lvl3pPr>
            <a:lvl4pPr marL="1828434" indent="0" algn="ctr">
              <a:buNone/>
              <a:defRPr>
                <a:solidFill>
                  <a:schemeClr val="tx1">
                    <a:tint val="75000"/>
                  </a:schemeClr>
                </a:solidFill>
              </a:defRPr>
            </a:lvl4pPr>
            <a:lvl5pPr marL="2437912" indent="0" algn="ctr">
              <a:buNone/>
              <a:defRPr>
                <a:solidFill>
                  <a:schemeClr val="tx1">
                    <a:tint val="75000"/>
                  </a:schemeClr>
                </a:solidFill>
              </a:defRPr>
            </a:lvl5pPr>
            <a:lvl6pPr marL="3047390" indent="0" algn="ctr">
              <a:buNone/>
              <a:defRPr>
                <a:solidFill>
                  <a:schemeClr val="tx1">
                    <a:tint val="75000"/>
                  </a:schemeClr>
                </a:solidFill>
              </a:defRPr>
            </a:lvl6pPr>
            <a:lvl7pPr marL="3656868" indent="0" algn="ctr">
              <a:buNone/>
              <a:defRPr>
                <a:solidFill>
                  <a:schemeClr val="tx1">
                    <a:tint val="75000"/>
                  </a:schemeClr>
                </a:solidFill>
              </a:defRPr>
            </a:lvl7pPr>
            <a:lvl8pPr marL="4266347" indent="0" algn="ctr">
              <a:buNone/>
              <a:defRPr>
                <a:solidFill>
                  <a:schemeClr val="tx1">
                    <a:tint val="75000"/>
                  </a:schemeClr>
                </a:solidFill>
              </a:defRPr>
            </a:lvl8pPr>
            <a:lvl9pPr marL="487582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a:defRPr/>
            </a:pPr>
            <a:fld id="{406E9206-D2D6-4057-92D4-39C87A03E66D}" type="datetime1">
              <a:rPr lang="en-US" altLang="zh-CN" smtClean="0">
                <a:solidFill>
                  <a:prstClr val="black">
                    <a:tint val="75000"/>
                  </a:prstClr>
                </a:solidFill>
              </a:rPr>
              <a:t>10/29/2022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spTree>
    <p:extLst>
      <p:ext uri="{BB962C8B-B14F-4D97-AF65-F5344CB8AC3E}">
        <p14:creationId xmlns:p14="http://schemas.microsoft.com/office/powerpoint/2010/main" val="343885423"/>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315922"/>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5273971"/>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5245354"/>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24928936"/>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46061986"/>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6259820"/>
      </p:ext>
    </p:extLst>
  </p:cSld>
  <p:clrMapOvr>
    <a:masterClrMapping/>
  </p:clrMapOvr>
  <p:transition spd="slow">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115663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7948303"/>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7298742"/>
      </p:ext>
    </p:extLst>
  </p:cSld>
  <p:clrMapOvr>
    <a:masterClrMapping/>
  </p:clrMapOvr>
  <p:transitio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1343874"/>
      </p:ext>
    </p:extLst>
  </p:cSld>
  <p:clrMapOvr>
    <a:masterClrMapping/>
  </p:clrMapOvr>
  <p:transition spd="slow">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75014197"/>
      </p:ext>
    </p:extLst>
  </p:cSld>
  <p:clrMapOvr>
    <a:masterClrMapping/>
  </p:clrMapOvr>
  <p:transition spd="slow">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2022/10/29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372388365"/>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36847970"/>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222486"/>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951297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17016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64426765"/>
      </p:ext>
    </p:extLst>
  </p:cSld>
  <p:clrMapOvr>
    <a:masterClrMapping/>
  </p:clrMapOvr>
  <p:transition spd="slow">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73946195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184982841"/>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531013487"/>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0767019"/>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10/29/2022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721920104"/>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10/29/2022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1032040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10/29/2022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01685958"/>
      </p:ext>
    </p:extLst>
  </p:cSld>
  <p:clrMapOvr>
    <a:masterClrMapping/>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81392519"/>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10/29/2022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504057174"/>
      </p:ext>
    </p:extLst>
  </p:cSld>
  <p:clrMapOvr>
    <a:masterClrMapping/>
  </p:clrMapOvr>
  <p:transition spd="slow">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092964930"/>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4090041936"/>
      </p:ext>
    </p:extLst>
  </p:cSld>
  <p:clrMapOvr>
    <a:masterClrMapping/>
  </p:clrMapOvr>
  <p:transition spd="slow">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10/29/2022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142645157"/>
      </p:ext>
    </p:extLst>
  </p:cSld>
  <p:clrMapOvr>
    <a:masterClrMapping/>
  </p:clrMapOvr>
  <p:transition spd="slow">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0435468"/>
      </p:ext>
    </p:extLst>
  </p:cSld>
  <p:clrMapOvr>
    <a:masterClrMapping/>
  </p:clrMapOvr>
  <p:transition spd="slow">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092809564"/>
      </p:ext>
    </p:extLst>
  </p:cSld>
  <p:clrMapOvr>
    <a:masterClrMapping/>
  </p:clrMapOvr>
  <p:transition spd="slow">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xmlns=""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xmlns=""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xmlns=""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xmlns=""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xmlns=""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089347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xmlns=""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xmlns=""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2752795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xmlns="" id="{A7D0DFF0-46F8-4187-942E-DEA6A4808A70}"/>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4493623" y="182880"/>
            <a:ext cx="7406640" cy="5525284"/>
          </a:xfrm>
          <a:prstGeom prst="rect">
            <a:avLst/>
          </a:prstGeom>
        </p:spPr>
      </p:pic>
      <p:pic>
        <p:nvPicPr>
          <p:cNvPr id="8" name="图片 7" descr="图片包含 矢量图形&#10;&#10;描述已自动生成">
            <a:extLst>
              <a:ext uri="{FF2B5EF4-FFF2-40B4-BE49-F238E27FC236}">
                <a16:creationId xmlns:a16="http://schemas.microsoft.com/office/drawing/2014/main" xmlns="" id="{C7F48FFE-631C-4540-807B-CB3B602A1B0D}"/>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87058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xmlns=""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xmlns=""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95055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xmlns=""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xmlns=""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xmlns=""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54282711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xmlns=""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xmlns=""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xmlns=""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xmlns=""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39804638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xmlns=""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字魂70号-灵悦黑体" panose="00000500000000000000" pitchFamily="2" charset="-122"/>
              <a:ea typeface="字魂70号-灵悦黑体" panose="00000500000000000000" pitchFamily="2" charset="-122"/>
            </a:endParaRPr>
          </a:p>
        </p:txBody>
      </p:sp>
    </p:spTree>
    <p:extLst>
      <p:ext uri="{BB962C8B-B14F-4D97-AF65-F5344CB8AC3E}">
        <p14:creationId xmlns:p14="http://schemas.microsoft.com/office/powerpoint/2010/main" val="217874565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237268064"/>
      </p:ext>
    </p:extLst>
  </p:cSld>
  <p:clrMapOvr>
    <a:masterClrMapping/>
  </p:clrMapOvr>
  <p:transition spd="slow">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070BE43D-0713-48A4-A945-E96D31F568B8}"/>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 xmlns:a16="http://schemas.microsoft.com/office/drawing/2014/main" id="{F83F157F-FEDC-4100-A4D3-481066B162A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 xmlns:a16="http://schemas.microsoft.com/office/drawing/2014/main" id="{BE3B3A6E-A052-4210-B26A-43D8AEF44A8B}"/>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015731-9B85-47FB-84A7-C345EEB0E74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FD71187C-5058-4758-BAA7-FAB67A166C59}"/>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15526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C661ACCA-BFDB-4B3F-9F59-6E0160427789}"/>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F6018889-A493-49FD-AEAA-7C92CB4F4FD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A843967C-B335-47C3-AC13-CD1CF22B445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A2F7DD87-4EF8-4BDC-8E25-1BC6B0CE5C5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121E772-C74F-4055-AA5D-A9CD2BD90A9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1165926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4B490E2-72C1-4906-9EDE-51FB1DBF1AF0}"/>
              </a:ext>
            </a:extLst>
          </p:cNvPr>
          <p:cNvSpPr>
            <a:spLocks noGrp="1"/>
          </p:cNvSpPr>
          <p:nvPr>
            <p:ph type="title"/>
          </p:nvPr>
        </p:nvSpPr>
        <p:spPr>
          <a:xfrm>
            <a:off x="831851" y="1709740"/>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AA47517B-4E47-4972-A650-F7C9A9640413}"/>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 xmlns:a16="http://schemas.microsoft.com/office/drawing/2014/main" id="{DC6B6B7B-8C88-417B-9682-B19E94E5FF30}"/>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5C710BB6-9308-4B35-BAB9-6273C39E984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B9749539-A675-443D-8D34-44914AE57A4A}"/>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0606282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2AC96DCD-30A7-4E37-BEB4-B29F8926C04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CD93374B-6194-4C04-B17B-0D2D2E255AE7}"/>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 xmlns:a16="http://schemas.microsoft.com/office/drawing/2014/main" id="{7450A6AE-0650-44A2-8C3F-7D2F9D23EF29}"/>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 xmlns:a16="http://schemas.microsoft.com/office/drawing/2014/main" id="{B9EED3B0-26FE-4D9E-BD58-48BD81B43DD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5852674-91FF-4A18-86D3-4F7986337DEF}"/>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E4DB870-027F-46B0-9C5B-3B47C98EF8A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221091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5976E0E4-7F88-4440-83B0-65C57157E137}"/>
              </a:ext>
            </a:extLst>
          </p:cNvPr>
          <p:cNvSpPr>
            <a:spLocks noGrp="1"/>
          </p:cNvSpPr>
          <p:nvPr>
            <p:ph type="title"/>
          </p:nvPr>
        </p:nvSpPr>
        <p:spPr>
          <a:xfrm>
            <a:off x="839788" y="365127"/>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11F29201-A6B8-45F8-9F18-D50FE39B066C}"/>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 xmlns:a16="http://schemas.microsoft.com/office/drawing/2014/main" id="{DF59A75C-C897-4DB6-9F0C-44447E1B5EFC}"/>
              </a:ext>
            </a:extLst>
          </p:cNvPr>
          <p:cNvSpPr>
            <a:spLocks noGrp="1"/>
          </p:cNvSpPr>
          <p:nvPr>
            <p:ph sz="half" idx="2"/>
          </p:nvPr>
        </p:nvSpPr>
        <p:spPr>
          <a:xfrm>
            <a:off x="839789"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 xmlns:a16="http://schemas.microsoft.com/office/drawing/2014/main" id="{A4516E5C-167F-4769-97E6-ED9B1D8557DA}"/>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 xmlns:a16="http://schemas.microsoft.com/office/drawing/2014/main" id="{6F07886D-3B18-43A8-BBC3-A123D5EF91CF}"/>
              </a:ext>
            </a:extLst>
          </p:cNvPr>
          <p:cNvSpPr>
            <a:spLocks noGrp="1"/>
          </p:cNvSpPr>
          <p:nvPr>
            <p:ph sz="quarter" idx="4"/>
          </p:nvPr>
        </p:nvSpPr>
        <p:spPr>
          <a:xfrm>
            <a:off x="6172201"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 xmlns:a16="http://schemas.microsoft.com/office/drawing/2014/main" id="{36783D19-CB9B-46E4-BF8D-171F701EA144}"/>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8" name="Chỗ dành sẵn cho Chân trang 7">
            <a:extLst>
              <a:ext uri="{FF2B5EF4-FFF2-40B4-BE49-F238E27FC236}">
                <a16:creationId xmlns="" xmlns:a16="http://schemas.microsoft.com/office/drawing/2014/main" id="{F5E1F87C-D34D-44B7-B7BE-A22ABB7407A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9" name="Chỗ dành sẵn cho Số hiệu Bản chiếu 8">
            <a:extLst>
              <a:ext uri="{FF2B5EF4-FFF2-40B4-BE49-F238E27FC236}">
                <a16:creationId xmlns="" xmlns:a16="http://schemas.microsoft.com/office/drawing/2014/main" id="{63174F03-1414-4101-A2B3-3D27C94AD0F5}"/>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940356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F9FE3B6-71F5-44E9-B718-C582203BD04E}"/>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 xmlns:a16="http://schemas.microsoft.com/office/drawing/2014/main" id="{EF357184-1F12-451F-9C28-0F9D84577EB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4" name="Chỗ dành sẵn cho Chân trang 3">
            <a:extLst>
              <a:ext uri="{FF2B5EF4-FFF2-40B4-BE49-F238E27FC236}">
                <a16:creationId xmlns="" xmlns:a16="http://schemas.microsoft.com/office/drawing/2014/main" id="{57A6518B-5626-46B6-911D-9F02DE38DA00}"/>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5" name="Chỗ dành sẵn cho Số hiệu Bản chiếu 4">
            <a:extLst>
              <a:ext uri="{FF2B5EF4-FFF2-40B4-BE49-F238E27FC236}">
                <a16:creationId xmlns="" xmlns:a16="http://schemas.microsoft.com/office/drawing/2014/main" id="{11B46D37-4770-4D31-AC5A-E1BCF8FC370F}"/>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867573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 xmlns:a16="http://schemas.microsoft.com/office/drawing/2014/main" id="{9E9FD4F2-61C8-4905-A45F-15B3DE09C935}"/>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3" name="Chỗ dành sẵn cho Chân trang 2">
            <a:extLst>
              <a:ext uri="{FF2B5EF4-FFF2-40B4-BE49-F238E27FC236}">
                <a16:creationId xmlns="" xmlns:a16="http://schemas.microsoft.com/office/drawing/2014/main" id="{6607CDDA-FC78-4461-83E6-09968C3E1EE7}"/>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4" name="Chỗ dành sẵn cho Số hiệu Bản chiếu 3">
            <a:extLst>
              <a:ext uri="{FF2B5EF4-FFF2-40B4-BE49-F238E27FC236}">
                <a16:creationId xmlns="" xmlns:a16="http://schemas.microsoft.com/office/drawing/2014/main" id="{23A6A46D-4B7B-4CD8-A42D-A7517A84303B}"/>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90852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697E2910-2957-43F0-AE6F-08A37E1ABCE7}"/>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 xmlns:a16="http://schemas.microsoft.com/office/drawing/2014/main" id="{74BE2A42-F7F8-4A77-9A30-50EB56FF9889}"/>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 xmlns:a16="http://schemas.microsoft.com/office/drawing/2014/main" id="{FEE7AFE2-C8AF-4224-B0A5-9ECCB619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0597E360-EE1E-415C-A82C-A8DAE6C6F05E}"/>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228FBC32-B59C-4332-ABC7-922310F589F1}"/>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E34D9D54-7BD2-4449-8277-F9955AB79DC2}"/>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7614151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46B25B84-683D-4AC3-90D3-E8CF8C09D07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 xmlns:a16="http://schemas.microsoft.com/office/drawing/2014/main" id="{0B83FD7C-4894-4820-BBC8-C450291E9E7B}"/>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 xmlns:a16="http://schemas.microsoft.com/office/drawing/2014/main" id="{B1EAA32D-8A25-4A0A-A923-3CE9A0EA5F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 xmlns:a16="http://schemas.microsoft.com/office/drawing/2014/main" id="{1137ACE7-5889-4492-91CE-A43877BBC9C9}"/>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6" name="Chỗ dành sẵn cho Chân trang 5">
            <a:extLst>
              <a:ext uri="{FF2B5EF4-FFF2-40B4-BE49-F238E27FC236}">
                <a16:creationId xmlns="" xmlns:a16="http://schemas.microsoft.com/office/drawing/2014/main" id="{BA829292-F5A8-4FF0-BA92-8C5D447E5815}"/>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7" name="Chỗ dành sẵn cho Số hiệu Bản chiếu 6">
            <a:extLst>
              <a:ext uri="{FF2B5EF4-FFF2-40B4-BE49-F238E27FC236}">
                <a16:creationId xmlns="" xmlns:a16="http://schemas.microsoft.com/office/drawing/2014/main" id="{87021491-11B6-4210-8E83-F08CE9C520F8}"/>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315768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 xmlns:a16="http://schemas.microsoft.com/office/drawing/2014/main" id="{176B49AE-90F2-4DAE-B03D-578A0971CA1A}"/>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820163A6-4264-4609-B2DF-E79045A0F017}"/>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CA953A0C-C34A-4973-A468-FF8EC268D7FC}"/>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D85A4646-C9E6-4CB9-8589-D3D8EEF164EA}"/>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65EFFD0E-15EE-410B-98CE-63639C0DBA3C}"/>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278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894877148"/>
      </p:ext>
    </p:extLst>
  </p:cSld>
  <p:clrMapOvr>
    <a:masterClrMapping/>
  </p:clrMapOvr>
  <p:transition spd="slow">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 xmlns:a16="http://schemas.microsoft.com/office/drawing/2014/main" id="{BD077D39-24B0-4219-B026-8E6C9FBC5897}"/>
              </a:ext>
            </a:extLst>
          </p:cNvPr>
          <p:cNvSpPr>
            <a:spLocks noGrp="1"/>
          </p:cNvSpPr>
          <p:nvPr>
            <p:ph type="title" orient="vert"/>
          </p:nvPr>
        </p:nvSpPr>
        <p:spPr>
          <a:xfrm>
            <a:off x="8724901"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 xmlns:a16="http://schemas.microsoft.com/office/drawing/2014/main" id="{2DD74A57-1EBD-431D-86C6-ED80B472F956}"/>
              </a:ext>
            </a:extLst>
          </p:cNvPr>
          <p:cNvSpPr>
            <a:spLocks noGrp="1"/>
          </p:cNvSpPr>
          <p:nvPr>
            <p:ph type="body" orient="vert" idx="1"/>
          </p:nvPr>
        </p:nvSpPr>
        <p:spPr>
          <a:xfrm>
            <a:off x="838201"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F8D4E548-1238-422E-92F7-606BF117D653}"/>
              </a:ext>
            </a:extLst>
          </p:cNvPr>
          <p:cNvSpPr>
            <a:spLocks noGrp="1"/>
          </p:cNvSpPr>
          <p:nvPr>
            <p:ph type="dt" sz="half" idx="10"/>
          </p:nvPr>
        </p:nvSpPr>
        <p:spPr/>
        <p:txBody>
          <a:body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BEEEECDB-0D3B-42C3-9861-DAD4316DAF82}"/>
              </a:ext>
            </a:extLst>
          </p:cNvPr>
          <p:cNvSpPr>
            <a:spLocks noGrp="1"/>
          </p:cNvSpPr>
          <p:nvPr>
            <p:ph type="ftr" sz="quarter" idx="11"/>
          </p:nvPr>
        </p:nvSpPr>
        <p:spPr/>
        <p:txBody>
          <a:body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4E06869B-CD3A-492B-A8F5-C040C2D8B45D}"/>
              </a:ext>
            </a:extLst>
          </p:cNvPr>
          <p:cNvSpPr>
            <a:spLocks noGrp="1"/>
          </p:cNvSpPr>
          <p:nvPr>
            <p:ph type="sldNum" sz="quarter" idx="12"/>
          </p:nvPr>
        </p:nvSpPr>
        <p:spPr/>
        <p:txBody>
          <a:body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6707331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77533359"/>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54978522"/>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8191978"/>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39784359"/>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5659179"/>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84424310"/>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07053256"/>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12577738"/>
      </p:ext>
    </p:extLst>
  </p:cSld>
  <p:clrMapOvr>
    <a:masterClrMapping/>
  </p:clrMapOvr>
  <p:transition spd="slow">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97422324"/>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514933298"/>
      </p:ext>
    </p:extLst>
  </p:cSld>
  <p:clrMapOvr>
    <a:masterClrMapping/>
  </p:clrMapOvr>
  <p:transition spd="slow">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30430679"/>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2491198135"/>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DF8D8D1-271C-46BB-B9D3-013B96148659}" type="datetimeFigureOut">
              <a:rPr lang="zh-CN" altLang="en-US" smtClean="0"/>
              <a:t>2022/10/29</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DF12BF3B-B18A-491F-9B1F-53B4ABD3F834}" type="slidenum">
              <a:rPr lang="zh-CN" altLang="en-US" smtClean="0"/>
              <a:t>‹#›</a:t>
            </a:fld>
            <a:endParaRPr lang="zh-CN" altLang="en-US"/>
          </a:p>
        </p:txBody>
      </p:sp>
    </p:spTree>
    <p:extLst>
      <p:ext uri="{BB962C8B-B14F-4D97-AF65-F5344CB8AC3E}">
        <p14:creationId xmlns:p14="http://schemas.microsoft.com/office/powerpoint/2010/main" val="1911516065"/>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image" Target="../media/image2.png"/><Relationship Id="rId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image" Target="../media/image4.jpeg"/><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theme" Target="../theme/theme3.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png"/><Relationship Id="rId5" Type="http://schemas.openxmlformats.org/officeDocument/2006/relationships/theme" Target="../theme/theme4.xml"/><Relationship Id="rId4"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2.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5" Type="http://schemas.openxmlformats.org/officeDocument/2006/relationships/slideLayout" Target="../slideLayouts/slideLayout47.xml"/><Relationship Id="rId10" Type="http://schemas.openxmlformats.org/officeDocument/2006/relationships/image" Target="../media/image8.png"/><Relationship Id="rId4" Type="http://schemas.openxmlformats.org/officeDocument/2006/relationships/slideLayout" Target="../slideLayouts/slideLayout46.xml"/><Relationship Id="rId9" Type="http://schemas.openxmlformats.org/officeDocument/2006/relationships/image" Target="../media/image7.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image" Target="../media/image2.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image" Target="../media/image4.jpeg"/><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theme" Target="../theme/theme8.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B910B56C-488B-4F73-AE4F-0D2802CAB321}"/>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284592590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3"/>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a:defRPr/>
            </a:pPr>
            <a:fld id="{9196EC2F-0988-4314-AD4B-24FF16D7B45E}" type="datetime1">
              <a:rPr lang="en-US" altLang="zh-CN" smtClean="0">
                <a:solidFill>
                  <a:prstClr val="black">
                    <a:tint val="75000"/>
                  </a:prstClr>
                </a:solidFill>
              </a:rPr>
              <a:t>10/29/2022</a:t>
            </a:fld>
            <a:endParaRPr lang="en-US" dirty="0">
              <a:solidFill>
                <a:prstClr val="black">
                  <a:tint val="75000"/>
                </a:prstClr>
              </a:solidFill>
            </a:endParaRPr>
          </a:p>
        </p:txBody>
      </p:sp>
      <p:sp>
        <p:nvSpPr>
          <p:cNvPr id="5" name="Footer Placeholder 4"/>
          <p:cNvSpPr>
            <a:spLocks noGrp="1"/>
          </p:cNvSpPr>
          <p:nvPr>
            <p:ph type="ftr" sz="quarter" idx="3"/>
          </p:nvPr>
        </p:nvSpPr>
        <p:spPr>
          <a:xfrm>
            <a:off x="4165602" y="6356353"/>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8737601" y="6356353"/>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a:defRPr/>
            </a:pPr>
            <a:fld id="{601EE9E8-4134-49B0-9AA7-3089E6521627}" type="slidenum">
              <a:rPr lang="en-US" smtClean="0">
                <a:solidFill>
                  <a:prstClr val="black">
                    <a:tint val="75000"/>
                  </a:prstClr>
                </a:solidFill>
              </a:rPr>
              <a:t>‹#›</a:t>
            </a:fld>
            <a:endParaRPr lang="en-US" dirty="0">
              <a:solidFill>
                <a:prstClr val="black">
                  <a:tint val="75000"/>
                </a:prstClr>
              </a:solidFill>
            </a:endParaRPr>
          </a:p>
        </p:txBody>
      </p:sp>
      <p:pic>
        <p:nvPicPr>
          <p:cNvPr id="7" name="Picture 6" descr="Shape&#10;&#10;Description automatically generated with medium confidence">
            <a:extLst>
              <a:ext uri="{FF2B5EF4-FFF2-40B4-BE49-F238E27FC236}">
                <a16:creationId xmlns:a16="http://schemas.microsoft.com/office/drawing/2014/main" xmlns="" id="{888891FE-28E5-458A-AE93-6E9A74D61BB6}"/>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082966310"/>
      </p:ext>
    </p:extLst>
  </p:cSld>
  <p:clrMap bg1="lt1" tx1="dk1" bg2="lt2" tx2="dk2" accent1="accent1" accent2="accent2" accent3="accent3" accent4="accent4" accent5="accent5" accent6="accent6" hlink="hlink" folHlink="folHlink"/>
  <p:sldLayoutIdLst>
    <p:sldLayoutId id="2147483710" r:id="rId1"/>
    <p:sldLayoutId id="2147483711" r:id="rId2"/>
  </p:sldLayoutIdLst>
  <p:transition spd="slow">
    <p:fade/>
  </p:transition>
  <p:hf hdr="0" ftr="0" dt="0"/>
  <p:txStyles>
    <p:titleStyle>
      <a:lvl1pPr algn="ctr" defTabSz="1218321" rtl="0" eaLnBrk="1" latinLnBrk="0" hangingPunct="1">
        <a:spcBef>
          <a:spcPct val="0"/>
        </a:spcBef>
        <a:buNone/>
        <a:defRPr sz="5899" kern="1200">
          <a:solidFill>
            <a:schemeClr val="tx1"/>
          </a:solidFill>
          <a:latin typeface="+mj-lt"/>
          <a:ea typeface="+mj-ea"/>
          <a:cs typeface="+mj-cs"/>
        </a:defRPr>
      </a:lvl1pPr>
    </p:titleStyle>
    <p:bodyStyle>
      <a:lvl1pPr marL="457109" indent="-457109" algn="l" defTabSz="1218321"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402" indent="-380924" algn="l" defTabSz="1218321"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695" indent="-304739" algn="l" defTabSz="1218321"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3173"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651"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2129"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608"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1086"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80564" indent="-304739" algn="l" defTabSz="1218321"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321" rtl="0" eaLnBrk="1" latinLnBrk="0" hangingPunct="1">
        <a:defRPr sz="2400" kern="1200">
          <a:solidFill>
            <a:schemeClr val="tx1"/>
          </a:solidFill>
          <a:latin typeface="+mn-lt"/>
          <a:ea typeface="+mn-ea"/>
          <a:cs typeface="+mn-cs"/>
        </a:defRPr>
      </a:lvl1pPr>
      <a:lvl2pPr marL="609478" algn="l" defTabSz="1218321" rtl="0" eaLnBrk="1" latinLnBrk="0" hangingPunct="1">
        <a:defRPr sz="2400" kern="1200">
          <a:solidFill>
            <a:schemeClr val="tx1"/>
          </a:solidFill>
          <a:latin typeface="+mn-lt"/>
          <a:ea typeface="+mn-ea"/>
          <a:cs typeface="+mn-cs"/>
        </a:defRPr>
      </a:lvl2pPr>
      <a:lvl3pPr marL="1218956" algn="l" defTabSz="1218321" rtl="0" eaLnBrk="1" latinLnBrk="0" hangingPunct="1">
        <a:defRPr sz="2400" kern="1200">
          <a:solidFill>
            <a:schemeClr val="tx1"/>
          </a:solidFill>
          <a:latin typeface="+mn-lt"/>
          <a:ea typeface="+mn-ea"/>
          <a:cs typeface="+mn-cs"/>
        </a:defRPr>
      </a:lvl3pPr>
      <a:lvl4pPr marL="1828434" algn="l" defTabSz="1218321" rtl="0" eaLnBrk="1" latinLnBrk="0" hangingPunct="1">
        <a:defRPr sz="2400" kern="1200">
          <a:solidFill>
            <a:schemeClr val="tx1"/>
          </a:solidFill>
          <a:latin typeface="+mn-lt"/>
          <a:ea typeface="+mn-ea"/>
          <a:cs typeface="+mn-cs"/>
        </a:defRPr>
      </a:lvl4pPr>
      <a:lvl5pPr marL="2437912" algn="l" defTabSz="1218321" rtl="0" eaLnBrk="1" latinLnBrk="0" hangingPunct="1">
        <a:defRPr sz="2400" kern="1200">
          <a:solidFill>
            <a:schemeClr val="tx1"/>
          </a:solidFill>
          <a:latin typeface="+mn-lt"/>
          <a:ea typeface="+mn-ea"/>
          <a:cs typeface="+mn-cs"/>
        </a:defRPr>
      </a:lvl5pPr>
      <a:lvl6pPr marL="3047390" algn="l" defTabSz="1218321" rtl="0" eaLnBrk="1" latinLnBrk="0" hangingPunct="1">
        <a:defRPr sz="2400" kern="1200">
          <a:solidFill>
            <a:schemeClr val="tx1"/>
          </a:solidFill>
          <a:latin typeface="+mn-lt"/>
          <a:ea typeface="+mn-ea"/>
          <a:cs typeface="+mn-cs"/>
        </a:defRPr>
      </a:lvl6pPr>
      <a:lvl7pPr marL="3656868" algn="l" defTabSz="1218321" rtl="0" eaLnBrk="1" latinLnBrk="0" hangingPunct="1">
        <a:defRPr sz="2400" kern="1200">
          <a:solidFill>
            <a:schemeClr val="tx1"/>
          </a:solidFill>
          <a:latin typeface="+mn-lt"/>
          <a:ea typeface="+mn-ea"/>
          <a:cs typeface="+mn-cs"/>
        </a:defRPr>
      </a:lvl7pPr>
      <a:lvl8pPr marL="4266347" algn="l" defTabSz="1218321" rtl="0" eaLnBrk="1" latinLnBrk="0" hangingPunct="1">
        <a:defRPr sz="2400" kern="1200">
          <a:solidFill>
            <a:schemeClr val="tx1"/>
          </a:solidFill>
          <a:latin typeface="+mn-lt"/>
          <a:ea typeface="+mn-ea"/>
          <a:cs typeface="+mn-cs"/>
        </a:defRPr>
      </a:lvl8pPr>
      <a:lvl9pPr marL="4875825" algn="l" defTabSz="1218321"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2022/10/29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pic>
        <p:nvPicPr>
          <p:cNvPr id="7" name="Picture 6" descr="Shape&#10;&#10;Description automatically generated with medium confidence">
            <a:extLst>
              <a:ext uri="{FF2B5EF4-FFF2-40B4-BE49-F238E27FC236}">
                <a16:creationId xmlns:a16="http://schemas.microsoft.com/office/drawing/2014/main" xmlns=""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3119955254"/>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Shape&#10;&#10;Description automatically generated with medium confidence">
            <a:extLst>
              <a:ext uri="{FF2B5EF4-FFF2-40B4-BE49-F238E27FC236}">
                <a16:creationId xmlns:a16="http://schemas.microsoft.com/office/drawing/2014/main" xmlns="" id="{60D67777-E31A-4CAC-A7BC-4A82FFF39D09}"/>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102988413"/>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10/29/2022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pic>
        <p:nvPicPr>
          <p:cNvPr id="7" name="Picture 6" descr="Shape&#10;&#10;Description automatically generated with medium confidence">
            <a:extLst>
              <a:ext uri="{FF2B5EF4-FFF2-40B4-BE49-F238E27FC236}">
                <a16:creationId xmlns:a16="http://schemas.microsoft.com/office/drawing/2014/main" xmlns="" id="{20E81B72-6FA0-45DB-ACF4-32B15E642BE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993014775"/>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59" r:id="rId13"/>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xmlns=""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xmlns="" id="{E6428DE0-645C-4A12-9DAB-2AF5E07BB694}"/>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685925" y="180975"/>
            <a:ext cx="1342727" cy="1342727"/>
          </a:xfrm>
          <a:prstGeom prst="rect">
            <a:avLst/>
          </a:prstGeom>
        </p:spPr>
      </p:pic>
    </p:spTree>
    <p:extLst>
      <p:ext uri="{BB962C8B-B14F-4D97-AF65-F5344CB8AC3E}">
        <p14:creationId xmlns:p14="http://schemas.microsoft.com/office/powerpoint/2010/main" val="3735741696"/>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 xmlns:a16="http://schemas.microsoft.com/office/drawing/2014/main" id="{8436460B-21F8-48D9-AD8F-FE12B1DF51F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 xmlns:a16="http://schemas.microsoft.com/office/drawing/2014/main" id="{60B2BD41-8FA9-493E-B58B-A2C314C5696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 xmlns:a16="http://schemas.microsoft.com/office/drawing/2014/main" id="{DA16DDA4-A045-49DD-AF9E-B6FB52158A94}"/>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926DD501-C1E9-434C-B6E4-A350938FDFAA}" type="datetimeFigureOut">
              <a:rPr lang="en-US" smtClean="0">
                <a:solidFill>
                  <a:prstClr val="black">
                    <a:tint val="75000"/>
                  </a:prstClr>
                </a:solidFill>
              </a:rPr>
              <a:pPr>
                <a:defRPr/>
              </a:pPr>
              <a:t>10/29/2022</a:t>
            </a:fld>
            <a:endParaRPr lang="en-US">
              <a:solidFill>
                <a:prstClr val="black">
                  <a:tint val="75000"/>
                </a:prstClr>
              </a:solidFill>
            </a:endParaRPr>
          </a:p>
        </p:txBody>
      </p:sp>
      <p:sp>
        <p:nvSpPr>
          <p:cNvPr id="5" name="Chỗ dành sẵn cho Chân trang 4">
            <a:extLst>
              <a:ext uri="{FF2B5EF4-FFF2-40B4-BE49-F238E27FC236}">
                <a16:creationId xmlns="" xmlns:a16="http://schemas.microsoft.com/office/drawing/2014/main" id="{C56043DC-86AA-4A84-9C92-DE21ED5C5802}"/>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solidFill>
                <a:prstClr val="black">
                  <a:tint val="75000"/>
                </a:prstClr>
              </a:solidFill>
            </a:endParaRPr>
          </a:p>
        </p:txBody>
      </p:sp>
      <p:sp>
        <p:nvSpPr>
          <p:cNvPr id="6" name="Chỗ dành sẵn cho Số hiệu Bản chiếu 5">
            <a:extLst>
              <a:ext uri="{FF2B5EF4-FFF2-40B4-BE49-F238E27FC236}">
                <a16:creationId xmlns="" xmlns:a16="http://schemas.microsoft.com/office/drawing/2014/main" id="{059456AF-8A0B-4127-A052-D45F91306DFA}"/>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77DC2628-D50A-4E4E-BF1B-CC4F867AEDA6}"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1071481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solidFill>
                  <a:prstClr val="black">
                    <a:tint val="75000"/>
                  </a:prstClr>
                </a:solidFill>
              </a:rPr>
              <a:pPr/>
              <a:t>2022/10/29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solidFill>
                  <a:prstClr val="black">
                    <a:tint val="75000"/>
                  </a:prstClr>
                </a:solidFill>
              </a:rPr>
              <a:pPr/>
              <a:t>‹#›</a:t>
            </a:fld>
            <a:endParaRPr lang="zh-CN" altLang="en-US">
              <a:solidFill>
                <a:prstClr val="black">
                  <a:tint val="75000"/>
                </a:prstClr>
              </a:solidFill>
            </a:endParaRPr>
          </a:p>
        </p:txBody>
      </p:sp>
      <p:pic>
        <p:nvPicPr>
          <p:cNvPr id="7" name="Picture 6" descr="Shape&#10;&#10;Description automatically generated with medium confidence">
            <a:extLst>
              <a:ext uri="{FF2B5EF4-FFF2-40B4-BE49-F238E27FC236}">
                <a16:creationId xmlns="" xmlns:a16="http://schemas.microsoft.com/office/drawing/2014/main" id="{A65B133E-04DD-446A-8E4D-44676E70BDF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400175" y="333375"/>
            <a:ext cx="1104602" cy="1104602"/>
          </a:xfrm>
          <a:prstGeom prst="rect">
            <a:avLst/>
          </a:prstGeom>
        </p:spPr>
      </p:pic>
    </p:spTree>
    <p:extLst>
      <p:ext uri="{BB962C8B-B14F-4D97-AF65-F5344CB8AC3E}">
        <p14:creationId xmlns:p14="http://schemas.microsoft.com/office/powerpoint/2010/main" val="4250070551"/>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Layout" Target="../slideLayouts/slideLayout5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5.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17" Type="http://schemas.openxmlformats.org/officeDocument/2006/relationships/image" Target="../media/image69.png"/><Relationship Id="rId2" Type="http://schemas.openxmlformats.org/officeDocument/2006/relationships/notesSlide" Target="../notesSlides/notesSlide7.xml"/><Relationship Id="rId16" Type="http://schemas.openxmlformats.org/officeDocument/2006/relationships/image" Target="../media/image68.png"/><Relationship Id="rId1" Type="http://schemas.openxmlformats.org/officeDocument/2006/relationships/slideLayout" Target="../slideLayouts/slideLayout16.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5" Type="http://schemas.openxmlformats.org/officeDocument/2006/relationships/image" Target="../media/image6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 Id="rId14"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93.sv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74.pn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image" Target="../media/image78.png"/><Relationship Id="rId5" Type="http://schemas.microsoft.com/office/2007/relationships/hdphoto" Target="../media/hdphoto2.wdp"/><Relationship Id="rId4"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12.xml"/><Relationship Id="rId1" Type="http://schemas.openxmlformats.org/officeDocument/2006/relationships/slideLayout" Target="../slideLayouts/slideLayout30.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2.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8.pn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32.png"/><Relationship Id="rId17" Type="http://schemas.openxmlformats.org/officeDocument/2006/relationships/image" Target="../media/image37.png"/><Relationship Id="rId2" Type="http://schemas.openxmlformats.org/officeDocument/2006/relationships/notesSlide" Target="../notesSlides/notesSlide1.xml"/><Relationship Id="rId16"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5.xml"/><Relationship Id="rId6" Type="http://schemas.microsoft.com/office/2007/relationships/hdphoto" Target="../media/hdphoto1.wdp"/><Relationship Id="rId5" Type="http://schemas.openxmlformats.org/officeDocument/2006/relationships/image" Target="../media/image43.png"/><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4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 y="7"/>
            <a:ext cx="1435097" cy="1090863"/>
          </a:xfrm>
          <a:prstGeom prst="rect">
            <a:avLst/>
          </a:prstGeom>
        </p:spPr>
      </p:pic>
      <p:sp>
        <p:nvSpPr>
          <p:cNvPr id="6" name="TextBox 5"/>
          <p:cNvSpPr txBox="1"/>
          <p:nvPr/>
        </p:nvSpPr>
        <p:spPr>
          <a:xfrm>
            <a:off x="2302936" y="253046"/>
            <a:ext cx="8421509" cy="553998"/>
          </a:xfrm>
          <a:prstGeom prst="rect">
            <a:avLst/>
          </a:prstGeom>
          <a:noFill/>
        </p:spPr>
        <p:txBody>
          <a:bodyPr wrap="square" rtlCol="0">
            <a:spAutoFit/>
          </a:bodyPr>
          <a:lstStyle/>
          <a:p>
            <a:pPr>
              <a:defRPr/>
            </a:pPr>
            <a:r>
              <a:rPr lang="en-US" sz="3000" b="1" dirty="0">
                <a:solidFill>
                  <a:srgbClr val="70AD47">
                    <a:lumMod val="75000"/>
                  </a:srgbClr>
                </a:solidFill>
                <a:latin typeface="Times New Roman" pitchFamily="18" charset="0"/>
                <a:cs typeface="Times New Roman" pitchFamily="18" charset="0"/>
              </a:rPr>
              <a:t>TRƯỜNG TIỂU HỌC PHÚC LỢI</a:t>
            </a:r>
            <a:endParaRPr lang="vi-VN" sz="3000" b="1" dirty="0">
              <a:solidFill>
                <a:srgbClr val="70AD47">
                  <a:lumMod val="75000"/>
                </a:srgbClr>
              </a:solidFill>
              <a:latin typeface="Times New Roman" pitchFamily="18" charset="0"/>
              <a:cs typeface="Times New Roman" pitchFamily="18" charset="0"/>
            </a:endParaRPr>
          </a:p>
        </p:txBody>
      </p:sp>
      <p:sp>
        <p:nvSpPr>
          <p:cNvPr id="7" name="TextBox 6">
            <a:extLst>
              <a:ext uri="{FF2B5EF4-FFF2-40B4-BE49-F238E27FC236}">
                <a16:creationId xmlns="" xmlns:a16="http://schemas.microsoft.com/office/drawing/2014/main" id="{19C6FF74-A3CD-43E9-B936-B3D00B198B50}"/>
              </a:ext>
            </a:extLst>
          </p:cNvPr>
          <p:cNvSpPr txBox="1"/>
          <p:nvPr/>
        </p:nvSpPr>
        <p:spPr>
          <a:xfrm>
            <a:off x="3764530" y="1016342"/>
            <a:ext cx="4662945" cy="646331"/>
          </a:xfrm>
          <a:prstGeom prst="rect">
            <a:avLst/>
          </a:prstGeom>
          <a:noFill/>
        </p:spPr>
        <p:txBody>
          <a:bodyPr wrap="square" rtlCol="0">
            <a:spAutoFit/>
          </a:bodyPr>
          <a:lstStyle/>
          <a:p>
            <a:pPr algn="ctr">
              <a:defRPr/>
            </a:pPr>
            <a:r>
              <a:rPr lang="en-US" sz="3600" b="1" spc="-151">
                <a:solidFill>
                  <a:srgbClr val="135E98"/>
                </a:solidFill>
                <a:latin typeface="Times New Roman" pitchFamily="18" charset="0"/>
                <a:ea typeface="LNTH-Kids  Chinese Font 1" panose="02010600030101010101" pitchFamily="2" charset="-128"/>
                <a:cs typeface="Times New Roman" pitchFamily="18" charset="0"/>
              </a:rPr>
              <a:t>TUẦN </a:t>
            </a:r>
            <a:r>
              <a:rPr lang="en-US" sz="3600" b="1" spc="-151" smtClean="0">
                <a:solidFill>
                  <a:srgbClr val="135E98"/>
                </a:solidFill>
                <a:latin typeface="Times New Roman" pitchFamily="18" charset="0"/>
                <a:ea typeface="LNTH-Kids  Chinese Font 1" panose="02010600030101010101" pitchFamily="2" charset="-128"/>
                <a:cs typeface="Times New Roman" pitchFamily="18" charset="0"/>
              </a:rPr>
              <a:t>9</a:t>
            </a:r>
            <a:endParaRPr lang="en-US" sz="3600" b="1" spc="-151" dirty="0">
              <a:solidFill>
                <a:srgbClr val="135E98"/>
              </a:solidFill>
              <a:latin typeface="Times New Roman" pitchFamily="18" charset="0"/>
              <a:ea typeface="LNTH-Kids  Chinese Font 1" panose="02010600030101010101" pitchFamily="2" charset="-128"/>
              <a:cs typeface="Times New Roman" pitchFamily="18" charset="0"/>
            </a:endParaRPr>
          </a:p>
        </p:txBody>
      </p:sp>
      <p:sp>
        <p:nvSpPr>
          <p:cNvPr id="8" name="TextBox 7"/>
          <p:cNvSpPr txBox="1"/>
          <p:nvPr/>
        </p:nvSpPr>
        <p:spPr>
          <a:xfrm>
            <a:off x="545436" y="2054233"/>
            <a:ext cx="10325765" cy="1938992"/>
          </a:xfrm>
          <a:prstGeom prst="rect">
            <a:avLst/>
          </a:prstGeom>
          <a:noFill/>
        </p:spPr>
        <p:txBody>
          <a:bodyPr wrap="square" rtlCol="0">
            <a:spAutoFit/>
          </a:bodyPr>
          <a:lstStyle/>
          <a:p>
            <a:pPr algn="ctr">
              <a:defRPr/>
            </a:pPr>
            <a:r>
              <a:rPr lang="en-US" sz="4000" b="1" dirty="0" err="1">
                <a:solidFill>
                  <a:srgbClr val="002060"/>
                </a:solidFill>
                <a:latin typeface="Times New Roman" pitchFamily="18" charset="0"/>
                <a:ea typeface="Zilla Slab" pitchFamily="2" charset="0"/>
                <a:cs typeface="Times New Roman" pitchFamily="18" charset="0"/>
              </a:rPr>
              <a:t>Tiếng</a:t>
            </a:r>
            <a:r>
              <a:rPr lang="en-US" sz="4000" b="1" dirty="0">
                <a:solidFill>
                  <a:srgbClr val="002060"/>
                </a:solidFill>
                <a:latin typeface="Times New Roman" pitchFamily="18" charset="0"/>
                <a:ea typeface="Zilla Slab" pitchFamily="2" charset="0"/>
                <a:cs typeface="Times New Roman" pitchFamily="18" charset="0"/>
              </a:rPr>
              <a:t> </a:t>
            </a:r>
            <a:r>
              <a:rPr lang="en-US" sz="4000" b="1" dirty="0" err="1">
                <a:solidFill>
                  <a:srgbClr val="002060"/>
                </a:solidFill>
                <a:latin typeface="Times New Roman" pitchFamily="18" charset="0"/>
                <a:ea typeface="Zilla Slab" pitchFamily="2" charset="0"/>
                <a:cs typeface="Times New Roman" pitchFamily="18" charset="0"/>
              </a:rPr>
              <a:t>Việt</a:t>
            </a:r>
            <a:endParaRPr lang="en-US" sz="4000" b="1" dirty="0">
              <a:solidFill>
                <a:srgbClr val="002060"/>
              </a:solidFill>
              <a:latin typeface="Times New Roman" pitchFamily="18" charset="0"/>
              <a:ea typeface="Zilla Slab" pitchFamily="2" charset="0"/>
              <a:cs typeface="Times New Roman" pitchFamily="18" charset="0"/>
            </a:endParaRPr>
          </a:p>
          <a:p>
            <a:pPr algn="ctr">
              <a:defRPr/>
            </a:pPr>
            <a:r>
              <a:rPr lang="en-US" sz="4000" b="1" err="1">
                <a:solidFill>
                  <a:srgbClr val="002060"/>
                </a:solidFill>
                <a:latin typeface="Times New Roman" pitchFamily="18" charset="0"/>
                <a:ea typeface="Zilla Slab" pitchFamily="2" charset="0"/>
                <a:cs typeface="Times New Roman" pitchFamily="18" charset="0"/>
              </a:rPr>
              <a:t>Bài</a:t>
            </a:r>
            <a:r>
              <a:rPr lang="en-US" sz="4000" b="1">
                <a:solidFill>
                  <a:srgbClr val="002060"/>
                </a:solidFill>
                <a:latin typeface="Times New Roman" pitchFamily="18" charset="0"/>
                <a:ea typeface="Zilla Slab" pitchFamily="2" charset="0"/>
                <a:cs typeface="Times New Roman" pitchFamily="18" charset="0"/>
              </a:rPr>
              <a:t> </a:t>
            </a:r>
            <a:r>
              <a:rPr lang="en-US" sz="4000" b="1" smtClean="0">
                <a:solidFill>
                  <a:srgbClr val="002060"/>
                </a:solidFill>
                <a:latin typeface="Times New Roman" pitchFamily="18" charset="0"/>
                <a:ea typeface="Zilla Slab" pitchFamily="2" charset="0"/>
                <a:cs typeface="Times New Roman" pitchFamily="18" charset="0"/>
              </a:rPr>
              <a:t>. Luyện </a:t>
            </a:r>
            <a:r>
              <a:rPr lang="en-US" sz="4000" b="1" dirty="0" err="1" smtClean="0">
                <a:solidFill>
                  <a:srgbClr val="002060"/>
                </a:solidFill>
                <a:latin typeface="Times New Roman" pitchFamily="18" charset="0"/>
                <a:ea typeface="Zilla Slab" pitchFamily="2" charset="0"/>
                <a:cs typeface="Times New Roman" pitchFamily="18" charset="0"/>
              </a:rPr>
              <a:t>tập</a:t>
            </a:r>
            <a:r>
              <a:rPr lang="en-US" sz="4000" b="1" dirty="0" smtClean="0">
                <a:solidFill>
                  <a:srgbClr val="002060"/>
                </a:solidFill>
                <a:latin typeface="Times New Roman" pitchFamily="18" charset="0"/>
                <a:ea typeface="Zilla Slab" pitchFamily="2" charset="0"/>
                <a:cs typeface="Times New Roman" pitchFamily="18" charset="0"/>
              </a:rPr>
              <a:t> 2</a:t>
            </a:r>
            <a:endParaRPr lang="en-US" sz="4000" b="1" dirty="0">
              <a:solidFill>
                <a:srgbClr val="002060"/>
              </a:solidFill>
              <a:latin typeface="Times New Roman" pitchFamily="18" charset="0"/>
              <a:ea typeface="Zilla Slab" pitchFamily="2" charset="0"/>
              <a:cs typeface="Times New Roman" pitchFamily="18" charset="0"/>
            </a:endParaRPr>
          </a:p>
          <a:p>
            <a:pPr>
              <a:defRPr/>
            </a:pPr>
            <a:r>
              <a:rPr lang="en-US" sz="4000" b="1">
                <a:solidFill>
                  <a:prstClr val="black"/>
                </a:solidFill>
                <a:latin typeface="Times New Roman" panose="02020603050405020304" pitchFamily="18" charset="0"/>
                <a:ea typeface="Zilla Slab" pitchFamily="2" charset="0"/>
                <a:cs typeface="Times New Roman" panose="02020603050405020304" pitchFamily="18" charset="0"/>
              </a:rPr>
              <a:t>   </a:t>
            </a:r>
            <a:r>
              <a:rPr lang="en-US" sz="4000" b="1" smtClean="0">
                <a:solidFill>
                  <a:prstClr val="black"/>
                </a:solidFill>
                <a:latin typeface="Times New Roman" panose="02020603050405020304" pitchFamily="18" charset="0"/>
                <a:ea typeface="Zilla Slab" pitchFamily="2" charset="0"/>
                <a:cs typeface="Times New Roman" panose="02020603050405020304" pitchFamily="18" charset="0"/>
              </a:rPr>
              <a:t>             </a:t>
            </a:r>
            <a:r>
              <a:rPr lang="en-US" sz="4000" b="1" smtClean="0">
                <a:solidFill>
                  <a:srgbClr val="FF0000"/>
                </a:solidFill>
                <a:latin typeface="Times New Roman" panose="02020603050405020304" pitchFamily="18" charset="0"/>
                <a:ea typeface="Zilla Slab" pitchFamily="2" charset="0"/>
                <a:cs typeface="Times New Roman" panose="02020603050405020304" pitchFamily="18" charset="0"/>
              </a:rPr>
              <a:t>Ôn tập giữa học kì I – Tiết 7</a:t>
            </a:r>
            <a:endParaRPr lang="vi-VN" sz="4000" b="1" dirty="0">
              <a:solidFill>
                <a:srgbClr val="FF0000"/>
              </a:solidFill>
              <a:latin typeface="Times New Roman" panose="02020603050405020304" pitchFamily="18" charset="0"/>
              <a:ea typeface="Zilla Slab" pitchFamily="2" charset="0"/>
              <a:cs typeface="Times New Roman" panose="02020603050405020304" pitchFamily="18" charset="0"/>
            </a:endParaRPr>
          </a:p>
        </p:txBody>
      </p:sp>
    </p:spTree>
    <p:extLst>
      <p:ext uri="{BB962C8B-B14F-4D97-AF65-F5344CB8AC3E}">
        <p14:creationId xmlns:p14="http://schemas.microsoft.com/office/powerpoint/2010/main" val="19166459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2">
            <a:extLst>
              <a:ext uri="{FF2B5EF4-FFF2-40B4-BE49-F238E27FC236}">
                <a16:creationId xmlns:a16="http://schemas.microsoft.com/office/drawing/2014/main" xmlns="" id="{96A92C6B-55D4-43F5-A81D-11C51360083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5" t="11389" r="18331" b="66667"/>
          <a:stretch/>
        </p:blipFill>
        <p:spPr>
          <a:xfrm>
            <a:off x="-276860" y="-55489"/>
            <a:ext cx="3418845" cy="1543364"/>
          </a:xfrm>
          <a:prstGeom prst="rect">
            <a:avLst/>
          </a:prstGeom>
        </p:spPr>
      </p:pic>
      <p:sp>
        <p:nvSpPr>
          <p:cNvPr id="8" name="Rectangle 7">
            <a:extLst>
              <a:ext uri="{FF2B5EF4-FFF2-40B4-BE49-F238E27FC236}">
                <a16:creationId xmlns:a16="http://schemas.microsoft.com/office/drawing/2014/main" xmlns="" id="{FBEA67FB-6390-4D11-8F36-6FF088F77027}"/>
              </a:ext>
            </a:extLst>
          </p:cNvPr>
          <p:cNvSpPr/>
          <p:nvPr/>
        </p:nvSpPr>
        <p:spPr>
          <a:xfrm>
            <a:off x="3107232" y="651558"/>
            <a:ext cx="7603556" cy="584775"/>
          </a:xfrm>
          <a:prstGeom prst="rect">
            <a:avLst/>
          </a:prstGeom>
        </p:spPr>
        <p:txBody>
          <a:bodyPr wrap="none">
            <a:spAutoFit/>
          </a:bodyPr>
          <a:lstStyle/>
          <a:p>
            <a:pPr defTabSz="457200">
              <a:defRPr/>
            </a:pP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Đọc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thầm</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đoạn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văn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và</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thực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hiện</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các</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yêu</a:t>
            </a:r>
            <a:r>
              <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rPr>
              <a:t> </a:t>
            </a:r>
            <a:r>
              <a:rPr lang="en-US" sz="3200" dirty="0" err="1">
                <a:solidFill>
                  <a:srgbClr val="000000"/>
                </a:solidFill>
                <a:effectLst>
                  <a:outerShdw blurRad="38100" dist="38100" dir="2700000" algn="tl">
                    <a:srgbClr val="000000">
                      <a:alpha val="43137"/>
                    </a:srgbClr>
                  </a:outerShdw>
                </a:effectLst>
                <a:ea typeface="微软雅黑"/>
                <a:cs typeface="Calibri" panose="020F0502020204030204" pitchFamily="34" charset="0"/>
              </a:rPr>
              <a:t>cầu</a:t>
            </a:r>
            <a:endParaRPr lang="en-US" sz="3200" dirty="0">
              <a:solidFill>
                <a:srgbClr val="000000"/>
              </a:solidFill>
              <a:effectLst>
                <a:outerShdw blurRad="38100" dist="38100" dir="2700000" algn="tl">
                  <a:srgbClr val="000000">
                    <a:alpha val="43137"/>
                  </a:srgbClr>
                </a:outerShdw>
              </a:effectLst>
              <a:ea typeface="微软雅黑"/>
              <a:cs typeface="Calibri" panose="020F0502020204030204" pitchFamily="34" charset="0"/>
            </a:endParaRPr>
          </a:p>
        </p:txBody>
      </p:sp>
      <p:pic>
        <p:nvPicPr>
          <p:cNvPr id="9" name="Picture 8">
            <a:extLst>
              <a:ext uri="{FF2B5EF4-FFF2-40B4-BE49-F238E27FC236}">
                <a16:creationId xmlns:a16="http://schemas.microsoft.com/office/drawing/2014/main" xmlns="" id="{F311E33A-EE2C-4CE3-9AE6-9B43AA9FF853}"/>
              </a:ext>
            </a:extLst>
          </p:cNvPr>
          <p:cNvPicPr>
            <a:picLocks noChangeAspect="1"/>
          </p:cNvPicPr>
          <p:nvPr/>
        </p:nvPicPr>
        <p:blipFill>
          <a:blip r:embed="rId4"/>
          <a:stretch>
            <a:fillRect/>
          </a:stretch>
        </p:blipFill>
        <p:spPr>
          <a:xfrm>
            <a:off x="1850390" y="1702435"/>
            <a:ext cx="1140512" cy="932744"/>
          </a:xfrm>
          <a:prstGeom prst="rect">
            <a:avLst/>
          </a:prstGeom>
        </p:spPr>
      </p:pic>
      <p:pic>
        <p:nvPicPr>
          <p:cNvPr id="10" name="Picture 9">
            <a:extLst>
              <a:ext uri="{FF2B5EF4-FFF2-40B4-BE49-F238E27FC236}">
                <a16:creationId xmlns:a16="http://schemas.microsoft.com/office/drawing/2014/main" xmlns="" id="{AB00F3B7-AD6B-4216-8524-54DFB1C66468}"/>
              </a:ext>
            </a:extLst>
          </p:cNvPr>
          <p:cNvPicPr>
            <a:picLocks noChangeAspect="1"/>
          </p:cNvPicPr>
          <p:nvPr/>
        </p:nvPicPr>
        <p:blipFill>
          <a:blip r:embed="rId4"/>
          <a:stretch>
            <a:fillRect/>
          </a:stretch>
        </p:blipFill>
        <p:spPr>
          <a:xfrm>
            <a:off x="1869025" y="2977868"/>
            <a:ext cx="1103242" cy="902264"/>
          </a:xfrm>
          <a:prstGeom prst="rect">
            <a:avLst/>
          </a:prstGeom>
        </p:spPr>
      </p:pic>
      <p:sp>
        <p:nvSpPr>
          <p:cNvPr id="11" name="Rectangle 10">
            <a:extLst>
              <a:ext uri="{FF2B5EF4-FFF2-40B4-BE49-F238E27FC236}">
                <a16:creationId xmlns:a16="http://schemas.microsoft.com/office/drawing/2014/main" xmlns="" id="{179DD20B-7979-4395-B442-C842C7BA8EBE}"/>
              </a:ext>
            </a:extLst>
          </p:cNvPr>
          <p:cNvSpPr/>
          <p:nvPr/>
        </p:nvSpPr>
        <p:spPr>
          <a:xfrm>
            <a:off x="3141985" y="1984141"/>
            <a:ext cx="8115940" cy="584775"/>
          </a:xfrm>
          <a:prstGeom prst="rect">
            <a:avLst/>
          </a:prstGeom>
        </p:spPr>
        <p:txBody>
          <a:bodyPr wrap="none">
            <a:spAutoFit/>
          </a:bodyPr>
          <a:lstStyle/>
          <a:p>
            <a:pPr defTabSz="457200">
              <a:defRPr/>
            </a:pPr>
            <a:r>
              <a:rPr lang="vi-VN" sz="3200" dirty="0">
                <a:solidFill>
                  <a:srgbClr val="000000"/>
                </a:solidFill>
                <a:latin typeface="Calibri" panose="020F0502020204030204" pitchFamily="34" charset="0"/>
                <a:ea typeface="微软雅黑"/>
                <a:cs typeface="Calibri" panose="020F0502020204030204" pitchFamily="34" charset="0"/>
              </a:rPr>
              <a:t>1. Gạch chân dưới tiếng/từ khó đọc, dễ viết sai.</a:t>
            </a:r>
          </a:p>
        </p:txBody>
      </p:sp>
      <p:sp>
        <p:nvSpPr>
          <p:cNvPr id="12" name="Rectangle 11">
            <a:extLst>
              <a:ext uri="{FF2B5EF4-FFF2-40B4-BE49-F238E27FC236}">
                <a16:creationId xmlns:a16="http://schemas.microsoft.com/office/drawing/2014/main" xmlns="" id="{95322F02-09C7-4C9B-A697-67029A7AB3B5}"/>
              </a:ext>
            </a:extLst>
          </p:cNvPr>
          <p:cNvSpPr/>
          <p:nvPr/>
        </p:nvSpPr>
        <p:spPr>
          <a:xfrm>
            <a:off x="3107232" y="3136612"/>
            <a:ext cx="7620612" cy="584775"/>
          </a:xfrm>
          <a:prstGeom prst="rect">
            <a:avLst/>
          </a:prstGeom>
        </p:spPr>
        <p:txBody>
          <a:bodyPr wrap="none">
            <a:spAutoFit/>
          </a:bodyPr>
          <a:lstStyle/>
          <a:p>
            <a:pPr defTabSz="457200">
              <a:defRPr/>
            </a:pPr>
            <a:r>
              <a:rPr lang="en-US" sz="3200" dirty="0">
                <a:solidFill>
                  <a:srgbClr val="000000"/>
                </a:solidFill>
                <a:ea typeface="微软雅黑"/>
                <a:cs typeface="Calibri" panose="020F0502020204030204" pitchFamily="34" charset="0"/>
              </a:rPr>
              <a:t>2</a:t>
            </a:r>
            <a:r>
              <a:rPr lang="vi-VN" sz="3200" dirty="0">
                <a:solidFill>
                  <a:srgbClr val="000000"/>
                </a:solidFill>
                <a:latin typeface="Calibri" panose="020F0502020204030204" pitchFamily="34" charset="0"/>
                <a:ea typeface="微软雅黑"/>
                <a:cs typeface="Calibri" panose="020F0502020204030204" pitchFamily="34" charset="0"/>
              </a:rPr>
              <a:t>. Em cần lưu ý điều gì khi trình bày </a:t>
            </a:r>
            <a:r>
              <a:rPr lang="vi-VN" sz="3200">
                <a:solidFill>
                  <a:srgbClr val="000000"/>
                </a:solidFill>
                <a:latin typeface="Calibri" panose="020F0502020204030204" pitchFamily="34" charset="0"/>
                <a:ea typeface="微软雅黑"/>
                <a:cs typeface="Calibri" panose="020F0502020204030204" pitchFamily="34" charset="0"/>
              </a:rPr>
              <a:t>bài </a:t>
            </a:r>
            <a:r>
              <a:rPr lang="vi-VN" sz="3200" smtClean="0">
                <a:solidFill>
                  <a:srgbClr val="000000"/>
                </a:solidFill>
                <a:latin typeface="Calibri" panose="020F0502020204030204" pitchFamily="34" charset="0"/>
                <a:ea typeface="微软雅黑"/>
                <a:cs typeface="Calibri" panose="020F0502020204030204" pitchFamily="34" charset="0"/>
              </a:rPr>
              <a:t>viết</a:t>
            </a:r>
            <a:r>
              <a:rPr lang="en-US" sz="3200" smtClean="0">
                <a:solidFill>
                  <a:srgbClr val="000000"/>
                </a:solidFill>
                <a:latin typeface="Calibri" panose="020F0502020204030204" pitchFamily="34" charset="0"/>
                <a:ea typeface="微软雅黑"/>
                <a:cs typeface="Calibri" panose="020F0502020204030204" pitchFamily="34" charset="0"/>
              </a:rPr>
              <a:t>?</a:t>
            </a:r>
            <a:endParaRPr lang="en-US" sz="3200" dirty="0">
              <a:solidFill>
                <a:srgbClr val="000000"/>
              </a:solidFill>
              <a:ea typeface="微软雅黑"/>
              <a:cs typeface="Calibri" panose="020F0502020204030204" pitchFamily="34" charset="0"/>
            </a:endParaRPr>
          </a:p>
        </p:txBody>
      </p:sp>
    </p:spTree>
    <p:extLst>
      <p:ext uri="{BB962C8B-B14F-4D97-AF65-F5344CB8AC3E}">
        <p14:creationId xmlns:p14="http://schemas.microsoft.com/office/powerpoint/2010/main" val="3427419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 name="图片 6">
            <a:extLst>
              <a:ext uri="{FF2B5EF4-FFF2-40B4-BE49-F238E27FC236}">
                <a16:creationId xmlns:a16="http://schemas.microsoft.com/office/drawing/2014/main" xmlns="" id="{04185041-EB9A-4378-A37F-93E5A4AFB45C}"/>
              </a:ext>
            </a:extLst>
          </p:cNvPr>
          <p:cNvPicPr>
            <a:picLocks noChangeAspect="1"/>
          </p:cNvPicPr>
          <p:nvPr/>
        </p:nvPicPr>
        <p:blipFill rotWithShape="1">
          <a:blip r:embed="rId3">
            <a:extLst>
              <a:ext uri="{28A0092B-C50C-407E-A947-70E740481C1C}">
                <a14:useLocalDpi xmlns:a14="http://schemas.microsoft.com/office/drawing/2010/main" val="0"/>
              </a:ext>
            </a:extLst>
          </a:blip>
          <a:srcRect b="25722"/>
          <a:stretch/>
        </p:blipFill>
        <p:spPr>
          <a:xfrm>
            <a:off x="0" y="0"/>
            <a:ext cx="12192000" cy="6858000"/>
          </a:xfrm>
          <a:prstGeom prst="rect">
            <a:avLst/>
          </a:prstGeom>
        </p:spPr>
      </p:pic>
      <p:pic>
        <p:nvPicPr>
          <p:cNvPr id="34" name="图片 8">
            <a:extLst>
              <a:ext uri="{FF2B5EF4-FFF2-40B4-BE49-F238E27FC236}">
                <a16:creationId xmlns:a16="http://schemas.microsoft.com/office/drawing/2014/main" xmlns="" id="{FDD61A19-7A7C-4CE6-AEA6-36A66A45B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03350" y="289865"/>
            <a:ext cx="9696450" cy="5318927"/>
          </a:xfrm>
          <a:prstGeom prst="rect">
            <a:avLst/>
          </a:prstGeom>
        </p:spPr>
      </p:pic>
      <p:pic>
        <p:nvPicPr>
          <p:cNvPr id="35" name="图片 12">
            <a:extLst>
              <a:ext uri="{FF2B5EF4-FFF2-40B4-BE49-F238E27FC236}">
                <a16:creationId xmlns:a16="http://schemas.microsoft.com/office/drawing/2014/main" xmlns="" id="{F92434F2-208D-43F3-8017-E596846D8E31}"/>
              </a:ext>
            </a:extLst>
          </p:cNvPr>
          <p:cNvPicPr>
            <a:picLocks noChangeAspect="1"/>
          </p:cNvPicPr>
          <p:nvPr/>
        </p:nvPicPr>
        <p:blipFill rotWithShape="1">
          <a:blip r:embed="rId5">
            <a:extLst>
              <a:ext uri="{28A0092B-C50C-407E-A947-70E740481C1C}">
                <a14:useLocalDpi xmlns:a14="http://schemas.microsoft.com/office/drawing/2010/main" val="0"/>
              </a:ext>
            </a:extLst>
          </a:blip>
          <a:srcRect b="33661"/>
          <a:stretch/>
        </p:blipFill>
        <p:spPr>
          <a:xfrm>
            <a:off x="0" y="4322046"/>
            <a:ext cx="12192000" cy="2535954"/>
          </a:xfrm>
          <a:prstGeom prst="rect">
            <a:avLst/>
          </a:prstGeom>
        </p:spPr>
      </p:pic>
      <p:pic>
        <p:nvPicPr>
          <p:cNvPr id="36" name="图片 14">
            <a:extLst>
              <a:ext uri="{FF2B5EF4-FFF2-40B4-BE49-F238E27FC236}">
                <a16:creationId xmlns:a16="http://schemas.microsoft.com/office/drawing/2014/main" xmlns="" id="{2D2143C4-FC81-4990-9AC2-CF2BE0D27A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3716" y="1"/>
            <a:ext cx="1168283" cy="3634032"/>
          </a:xfrm>
          <a:prstGeom prst="rect">
            <a:avLst/>
          </a:prstGeom>
        </p:spPr>
      </p:pic>
      <p:pic>
        <p:nvPicPr>
          <p:cNvPr id="37" name="图片 16">
            <a:extLst>
              <a:ext uri="{FF2B5EF4-FFF2-40B4-BE49-F238E27FC236}">
                <a16:creationId xmlns:a16="http://schemas.microsoft.com/office/drawing/2014/main" xmlns="" id="{3354C080-291F-489F-A3FB-A4DEEDFF79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0"/>
            <a:ext cx="1356709" cy="3853839"/>
          </a:xfrm>
          <a:prstGeom prst="rect">
            <a:avLst/>
          </a:prstGeom>
        </p:spPr>
      </p:pic>
      <p:pic>
        <p:nvPicPr>
          <p:cNvPr id="38" name="图片 18">
            <a:extLst>
              <a:ext uri="{FF2B5EF4-FFF2-40B4-BE49-F238E27FC236}">
                <a16:creationId xmlns:a16="http://schemas.microsoft.com/office/drawing/2014/main" xmlns="" id="{602B7CA9-0ABF-4945-A38F-0973E00495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
            <a:ext cx="3575049" cy="2641803"/>
          </a:xfrm>
          <a:prstGeom prst="rect">
            <a:avLst/>
          </a:prstGeom>
        </p:spPr>
      </p:pic>
      <p:pic>
        <p:nvPicPr>
          <p:cNvPr id="39" name="图片 22">
            <a:extLst>
              <a:ext uri="{FF2B5EF4-FFF2-40B4-BE49-F238E27FC236}">
                <a16:creationId xmlns:a16="http://schemas.microsoft.com/office/drawing/2014/main" xmlns="" id="{54CA55BA-9FAC-429C-A9EA-BE4133835D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1"/>
            <a:ext cx="4037261" cy="1903702"/>
          </a:xfrm>
          <a:prstGeom prst="rect">
            <a:avLst/>
          </a:prstGeom>
        </p:spPr>
      </p:pic>
      <p:pic>
        <p:nvPicPr>
          <p:cNvPr id="40" name="图片 24">
            <a:extLst>
              <a:ext uri="{FF2B5EF4-FFF2-40B4-BE49-F238E27FC236}">
                <a16:creationId xmlns:a16="http://schemas.microsoft.com/office/drawing/2014/main" xmlns="" id="{6FF878A4-5BEC-40AD-B72C-FDFC0A7A97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96100" y="0"/>
            <a:ext cx="5280322" cy="1641781"/>
          </a:xfrm>
          <a:prstGeom prst="rect">
            <a:avLst/>
          </a:prstGeom>
        </p:spPr>
      </p:pic>
      <p:pic>
        <p:nvPicPr>
          <p:cNvPr id="41" name="图片 20">
            <a:extLst>
              <a:ext uri="{FF2B5EF4-FFF2-40B4-BE49-F238E27FC236}">
                <a16:creationId xmlns:a16="http://schemas.microsoft.com/office/drawing/2014/main" xmlns="" id="{1D44BFE2-D27D-498E-8E10-B5CDD9CAFEB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655494" y="1"/>
            <a:ext cx="2536506" cy="2330380"/>
          </a:xfrm>
          <a:prstGeom prst="rect">
            <a:avLst/>
          </a:prstGeom>
        </p:spPr>
      </p:pic>
      <p:pic>
        <p:nvPicPr>
          <p:cNvPr id="42" name="图片 10">
            <a:extLst>
              <a:ext uri="{FF2B5EF4-FFF2-40B4-BE49-F238E27FC236}">
                <a16:creationId xmlns:a16="http://schemas.microsoft.com/office/drawing/2014/main" xmlns="" id="{D1048CEB-38B1-4D3B-B82F-7D66DA1A369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5059076"/>
            <a:ext cx="6096000" cy="1798924"/>
          </a:xfrm>
          <a:prstGeom prst="rect">
            <a:avLst/>
          </a:prstGeom>
        </p:spPr>
      </p:pic>
      <p:pic>
        <p:nvPicPr>
          <p:cNvPr id="43" name="图片 31">
            <a:extLst>
              <a:ext uri="{FF2B5EF4-FFF2-40B4-BE49-F238E27FC236}">
                <a16:creationId xmlns:a16="http://schemas.microsoft.com/office/drawing/2014/main" xmlns="" id="{8638724A-E64C-4F15-99C3-D976906A7AE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flipH="1">
            <a:off x="6096000" y="5059076"/>
            <a:ext cx="6096000" cy="1798924"/>
          </a:xfrm>
          <a:prstGeom prst="rect">
            <a:avLst/>
          </a:prstGeom>
        </p:spPr>
      </p:pic>
      <p:grpSp>
        <p:nvGrpSpPr>
          <p:cNvPr id="44" name="组合 11">
            <a:extLst>
              <a:ext uri="{FF2B5EF4-FFF2-40B4-BE49-F238E27FC236}">
                <a16:creationId xmlns:a16="http://schemas.microsoft.com/office/drawing/2014/main" xmlns="" id="{A7D9C00D-C384-4876-A34B-615714987C4C}"/>
              </a:ext>
            </a:extLst>
          </p:cNvPr>
          <p:cNvGrpSpPr/>
          <p:nvPr/>
        </p:nvGrpSpPr>
        <p:grpSpPr>
          <a:xfrm>
            <a:off x="3733800" y="228600"/>
            <a:ext cx="5693803" cy="1143000"/>
            <a:chOff x="1828800" y="932844"/>
            <a:chExt cx="9948894" cy="4992311"/>
          </a:xfrm>
          <a:effectLst>
            <a:outerShdw blurRad="50800" dist="38100" dir="5400000" algn="t" rotWithShape="0">
              <a:prstClr val="black">
                <a:alpha val="40000"/>
              </a:prstClr>
            </a:outerShdw>
          </a:effectLst>
        </p:grpSpPr>
        <p:sp>
          <p:nvSpPr>
            <p:cNvPr id="45" name="圆角矩形 16">
              <a:extLst>
                <a:ext uri="{FF2B5EF4-FFF2-40B4-BE49-F238E27FC236}">
                  <a16:creationId xmlns:a16="http://schemas.microsoft.com/office/drawing/2014/main" xmlns="" id="{AA753936-85E7-4B75-BEBF-6132EC726982}"/>
                </a:ext>
              </a:extLst>
            </p:cNvPr>
            <p:cNvSpPr/>
            <p:nvPr/>
          </p:nvSpPr>
          <p:spPr>
            <a:xfrm flipV="1">
              <a:off x="1828800" y="932844"/>
              <a:ext cx="9948894" cy="4992311"/>
            </a:xfrm>
            <a:prstGeom prst="roundRect">
              <a:avLst>
                <a:gd name="adj" fmla="val 839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46" name="圆角矩形 17">
              <a:extLst>
                <a:ext uri="{FF2B5EF4-FFF2-40B4-BE49-F238E27FC236}">
                  <a16:creationId xmlns:a16="http://schemas.microsoft.com/office/drawing/2014/main" xmlns="" id="{70B9683A-1DEE-4DBD-A9C2-8F558C637B73}"/>
                </a:ext>
              </a:extLst>
            </p:cNvPr>
            <p:cNvSpPr/>
            <p:nvPr/>
          </p:nvSpPr>
          <p:spPr>
            <a:xfrm flipV="1">
              <a:off x="1930550" y="1007530"/>
              <a:ext cx="9707353" cy="4842936"/>
            </a:xfrm>
            <a:prstGeom prst="roundRect">
              <a:avLst>
                <a:gd name="adj" fmla="val 8395"/>
              </a:avLst>
            </a:prstGeom>
            <a:noFill/>
            <a:ln>
              <a:solidFill>
                <a:srgbClr val="F2DC8E"/>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sp>
        <p:nvSpPr>
          <p:cNvPr id="47" name="TextBox 46">
            <a:extLst>
              <a:ext uri="{FF2B5EF4-FFF2-40B4-BE49-F238E27FC236}">
                <a16:creationId xmlns:a16="http://schemas.microsoft.com/office/drawing/2014/main" xmlns="" id="{B4631132-9614-4F6C-87F6-8512BC518EF0}"/>
              </a:ext>
            </a:extLst>
          </p:cNvPr>
          <p:cNvSpPr txBox="1"/>
          <p:nvPr/>
        </p:nvSpPr>
        <p:spPr>
          <a:xfrm>
            <a:off x="4304005" y="628686"/>
            <a:ext cx="407836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Lưu</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ý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khi</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trình</a:t>
            </a:r>
            <a:r>
              <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rPr>
              <a:t> </a:t>
            </a:r>
            <a:r>
              <a:rPr kumimoji="0" lang="en-US" sz="3600" b="1" i="0" u="none" strike="noStrike" kern="1200" cap="none" spc="0" normalizeH="0" baseline="0" noProof="0" dirty="0" err="1">
                <a:ln>
                  <a:noFill/>
                </a:ln>
                <a:solidFill>
                  <a:srgbClr val="7030A0"/>
                </a:solidFill>
                <a:effectLst/>
                <a:uLnTx/>
                <a:uFillTx/>
                <a:latin typeface="Times New Roman" pitchFamily="18" charset="0"/>
                <a:ea typeface="字魂59号-创粗黑"/>
                <a:cs typeface="Times New Roman" pitchFamily="18" charset="0"/>
              </a:rPr>
              <a:t>bày</a:t>
            </a:r>
            <a:endParaRPr kumimoji="0" lang="en-US" sz="3600" b="1" i="0" u="none" strike="noStrike" kern="1200" cap="none" spc="0" normalizeH="0" baseline="0" noProof="0" dirty="0">
              <a:ln>
                <a:noFill/>
              </a:ln>
              <a:solidFill>
                <a:srgbClr val="7030A0"/>
              </a:solidFill>
              <a:effectLst/>
              <a:uLnTx/>
              <a:uFillTx/>
              <a:latin typeface="Times New Roman" pitchFamily="18" charset="0"/>
              <a:ea typeface="字魂59号-创粗黑"/>
              <a:cs typeface="Times New Roman" pitchFamily="18" charset="0"/>
            </a:endParaRPr>
          </a:p>
        </p:txBody>
      </p:sp>
      <p:pic>
        <p:nvPicPr>
          <p:cNvPr id="48" name="图片 8">
            <a:extLst>
              <a:ext uri="{FF2B5EF4-FFF2-40B4-BE49-F238E27FC236}">
                <a16:creationId xmlns:a16="http://schemas.microsoft.com/office/drawing/2014/main" xmlns="" id="{8C8B9E37-445C-4DE4-B997-9144FB9CACA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72803" y="0"/>
            <a:ext cx="1548108" cy="1658198"/>
          </a:xfrm>
          <a:prstGeom prst="rect">
            <a:avLst/>
          </a:prstGeom>
        </p:spPr>
      </p:pic>
      <p:pic>
        <p:nvPicPr>
          <p:cNvPr id="49" name="图片 22">
            <a:extLst>
              <a:ext uri="{FF2B5EF4-FFF2-40B4-BE49-F238E27FC236}">
                <a16:creationId xmlns:a16="http://schemas.microsoft.com/office/drawing/2014/main" xmlns="" id="{F78FD6C0-5600-477E-A50E-1ABAF2F36BA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427603" y="2329794"/>
            <a:ext cx="2849396" cy="4117260"/>
          </a:xfrm>
          <a:prstGeom prst="rect">
            <a:avLst/>
          </a:prstGeom>
        </p:spPr>
      </p:pic>
      <p:pic>
        <p:nvPicPr>
          <p:cNvPr id="50" name="Picture 49">
            <a:extLst>
              <a:ext uri="{FF2B5EF4-FFF2-40B4-BE49-F238E27FC236}">
                <a16:creationId xmlns:a16="http://schemas.microsoft.com/office/drawing/2014/main" xmlns="" id="{A3974F76-3C75-432B-831A-B1229E73E033}"/>
              </a:ext>
            </a:extLst>
          </p:cNvPr>
          <p:cNvPicPr>
            <a:picLocks noChangeAspect="1"/>
          </p:cNvPicPr>
          <p:nvPr/>
        </p:nvPicPr>
        <p:blipFill>
          <a:blip r:embed="rId15">
            <a:duotone>
              <a:srgbClr val="70AD47">
                <a:shade val="45000"/>
                <a:satMod val="135000"/>
              </a:srgbClr>
              <a:prstClr val="white"/>
            </a:duotone>
          </a:blip>
          <a:stretch>
            <a:fillRect/>
          </a:stretch>
        </p:blipFill>
        <p:spPr>
          <a:xfrm>
            <a:off x="1901872" y="2350631"/>
            <a:ext cx="1152114" cy="537654"/>
          </a:xfrm>
          <a:prstGeom prst="rect">
            <a:avLst/>
          </a:prstGeom>
        </p:spPr>
      </p:pic>
      <p:sp>
        <p:nvSpPr>
          <p:cNvPr id="51" name="Rectangle 50">
            <a:extLst>
              <a:ext uri="{FF2B5EF4-FFF2-40B4-BE49-F238E27FC236}">
                <a16:creationId xmlns:a16="http://schemas.microsoft.com/office/drawing/2014/main" xmlns="" id="{9AC5E362-995E-4664-B079-7E1EFF45AA2E}"/>
              </a:ext>
            </a:extLst>
          </p:cNvPr>
          <p:cNvSpPr/>
          <p:nvPr/>
        </p:nvSpPr>
        <p:spPr>
          <a:xfrm>
            <a:off x="1368133" y="2768252"/>
            <a:ext cx="2432461"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Lùi</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2 ô </a:t>
            </a:r>
            <a:r>
              <a:rPr kumimoji="0" lang="en-US" sz="3200" b="0" i="0" u="none" strike="noStrike" kern="1200" cap="none" spc="0" normalizeH="0" baseline="0" noProof="0" dirty="0" err="1">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ly</a:t>
            </a:r>
            <a:r>
              <a:rPr kumimoji="0" lang="en-US" sz="3200" b="0" i="0" u="none" strike="noStrike" kern="1200" cap="none" spc="0" normalizeH="0" baseline="0" noProof="0" dirty="0">
                <a:ln>
                  <a:noFill/>
                </a:ln>
                <a:solidFill>
                  <a:srgbClr val="70AD47">
                    <a:lumMod val="50000"/>
                  </a:srgbClr>
                </a:solidFill>
                <a:effectLst>
                  <a:outerShdw blurRad="38100" dist="38100" dir="2700000" algn="tl">
                    <a:srgbClr val="000000">
                      <a:alpha val="43137"/>
                    </a:srgbClr>
                  </a:outerShdw>
                </a:effectLst>
                <a:uLnTx/>
                <a:uFillTx/>
                <a:latin typeface="Calibri" panose="020F0502020204030204" pitchFamily="34" charset="0"/>
                <a:ea typeface="微软雅黑"/>
                <a:cs typeface="Calibri" panose="020F0502020204030204" pitchFamily="34" charset="0"/>
              </a:rPr>
              <a:t> </a:t>
            </a:r>
          </a:p>
        </p:txBody>
      </p:sp>
      <p:pic>
        <p:nvPicPr>
          <p:cNvPr id="52" name="Picture 51">
            <a:extLst>
              <a:ext uri="{FF2B5EF4-FFF2-40B4-BE49-F238E27FC236}">
                <a16:creationId xmlns:a16="http://schemas.microsoft.com/office/drawing/2014/main" xmlns="" id="{E0E6607E-F9AE-44F8-ACAD-CDE96C683C88}"/>
              </a:ext>
            </a:extLst>
          </p:cNvPr>
          <p:cNvPicPr>
            <a:picLocks noChangeAspect="1"/>
          </p:cNvPicPr>
          <p:nvPr/>
        </p:nvPicPr>
        <p:blipFill>
          <a:blip r:embed="rId16"/>
          <a:stretch>
            <a:fillRect/>
          </a:stretch>
        </p:blipFill>
        <p:spPr>
          <a:xfrm>
            <a:off x="3888400" y="1947868"/>
            <a:ext cx="5556648" cy="3775684"/>
          </a:xfrm>
          <a:prstGeom prst="rect">
            <a:avLst/>
          </a:prstGeom>
        </p:spPr>
      </p:pic>
      <p:pic>
        <p:nvPicPr>
          <p:cNvPr id="53" name="Picture 52">
            <a:extLst>
              <a:ext uri="{FF2B5EF4-FFF2-40B4-BE49-F238E27FC236}">
                <a16:creationId xmlns:a16="http://schemas.microsoft.com/office/drawing/2014/main" xmlns="" id="{E8CFC887-1180-43A6-8D3F-8E8542D69CE4}"/>
              </a:ext>
            </a:extLst>
          </p:cNvPr>
          <p:cNvPicPr>
            <a:picLocks noChangeAspect="1"/>
          </p:cNvPicPr>
          <p:nvPr/>
        </p:nvPicPr>
        <p:blipFill>
          <a:blip r:embed="rId17"/>
          <a:stretch>
            <a:fillRect/>
          </a:stretch>
        </p:blipFill>
        <p:spPr>
          <a:xfrm>
            <a:off x="3915876" y="2402809"/>
            <a:ext cx="475529" cy="428137"/>
          </a:xfrm>
          <a:prstGeom prst="rect">
            <a:avLst/>
          </a:prstGeom>
        </p:spPr>
      </p:pic>
      <p:pic>
        <p:nvPicPr>
          <p:cNvPr id="54" name="Picture 53">
            <a:extLst>
              <a:ext uri="{FF2B5EF4-FFF2-40B4-BE49-F238E27FC236}">
                <a16:creationId xmlns:a16="http://schemas.microsoft.com/office/drawing/2014/main" xmlns="" id="{178726FE-DFD9-450B-A6F4-0A67BAB264EC}"/>
              </a:ext>
            </a:extLst>
          </p:cNvPr>
          <p:cNvPicPr>
            <a:picLocks noChangeAspect="1"/>
          </p:cNvPicPr>
          <p:nvPr/>
        </p:nvPicPr>
        <p:blipFill>
          <a:blip r:embed="rId17"/>
          <a:stretch>
            <a:fillRect/>
          </a:stretch>
        </p:blipFill>
        <p:spPr>
          <a:xfrm>
            <a:off x="4391405" y="2402808"/>
            <a:ext cx="396281" cy="428137"/>
          </a:xfrm>
          <a:prstGeom prst="rect">
            <a:avLst/>
          </a:prstGeom>
        </p:spPr>
      </p:pic>
      <p:sp>
        <p:nvSpPr>
          <p:cNvPr id="55" name="TextBox 54">
            <a:extLst>
              <a:ext uri="{FF2B5EF4-FFF2-40B4-BE49-F238E27FC236}">
                <a16:creationId xmlns:a16="http://schemas.microsoft.com/office/drawing/2014/main" xmlns="" id="{9BC96AA6-0639-4FE3-A343-1E2A979361C1}"/>
              </a:ext>
            </a:extLst>
          </p:cNvPr>
          <p:cNvSpPr txBox="1"/>
          <p:nvPr/>
        </p:nvSpPr>
        <p:spPr>
          <a:xfrm>
            <a:off x="4336306" y="2535284"/>
            <a:ext cx="4333875" cy="461665"/>
          </a:xfrm>
          <a:prstGeom prst="rect">
            <a:avLst/>
          </a:prstGeom>
          <a:noFill/>
        </p:spPr>
        <p:txBody>
          <a:bodyPr wrap="square" rtlCol="0">
            <a:spAutoFit/>
          </a:bodyPr>
          <a:lstStyle/>
          <a:p>
            <a:pPr lvl="0" indent="361950" algn="just">
              <a:spcAft>
                <a:spcPts val="500"/>
              </a:spcAft>
            </a:pPr>
            <a:r>
              <a:rPr lang="vi-VN" sz="2400" b="1" dirty="0">
                <a:solidFill>
                  <a:srgbClr val="002060"/>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Tree>
    <p:extLst>
      <p:ext uri="{BB962C8B-B14F-4D97-AF65-F5344CB8AC3E}">
        <p14:creationId xmlns:p14="http://schemas.microsoft.com/office/powerpoint/2010/main" val="24342419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wipe(down)">
                                      <p:cBhvr>
                                        <p:cTn id="7" dur="580">
                                          <p:stCondLst>
                                            <p:cond delay="0"/>
                                          </p:stCondLst>
                                        </p:cTn>
                                        <p:tgtEl>
                                          <p:spTgt spid="48"/>
                                        </p:tgtEl>
                                      </p:cBhvr>
                                    </p:animEffect>
                                    <p:anim calcmode="lin" valueType="num">
                                      <p:cBhvr>
                                        <p:cTn id="8" dur="1822" tmFilter="0,0; 0.14,0.36; 0.43,0.73; 0.71,0.91; 1.0,1.0">
                                          <p:stCondLst>
                                            <p:cond delay="0"/>
                                          </p:stCondLst>
                                        </p:cTn>
                                        <p:tgtEl>
                                          <p:spTgt spid="4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8"/>
                                        </p:tgtEl>
                                        <p:attrNameLst>
                                          <p:attrName>ppt_y</p:attrName>
                                        </p:attrNameLst>
                                      </p:cBhvr>
                                      <p:tavLst>
                                        <p:tav tm="0" fmla="#ppt_y-sin(pi*$)/81">
                                          <p:val>
                                            <p:fltVal val="0"/>
                                          </p:val>
                                        </p:tav>
                                        <p:tav tm="100000">
                                          <p:val>
                                            <p:fltVal val="1"/>
                                          </p:val>
                                        </p:tav>
                                      </p:tavLst>
                                    </p:anim>
                                    <p:animScale>
                                      <p:cBhvr>
                                        <p:cTn id="13" dur="26">
                                          <p:stCondLst>
                                            <p:cond delay="650"/>
                                          </p:stCondLst>
                                        </p:cTn>
                                        <p:tgtEl>
                                          <p:spTgt spid="48"/>
                                        </p:tgtEl>
                                      </p:cBhvr>
                                      <p:to x="100000" y="60000"/>
                                    </p:animScale>
                                    <p:animScale>
                                      <p:cBhvr>
                                        <p:cTn id="14" dur="166" decel="50000">
                                          <p:stCondLst>
                                            <p:cond delay="676"/>
                                          </p:stCondLst>
                                        </p:cTn>
                                        <p:tgtEl>
                                          <p:spTgt spid="48"/>
                                        </p:tgtEl>
                                      </p:cBhvr>
                                      <p:to x="100000" y="100000"/>
                                    </p:animScale>
                                    <p:animScale>
                                      <p:cBhvr>
                                        <p:cTn id="15" dur="26">
                                          <p:stCondLst>
                                            <p:cond delay="1312"/>
                                          </p:stCondLst>
                                        </p:cTn>
                                        <p:tgtEl>
                                          <p:spTgt spid="48"/>
                                        </p:tgtEl>
                                      </p:cBhvr>
                                      <p:to x="100000" y="80000"/>
                                    </p:animScale>
                                    <p:animScale>
                                      <p:cBhvr>
                                        <p:cTn id="16" dur="166" decel="50000">
                                          <p:stCondLst>
                                            <p:cond delay="1338"/>
                                          </p:stCondLst>
                                        </p:cTn>
                                        <p:tgtEl>
                                          <p:spTgt spid="48"/>
                                        </p:tgtEl>
                                      </p:cBhvr>
                                      <p:to x="100000" y="100000"/>
                                    </p:animScale>
                                    <p:animScale>
                                      <p:cBhvr>
                                        <p:cTn id="17" dur="26">
                                          <p:stCondLst>
                                            <p:cond delay="1642"/>
                                          </p:stCondLst>
                                        </p:cTn>
                                        <p:tgtEl>
                                          <p:spTgt spid="48"/>
                                        </p:tgtEl>
                                      </p:cBhvr>
                                      <p:to x="100000" y="90000"/>
                                    </p:animScale>
                                    <p:animScale>
                                      <p:cBhvr>
                                        <p:cTn id="18" dur="166" decel="50000">
                                          <p:stCondLst>
                                            <p:cond delay="1668"/>
                                          </p:stCondLst>
                                        </p:cTn>
                                        <p:tgtEl>
                                          <p:spTgt spid="48"/>
                                        </p:tgtEl>
                                      </p:cBhvr>
                                      <p:to x="100000" y="100000"/>
                                    </p:animScale>
                                    <p:animScale>
                                      <p:cBhvr>
                                        <p:cTn id="19" dur="26">
                                          <p:stCondLst>
                                            <p:cond delay="1808"/>
                                          </p:stCondLst>
                                        </p:cTn>
                                        <p:tgtEl>
                                          <p:spTgt spid="48"/>
                                        </p:tgtEl>
                                      </p:cBhvr>
                                      <p:to x="100000" y="95000"/>
                                    </p:animScale>
                                    <p:animScale>
                                      <p:cBhvr>
                                        <p:cTn id="20" dur="166" decel="50000">
                                          <p:stCondLst>
                                            <p:cond delay="1834"/>
                                          </p:stCondLst>
                                        </p:cTn>
                                        <p:tgtEl>
                                          <p:spTgt spid="4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wipe(down)">
                                      <p:cBhvr>
                                        <p:cTn id="23" dur="580">
                                          <p:stCondLst>
                                            <p:cond delay="0"/>
                                          </p:stCondLst>
                                        </p:cTn>
                                        <p:tgtEl>
                                          <p:spTgt spid="47"/>
                                        </p:tgtEl>
                                      </p:cBhvr>
                                    </p:animEffect>
                                    <p:anim calcmode="lin" valueType="num">
                                      <p:cBhvr>
                                        <p:cTn id="24" dur="1822" tmFilter="0,0; 0.14,0.36; 0.43,0.73; 0.71,0.91; 1.0,1.0">
                                          <p:stCondLst>
                                            <p:cond delay="0"/>
                                          </p:stCondLst>
                                        </p:cTn>
                                        <p:tgtEl>
                                          <p:spTgt spid="4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7"/>
                                        </p:tgtEl>
                                        <p:attrNameLst>
                                          <p:attrName>ppt_y</p:attrName>
                                        </p:attrNameLst>
                                      </p:cBhvr>
                                      <p:tavLst>
                                        <p:tav tm="0" fmla="#ppt_y-sin(pi*$)/81">
                                          <p:val>
                                            <p:fltVal val="0"/>
                                          </p:val>
                                        </p:tav>
                                        <p:tav tm="100000">
                                          <p:val>
                                            <p:fltVal val="1"/>
                                          </p:val>
                                        </p:tav>
                                      </p:tavLst>
                                    </p:anim>
                                    <p:animScale>
                                      <p:cBhvr>
                                        <p:cTn id="29" dur="26">
                                          <p:stCondLst>
                                            <p:cond delay="650"/>
                                          </p:stCondLst>
                                        </p:cTn>
                                        <p:tgtEl>
                                          <p:spTgt spid="47"/>
                                        </p:tgtEl>
                                      </p:cBhvr>
                                      <p:to x="100000" y="60000"/>
                                    </p:animScale>
                                    <p:animScale>
                                      <p:cBhvr>
                                        <p:cTn id="30" dur="166" decel="50000">
                                          <p:stCondLst>
                                            <p:cond delay="676"/>
                                          </p:stCondLst>
                                        </p:cTn>
                                        <p:tgtEl>
                                          <p:spTgt spid="47"/>
                                        </p:tgtEl>
                                      </p:cBhvr>
                                      <p:to x="100000" y="100000"/>
                                    </p:animScale>
                                    <p:animScale>
                                      <p:cBhvr>
                                        <p:cTn id="31" dur="26">
                                          <p:stCondLst>
                                            <p:cond delay="1312"/>
                                          </p:stCondLst>
                                        </p:cTn>
                                        <p:tgtEl>
                                          <p:spTgt spid="47"/>
                                        </p:tgtEl>
                                      </p:cBhvr>
                                      <p:to x="100000" y="80000"/>
                                    </p:animScale>
                                    <p:animScale>
                                      <p:cBhvr>
                                        <p:cTn id="32" dur="166" decel="50000">
                                          <p:stCondLst>
                                            <p:cond delay="1338"/>
                                          </p:stCondLst>
                                        </p:cTn>
                                        <p:tgtEl>
                                          <p:spTgt spid="47"/>
                                        </p:tgtEl>
                                      </p:cBhvr>
                                      <p:to x="100000" y="100000"/>
                                    </p:animScale>
                                    <p:animScale>
                                      <p:cBhvr>
                                        <p:cTn id="33" dur="26">
                                          <p:stCondLst>
                                            <p:cond delay="1642"/>
                                          </p:stCondLst>
                                        </p:cTn>
                                        <p:tgtEl>
                                          <p:spTgt spid="47"/>
                                        </p:tgtEl>
                                      </p:cBhvr>
                                      <p:to x="100000" y="90000"/>
                                    </p:animScale>
                                    <p:animScale>
                                      <p:cBhvr>
                                        <p:cTn id="34" dur="166" decel="50000">
                                          <p:stCondLst>
                                            <p:cond delay="1668"/>
                                          </p:stCondLst>
                                        </p:cTn>
                                        <p:tgtEl>
                                          <p:spTgt spid="47"/>
                                        </p:tgtEl>
                                      </p:cBhvr>
                                      <p:to x="100000" y="100000"/>
                                    </p:animScale>
                                    <p:animScale>
                                      <p:cBhvr>
                                        <p:cTn id="35" dur="26">
                                          <p:stCondLst>
                                            <p:cond delay="1808"/>
                                          </p:stCondLst>
                                        </p:cTn>
                                        <p:tgtEl>
                                          <p:spTgt spid="47"/>
                                        </p:tgtEl>
                                      </p:cBhvr>
                                      <p:to x="100000" y="95000"/>
                                    </p:animScale>
                                    <p:animScale>
                                      <p:cBhvr>
                                        <p:cTn id="36" dur="166" decel="50000">
                                          <p:stCondLst>
                                            <p:cond delay="1834"/>
                                          </p:stCondLst>
                                        </p:cTn>
                                        <p:tgtEl>
                                          <p:spTgt spid="47"/>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44"/>
                                        </p:tgtEl>
                                        <p:attrNameLst>
                                          <p:attrName>style.visibility</p:attrName>
                                        </p:attrNameLst>
                                      </p:cBhvr>
                                      <p:to>
                                        <p:strVal val="visible"/>
                                      </p:to>
                                    </p:set>
                                    <p:animEffect transition="in" filter="wipe(down)">
                                      <p:cBhvr>
                                        <p:cTn id="39" dur="580">
                                          <p:stCondLst>
                                            <p:cond delay="0"/>
                                          </p:stCondLst>
                                        </p:cTn>
                                        <p:tgtEl>
                                          <p:spTgt spid="44"/>
                                        </p:tgtEl>
                                      </p:cBhvr>
                                    </p:animEffect>
                                    <p:anim calcmode="lin" valueType="num">
                                      <p:cBhvr>
                                        <p:cTn id="40"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45" dur="26">
                                          <p:stCondLst>
                                            <p:cond delay="650"/>
                                          </p:stCondLst>
                                        </p:cTn>
                                        <p:tgtEl>
                                          <p:spTgt spid="44"/>
                                        </p:tgtEl>
                                      </p:cBhvr>
                                      <p:to x="100000" y="60000"/>
                                    </p:animScale>
                                    <p:animScale>
                                      <p:cBhvr>
                                        <p:cTn id="46" dur="166" decel="50000">
                                          <p:stCondLst>
                                            <p:cond delay="676"/>
                                          </p:stCondLst>
                                        </p:cTn>
                                        <p:tgtEl>
                                          <p:spTgt spid="44"/>
                                        </p:tgtEl>
                                      </p:cBhvr>
                                      <p:to x="100000" y="100000"/>
                                    </p:animScale>
                                    <p:animScale>
                                      <p:cBhvr>
                                        <p:cTn id="47" dur="26">
                                          <p:stCondLst>
                                            <p:cond delay="1312"/>
                                          </p:stCondLst>
                                        </p:cTn>
                                        <p:tgtEl>
                                          <p:spTgt spid="44"/>
                                        </p:tgtEl>
                                      </p:cBhvr>
                                      <p:to x="100000" y="80000"/>
                                    </p:animScale>
                                    <p:animScale>
                                      <p:cBhvr>
                                        <p:cTn id="48" dur="166" decel="50000">
                                          <p:stCondLst>
                                            <p:cond delay="1338"/>
                                          </p:stCondLst>
                                        </p:cTn>
                                        <p:tgtEl>
                                          <p:spTgt spid="44"/>
                                        </p:tgtEl>
                                      </p:cBhvr>
                                      <p:to x="100000" y="100000"/>
                                    </p:animScale>
                                    <p:animScale>
                                      <p:cBhvr>
                                        <p:cTn id="49" dur="26">
                                          <p:stCondLst>
                                            <p:cond delay="1642"/>
                                          </p:stCondLst>
                                        </p:cTn>
                                        <p:tgtEl>
                                          <p:spTgt spid="44"/>
                                        </p:tgtEl>
                                      </p:cBhvr>
                                      <p:to x="100000" y="90000"/>
                                    </p:animScale>
                                    <p:animScale>
                                      <p:cBhvr>
                                        <p:cTn id="50" dur="166" decel="50000">
                                          <p:stCondLst>
                                            <p:cond delay="1668"/>
                                          </p:stCondLst>
                                        </p:cTn>
                                        <p:tgtEl>
                                          <p:spTgt spid="44"/>
                                        </p:tgtEl>
                                      </p:cBhvr>
                                      <p:to x="100000" y="100000"/>
                                    </p:animScale>
                                    <p:animScale>
                                      <p:cBhvr>
                                        <p:cTn id="51" dur="26">
                                          <p:stCondLst>
                                            <p:cond delay="1808"/>
                                          </p:stCondLst>
                                        </p:cTn>
                                        <p:tgtEl>
                                          <p:spTgt spid="44"/>
                                        </p:tgtEl>
                                      </p:cBhvr>
                                      <p:to x="100000" y="95000"/>
                                    </p:animScale>
                                    <p:animScale>
                                      <p:cBhvr>
                                        <p:cTn id="52" dur="166" decel="50000">
                                          <p:stCondLst>
                                            <p:cond delay="1834"/>
                                          </p:stCondLst>
                                        </p:cTn>
                                        <p:tgtEl>
                                          <p:spTgt spid="4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4" presetClass="entr" presetSubtype="10" fill="hold" nodeType="clickEffect">
                                  <p:stCondLst>
                                    <p:cond delay="0"/>
                                  </p:stCondLst>
                                  <p:childTnLst>
                                    <p:set>
                                      <p:cBhvr>
                                        <p:cTn id="56" dur="1" fill="hold">
                                          <p:stCondLst>
                                            <p:cond delay="0"/>
                                          </p:stCondLst>
                                        </p:cTn>
                                        <p:tgtEl>
                                          <p:spTgt spid="49"/>
                                        </p:tgtEl>
                                        <p:attrNameLst>
                                          <p:attrName>style.visibility</p:attrName>
                                        </p:attrNameLst>
                                      </p:cBhvr>
                                      <p:to>
                                        <p:strVal val="visible"/>
                                      </p:to>
                                    </p:set>
                                    <p:animEffect transition="in" filter="randombar(horizontal)">
                                      <p:cBhvr>
                                        <p:cTn id="57" dur="500"/>
                                        <p:tgtEl>
                                          <p:spTgt spid="49"/>
                                        </p:tgtEl>
                                      </p:cBhvr>
                                    </p:animEffect>
                                  </p:childTnLst>
                                </p:cTn>
                              </p:par>
                              <p:par>
                                <p:cTn id="58" presetID="14" presetClass="entr" presetSubtype="10" fill="hold" grpId="0" nodeType="withEffect">
                                  <p:stCondLst>
                                    <p:cond delay="0"/>
                                  </p:stCondLst>
                                  <p:childTnLst>
                                    <p:set>
                                      <p:cBhvr>
                                        <p:cTn id="59" dur="1" fill="hold">
                                          <p:stCondLst>
                                            <p:cond delay="0"/>
                                          </p:stCondLst>
                                        </p:cTn>
                                        <p:tgtEl>
                                          <p:spTgt spid="51"/>
                                        </p:tgtEl>
                                        <p:attrNameLst>
                                          <p:attrName>style.visibility</p:attrName>
                                        </p:attrNameLst>
                                      </p:cBhvr>
                                      <p:to>
                                        <p:strVal val="visible"/>
                                      </p:to>
                                    </p:set>
                                    <p:animEffect transition="in" filter="randombar(horizontal)">
                                      <p:cBhvr>
                                        <p:cTn id="60" dur="500"/>
                                        <p:tgtEl>
                                          <p:spTgt spid="51"/>
                                        </p:tgtEl>
                                      </p:cBhvr>
                                    </p:animEffect>
                                  </p:childTnLst>
                                </p:cTn>
                              </p:par>
                              <p:par>
                                <p:cTn id="61" presetID="14" presetClass="entr" presetSubtype="10" fill="hold" nodeType="withEffect">
                                  <p:stCondLst>
                                    <p:cond delay="0"/>
                                  </p:stCondLst>
                                  <p:childTnLst>
                                    <p:set>
                                      <p:cBhvr>
                                        <p:cTn id="62" dur="1" fill="hold">
                                          <p:stCondLst>
                                            <p:cond delay="0"/>
                                          </p:stCondLst>
                                        </p:cTn>
                                        <p:tgtEl>
                                          <p:spTgt spid="50"/>
                                        </p:tgtEl>
                                        <p:attrNameLst>
                                          <p:attrName>style.visibility</p:attrName>
                                        </p:attrNameLst>
                                      </p:cBhvr>
                                      <p:to>
                                        <p:strVal val="visible"/>
                                      </p:to>
                                    </p:set>
                                    <p:animEffect transition="in" filter="randombar(horizontal)">
                                      <p:cBhvr>
                                        <p:cTn id="63" dur="500"/>
                                        <p:tgtEl>
                                          <p:spTgt spid="50"/>
                                        </p:tgtEl>
                                      </p:cBhvr>
                                    </p:animEffect>
                                  </p:childTnLst>
                                </p:cTn>
                              </p:par>
                              <p:par>
                                <p:cTn id="64" presetID="14" presetClass="entr" presetSubtype="10" fill="hold" nodeType="withEffect">
                                  <p:stCondLst>
                                    <p:cond delay="0"/>
                                  </p:stCondLst>
                                  <p:childTnLst>
                                    <p:set>
                                      <p:cBhvr>
                                        <p:cTn id="65" dur="1" fill="hold">
                                          <p:stCondLst>
                                            <p:cond delay="0"/>
                                          </p:stCondLst>
                                        </p:cTn>
                                        <p:tgtEl>
                                          <p:spTgt spid="52"/>
                                        </p:tgtEl>
                                        <p:attrNameLst>
                                          <p:attrName>style.visibility</p:attrName>
                                        </p:attrNameLst>
                                      </p:cBhvr>
                                      <p:to>
                                        <p:strVal val="visible"/>
                                      </p:to>
                                    </p:set>
                                    <p:animEffect transition="in" filter="randombar(horizontal)">
                                      <p:cBhvr>
                                        <p:cTn id="66" dur="500"/>
                                        <p:tgtEl>
                                          <p:spTgt spid="52"/>
                                        </p:tgtEl>
                                      </p:cBhvr>
                                    </p:animEffect>
                                  </p:childTnLst>
                                </p:cTn>
                              </p:par>
                              <p:par>
                                <p:cTn id="67" presetID="14" presetClass="entr" presetSubtype="10" fill="hold" nodeType="withEffect">
                                  <p:stCondLst>
                                    <p:cond delay="0"/>
                                  </p:stCondLst>
                                  <p:childTnLst>
                                    <p:set>
                                      <p:cBhvr>
                                        <p:cTn id="68" dur="1" fill="hold">
                                          <p:stCondLst>
                                            <p:cond delay="0"/>
                                          </p:stCondLst>
                                        </p:cTn>
                                        <p:tgtEl>
                                          <p:spTgt spid="54"/>
                                        </p:tgtEl>
                                        <p:attrNameLst>
                                          <p:attrName>style.visibility</p:attrName>
                                        </p:attrNameLst>
                                      </p:cBhvr>
                                      <p:to>
                                        <p:strVal val="visible"/>
                                      </p:to>
                                    </p:set>
                                    <p:animEffect transition="in" filter="randombar(horizontal)">
                                      <p:cBhvr>
                                        <p:cTn id="69" dur="500"/>
                                        <p:tgtEl>
                                          <p:spTgt spid="54"/>
                                        </p:tgtEl>
                                      </p:cBhvr>
                                    </p:animEffect>
                                  </p:childTnLst>
                                </p:cTn>
                              </p:par>
                              <p:par>
                                <p:cTn id="70" presetID="14" presetClass="entr" presetSubtype="10" fill="hold" nodeType="with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randombar(horizontal)">
                                      <p:cBhvr>
                                        <p:cTn id="72" dur="500"/>
                                        <p:tgtEl>
                                          <p:spTgt spid="5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down)">
                                      <p:cBhvr>
                                        <p:cTn id="75"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51" grpId="0"/>
      <p:bldP spid="55" grpId="0"/>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组合 18">
            <a:extLst>
              <a:ext uri="{FF2B5EF4-FFF2-40B4-BE49-F238E27FC236}">
                <a16:creationId xmlns:a16="http://schemas.microsoft.com/office/drawing/2014/main" xmlns="" id="{047C741B-95F5-408B-BB80-5C35ABAA5DB5}"/>
              </a:ext>
            </a:extLst>
          </p:cNvPr>
          <p:cNvGrpSpPr/>
          <p:nvPr/>
        </p:nvGrpSpPr>
        <p:grpSpPr>
          <a:xfrm>
            <a:off x="838200" y="1159437"/>
            <a:ext cx="6214025" cy="4449699"/>
            <a:chOff x="872575" y="1000462"/>
            <a:chExt cx="6214025" cy="4449699"/>
          </a:xfrm>
        </p:grpSpPr>
        <p:grpSp>
          <p:nvGrpSpPr>
            <p:cNvPr id="14" name="组合 19">
              <a:extLst>
                <a:ext uri="{FF2B5EF4-FFF2-40B4-BE49-F238E27FC236}">
                  <a16:creationId xmlns:a16="http://schemas.microsoft.com/office/drawing/2014/main" xmlns="" id="{79A67909-5F00-45B3-9749-A2458C4E20C9}"/>
                </a:ext>
              </a:extLst>
            </p:cNvPr>
            <p:cNvGrpSpPr/>
            <p:nvPr/>
          </p:nvGrpSpPr>
          <p:grpSpPr>
            <a:xfrm>
              <a:off x="1220964" y="2210239"/>
              <a:ext cx="5865636" cy="3239922"/>
              <a:chOff x="1828800" y="932842"/>
              <a:chExt cx="8333732" cy="4246864"/>
            </a:xfrm>
            <a:effectLst>
              <a:outerShdw blurRad="50800" dist="38100" dir="5400000" algn="t" rotWithShape="0">
                <a:prstClr val="black">
                  <a:alpha val="40000"/>
                </a:prstClr>
              </a:outerShdw>
            </a:effectLst>
          </p:grpSpPr>
          <p:sp>
            <p:nvSpPr>
              <p:cNvPr id="16" name="圆角矩形 22">
                <a:extLst>
                  <a:ext uri="{FF2B5EF4-FFF2-40B4-BE49-F238E27FC236}">
                    <a16:creationId xmlns:a16="http://schemas.microsoft.com/office/drawing/2014/main" xmlns="" id="{EADC0020-C197-4A7D-8CF1-0D206F2947CB}"/>
                  </a:ext>
                </a:extLst>
              </p:cNvPr>
              <p:cNvSpPr/>
              <p:nvPr/>
            </p:nvSpPr>
            <p:spPr>
              <a:xfrm flipV="1">
                <a:off x="1828800" y="932842"/>
                <a:ext cx="8333732" cy="4246864"/>
              </a:xfrm>
              <a:prstGeom prst="roundRect">
                <a:avLst>
                  <a:gd name="adj" fmla="val 8395"/>
                </a:avLst>
              </a:prstGeom>
              <a:solidFill>
                <a:sysClr val="window" lastClr="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sp>
            <p:nvSpPr>
              <p:cNvPr id="17" name="圆角矩形 39">
                <a:extLst>
                  <a:ext uri="{FF2B5EF4-FFF2-40B4-BE49-F238E27FC236}">
                    <a16:creationId xmlns:a16="http://schemas.microsoft.com/office/drawing/2014/main" xmlns="" id="{DFDCFE75-2A31-4646-B85C-625AB062B9A2}"/>
                  </a:ext>
                </a:extLst>
              </p:cNvPr>
              <p:cNvSpPr/>
              <p:nvPr/>
            </p:nvSpPr>
            <p:spPr>
              <a:xfrm flipV="1">
                <a:off x="1930550" y="1007532"/>
                <a:ext cx="8131406" cy="4119793"/>
              </a:xfrm>
              <a:prstGeom prst="roundRect">
                <a:avLst>
                  <a:gd name="adj" fmla="val 8395"/>
                </a:avLst>
              </a:prstGeom>
              <a:noFill/>
              <a:ln w="25400" cap="flat" cmpd="sng" algn="ctr">
                <a:solidFill>
                  <a:srgbClr val="F2DC8E"/>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grpSp>
        <p:pic>
          <p:nvPicPr>
            <p:cNvPr id="15" name="图片 20">
              <a:extLst>
                <a:ext uri="{FF2B5EF4-FFF2-40B4-BE49-F238E27FC236}">
                  <a16:creationId xmlns:a16="http://schemas.microsoft.com/office/drawing/2014/main" xmlns="" id="{BFE42199-EED9-438F-A4B0-3B33697313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575" y="1000462"/>
              <a:ext cx="1954430" cy="1646052"/>
            </a:xfrm>
            <a:prstGeom prst="rect">
              <a:avLst/>
            </a:prstGeom>
          </p:spPr>
        </p:pic>
      </p:grpSp>
      <p:pic>
        <p:nvPicPr>
          <p:cNvPr id="18" name="图片 42">
            <a:extLst>
              <a:ext uri="{FF2B5EF4-FFF2-40B4-BE49-F238E27FC236}">
                <a16:creationId xmlns:a16="http://schemas.microsoft.com/office/drawing/2014/main" xmlns="" id="{32C5983E-5EDA-4EFE-AA82-3C6FC3AA7B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62410" y="2894233"/>
            <a:ext cx="5529590" cy="2946635"/>
          </a:xfrm>
          <a:prstGeom prst="rect">
            <a:avLst/>
          </a:prstGeom>
        </p:spPr>
      </p:pic>
      <p:pic>
        <p:nvPicPr>
          <p:cNvPr id="19" name="图片 1">
            <a:extLst>
              <a:ext uri="{FF2B5EF4-FFF2-40B4-BE49-F238E27FC236}">
                <a16:creationId xmlns:a16="http://schemas.microsoft.com/office/drawing/2014/main" xmlns="" id="{FB87C85B-3C08-46FB-ABB1-52696B4812C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62128" y="469498"/>
            <a:ext cx="4449978" cy="1137452"/>
          </a:xfrm>
          <a:prstGeom prst="rect">
            <a:avLst/>
          </a:prstGeom>
        </p:spPr>
      </p:pic>
      <p:sp>
        <p:nvSpPr>
          <p:cNvPr id="20" name="TextBox 19">
            <a:extLst>
              <a:ext uri="{FF2B5EF4-FFF2-40B4-BE49-F238E27FC236}">
                <a16:creationId xmlns:a16="http://schemas.microsoft.com/office/drawing/2014/main" xmlns="" id="{2309B9FA-85AA-4D0F-9F51-2C730A478D35}"/>
              </a:ext>
            </a:extLst>
          </p:cNvPr>
          <p:cNvSpPr txBox="1"/>
          <p:nvPr/>
        </p:nvSpPr>
        <p:spPr>
          <a:xfrm>
            <a:off x="4817042" y="770905"/>
            <a:ext cx="3219728" cy="584775"/>
          </a:xfrm>
          <a:prstGeom prst="rect">
            <a:avLst/>
          </a:prstGeom>
          <a:noFill/>
        </p:spPr>
        <p:txBody>
          <a:bodyPr wrap="none" rtlCol="0">
            <a:spAutoFit/>
          </a:bodyPr>
          <a:lstStyle/>
          <a:p>
            <a:pPr>
              <a:defRPr/>
            </a:pP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Tiêu</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chí</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đánh</a:t>
            </a:r>
            <a:r>
              <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 </a:t>
            </a:r>
            <a:r>
              <a:rPr lang="en-US" sz="3200" b="1" dirty="0" err="1">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rPr>
              <a:t>giá</a:t>
            </a:r>
            <a:endParaRPr lang="en-US" sz="3200" b="1" dirty="0">
              <a:solidFill>
                <a:srgbClr val="12735D"/>
              </a:solidFill>
              <a:effectLst>
                <a:glow rad="63500">
                  <a:srgbClr val="F79646">
                    <a:satMod val="175000"/>
                    <a:alpha val="40000"/>
                  </a:srgbClr>
                </a:glow>
              </a:effectLst>
              <a:latin typeface="Times New Roman" pitchFamily="18" charset="0"/>
              <a:ea typeface="字魂59号-创粗黑"/>
              <a:cs typeface="Times New Roman" pitchFamily="18" charset="0"/>
            </a:endParaRPr>
          </a:p>
        </p:txBody>
      </p:sp>
      <p:sp>
        <p:nvSpPr>
          <p:cNvPr id="21" name="Rectangle 20">
            <a:extLst>
              <a:ext uri="{FF2B5EF4-FFF2-40B4-BE49-F238E27FC236}">
                <a16:creationId xmlns:a16="http://schemas.microsoft.com/office/drawing/2014/main" xmlns="" id="{70C586B3-2380-406E-BB37-CA3DF8FD6448}"/>
              </a:ext>
            </a:extLst>
          </p:cNvPr>
          <p:cNvSpPr/>
          <p:nvPr/>
        </p:nvSpPr>
        <p:spPr>
          <a:xfrm>
            <a:off x="1374036" y="2840177"/>
            <a:ext cx="3809056" cy="584775"/>
          </a:xfrm>
          <a:prstGeom prst="rect">
            <a:avLst/>
          </a:prstGeom>
        </p:spPr>
        <p:txBody>
          <a:bodyPr wrap="none">
            <a:spAutoFit/>
          </a:bodyPr>
          <a:lstStyle/>
          <a:p>
            <a:pPr>
              <a:defRPr/>
            </a:pPr>
            <a:r>
              <a:rPr lang="fi-FI" sz="3200" dirty="0">
                <a:solidFill>
                  <a:srgbClr val="E53238">
                    <a:lumMod val="75000"/>
                  </a:srgbClr>
                </a:solidFill>
                <a:ea typeface="微软雅黑"/>
                <a:cs typeface="Calibri" panose="020F0502020204030204" pitchFamily="34" charset="0"/>
              </a:rPr>
              <a:t>1. Sai không quá 5 lỗi </a:t>
            </a:r>
          </a:p>
        </p:txBody>
      </p:sp>
      <p:sp>
        <p:nvSpPr>
          <p:cNvPr id="22" name="Rectangle 21">
            <a:extLst>
              <a:ext uri="{FF2B5EF4-FFF2-40B4-BE49-F238E27FC236}">
                <a16:creationId xmlns:a16="http://schemas.microsoft.com/office/drawing/2014/main" xmlns="" id="{77B86663-B2A0-4F62-912E-C3508F74B3C7}"/>
              </a:ext>
            </a:extLst>
          </p:cNvPr>
          <p:cNvSpPr/>
          <p:nvPr/>
        </p:nvSpPr>
        <p:spPr>
          <a:xfrm>
            <a:off x="1325912" y="3716451"/>
            <a:ext cx="4952253" cy="584775"/>
          </a:xfrm>
          <a:prstGeom prst="rect">
            <a:avLst/>
          </a:prstGeom>
        </p:spPr>
        <p:txBody>
          <a:bodyPr wrap="none">
            <a:spAutoFit/>
          </a:bodyPr>
          <a:lstStyle/>
          <a:p>
            <a:pPr defTabSz="457200">
              <a:defRPr/>
            </a:pPr>
            <a:r>
              <a:rPr lang="en-US" sz="3200" dirty="0">
                <a:solidFill>
                  <a:srgbClr val="0064D2">
                    <a:lumMod val="75000"/>
                  </a:srgbClr>
                </a:solidFill>
                <a:ea typeface="微软雅黑"/>
                <a:cs typeface="Calibri" panose="020F0502020204030204" pitchFamily="34" charset="0"/>
              </a:rPr>
              <a:t>2. </a:t>
            </a:r>
            <a:r>
              <a:rPr lang="en-US" sz="3200" dirty="0" err="1">
                <a:solidFill>
                  <a:srgbClr val="0064D2">
                    <a:lumMod val="75000"/>
                  </a:srgbClr>
                </a:solidFill>
                <a:ea typeface="微软雅黑"/>
                <a:cs typeface="Calibri" panose="020F0502020204030204" pitchFamily="34" charset="0"/>
              </a:rPr>
              <a:t>Chữ</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viết</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rõ</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ràng</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sạch</a:t>
            </a:r>
            <a:r>
              <a:rPr lang="en-US" sz="3200" dirty="0">
                <a:solidFill>
                  <a:srgbClr val="0064D2">
                    <a:lumMod val="75000"/>
                  </a:srgbClr>
                </a:solidFill>
                <a:ea typeface="微软雅黑"/>
                <a:cs typeface="Calibri" panose="020F0502020204030204" pitchFamily="34" charset="0"/>
              </a:rPr>
              <a:t> </a:t>
            </a:r>
            <a:r>
              <a:rPr lang="en-US" sz="3200" dirty="0" err="1">
                <a:solidFill>
                  <a:srgbClr val="0064D2">
                    <a:lumMod val="75000"/>
                  </a:srgbClr>
                </a:solidFill>
                <a:ea typeface="微软雅黑"/>
                <a:cs typeface="Calibri" panose="020F0502020204030204" pitchFamily="34" charset="0"/>
              </a:rPr>
              <a:t>đẹp</a:t>
            </a:r>
            <a:endParaRPr lang="en-US" sz="3200" dirty="0">
              <a:solidFill>
                <a:srgbClr val="0064D2">
                  <a:lumMod val="75000"/>
                </a:srgbClr>
              </a:solidFill>
              <a:ea typeface="微软雅黑"/>
              <a:cs typeface="Calibri" panose="020F0502020204030204" pitchFamily="34" charset="0"/>
            </a:endParaRPr>
          </a:p>
        </p:txBody>
      </p:sp>
      <p:sp>
        <p:nvSpPr>
          <p:cNvPr id="23" name="Rectangle 22">
            <a:extLst>
              <a:ext uri="{FF2B5EF4-FFF2-40B4-BE49-F238E27FC236}">
                <a16:creationId xmlns:a16="http://schemas.microsoft.com/office/drawing/2014/main" xmlns="" id="{E1DC447B-E158-4F39-BA9E-E7A089840777}"/>
              </a:ext>
            </a:extLst>
          </p:cNvPr>
          <p:cNvSpPr/>
          <p:nvPr/>
        </p:nvSpPr>
        <p:spPr>
          <a:xfrm>
            <a:off x="1331084" y="4490920"/>
            <a:ext cx="4769832" cy="584775"/>
          </a:xfrm>
          <a:prstGeom prst="rect">
            <a:avLst/>
          </a:prstGeom>
        </p:spPr>
        <p:txBody>
          <a:bodyPr wrap="none">
            <a:spAutoFit/>
          </a:bodyPr>
          <a:lstStyle/>
          <a:p>
            <a:pPr defTabSz="457200">
              <a:defRPr/>
            </a:pPr>
            <a:r>
              <a:rPr lang="en-US" sz="3200" dirty="0">
                <a:solidFill>
                  <a:srgbClr val="00B050"/>
                </a:solidFill>
                <a:ea typeface="微软雅黑"/>
                <a:cs typeface="Calibri" panose="020F0502020204030204" pitchFamily="34" charset="0"/>
              </a:rPr>
              <a:t>3. </a:t>
            </a:r>
            <a:r>
              <a:rPr lang="en-US" sz="3200" dirty="0" err="1">
                <a:solidFill>
                  <a:srgbClr val="00B050"/>
                </a:solidFill>
                <a:ea typeface="微软雅黑"/>
                <a:cs typeface="Calibri" panose="020F0502020204030204" pitchFamily="34" charset="0"/>
              </a:rPr>
              <a:t>Trình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bày</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đúng</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hình</a:t>
            </a:r>
            <a:r>
              <a:rPr lang="en-US" sz="3200" dirty="0">
                <a:solidFill>
                  <a:srgbClr val="00B050"/>
                </a:solidFill>
                <a:ea typeface="微软雅黑"/>
                <a:cs typeface="Calibri" panose="020F0502020204030204" pitchFamily="34" charset="0"/>
              </a:rPr>
              <a:t> </a:t>
            </a:r>
            <a:r>
              <a:rPr lang="en-US" sz="3200" dirty="0" err="1">
                <a:solidFill>
                  <a:srgbClr val="00B050"/>
                </a:solidFill>
                <a:ea typeface="微软雅黑"/>
                <a:cs typeface="Calibri" panose="020F0502020204030204" pitchFamily="34" charset="0"/>
              </a:rPr>
              <a:t>thức</a:t>
            </a:r>
            <a:endParaRPr lang="en-US" sz="3200" dirty="0">
              <a:solidFill>
                <a:srgbClr val="00B050"/>
              </a:solidFill>
              <a:ea typeface="微软雅黑"/>
              <a:cs typeface="Calibri" panose="020F0502020204030204" pitchFamily="34" charset="0"/>
            </a:endParaRPr>
          </a:p>
        </p:txBody>
      </p:sp>
      <p:pic>
        <p:nvPicPr>
          <p:cNvPr id="24" name="Picture 12">
            <a:extLst>
              <a:ext uri="{FF2B5EF4-FFF2-40B4-BE49-F238E27FC236}">
                <a16:creationId xmlns:a16="http://schemas.microsoft.com/office/drawing/2014/main" xmlns="" id="{DB76D5B8-1BEF-4759-B872-541175AD231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183474" y="3049184"/>
            <a:ext cx="548603" cy="565041"/>
          </a:xfrm>
          <a:prstGeom prst="rect">
            <a:avLst/>
          </a:prstGeom>
        </p:spPr>
      </p:pic>
      <p:pic>
        <p:nvPicPr>
          <p:cNvPr id="25" name="Picture 12">
            <a:extLst>
              <a:ext uri="{FF2B5EF4-FFF2-40B4-BE49-F238E27FC236}">
                <a16:creationId xmlns:a16="http://schemas.microsoft.com/office/drawing/2014/main" xmlns="" id="{26A6A777-EA1D-4B6E-855C-AB2D570F06B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76435" y="3936593"/>
            <a:ext cx="548603" cy="565041"/>
          </a:xfrm>
          <a:prstGeom prst="rect">
            <a:avLst/>
          </a:prstGeom>
        </p:spPr>
      </p:pic>
      <p:pic>
        <p:nvPicPr>
          <p:cNvPr id="26" name="Picture 12">
            <a:extLst>
              <a:ext uri="{FF2B5EF4-FFF2-40B4-BE49-F238E27FC236}">
                <a16:creationId xmlns:a16="http://schemas.microsoft.com/office/drawing/2014/main" xmlns="" id="{B3AE2C01-97E0-4C58-BA50-2384914304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6113807" y="4839466"/>
            <a:ext cx="548603" cy="565041"/>
          </a:xfrm>
          <a:prstGeom prst="rect">
            <a:avLst/>
          </a:prstGeom>
        </p:spPr>
      </p:pic>
    </p:spTree>
    <p:extLst>
      <p:ext uri="{BB962C8B-B14F-4D97-AF65-F5344CB8AC3E}">
        <p14:creationId xmlns:p14="http://schemas.microsoft.com/office/powerpoint/2010/main" val="14736003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 calcmode="lin" valueType="num">
                                      <p:cBhvr>
                                        <p:cTn id="12" dur="500" fill="hold"/>
                                        <p:tgtEl>
                                          <p:spTgt spid="20"/>
                                        </p:tgtEl>
                                        <p:attrNameLst>
                                          <p:attrName>ppt_w</p:attrName>
                                        </p:attrNameLst>
                                      </p:cBhvr>
                                      <p:tavLst>
                                        <p:tav tm="0">
                                          <p:val>
                                            <p:fltVal val="0"/>
                                          </p:val>
                                        </p:tav>
                                        <p:tav tm="100000">
                                          <p:val>
                                            <p:strVal val="#ppt_w"/>
                                          </p:val>
                                        </p:tav>
                                      </p:tavLst>
                                    </p:anim>
                                    <p:anim calcmode="lin" valueType="num">
                                      <p:cBhvr>
                                        <p:cTn id="13" dur="500" fill="hold"/>
                                        <p:tgtEl>
                                          <p:spTgt spid="20"/>
                                        </p:tgtEl>
                                        <p:attrNameLst>
                                          <p:attrName>ppt_h</p:attrName>
                                        </p:attrNameLst>
                                      </p:cBhvr>
                                      <p:tavLst>
                                        <p:tav tm="0">
                                          <p:val>
                                            <p:fltVal val="0"/>
                                          </p:val>
                                        </p:tav>
                                        <p:tav tm="100000">
                                          <p:val>
                                            <p:strVal val="#ppt_h"/>
                                          </p:val>
                                        </p:tav>
                                      </p:tavLst>
                                    </p:anim>
                                    <p:animEffect transition="in" filter="fade">
                                      <p:cBhvr>
                                        <p:cTn id="14" dur="500"/>
                                        <p:tgtEl>
                                          <p:spTgt spid="20"/>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 calcmode="lin" valueType="num">
                                      <p:cBhvr additive="base">
                                        <p:cTn id="23" dur="500" fill="hold"/>
                                        <p:tgtEl>
                                          <p:spTgt spid="13"/>
                                        </p:tgtEl>
                                        <p:attrNameLst>
                                          <p:attrName>ppt_x</p:attrName>
                                        </p:attrNameLst>
                                      </p:cBhvr>
                                      <p:tavLst>
                                        <p:tav tm="0">
                                          <p:val>
                                            <p:strVal val="#ppt_x"/>
                                          </p:val>
                                        </p:tav>
                                        <p:tav tm="100000">
                                          <p:val>
                                            <p:strVal val="#ppt_x"/>
                                          </p:val>
                                        </p:tav>
                                      </p:tavLst>
                                    </p:anim>
                                    <p:anim calcmode="lin" valueType="num">
                                      <p:cBhvr additive="base">
                                        <p:cTn id="2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barn(inVertical)">
                                      <p:cBhvr>
                                        <p:cTn id="29" dur="500"/>
                                        <p:tgtEl>
                                          <p:spTgt spid="21"/>
                                        </p:tgtEl>
                                      </p:cBhvr>
                                    </p:animEffect>
                                  </p:childTnLst>
                                </p:cTn>
                              </p:par>
                              <p:par>
                                <p:cTn id="30" presetID="16" presetClass="entr" presetSubtype="21"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barn(inVertic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par>
                                <p:cTn id="38" presetID="16" presetClass="entr" presetSubtype="21" fill="hold"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barn(inVertical)">
                                      <p:cBhvr>
                                        <p:cTn id="40" dur="5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barn(inVertical)">
                                      <p:cBhvr>
                                        <p:cTn id="4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60A4A5BE-5F84-41B7-B285-9912020AC94C}"/>
              </a:ext>
            </a:extLst>
          </p:cNvPr>
          <p:cNvGrpSpPr/>
          <p:nvPr/>
        </p:nvGrpSpPr>
        <p:grpSpPr>
          <a:xfrm>
            <a:off x="1509007" y="440588"/>
            <a:ext cx="9173985" cy="1151724"/>
            <a:chOff x="76504" y="514663"/>
            <a:chExt cx="7485060" cy="5687287"/>
          </a:xfrm>
          <a:solidFill>
            <a:sysClr val="window" lastClr="FFFFFF"/>
          </a:solidFill>
        </p:grpSpPr>
        <p:sp>
          <p:nvSpPr>
            <p:cNvPr id="14" name="Rectangle: Rounded Corners 13">
              <a:extLst>
                <a:ext uri="{FF2B5EF4-FFF2-40B4-BE49-F238E27FC236}">
                  <a16:creationId xmlns:a16="http://schemas.microsoft.com/office/drawing/2014/main" xmlns="" id="{7A45C0FB-14EF-4D88-B842-4DDA3951680A}"/>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sp>
          <p:nvSpPr>
            <p:cNvPr id="15" name="Rectangle: Rounded Corners 14">
              <a:extLst>
                <a:ext uri="{FF2B5EF4-FFF2-40B4-BE49-F238E27FC236}">
                  <a16:creationId xmlns:a16="http://schemas.microsoft.com/office/drawing/2014/main" xmlns="" id="{DE7E121D-7542-48FC-9897-D3A45EDE25D5}"/>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6" name="Rectangle: Rounded Corners 15">
              <a:extLst>
                <a:ext uri="{FF2B5EF4-FFF2-40B4-BE49-F238E27FC236}">
                  <a16:creationId xmlns:a16="http://schemas.microsoft.com/office/drawing/2014/main" xmlns="" id="{1E3613B7-E938-423D-8EDB-D5C7AF59722B}"/>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a typeface="字魂59号-创粗黑"/>
                <a:cs typeface="+mn-cs"/>
              </a:endParaRPr>
            </a:p>
          </p:txBody>
        </p:sp>
        <p:sp>
          <p:nvSpPr>
            <p:cNvPr id="17" name="Rectangle: Rounded Corners 16">
              <a:extLst>
                <a:ext uri="{FF2B5EF4-FFF2-40B4-BE49-F238E27FC236}">
                  <a16:creationId xmlns:a16="http://schemas.microsoft.com/office/drawing/2014/main" xmlns="" id="{E5DA9ED6-A769-4BCD-90C5-2348A0C7051A}"/>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cmpd="sng" algn="ctr">
              <a:solidFill>
                <a:srgbClr val="F79646"/>
              </a:solidFill>
              <a:prstDash val="solid"/>
              <a:extLst>
                <a:ext uri="{C807C97D-BFC1-408E-A445-0C87EB9F89A2}">
                  <ask:lineSketchStyleProps xmlns="" xmlns:ask="http://schemas.microsoft.com/office/drawing/2018/sketchyshapes" sd="3439500498">
                    <a:prstGeom prst="roundRect">
                      <a:avLst>
                        <a:gd name="adj" fmla="val 13003"/>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solidFill>
                <a:effectLst/>
                <a:uLnTx/>
                <a:uFillTx/>
                <a:ea typeface="字魂59号-创粗黑"/>
                <a:cs typeface="+mn-cs"/>
              </a:endParaRPr>
            </a:p>
          </p:txBody>
        </p:sp>
      </p:grpSp>
      <p:pic>
        <p:nvPicPr>
          <p:cNvPr id="18" name="图片 8">
            <a:extLst>
              <a:ext uri="{FF2B5EF4-FFF2-40B4-BE49-F238E27FC236}">
                <a16:creationId xmlns:a16="http://schemas.microsoft.com/office/drawing/2014/main" xmlns="" id="{F083CA24-275C-4BEF-A8D5-88ADE7F590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495" y="0"/>
            <a:ext cx="1548108" cy="1658198"/>
          </a:xfrm>
          <a:prstGeom prst="rect">
            <a:avLst/>
          </a:prstGeom>
        </p:spPr>
      </p:pic>
      <p:sp>
        <p:nvSpPr>
          <p:cNvPr id="19" name="TextBox 18">
            <a:extLst>
              <a:ext uri="{FF2B5EF4-FFF2-40B4-BE49-F238E27FC236}">
                <a16:creationId xmlns:a16="http://schemas.microsoft.com/office/drawing/2014/main" xmlns="" id="{9E36CF59-26E8-48AD-9BEA-E9073F53C20A}"/>
              </a:ext>
            </a:extLst>
          </p:cNvPr>
          <p:cNvSpPr txBox="1"/>
          <p:nvPr/>
        </p:nvSpPr>
        <p:spPr>
          <a:xfrm>
            <a:off x="1802753" y="527770"/>
            <a:ext cx="8245497" cy="1077218"/>
          </a:xfrm>
          <a:prstGeom prst="rect">
            <a:avLst/>
          </a:prstGeom>
          <a:noFill/>
        </p:spPr>
        <p:txBody>
          <a:bodyPr wrap="square">
            <a:spAutoFit/>
          </a:bodyPr>
          <a:lstStyle/>
          <a:p>
            <a:pPr algn="ctr"/>
            <a:r>
              <a:rPr lang="en-US" sz="3200" b="1" dirty="0">
                <a:solidFill>
                  <a:srgbClr val="F79646">
                    <a:lumMod val="50000"/>
                  </a:srgbClr>
                </a:solidFill>
                <a:ea typeface="字魂59号-创粗黑"/>
                <a:cs typeface="Calibri" panose="020F0502020204030204" pitchFamily="34" charset="0"/>
              </a:rPr>
              <a:t>2. </a:t>
            </a:r>
            <a:r>
              <a:rPr lang="vi-VN" sz="3200" b="1" dirty="0">
                <a:solidFill>
                  <a:srgbClr val="F79646">
                    <a:lumMod val="50000"/>
                  </a:srgbClr>
                </a:solidFill>
                <a:ea typeface="字魂59号-创粗黑"/>
                <a:cs typeface="Calibri" panose="020F0502020204030204" pitchFamily="34" charset="0"/>
              </a:rPr>
              <a:t>Lựa chọn một trong hai đề dưới đây, viết đoạn văn (4 – 5 câu) theo yêu cầu.</a:t>
            </a:r>
          </a:p>
        </p:txBody>
      </p:sp>
      <p:pic>
        <p:nvPicPr>
          <p:cNvPr id="3" name="Picture 2">
            <a:extLst>
              <a:ext uri="{FF2B5EF4-FFF2-40B4-BE49-F238E27FC236}">
                <a16:creationId xmlns:a16="http://schemas.microsoft.com/office/drawing/2014/main" xmlns="" id="{2CF248E6-B00F-44CD-81BE-A4405CCC58A1}"/>
              </a:ext>
            </a:extLst>
          </p:cNvPr>
          <p:cNvPicPr>
            <a:picLocks noChangeAspect="1"/>
          </p:cNvPicPr>
          <p:nvPr/>
        </p:nvPicPr>
        <p:blipFill>
          <a:blip r:embed="rId4"/>
          <a:stretch>
            <a:fillRect/>
          </a:stretch>
        </p:blipFill>
        <p:spPr>
          <a:xfrm>
            <a:off x="516467" y="1989606"/>
            <a:ext cx="11049000" cy="4340624"/>
          </a:xfrm>
          <a:prstGeom prst="rect">
            <a:avLst/>
          </a:prstGeom>
        </p:spPr>
      </p:pic>
    </p:spTree>
    <p:extLst>
      <p:ext uri="{BB962C8B-B14F-4D97-AF65-F5344CB8AC3E}">
        <p14:creationId xmlns:p14="http://schemas.microsoft.com/office/powerpoint/2010/main" val="1891799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52785" y="11791"/>
            <a:ext cx="11482165"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05125" y="1120372"/>
            <a:ext cx="8753475" cy="4708981"/>
          </a:xfrm>
          <a:prstGeom prst="rect">
            <a:avLst/>
          </a:prstGeom>
          <a:noFill/>
        </p:spPr>
        <p:txBody>
          <a:bodyPr wrap="square">
            <a:spAutoFit/>
          </a:bodyPr>
          <a:lstStyle/>
          <a:p>
            <a:pPr algn="just">
              <a:defRPr/>
            </a:pPr>
            <a:r>
              <a:rPr lang="vi-VN" sz="30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Thứ </a:t>
            </a:r>
            <a:r>
              <a:rPr lang="vi-V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Hai vừa rồi là một ngày đến trường vô cùng đặc biệt của em. Sáng hôm ấy, em đã đến sớm nhất lớp, quét dọn phòng học và lau bảng. Vào giờ học, cô giáo đã khen rằng hôm nay em trực nhật rất tốt. Sau đó, em còn được tham gia đóng kịch để kể lại câu chuyện Rùa và thỏ nữa. Em cảm thấy rất vui và em thầm hứa sẽ tích cực tham gia học tập và các hoạt động khác để nhận được nhiều lời khen hơn nữa.</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168953" y="1489703"/>
            <a:ext cx="2070045" cy="3139321"/>
          </a:xfrm>
          <a:prstGeom prst="rect">
            <a:avLst/>
          </a:prstGeom>
          <a:noFill/>
        </p:spPr>
        <p:txBody>
          <a:bodyPr wrap="square" rtlCol="0">
            <a:spAutoFit/>
          </a:bodyPr>
          <a:lstStyle/>
          <a:p>
            <a:pPr algn="ctr">
              <a:defRPr/>
            </a:pP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Bài</a:t>
            </a:r>
            <a:r>
              <a:rPr lang="en-US" sz="6600" dirty="0">
                <a:solidFill>
                  <a:srgbClr val="FF0C56"/>
                </a:solidFill>
                <a:effectLst>
                  <a:glow rad="127000">
                    <a:srgbClr val="FF6699">
                      <a:alpha val="50000"/>
                    </a:srgbClr>
                  </a:glow>
                </a:effectLst>
                <a:latin typeface="SVN-Redressed" panose="02040603050506020204" pitchFamily="18" charset="0"/>
                <a:ea typeface="Microsoft YaHei"/>
              </a:rPr>
              <a:t> </a:t>
            </a: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làm</a:t>
            </a:r>
            <a:r>
              <a:rPr lang="en-US" sz="6600" dirty="0">
                <a:solidFill>
                  <a:srgbClr val="FF0C56"/>
                </a:solidFill>
                <a:effectLst>
                  <a:glow rad="127000">
                    <a:srgbClr val="FF6699">
                      <a:alpha val="50000"/>
                    </a:srgbClr>
                  </a:glow>
                </a:effectLst>
                <a:latin typeface="SVN-Redressed" panose="02040603050506020204" pitchFamily="18" charset="0"/>
                <a:ea typeface="Microsoft YaHei"/>
              </a:rPr>
              <a:t> </a:t>
            </a:r>
            <a:r>
              <a:rPr lang="en-US" sz="6600" dirty="0" err="1">
                <a:solidFill>
                  <a:srgbClr val="FF0C56"/>
                </a:solidFill>
                <a:effectLst>
                  <a:glow rad="127000">
                    <a:srgbClr val="FF6699">
                      <a:alpha val="50000"/>
                    </a:srgbClr>
                  </a:glow>
                </a:effectLst>
                <a:latin typeface="SVN-Redressed" panose="02040603050506020204" pitchFamily="18" charset="0"/>
                <a:ea typeface="Microsoft YaHei"/>
              </a:rPr>
              <a:t>mẫu</a:t>
            </a:r>
            <a:endParaRPr lang="en-US" sz="6600" dirty="0">
              <a:solidFill>
                <a:srgbClr val="FF0C56"/>
              </a:solidFill>
              <a:effectLst>
                <a:glow rad="127000">
                  <a:srgbClr val="FF6699">
                    <a:alpha val="50000"/>
                  </a:srgbClr>
                </a:glow>
              </a:effectLst>
              <a:latin typeface="SVN-Redressed" panose="02040603050506020204" pitchFamily="18" charset="0"/>
              <a:ea typeface="Microsoft YaHei"/>
            </a:endParaRPr>
          </a:p>
        </p:txBody>
      </p:sp>
    </p:spTree>
    <p:extLst>
      <p:ext uri="{BB962C8B-B14F-4D97-AF65-F5344CB8AC3E}">
        <p14:creationId xmlns:p14="http://schemas.microsoft.com/office/powerpoint/2010/main" val="39066807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picture containing flower, picture frame&#10;&#10;Description automatically generated">
            <a:extLst>
              <a:ext uri="{FF2B5EF4-FFF2-40B4-BE49-F238E27FC236}">
                <a16:creationId xmlns:a16="http://schemas.microsoft.com/office/drawing/2014/main" xmlns="" id="{B25BCDE2-DA00-4541-BCAD-65A67D35B1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1151" y="11791"/>
            <a:ext cx="11413799" cy="6858000"/>
          </a:xfrm>
          <a:prstGeom prst="rect">
            <a:avLst/>
          </a:prstGeom>
        </p:spPr>
      </p:pic>
      <p:sp>
        <p:nvSpPr>
          <p:cNvPr id="11" name="TextBox 10">
            <a:extLst>
              <a:ext uri="{FF2B5EF4-FFF2-40B4-BE49-F238E27FC236}">
                <a16:creationId xmlns:a16="http://schemas.microsoft.com/office/drawing/2014/main" xmlns="" id="{C4C635C0-A708-42E8-A12F-F0EBE5DFD630}"/>
              </a:ext>
            </a:extLst>
          </p:cNvPr>
          <p:cNvSpPr txBox="1"/>
          <p:nvPr/>
        </p:nvSpPr>
        <p:spPr>
          <a:xfrm>
            <a:off x="2971800" y="1489703"/>
            <a:ext cx="8753475" cy="4031873"/>
          </a:xfrm>
          <a:prstGeom prst="rect">
            <a:avLst/>
          </a:prstGeom>
          <a:noFill/>
        </p:spPr>
        <p:txBody>
          <a:bodyPr wrap="square">
            <a:spAutoFit/>
          </a:bodyPr>
          <a:lstStyle/>
          <a:p>
            <a:pPr lvl="0" algn="just">
              <a:defRPr/>
            </a:pPr>
            <a:r>
              <a:rPr lang="vi-VN" sz="3200" b="1" smtClean="0">
                <a:solidFill>
                  <a:srgbClr val="002060"/>
                </a:solidFill>
                <a:latin typeface="Arial-Rounded" panose="020B0500000000000000" pitchFamily="34" charset="0"/>
                <a:ea typeface="Arial-Rounded" panose="020B0500000000000000" pitchFamily="34" charset="0"/>
                <a:cs typeface="Arial-Rounded" panose="020B0500000000000000" pitchFamily="34" charset="0"/>
              </a:rPr>
              <a:t>          Nam </a:t>
            </a:r>
            <a:r>
              <a:rPr lang="vi-VN" sz="32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là người bạn thân nhất của em. Nam là một người tốt bụng, luôn nhiệt tình giúp đỡ mọi người. Có lần, bút của em hết mực. Trong khi em còn đang loay hoay chưa biết phải làm thế nào thì Nam đã nhanh chóng lấy chiếc bút dự phòng của bạn ra cho em mượn. Em rất quý Nam và mong chúng em mãi là bạn thân của nhau.</a:t>
            </a:r>
          </a:p>
        </p:txBody>
      </p:sp>
      <p:sp>
        <p:nvSpPr>
          <p:cNvPr id="12" name="TextBox 11">
            <a:extLst>
              <a:ext uri="{FF2B5EF4-FFF2-40B4-BE49-F238E27FC236}">
                <a16:creationId xmlns:a16="http://schemas.microsoft.com/office/drawing/2014/main" xmlns="" id="{8312F526-E1DF-46AC-B170-170447A0D724}"/>
              </a:ext>
            </a:extLst>
          </p:cNvPr>
          <p:cNvSpPr txBox="1"/>
          <p:nvPr/>
        </p:nvSpPr>
        <p:spPr>
          <a:xfrm>
            <a:off x="-70330" y="1466800"/>
            <a:ext cx="2442818" cy="28623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Bài</a:t>
            </a:r>
            <a:r>
              <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làm</a:t>
            </a:r>
            <a:r>
              <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 </a:t>
            </a:r>
            <a:r>
              <a:rPr kumimoji="0" lang="en-US" sz="6000" b="0" i="0" u="none" strike="noStrike" kern="1200" cap="none" spc="0" normalizeH="0" baseline="0" noProof="0" dirty="0" err="1">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rPr>
              <a:t>mẫu</a:t>
            </a:r>
            <a:endParaRPr kumimoji="0" lang="en-US" sz="6000" b="0" i="0" u="none" strike="noStrike" kern="1200" cap="none" spc="0" normalizeH="0" baseline="0" noProof="0" dirty="0">
              <a:ln>
                <a:noFill/>
              </a:ln>
              <a:solidFill>
                <a:srgbClr val="FF0C56"/>
              </a:solidFill>
              <a:effectLst>
                <a:glow rad="127000">
                  <a:srgbClr val="FF6699">
                    <a:alpha val="50000"/>
                  </a:srgbClr>
                </a:glow>
              </a:effectLst>
              <a:uLnTx/>
              <a:uFillTx/>
              <a:latin typeface="SVN-Redressed" panose="02040603050506020204" pitchFamily="18" charset="0"/>
              <a:ea typeface="Microsoft YaHei"/>
              <a:cs typeface="+mn-cs"/>
            </a:endParaRPr>
          </a:p>
        </p:txBody>
      </p:sp>
    </p:spTree>
    <p:extLst>
      <p:ext uri="{BB962C8B-B14F-4D97-AF65-F5344CB8AC3E}">
        <p14:creationId xmlns:p14="http://schemas.microsoft.com/office/powerpoint/2010/main" val="20513847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2"/>
                                        </p:tgtEl>
                                        <p:attrNameLst>
                                          <p:attrName>ppt_y</p:attrName>
                                        </p:attrNameLst>
                                      </p:cBhvr>
                                      <p:tavLst>
                                        <p:tav tm="0">
                                          <p:val>
                                            <p:strVal val="#ppt_y"/>
                                          </p:val>
                                        </p:tav>
                                        <p:tav tm="100000">
                                          <p:val>
                                            <p:strVal val="#ppt_y"/>
                                          </p:val>
                                        </p:tav>
                                      </p:tavLst>
                                    </p:anim>
                                    <p:anim calcmode="lin" valueType="num">
                                      <p:cBhvr>
                                        <p:cTn id="9" dur="500" fill="hold"/>
                                        <p:tgtEl>
                                          <p:spTgt spid="1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2"/>
                                        </p:tgtEl>
                                      </p:cBhvr>
                                    </p:animEffect>
                                  </p:childTnLst>
                                </p:cTn>
                              </p:par>
                            </p:childTnLst>
                          </p:cTn>
                        </p:par>
                        <p:par>
                          <p:cTn id="12" fill="hold">
                            <p:stCondLst>
                              <p:cond delay="900"/>
                            </p:stCondLst>
                            <p:childTnLst>
                              <p:par>
                                <p:cTn id="13" presetID="21" presetClass="entr" presetSubtype="1"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heel(1)">
                                      <p:cBhvr>
                                        <p:cTn id="15" dur="750"/>
                                        <p:tgtEl>
                                          <p:spTgt spid="10"/>
                                        </p:tgtEl>
                                      </p:cBhvr>
                                    </p:animEffect>
                                  </p:childTnLst>
                                </p:cTn>
                              </p:par>
                            </p:childTnLst>
                          </p:cTn>
                        </p:par>
                        <p:par>
                          <p:cTn id="16" fill="hold">
                            <p:stCondLst>
                              <p:cond delay="1650"/>
                            </p:stCondLst>
                            <p:childTnLst>
                              <p:par>
                                <p:cTn id="17" presetID="22" presetClass="entr" presetSubtype="1"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xmlns="" id="{621997B4-268C-4C54-962E-F849F6821E22}"/>
              </a:ext>
            </a:extLst>
          </p:cNvPr>
          <p:cNvSpPr txBox="1"/>
          <p:nvPr/>
        </p:nvSpPr>
        <p:spPr>
          <a:xfrm>
            <a:off x="3376863" y="0"/>
            <a:ext cx="5438274" cy="1107996"/>
          </a:xfrm>
          <a:prstGeom prst="rect">
            <a:avLst/>
          </a:prstGeom>
          <a:noFill/>
        </p:spPr>
        <p:txBody>
          <a:bodyPr wrap="square" rtlCol="0">
            <a:spAutoFit/>
          </a:bodyPr>
          <a:lstStyle/>
          <a:p>
            <a:pPr algn="ctr">
              <a:defRPr/>
            </a:pPr>
            <a:r>
              <a:rPr lang="en-US" sz="6600" dirty="0" err="1">
                <a:solidFill>
                  <a:srgbClr val="AF06AA"/>
                </a:solidFill>
                <a:effectLst>
                  <a:glow rad="127000">
                    <a:srgbClr val="AF06AA">
                      <a:alpha val="30000"/>
                    </a:srgbClr>
                  </a:glow>
                </a:effectLst>
                <a:latin typeface="SVN-Redressed" panose="02040603050506020204" pitchFamily="18" charset="0"/>
              </a:rPr>
              <a:t>Trao</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đổi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bài</a:t>
            </a:r>
            <a:r>
              <a:rPr lang="en-US" sz="6600" dirty="0">
                <a:solidFill>
                  <a:srgbClr val="AF06AA"/>
                </a:solidFill>
                <a:effectLst>
                  <a:glow rad="127000">
                    <a:srgbClr val="AF06AA">
                      <a:alpha val="30000"/>
                    </a:srgbClr>
                  </a:glow>
                </a:effectLst>
                <a:latin typeface="SVN-Redressed" panose="02040603050506020204" pitchFamily="18" charset="0"/>
              </a:rPr>
              <a:t> </a:t>
            </a:r>
            <a:r>
              <a:rPr lang="en-US" sz="6600" dirty="0" err="1">
                <a:solidFill>
                  <a:srgbClr val="AF06AA"/>
                </a:solidFill>
                <a:effectLst>
                  <a:glow rad="127000">
                    <a:srgbClr val="AF06AA">
                      <a:alpha val="30000"/>
                    </a:srgbClr>
                  </a:glow>
                </a:effectLst>
                <a:latin typeface="SVN-Redressed" panose="02040603050506020204" pitchFamily="18" charset="0"/>
              </a:rPr>
              <a:t>viết</a:t>
            </a:r>
            <a:endParaRPr lang="en-US" sz="6600" dirty="0">
              <a:solidFill>
                <a:srgbClr val="AF06AA"/>
              </a:solidFill>
              <a:effectLst>
                <a:glow rad="127000">
                  <a:srgbClr val="AF06AA">
                    <a:alpha val="30000"/>
                  </a:srgbClr>
                </a:glow>
              </a:effectLst>
              <a:latin typeface="SVN-Redressed" panose="02040603050506020204" pitchFamily="18" charset="0"/>
            </a:endParaRPr>
          </a:p>
        </p:txBody>
      </p:sp>
      <p:grpSp>
        <p:nvGrpSpPr>
          <p:cNvPr id="20" name="Group 19">
            <a:extLst>
              <a:ext uri="{FF2B5EF4-FFF2-40B4-BE49-F238E27FC236}">
                <a16:creationId xmlns:a16="http://schemas.microsoft.com/office/drawing/2014/main" xmlns="" id="{41E9B176-71D1-4C62-8498-D7DB439C6AC8}"/>
              </a:ext>
            </a:extLst>
          </p:cNvPr>
          <p:cNvGrpSpPr/>
          <p:nvPr/>
        </p:nvGrpSpPr>
        <p:grpSpPr>
          <a:xfrm>
            <a:off x="731809" y="1087071"/>
            <a:ext cx="2935362" cy="2926080"/>
            <a:chOff x="1105147" y="1463040"/>
            <a:chExt cx="2935362" cy="2926080"/>
          </a:xfrm>
        </p:grpSpPr>
        <p:pic>
          <p:nvPicPr>
            <p:cNvPr id="21" name="Picture 20" descr="A picture containing icon&#10;&#10;Description automatically generated">
              <a:extLst>
                <a:ext uri="{FF2B5EF4-FFF2-40B4-BE49-F238E27FC236}">
                  <a16:creationId xmlns:a16="http://schemas.microsoft.com/office/drawing/2014/main" xmlns="" id="{D528A687-0C5B-4299-B972-924BA8F9A4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22" name="TextBox 21">
              <a:extLst>
                <a:ext uri="{FF2B5EF4-FFF2-40B4-BE49-F238E27FC236}">
                  <a16:creationId xmlns:a16="http://schemas.microsoft.com/office/drawing/2014/main" xmlns="" id="{9E475BB8-FD11-43D6-BAD9-1E66A0E304E5}"/>
                </a:ext>
              </a:extLst>
            </p:cNvPr>
            <p:cNvSpPr txBox="1"/>
            <p:nvPr/>
          </p:nvSpPr>
          <p:spPr>
            <a:xfrm>
              <a:off x="1399778" y="2177030"/>
              <a:ext cx="2346100" cy="1015663"/>
            </a:xfrm>
            <a:prstGeom prst="rect">
              <a:avLst/>
            </a:prstGeom>
            <a:noFill/>
          </p:spPr>
          <p:txBody>
            <a:bodyPr wrap="square">
              <a:spAutoFit/>
            </a:bodyPr>
            <a:lstStyle/>
            <a:p>
              <a:pPr algn="ctr">
                <a:defRPr/>
              </a:pPr>
              <a:r>
                <a:rPr lang="en-US" sz="3000" b="1" dirty="0" err="1">
                  <a:solidFill>
                    <a:srgbClr val="243F8B"/>
                  </a:solidFill>
                  <a:cs typeface="Calibri" panose="020F0502020204030204" pitchFamily="34" charset="0"/>
                </a:rPr>
                <a:t>Đoạn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văn</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đã</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đúng</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yêu</a:t>
              </a:r>
              <a:r>
                <a:rPr lang="en-US" sz="3000" b="1" dirty="0">
                  <a:solidFill>
                    <a:srgbClr val="243F8B"/>
                  </a:solidFill>
                  <a:cs typeface="Calibri" panose="020F0502020204030204" pitchFamily="34" charset="0"/>
                </a:rPr>
                <a:t> </a:t>
              </a:r>
              <a:r>
                <a:rPr lang="en-US" sz="3000" b="1" dirty="0" err="1">
                  <a:solidFill>
                    <a:srgbClr val="243F8B"/>
                  </a:solidFill>
                  <a:cs typeface="Calibri" panose="020F0502020204030204" pitchFamily="34" charset="0"/>
                </a:rPr>
                <a:t>cầu</a:t>
              </a:r>
              <a:endParaRPr lang="en-US" sz="3000" b="1" dirty="0">
                <a:solidFill>
                  <a:srgbClr val="243F8B"/>
                </a:solidFill>
                <a:cs typeface="Calibri" panose="020F0502020204030204" pitchFamily="34" charset="0"/>
              </a:endParaRPr>
            </a:p>
          </p:txBody>
        </p:sp>
      </p:grpSp>
      <p:grpSp>
        <p:nvGrpSpPr>
          <p:cNvPr id="23" name="Group 22">
            <a:extLst>
              <a:ext uri="{FF2B5EF4-FFF2-40B4-BE49-F238E27FC236}">
                <a16:creationId xmlns:a16="http://schemas.microsoft.com/office/drawing/2014/main" xmlns="" id="{42427A6A-AB97-4A9C-BDDB-A3BAD9404F70}"/>
              </a:ext>
            </a:extLst>
          </p:cNvPr>
          <p:cNvGrpSpPr/>
          <p:nvPr/>
        </p:nvGrpSpPr>
        <p:grpSpPr>
          <a:xfrm>
            <a:off x="4463844" y="982349"/>
            <a:ext cx="3898325" cy="2743200"/>
            <a:chOff x="4529959" y="951571"/>
            <a:chExt cx="3261464" cy="2743200"/>
          </a:xfrm>
        </p:grpSpPr>
        <p:pic>
          <p:nvPicPr>
            <p:cNvPr id="24" name="Picture 23" descr="A picture containing icon&#10;&#10;Description automatically generated">
              <a:extLst>
                <a:ext uri="{FF2B5EF4-FFF2-40B4-BE49-F238E27FC236}">
                  <a16:creationId xmlns:a16="http://schemas.microsoft.com/office/drawing/2014/main" xmlns="" id="{F24C189E-40D9-46B1-9A1B-56E07796B09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5" name="TextBox 24">
              <a:extLst>
                <a:ext uri="{FF2B5EF4-FFF2-40B4-BE49-F238E27FC236}">
                  <a16:creationId xmlns:a16="http://schemas.microsoft.com/office/drawing/2014/main" xmlns="" id="{246EC9E6-5200-46B7-AF69-0927EF7DFADB}"/>
                </a:ext>
              </a:extLst>
            </p:cNvPr>
            <p:cNvSpPr txBox="1"/>
            <p:nvPr/>
          </p:nvSpPr>
          <p:spPr>
            <a:xfrm>
              <a:off x="4856061" y="1684943"/>
              <a:ext cx="2935362" cy="1477328"/>
            </a:xfrm>
            <a:prstGeom prst="rect">
              <a:avLst/>
            </a:prstGeom>
            <a:noFill/>
          </p:spPr>
          <p:txBody>
            <a:bodyPr wrap="square">
              <a:spAutoFit/>
            </a:bodyPr>
            <a:lstStyle/>
            <a:p>
              <a:pPr algn="ctr">
                <a:defRPr/>
              </a:pPr>
              <a:r>
                <a:rPr lang="en-US" sz="3000" b="1" dirty="0" err="1">
                  <a:solidFill>
                    <a:srgbClr val="FF3300"/>
                  </a:solidFill>
                  <a:cs typeface="Calibri" panose="020F0502020204030204" pitchFamily="34" charset="0"/>
                </a:rPr>
                <a:t>Đoạn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có</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nhiều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câu</a:t>
              </a:r>
              <a:r>
                <a:rPr lang="en-US" sz="3000" b="1" dirty="0">
                  <a:solidFill>
                    <a:srgbClr val="FF3300"/>
                  </a:solidFill>
                  <a:cs typeface="Calibri" panose="020F0502020204030204" pitchFamily="34" charset="0"/>
                </a:rPr>
                <a:t> </a:t>
              </a:r>
              <a:r>
                <a:rPr lang="en-US" sz="3000" b="1" dirty="0" err="1">
                  <a:solidFill>
                    <a:srgbClr val="FF3300"/>
                  </a:solidFill>
                  <a:cs typeface="Calibri" panose="020F0502020204030204" pitchFamily="34" charset="0"/>
                </a:rPr>
                <a:t>văn</a:t>
              </a:r>
              <a:r>
                <a:rPr lang="en-US" sz="3000" b="1" dirty="0">
                  <a:solidFill>
                    <a:srgbClr val="FF3300"/>
                  </a:solidFill>
                  <a:cs typeface="Calibri" panose="020F0502020204030204" pitchFamily="34" charset="0"/>
                </a:rPr>
                <a:t> hay</a:t>
              </a: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dùng</a:t>
              </a:r>
              <a:r>
                <a:rPr lang="en-US" sz="3000" dirty="0">
                  <a:solidFill>
                    <a:prstClr val="black"/>
                  </a:solidFill>
                  <a:cs typeface="Calibri" panose="020F0502020204030204" pitchFamily="34" charset="0"/>
                </a:rPr>
                <a:t> </a:t>
              </a:r>
              <a:r>
                <a:rPr lang="en-US" sz="3000" dirty="0" err="1">
                  <a:solidFill>
                    <a:prstClr val="black"/>
                  </a:solidFill>
                  <a:cs typeface="Calibri" panose="020F0502020204030204" pitchFamily="34" charset="0"/>
                </a:rPr>
                <a:t>từ</a:t>
              </a:r>
              <a:r>
                <a:rPr lang="en-US" sz="3000" dirty="0">
                  <a:solidFill>
                    <a:prstClr val="black"/>
                  </a:solidFill>
                  <a:cs typeface="Calibri" panose="020F0502020204030204" pitchFamily="34" charset="0"/>
                </a:rPr>
                <a:t> hay)</a:t>
              </a:r>
            </a:p>
          </p:txBody>
        </p:sp>
      </p:grpSp>
      <p:grpSp>
        <p:nvGrpSpPr>
          <p:cNvPr id="26" name="Group 25">
            <a:extLst>
              <a:ext uri="{FF2B5EF4-FFF2-40B4-BE49-F238E27FC236}">
                <a16:creationId xmlns:a16="http://schemas.microsoft.com/office/drawing/2014/main" xmlns="" id="{700C8916-475E-4B4C-BD2C-BF360CCD7CFC}"/>
              </a:ext>
            </a:extLst>
          </p:cNvPr>
          <p:cNvGrpSpPr/>
          <p:nvPr/>
        </p:nvGrpSpPr>
        <p:grpSpPr>
          <a:xfrm>
            <a:off x="8617869" y="1315671"/>
            <a:ext cx="2961767" cy="2468880"/>
            <a:chOff x="8963158" y="1920240"/>
            <a:chExt cx="2961767" cy="2468880"/>
          </a:xfrm>
        </p:grpSpPr>
        <p:pic>
          <p:nvPicPr>
            <p:cNvPr id="27" name="Picture 26" descr="A picture containing icon&#10;&#10;Description automatically generated">
              <a:extLst>
                <a:ext uri="{FF2B5EF4-FFF2-40B4-BE49-F238E27FC236}">
                  <a16:creationId xmlns:a16="http://schemas.microsoft.com/office/drawing/2014/main" xmlns="" id="{5545B68C-A764-4DBF-BF50-56888BF6F94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8" name="TextBox 27">
              <a:extLst>
                <a:ext uri="{FF2B5EF4-FFF2-40B4-BE49-F238E27FC236}">
                  <a16:creationId xmlns:a16="http://schemas.microsoft.com/office/drawing/2014/main" xmlns="" id="{8CED8C8C-90CE-442C-93C3-FB157E935FD1}"/>
                </a:ext>
              </a:extLst>
            </p:cNvPr>
            <p:cNvSpPr txBox="1"/>
            <p:nvPr/>
          </p:nvSpPr>
          <p:spPr>
            <a:xfrm>
              <a:off x="9314724" y="2416016"/>
              <a:ext cx="2258633" cy="1477328"/>
            </a:xfrm>
            <a:prstGeom prst="rect">
              <a:avLst/>
            </a:prstGeom>
            <a:noFill/>
          </p:spPr>
          <p:txBody>
            <a:bodyPr wrap="square">
              <a:spAutoFit/>
            </a:bodyPr>
            <a:lstStyle/>
            <a:p>
              <a:pPr algn="ctr">
                <a:defRPr/>
              </a:pPr>
              <a:r>
                <a:rPr lang="en-US" sz="3000" b="1" dirty="0" err="1">
                  <a:solidFill>
                    <a:srgbClr val="FF0066"/>
                  </a:solidFill>
                  <a:cs typeface="Calibri" panose="020F0502020204030204" pitchFamily="34" charset="0"/>
                </a:rPr>
                <a:t>Đoạn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văn</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có</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sáng</a:t>
              </a:r>
              <a:r>
                <a:rPr lang="en-US" sz="3000" b="1" dirty="0">
                  <a:solidFill>
                    <a:srgbClr val="FF0066"/>
                  </a:solidFill>
                  <a:cs typeface="Calibri" panose="020F0502020204030204" pitchFamily="34" charset="0"/>
                </a:rPr>
                <a:t> </a:t>
              </a:r>
              <a:r>
                <a:rPr lang="en-US" sz="3000" b="1" dirty="0" err="1">
                  <a:solidFill>
                    <a:srgbClr val="FF0066"/>
                  </a:solidFill>
                  <a:cs typeface="Calibri" panose="020F0502020204030204" pitchFamily="34" charset="0"/>
                </a:rPr>
                <a:t>tạo</a:t>
              </a:r>
              <a:endParaRPr lang="en-US" sz="3000" b="1" dirty="0">
                <a:solidFill>
                  <a:srgbClr val="FF0066"/>
                </a:solidFill>
                <a:cs typeface="Calibri" panose="020F0502020204030204" pitchFamily="34" charset="0"/>
              </a:endParaRPr>
            </a:p>
            <a:p>
              <a:pPr algn="ctr">
                <a:defRPr/>
              </a:pPr>
              <a:r>
                <a:rPr lang="en-US" sz="3000" dirty="0">
                  <a:solidFill>
                    <a:prstClr val="black"/>
                  </a:solidFill>
                  <a:cs typeface="Calibri" panose="020F0502020204030204" pitchFamily="34" charset="0"/>
                </a:rPr>
                <a:t>(</a:t>
              </a:r>
              <a:r>
                <a:rPr lang="en-US" sz="3000" dirty="0" err="1">
                  <a:solidFill>
                    <a:prstClr val="black"/>
                  </a:solidFill>
                  <a:cs typeface="Calibri" panose="020F0502020204030204" pitchFamily="34" charset="0"/>
                </a:rPr>
                <a:t>thêm</a:t>
              </a:r>
              <a:r>
                <a:rPr lang="en-US" sz="3000" dirty="0">
                  <a:solidFill>
                    <a:prstClr val="black"/>
                  </a:solidFill>
                  <a:cs typeface="Calibri" panose="020F0502020204030204" pitchFamily="34" charset="0"/>
                </a:rPr>
                <a:t> ý </a:t>
              </a:r>
              <a:r>
                <a:rPr lang="en-US" sz="3000" dirty="0" err="1">
                  <a:solidFill>
                    <a:prstClr val="black"/>
                  </a:solidFill>
                  <a:cs typeface="Calibri" panose="020F0502020204030204" pitchFamily="34" charset="0"/>
                </a:rPr>
                <a:t>mới</a:t>
              </a:r>
              <a:r>
                <a:rPr lang="en-US" sz="3000" dirty="0">
                  <a:solidFill>
                    <a:prstClr val="black"/>
                  </a:solidFill>
                  <a:cs typeface="Calibri" panose="020F0502020204030204" pitchFamily="34" charset="0"/>
                </a:rPr>
                <a:t>)</a:t>
              </a:r>
            </a:p>
          </p:txBody>
        </p:sp>
      </p:grpSp>
      <p:pic>
        <p:nvPicPr>
          <p:cNvPr id="29" name="Picture 28" descr="A picture containing icon&#10;&#10;Description automatically generated">
            <a:extLst>
              <a:ext uri="{FF2B5EF4-FFF2-40B4-BE49-F238E27FC236}">
                <a16:creationId xmlns:a16="http://schemas.microsoft.com/office/drawing/2014/main" xmlns="" id="{A2FE90D3-EB15-4914-9D2D-A76DF46B2205}"/>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8800"/>
                    </a14:imgEffect>
                  </a14:imgLayer>
                </a14:imgProps>
              </a:ext>
              <a:ext uri="{28A0092B-C50C-407E-A947-70E740481C1C}">
                <a14:useLocalDpi xmlns:a14="http://schemas.microsoft.com/office/drawing/2010/main" val="0"/>
              </a:ext>
            </a:extLst>
          </a:blip>
          <a:srcRect l="7448" t="27182" r="3097" b="8653"/>
          <a:stretch/>
        </p:blipFill>
        <p:spPr>
          <a:xfrm>
            <a:off x="2796372" y="3680353"/>
            <a:ext cx="6922512" cy="3182977"/>
          </a:xfrm>
          <a:prstGeom prst="rect">
            <a:avLst/>
          </a:prstGeom>
        </p:spPr>
      </p:pic>
    </p:spTree>
    <p:extLst>
      <p:ext uri="{BB962C8B-B14F-4D97-AF65-F5344CB8AC3E}">
        <p14:creationId xmlns:p14="http://schemas.microsoft.com/office/powerpoint/2010/main" val="4645462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9"/>
                                        </p:tgtEl>
                                        <p:attrNameLst>
                                          <p:attrName>ppt_y</p:attrName>
                                        </p:attrNameLst>
                                      </p:cBhvr>
                                      <p:tavLst>
                                        <p:tav tm="0">
                                          <p:val>
                                            <p:strVal val="#ppt_y"/>
                                          </p:val>
                                        </p:tav>
                                        <p:tav tm="100000">
                                          <p:val>
                                            <p:strVal val="#ppt_y"/>
                                          </p:val>
                                        </p:tav>
                                      </p:tavLst>
                                    </p:anim>
                                    <p:anim calcmode="lin" valueType="num">
                                      <p:cBhvr>
                                        <p:cTn id="9" dur="500" fill="hold"/>
                                        <p:tgtEl>
                                          <p:spTgt spid="19"/>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9"/>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9"/>
                                        </p:tgtEl>
                                      </p:cBhvr>
                                    </p:animEffect>
                                  </p:childTnLst>
                                </p:cTn>
                              </p:par>
                            </p:childTnLst>
                          </p:cTn>
                        </p:par>
                        <p:par>
                          <p:cTn id="12" fill="hold">
                            <p:stCondLst>
                              <p:cond delay="1150"/>
                            </p:stCondLst>
                            <p:childTnLst>
                              <p:par>
                                <p:cTn id="13" presetID="55"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 calcmode="lin" valueType="num">
                                      <p:cBhvr>
                                        <p:cTn id="15" dur="500" fill="hold"/>
                                        <p:tgtEl>
                                          <p:spTgt spid="29"/>
                                        </p:tgtEl>
                                        <p:attrNameLst>
                                          <p:attrName>ppt_w</p:attrName>
                                        </p:attrNameLst>
                                      </p:cBhvr>
                                      <p:tavLst>
                                        <p:tav tm="0">
                                          <p:val>
                                            <p:strVal val="#ppt_w*0.70"/>
                                          </p:val>
                                        </p:tav>
                                        <p:tav tm="100000">
                                          <p:val>
                                            <p:strVal val="#ppt_w"/>
                                          </p:val>
                                        </p:tav>
                                      </p:tavLst>
                                    </p:anim>
                                    <p:anim calcmode="lin" valueType="num">
                                      <p:cBhvr>
                                        <p:cTn id="16" dur="500" fill="hold"/>
                                        <p:tgtEl>
                                          <p:spTgt spid="29"/>
                                        </p:tgtEl>
                                        <p:attrNameLst>
                                          <p:attrName>ppt_h</p:attrName>
                                        </p:attrNameLst>
                                      </p:cBhvr>
                                      <p:tavLst>
                                        <p:tav tm="0">
                                          <p:val>
                                            <p:strVal val="#ppt_h"/>
                                          </p:val>
                                        </p:tav>
                                        <p:tav tm="100000">
                                          <p:val>
                                            <p:strVal val="#ppt_h"/>
                                          </p:val>
                                        </p:tav>
                                      </p:tavLst>
                                    </p:anim>
                                    <p:animEffect transition="in" filter="fade">
                                      <p:cBhvr>
                                        <p:cTn id="17" dur="500"/>
                                        <p:tgtEl>
                                          <p:spTgt spid="29"/>
                                        </p:tgtEl>
                                      </p:cBhvr>
                                    </p:animEffect>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par>
                          <p:cTn id="18" fill="hold">
                            <p:stCondLst>
                              <p:cond delay="1650"/>
                            </p:stCondLst>
                            <p:childTnLst>
                              <p:par>
                                <p:cTn id="19" presetID="53" presetClass="entr" presetSubtype="16" fill="hold" nodeType="after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p:cTn id="21" dur="500" fill="hold"/>
                                        <p:tgtEl>
                                          <p:spTgt spid="20"/>
                                        </p:tgtEl>
                                        <p:attrNameLst>
                                          <p:attrName>ppt_w</p:attrName>
                                        </p:attrNameLst>
                                      </p:cBhvr>
                                      <p:tavLst>
                                        <p:tav tm="0">
                                          <p:val>
                                            <p:fltVal val="0"/>
                                          </p:val>
                                        </p:tav>
                                        <p:tav tm="100000">
                                          <p:val>
                                            <p:strVal val="#ppt_w"/>
                                          </p:val>
                                        </p:tav>
                                      </p:tavLst>
                                    </p:anim>
                                    <p:anim calcmode="lin" valueType="num">
                                      <p:cBhvr>
                                        <p:cTn id="22" dur="500" fill="hold"/>
                                        <p:tgtEl>
                                          <p:spTgt spid="20"/>
                                        </p:tgtEl>
                                        <p:attrNameLst>
                                          <p:attrName>ppt_h</p:attrName>
                                        </p:attrNameLst>
                                      </p:cBhvr>
                                      <p:tavLst>
                                        <p:tav tm="0">
                                          <p:val>
                                            <p:fltVal val="0"/>
                                          </p:val>
                                        </p:tav>
                                        <p:tav tm="100000">
                                          <p:val>
                                            <p:strVal val="#ppt_h"/>
                                          </p:val>
                                        </p:tav>
                                      </p:tavLst>
                                    </p:anim>
                                    <p:animEffect transition="in" filter="fade">
                                      <p:cBhvr>
                                        <p:cTn id="23" dur="500"/>
                                        <p:tgtEl>
                                          <p:spTgt spid="20"/>
                                        </p:tgtEl>
                                      </p:cBhvr>
                                    </p:animEffect>
                                  </p:childTnLst>
                                </p:cTn>
                              </p:par>
                              <p:par>
                                <p:cTn id="24" presetID="53" presetClass="entr" presetSubtype="16" fill="hold" nodeType="withEffect">
                                  <p:stCondLst>
                                    <p:cond delay="50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nodeType="withEffect">
                                  <p:stCondLst>
                                    <p:cond delay="100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图片 17"/>
          <p:cNvPicPr>
            <a:picLocks noChangeAspect="1"/>
          </p:cNvPicPr>
          <p:nvPr/>
        </p:nvPicPr>
        <p:blipFill rotWithShape="1">
          <a:blip r:embed="rId3" cstate="screen"/>
          <a:srcRect r="1773"/>
          <a:stretch>
            <a:fillRect/>
          </a:stretch>
        </p:blipFill>
        <p:spPr>
          <a:xfrm>
            <a:off x="-11511" y="3927336"/>
            <a:ext cx="12203511" cy="3004447"/>
          </a:xfrm>
          <a:prstGeom prst="rect">
            <a:avLst/>
          </a:prstGeom>
        </p:spPr>
      </p:pic>
      <p:pic>
        <p:nvPicPr>
          <p:cNvPr id="20" name="图片 19"/>
          <p:cNvPicPr>
            <a:picLocks noChangeAspect="1"/>
          </p:cNvPicPr>
          <p:nvPr/>
        </p:nvPicPr>
        <p:blipFill rotWithShape="1">
          <a:blip r:embed="rId4" cstate="screen"/>
          <a:srcRect l="1020" b="5828"/>
          <a:stretch>
            <a:fillRect/>
          </a:stretch>
        </p:blipFill>
        <p:spPr>
          <a:xfrm>
            <a:off x="28241" y="4782626"/>
            <a:ext cx="12188826" cy="2149157"/>
          </a:xfrm>
          <a:prstGeom prst="rect">
            <a:avLst/>
          </a:prstGeom>
        </p:spPr>
      </p:pic>
      <p:pic>
        <p:nvPicPr>
          <p:cNvPr id="21" name="图片 20"/>
          <p:cNvPicPr>
            <a:picLocks noChangeAspect="1"/>
          </p:cNvPicPr>
          <p:nvPr/>
        </p:nvPicPr>
        <p:blipFill rotWithShape="1">
          <a:blip r:embed="rId5" cstate="screen"/>
          <a:srcRect/>
          <a:stretch>
            <a:fillRect/>
          </a:stretch>
        </p:blipFill>
        <p:spPr>
          <a:xfrm>
            <a:off x="344495" y="4204133"/>
            <a:ext cx="11936455" cy="2786205"/>
          </a:xfrm>
          <a:prstGeom prst="rect">
            <a:avLst/>
          </a:prstGeom>
        </p:spPr>
      </p:pic>
      <p:pic>
        <p:nvPicPr>
          <p:cNvPr id="15" name="图片 14"/>
          <p:cNvPicPr>
            <a:picLocks noChangeAspect="1"/>
          </p:cNvPicPr>
          <p:nvPr/>
        </p:nvPicPr>
        <p:blipFill>
          <a:blip r:embed="rId6" cstate="screen"/>
          <a:stretch>
            <a:fillRect/>
          </a:stretch>
        </p:blipFill>
        <p:spPr>
          <a:xfrm>
            <a:off x="28241" y="2844921"/>
            <a:ext cx="810409" cy="956924"/>
          </a:xfrm>
          <a:prstGeom prst="rect">
            <a:avLst/>
          </a:prstGeom>
        </p:spPr>
      </p:pic>
      <p:pic>
        <p:nvPicPr>
          <p:cNvPr id="16" name="图片 15"/>
          <p:cNvPicPr>
            <a:picLocks noChangeAspect="1"/>
          </p:cNvPicPr>
          <p:nvPr/>
        </p:nvPicPr>
        <p:blipFill>
          <a:blip r:embed="rId7"/>
          <a:stretch>
            <a:fillRect/>
          </a:stretch>
        </p:blipFill>
        <p:spPr>
          <a:xfrm>
            <a:off x="1118804" y="295458"/>
            <a:ext cx="1525010" cy="2729768"/>
          </a:xfrm>
          <a:prstGeom prst="rect">
            <a:avLst/>
          </a:prstGeom>
        </p:spPr>
      </p:pic>
      <p:sp>
        <p:nvSpPr>
          <p:cNvPr id="8" name="TextBox 7"/>
          <p:cNvSpPr txBox="1"/>
          <p:nvPr/>
        </p:nvSpPr>
        <p:spPr>
          <a:xfrm>
            <a:off x="1846223" y="998622"/>
            <a:ext cx="10345777" cy="101566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Hẹn</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gặp</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lại</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các</a:t>
            </a:r>
            <a:r>
              <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 </a:t>
            </a:r>
            <a:r>
              <a:rPr kumimoji="0" lang="en-US" sz="6000" b="1" i="0" u="none" strike="noStrike" kern="1200" cap="none" spc="0" normalizeH="0" baseline="0" noProof="0" dirty="0" err="1">
                <a:ln>
                  <a:noFill/>
                </a:ln>
                <a:solidFill>
                  <a:srgbClr val="FF0000"/>
                </a:solidFill>
                <a:effectLst>
                  <a:reflection blurRad="6350" stA="55000" endA="300" endPos="45500" dir="5400000" sy="-100000" algn="bl" rotWithShape="0"/>
                </a:effectLst>
                <a:uLnTx/>
                <a:uFillTx/>
                <a:latin typeface="Arial" pitchFamily="34" charset="0"/>
                <a:cs typeface="Arial" pitchFamily="34" charset="0"/>
              </a:rPr>
              <a:t>em</a:t>
            </a:r>
            <a:endParaRPr kumimoji="0" lang="en-US" sz="6000" b="1" i="0" u="none" strike="noStrike" kern="1200" cap="none" spc="0" normalizeH="0" baseline="0" noProof="0" dirty="0">
              <a:ln>
                <a:noFill/>
              </a:ln>
              <a:solidFill>
                <a:srgbClr val="FF0000"/>
              </a:solidFill>
              <a:effectLst>
                <a:reflection blurRad="6350" stA="55000" endA="300" endPos="45500" dir="5400000" sy="-100000" algn="bl" rotWithShape="0"/>
              </a:effectLst>
              <a:uLnTx/>
              <a:uFillTx/>
              <a:latin typeface="Arial" pitchFamily="34" charset="0"/>
              <a:cs typeface="Arial"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anim calcmode="lin" valueType="num">
                                      <p:cBhvr>
                                        <p:cTn id="19" dur="1000" fill="hold"/>
                                        <p:tgtEl>
                                          <p:spTgt spid="21"/>
                                        </p:tgtEl>
                                        <p:attrNameLst>
                                          <p:attrName>ppt_x</p:attrName>
                                        </p:attrNameLst>
                                      </p:cBhvr>
                                      <p:tavLst>
                                        <p:tav tm="0">
                                          <p:val>
                                            <p:strVal val="#ppt_x"/>
                                          </p:val>
                                        </p:tav>
                                        <p:tav tm="100000">
                                          <p:val>
                                            <p:strVal val="#ppt_x"/>
                                          </p:val>
                                        </p:tav>
                                      </p:tavLst>
                                    </p:anim>
                                    <p:anim calcmode="lin" valueType="num">
                                      <p:cBhvr>
                                        <p:cTn id="20" dur="1000" fill="hold"/>
                                        <p:tgtEl>
                                          <p:spTgt spid="21"/>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22" presetClass="entr" presetSubtype="4" fill="hold"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down)">
                                      <p:cBhvr>
                                        <p:cTn id="24" dur="750"/>
                                        <p:tgtEl>
                                          <p:spTgt spid="16"/>
                                        </p:tgtEl>
                                      </p:cBhvr>
                                    </p:animEffect>
                                  </p:childTnLst>
                                </p:cTn>
                              </p:par>
                            </p:childTnLst>
                          </p:cTn>
                        </p:par>
                        <p:par>
                          <p:cTn id="25" fill="hold">
                            <p:stCondLst>
                              <p:cond delay="3000"/>
                            </p:stCondLst>
                            <p:childTnLst>
                              <p:par>
                                <p:cTn id="26" presetID="42"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750"/>
                                        <p:tgtEl>
                                          <p:spTgt spid="15"/>
                                        </p:tgtEl>
                                      </p:cBhvr>
                                    </p:animEffect>
                                    <p:anim calcmode="lin" valueType="num">
                                      <p:cBhvr>
                                        <p:cTn id="29" dur="750" fill="hold"/>
                                        <p:tgtEl>
                                          <p:spTgt spid="15"/>
                                        </p:tgtEl>
                                        <p:attrNameLst>
                                          <p:attrName>ppt_x</p:attrName>
                                        </p:attrNameLst>
                                      </p:cBhvr>
                                      <p:tavLst>
                                        <p:tav tm="0">
                                          <p:val>
                                            <p:strVal val="#ppt_x"/>
                                          </p:val>
                                        </p:tav>
                                        <p:tav tm="100000">
                                          <p:val>
                                            <p:strVal val="#ppt_x"/>
                                          </p:val>
                                        </p:tav>
                                      </p:tavLst>
                                    </p:anim>
                                    <p:anim calcmode="lin" valueType="num">
                                      <p:cBhvr>
                                        <p:cTn id="30"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 name="图片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9795" y="1267037"/>
            <a:ext cx="8304027" cy="3756693"/>
          </a:xfrm>
          <a:prstGeom prst="rect">
            <a:avLst/>
          </a:prstGeom>
        </p:spPr>
      </p:pic>
      <p:pic>
        <p:nvPicPr>
          <p:cNvPr id="42" name="图片 4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8527" y="4915578"/>
            <a:ext cx="3003473" cy="1406690"/>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605774"/>
            <a:ext cx="12192000" cy="1252226"/>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898" y="5318943"/>
            <a:ext cx="12192000" cy="1539057"/>
          </a:xfrm>
          <a:prstGeom prst="rect">
            <a:avLst/>
          </a:prstGeom>
        </p:spPr>
      </p:pic>
      <p:pic>
        <p:nvPicPr>
          <p:cNvPr id="12" name="图片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3736" y="2672056"/>
            <a:ext cx="2066925" cy="342900"/>
          </a:xfrm>
          <a:prstGeom prst="rect">
            <a:avLst/>
          </a:prstGeom>
        </p:spPr>
      </p:pic>
      <p:pic>
        <p:nvPicPr>
          <p:cNvPr id="14" name="图片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62661" y="4400587"/>
            <a:ext cx="1790496" cy="1980974"/>
          </a:xfrm>
          <a:prstGeom prst="rect">
            <a:avLst/>
          </a:prstGeom>
        </p:spPr>
      </p:pic>
      <p:pic>
        <p:nvPicPr>
          <p:cNvPr id="16" name="图片 1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80900" y="4720083"/>
            <a:ext cx="1201460" cy="1341982"/>
          </a:xfrm>
          <a:prstGeom prst="rect">
            <a:avLst/>
          </a:prstGeom>
        </p:spPr>
      </p:pic>
      <p:pic>
        <p:nvPicPr>
          <p:cNvPr id="20" name="图片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898" y="5143069"/>
            <a:ext cx="2792259" cy="1088341"/>
          </a:xfrm>
          <a:prstGeom prst="rect">
            <a:avLst/>
          </a:prstGeom>
        </p:spPr>
      </p:pic>
      <p:pic>
        <p:nvPicPr>
          <p:cNvPr id="18" name="图片 1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87314" y="5845075"/>
            <a:ext cx="1101646" cy="632092"/>
          </a:xfrm>
          <a:prstGeom prst="rect">
            <a:avLst/>
          </a:prstGeom>
        </p:spPr>
      </p:pic>
      <p:pic>
        <p:nvPicPr>
          <p:cNvPr id="24" name="图片 23"/>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743" y="3961988"/>
            <a:ext cx="2264238" cy="2775264"/>
          </a:xfrm>
          <a:prstGeom prst="rect">
            <a:avLst/>
          </a:prstGeom>
        </p:spPr>
      </p:pic>
      <p:pic>
        <p:nvPicPr>
          <p:cNvPr id="26" name="图片 25"/>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858380" y="609584"/>
            <a:ext cx="1303954" cy="1259753"/>
          </a:xfrm>
          <a:prstGeom prst="rect">
            <a:avLst/>
          </a:prstGeom>
        </p:spPr>
      </p:pic>
      <p:pic>
        <p:nvPicPr>
          <p:cNvPr id="28" name="图片 2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266675" y="5283816"/>
            <a:ext cx="4891672" cy="1353873"/>
          </a:xfrm>
          <a:prstGeom prst="rect">
            <a:avLst/>
          </a:prstGeom>
        </p:spPr>
      </p:pic>
      <p:pic>
        <p:nvPicPr>
          <p:cNvPr id="32" name="图片 31"/>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66339" y="349233"/>
            <a:ext cx="2155720" cy="628650"/>
          </a:xfrm>
          <a:prstGeom prst="rect">
            <a:avLst/>
          </a:prstGeom>
        </p:spPr>
      </p:pic>
      <p:pic>
        <p:nvPicPr>
          <p:cNvPr id="34" name="图片 3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892619" y="9482"/>
            <a:ext cx="3195119" cy="3032103"/>
          </a:xfrm>
          <a:prstGeom prst="rect">
            <a:avLst/>
          </a:prstGeom>
        </p:spPr>
      </p:pic>
      <p:pic>
        <p:nvPicPr>
          <p:cNvPr id="36" name="图片 3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172" y="223381"/>
            <a:ext cx="2636007" cy="3181388"/>
          </a:xfrm>
          <a:prstGeom prst="rect">
            <a:avLst/>
          </a:prstGeom>
        </p:spPr>
      </p:pic>
      <p:pic>
        <p:nvPicPr>
          <p:cNvPr id="22" name="图片 21"/>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612412" y="3074110"/>
            <a:ext cx="2309420" cy="1651674"/>
          </a:xfrm>
          <a:prstGeom prst="rect">
            <a:avLst/>
          </a:prstGeom>
        </p:spPr>
      </p:pic>
      <p:pic>
        <p:nvPicPr>
          <p:cNvPr id="44" name="图片 43"/>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276147" y="6291429"/>
            <a:ext cx="361950" cy="371475"/>
          </a:xfrm>
          <a:prstGeom prst="rect">
            <a:avLst/>
          </a:prstGeom>
        </p:spPr>
      </p:pic>
      <p:sp>
        <p:nvSpPr>
          <p:cNvPr id="46" name="矩形 259"/>
          <p:cNvSpPr>
            <a:spLocks noChangeArrowheads="1"/>
          </p:cNvSpPr>
          <p:nvPr/>
        </p:nvSpPr>
        <p:spPr bwMode="auto">
          <a:xfrm>
            <a:off x="3116717" y="2239406"/>
            <a:ext cx="660654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微软雅黑" panose="020B0503020204020204" charset="-122"/>
                <a:ea typeface="微软雅黑" panose="020B0503020204020204" charset="-122"/>
                <a:sym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charset="-122"/>
                <a:ea typeface="微软雅黑" panose="020B0503020204020204" charset="-122"/>
                <a:sym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charset="-122"/>
                <a:ea typeface="微软雅黑" panose="020B0503020204020204" charset="-122"/>
                <a:sym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charset="-122"/>
                <a:ea typeface="微软雅黑" panose="020B0503020204020204" charset="-122"/>
                <a:sym typeface="Calibri" panose="020F0502020204030204" charset="0"/>
              </a:defRPr>
            </a:lvl9pPr>
          </a:lstStyle>
          <a:p>
            <a:pPr marL="0" marR="0" lvl="0" indent="0" algn="ct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altLang="zh-CN" sz="6000" b="1" i="0" u="none" strike="noStrike" kern="1200" cap="all" spc="0" normalizeH="0" baseline="0" noProof="0" dirty="0" err="1">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Khởi</a:t>
            </a:r>
            <a:r>
              <a:rPr kumimoji="0" lang="en-US" altLang="zh-CN" sz="6000" b="1" i="0" u="none" strike="noStrike" kern="1200" cap="all" spc="0" normalizeH="0" baseline="0" noProof="0" dirty="0">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 </a:t>
            </a:r>
            <a:r>
              <a:rPr kumimoji="0" lang="en-US" altLang="zh-CN" sz="6000" b="1" i="0" u="none" strike="noStrike" kern="1200" cap="all" spc="0" normalizeH="0" baseline="0" noProof="0" dirty="0" err="1">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rPr>
              <a:t>động</a:t>
            </a:r>
            <a:endParaRPr kumimoji="0" lang="zh-CN" altLang="en-US" sz="6000" b="1" i="0" u="none" strike="noStrike" kern="1200" cap="all" spc="0" normalizeH="0" baseline="0" noProof="0" dirty="0">
              <a:ln w="38100">
                <a:noFill/>
              </a:ln>
              <a:solidFill>
                <a:srgbClr val="FFFF00"/>
              </a:solidFill>
              <a:effectLst>
                <a:outerShdw blurRad="152400" dist="88900" dir="21540000" algn="tl">
                  <a:srgbClr val="000000">
                    <a:alpha val="78000"/>
                  </a:srgbClr>
                </a:outerShdw>
              </a:effectLst>
              <a:uLnTx/>
              <a:uFillTx/>
              <a:latin typeface="Arial" pitchFamily="34" charset="0"/>
              <a:ea typeface="方正黑体简体" panose="03000509000000000000" pitchFamily="65" charset="-122"/>
              <a:cs typeface="Arial" pitchFamily="34" charset="0"/>
              <a:sym typeface="+mn-lt"/>
            </a:endParaRPr>
          </a:p>
        </p:txBody>
      </p:sp>
      <p:pic>
        <p:nvPicPr>
          <p:cNvPr id="49" name="图片 48"/>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0136" y="407677"/>
            <a:ext cx="1480533" cy="628650"/>
          </a:xfrm>
          <a:prstGeom prst="rect">
            <a:avLst/>
          </a:prstGeom>
        </p:spPr>
      </p:pic>
      <p:pic>
        <p:nvPicPr>
          <p:cNvPr id="55" name="图片 5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2531565">
            <a:off x="1715695" y="2407454"/>
            <a:ext cx="744732" cy="7194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6"/>
                                        </p:tgtEl>
                                        <p:attrNameLst>
                                          <p:attrName>style.visibility</p:attrName>
                                        </p:attrNameLst>
                                      </p:cBhvr>
                                      <p:to>
                                        <p:strVal val="visible"/>
                                      </p:to>
                                    </p:set>
                                    <p:anim calcmode="lin" valueType="num">
                                      <p:cBhvr>
                                        <p:cTn id="13" dur="500" fill="hold"/>
                                        <p:tgtEl>
                                          <p:spTgt spid="46"/>
                                        </p:tgtEl>
                                        <p:attrNameLst>
                                          <p:attrName>ppt_w</p:attrName>
                                        </p:attrNameLst>
                                      </p:cBhvr>
                                      <p:tavLst>
                                        <p:tav tm="0">
                                          <p:val>
                                            <p:fltVal val="0"/>
                                          </p:val>
                                        </p:tav>
                                        <p:tav tm="100000">
                                          <p:val>
                                            <p:strVal val="#ppt_w"/>
                                          </p:val>
                                        </p:tav>
                                      </p:tavLst>
                                    </p:anim>
                                    <p:anim calcmode="lin" valueType="num">
                                      <p:cBhvr>
                                        <p:cTn id="14" dur="500" fill="hold"/>
                                        <p:tgtEl>
                                          <p:spTgt spid="46"/>
                                        </p:tgtEl>
                                        <p:attrNameLst>
                                          <p:attrName>ppt_h</p:attrName>
                                        </p:attrNameLst>
                                      </p:cBhvr>
                                      <p:tavLst>
                                        <p:tav tm="0">
                                          <p:val>
                                            <p:fltVal val="0"/>
                                          </p:val>
                                        </p:tav>
                                        <p:tav tm="100000">
                                          <p:val>
                                            <p:strVal val="#ppt_h"/>
                                          </p:val>
                                        </p:tav>
                                      </p:tavLst>
                                    </p:anim>
                                    <p:animEffect transition="in" filter="fade">
                                      <p:cBhvr>
                                        <p:cTn id="15" dur="500"/>
                                        <p:tgtEl>
                                          <p:spTgt spid="46"/>
                                        </p:tgtEl>
                                      </p:cBhvr>
                                    </p:animEffect>
                                  </p:childTnLst>
                                </p:cTn>
                              </p:par>
                              <p:par>
                                <p:cTn id="16" presetID="10" presetClass="entr" presetSubtype="0" fill="hold" nodeType="withEffect">
                                  <p:stCondLst>
                                    <p:cond delay="130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2000"/>
                                        <p:tgtEl>
                                          <p:spTgt spid="32"/>
                                        </p:tgtEl>
                                      </p:cBhvr>
                                    </p:animEffect>
                                  </p:childTnLst>
                                </p:cTn>
                              </p:par>
                              <p:par>
                                <p:cTn id="19" presetID="63" presetClass="path" presetSubtype="0" repeatCount="indefinite" autoRev="1" fill="hold" nodeType="withEffect">
                                  <p:stCondLst>
                                    <p:cond delay="1400"/>
                                  </p:stCondLst>
                                  <p:childTnLst>
                                    <p:animMotion origin="layout" path="M -2.08333E-6 2.22222E-6 L 0.09753 2.22222E-6 " pathEditMode="relative" rAng="0" ptsTypes="AA">
                                      <p:cBhvr>
                                        <p:cTn id="20" dur="5000" spd="-100000" fill="hold"/>
                                        <p:tgtEl>
                                          <p:spTgt spid="32"/>
                                        </p:tgtEl>
                                        <p:attrNameLst>
                                          <p:attrName>ppt_x</p:attrName>
                                          <p:attrName>ppt_y</p:attrName>
                                        </p:attrNameLst>
                                      </p:cBhvr>
                                      <p:rCtr x="4870" y="0"/>
                                    </p:animMotion>
                                  </p:childTnLst>
                                </p:cTn>
                              </p:par>
                              <p:par>
                                <p:cTn id="21" presetID="10" presetClass="entr" presetSubtype="0" fill="hold" nodeType="withEffect">
                                  <p:stCondLst>
                                    <p:cond delay="0"/>
                                  </p:stCondLst>
                                  <p:childTnLst>
                                    <p:set>
                                      <p:cBhvr>
                                        <p:cTn id="22" dur="1" fill="hold">
                                          <p:stCondLst>
                                            <p:cond delay="0"/>
                                          </p:stCondLst>
                                        </p:cTn>
                                        <p:tgtEl>
                                          <p:spTgt spid="49"/>
                                        </p:tgtEl>
                                        <p:attrNameLst>
                                          <p:attrName>style.visibility</p:attrName>
                                        </p:attrNameLst>
                                      </p:cBhvr>
                                      <p:to>
                                        <p:strVal val="visible"/>
                                      </p:to>
                                    </p:set>
                                    <p:animEffect transition="in" filter="fade">
                                      <p:cBhvr>
                                        <p:cTn id="23" dur="2000"/>
                                        <p:tgtEl>
                                          <p:spTgt spid="49"/>
                                        </p:tgtEl>
                                      </p:cBhvr>
                                    </p:animEffect>
                                  </p:childTnLst>
                                </p:cTn>
                              </p:par>
                              <p:par>
                                <p:cTn id="24" presetID="63" presetClass="path" presetSubtype="0" repeatCount="indefinite" autoRev="1" fill="hold" nodeType="withEffect">
                                  <p:stCondLst>
                                    <p:cond delay="0"/>
                                  </p:stCondLst>
                                  <p:childTnLst>
                                    <p:animMotion origin="layout" path="M -2.91667E-6 -2.96296E-6 L 0.08985 0.00371 " pathEditMode="relative" rAng="0" ptsTypes="AA">
                                      <p:cBhvr>
                                        <p:cTn id="25" dur="5000" fill="hold"/>
                                        <p:tgtEl>
                                          <p:spTgt spid="49"/>
                                        </p:tgtEl>
                                        <p:attrNameLst>
                                          <p:attrName>ppt_x</p:attrName>
                                          <p:attrName>ppt_y</p:attrName>
                                        </p:attrNameLst>
                                      </p:cBhvr>
                                      <p:rCtr x="4492" y="185"/>
                                    </p:animMotion>
                                  </p:childTnLst>
                                </p:cTn>
                              </p:par>
                              <p:par>
                                <p:cTn id="26" presetID="42" presetClass="entr" presetSubtype="0" fill="hold" nodeType="withEffect">
                                  <p:stCondLst>
                                    <p:cond delay="5700"/>
                                  </p:stCondLst>
                                  <p:childTnLst>
                                    <p:set>
                                      <p:cBhvr>
                                        <p:cTn id="27" dur="1" fill="hold">
                                          <p:stCondLst>
                                            <p:cond delay="0"/>
                                          </p:stCondLst>
                                        </p:cTn>
                                        <p:tgtEl>
                                          <p:spTgt spid="34"/>
                                        </p:tgtEl>
                                        <p:attrNameLst>
                                          <p:attrName>style.visibility</p:attrName>
                                        </p:attrNameLst>
                                      </p:cBhvr>
                                      <p:to>
                                        <p:strVal val="visible"/>
                                      </p:to>
                                    </p:set>
                                    <p:animEffect transition="in" filter="fade">
                                      <p:cBhvr>
                                        <p:cTn id="28" dur="1000"/>
                                        <p:tgtEl>
                                          <p:spTgt spid="34"/>
                                        </p:tgtEl>
                                      </p:cBhvr>
                                    </p:animEffect>
                                    <p:anim calcmode="lin" valueType="num">
                                      <p:cBhvr>
                                        <p:cTn id="29" dur="1000" fill="hold"/>
                                        <p:tgtEl>
                                          <p:spTgt spid="34"/>
                                        </p:tgtEl>
                                        <p:attrNameLst>
                                          <p:attrName>ppt_x</p:attrName>
                                        </p:attrNameLst>
                                      </p:cBhvr>
                                      <p:tavLst>
                                        <p:tav tm="0">
                                          <p:val>
                                            <p:strVal val="#ppt_x"/>
                                          </p:val>
                                        </p:tav>
                                        <p:tav tm="100000">
                                          <p:val>
                                            <p:strVal val="#ppt_x"/>
                                          </p:val>
                                        </p:tav>
                                      </p:tavLst>
                                    </p:anim>
                                    <p:anim calcmode="lin" valueType="num">
                                      <p:cBhvr>
                                        <p:cTn id="30" dur="1000" fill="hold"/>
                                        <p:tgtEl>
                                          <p:spTgt spid="34"/>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62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1000" fill="hold"/>
                                        <p:tgtEl>
                                          <p:spTgt spid="36"/>
                                        </p:tgtEl>
                                        <p:attrNameLst>
                                          <p:attrName>ppt_y</p:attrName>
                                        </p:attrNameLst>
                                      </p:cBhvr>
                                      <p:tavLst>
                                        <p:tav tm="0">
                                          <p:val>
                                            <p:strVal val="#ppt_y+.1"/>
                                          </p:val>
                                        </p:tav>
                                        <p:tav tm="100000">
                                          <p:val>
                                            <p:strVal val="#ppt_y"/>
                                          </p:val>
                                        </p:tav>
                                      </p:tavLst>
                                    </p:anim>
                                  </p:childTnLst>
                                </p:cTn>
                              </p:par>
                              <p:par>
                                <p:cTn id="36" presetID="2" presetClass="entr" presetSubtype="8" fill="hold" nodeType="withEffect">
                                  <p:stCondLst>
                                    <p:cond delay="530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1900" fill="hold"/>
                                        <p:tgtEl>
                                          <p:spTgt spid="18"/>
                                        </p:tgtEl>
                                        <p:attrNameLst>
                                          <p:attrName>ppt_x</p:attrName>
                                        </p:attrNameLst>
                                      </p:cBhvr>
                                      <p:tavLst>
                                        <p:tav tm="0">
                                          <p:val>
                                            <p:strVal val="0-#ppt_w/2"/>
                                          </p:val>
                                        </p:tav>
                                        <p:tav tm="100000">
                                          <p:val>
                                            <p:strVal val="#ppt_x"/>
                                          </p:val>
                                        </p:tav>
                                      </p:tavLst>
                                    </p:anim>
                                    <p:anim calcmode="lin" valueType="num">
                                      <p:cBhvr additive="base">
                                        <p:cTn id="39" dur="1900" fill="hold"/>
                                        <p:tgtEl>
                                          <p:spTgt spid="18"/>
                                        </p:tgtEl>
                                        <p:attrNameLst>
                                          <p:attrName>ppt_y</p:attrName>
                                        </p:attrNameLst>
                                      </p:cBhvr>
                                      <p:tavLst>
                                        <p:tav tm="0">
                                          <p:val>
                                            <p:strVal val="#ppt_y"/>
                                          </p:val>
                                        </p:tav>
                                        <p:tav tm="100000">
                                          <p:val>
                                            <p:strVal val="#ppt_y"/>
                                          </p:val>
                                        </p:tav>
                                      </p:tavLst>
                                    </p:anim>
                                  </p:childTnLst>
                                </p:cTn>
                              </p:par>
                              <p:par>
                                <p:cTn id="40" presetID="32" presetClass="emph" presetSubtype="0" repeatCount="indefinite" fill="hold" nodeType="withEffect">
                                  <p:stCondLst>
                                    <p:cond delay="600"/>
                                  </p:stCondLst>
                                  <p:childTnLst>
                                    <p:animRot by="120000">
                                      <p:cBhvr>
                                        <p:cTn id="41" dur="100" fill="hold">
                                          <p:stCondLst>
                                            <p:cond delay="0"/>
                                          </p:stCondLst>
                                        </p:cTn>
                                        <p:tgtEl>
                                          <p:spTgt spid="28"/>
                                        </p:tgtEl>
                                        <p:attrNameLst>
                                          <p:attrName>r</p:attrName>
                                        </p:attrNameLst>
                                      </p:cBhvr>
                                    </p:animRot>
                                    <p:animRot by="-240000">
                                      <p:cBhvr>
                                        <p:cTn id="42" dur="200" fill="hold">
                                          <p:stCondLst>
                                            <p:cond delay="200"/>
                                          </p:stCondLst>
                                        </p:cTn>
                                        <p:tgtEl>
                                          <p:spTgt spid="28"/>
                                        </p:tgtEl>
                                        <p:attrNameLst>
                                          <p:attrName>r</p:attrName>
                                        </p:attrNameLst>
                                      </p:cBhvr>
                                    </p:animRot>
                                    <p:animRot by="240000">
                                      <p:cBhvr>
                                        <p:cTn id="43" dur="200" fill="hold">
                                          <p:stCondLst>
                                            <p:cond delay="400"/>
                                          </p:stCondLst>
                                        </p:cTn>
                                        <p:tgtEl>
                                          <p:spTgt spid="28"/>
                                        </p:tgtEl>
                                        <p:attrNameLst>
                                          <p:attrName>r</p:attrName>
                                        </p:attrNameLst>
                                      </p:cBhvr>
                                    </p:animRot>
                                    <p:animRot by="-240000">
                                      <p:cBhvr>
                                        <p:cTn id="44" dur="200" fill="hold">
                                          <p:stCondLst>
                                            <p:cond delay="600"/>
                                          </p:stCondLst>
                                        </p:cTn>
                                        <p:tgtEl>
                                          <p:spTgt spid="28"/>
                                        </p:tgtEl>
                                        <p:attrNameLst>
                                          <p:attrName>r</p:attrName>
                                        </p:attrNameLst>
                                      </p:cBhvr>
                                    </p:animRot>
                                    <p:animRot by="120000">
                                      <p:cBhvr>
                                        <p:cTn id="45" dur="200" fill="hold">
                                          <p:stCondLst>
                                            <p:cond delay="800"/>
                                          </p:stCondLst>
                                        </p:cTn>
                                        <p:tgtEl>
                                          <p:spTgt spid="28"/>
                                        </p:tgtEl>
                                        <p:attrNameLst>
                                          <p:attrName>r</p:attrName>
                                        </p:attrNameLst>
                                      </p:cBhvr>
                                    </p:animRot>
                                  </p:childTnLst>
                                </p:cTn>
                              </p:par>
                              <p:par>
                                <p:cTn id="46" presetID="10" presetClass="entr" presetSubtype="0" fill="hold" nodeType="withEffect">
                                  <p:stCondLst>
                                    <p:cond delay="190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8" presetClass="emph" presetSubtype="0" repeatCount="indefinite" fill="hold" nodeType="withEffect">
                                  <p:stCondLst>
                                    <p:cond delay="2300"/>
                                  </p:stCondLst>
                                  <p:childTnLst>
                                    <p:animRot by="21600000">
                                      <p:cBhvr>
                                        <p:cTn id="50" dur="2700" fill="hold"/>
                                        <p:tgtEl>
                                          <p:spTgt spid="26"/>
                                        </p:tgtEl>
                                        <p:attrNameLst>
                                          <p:attrName>r</p:attrName>
                                        </p:attrNameLst>
                                      </p:cBhvr>
                                    </p:animRot>
                                  </p:childTnLst>
                                </p:cTn>
                              </p:par>
                              <p:par>
                                <p:cTn id="51" presetID="10" presetClass="entr" presetSubtype="0" fill="hold" nodeType="withEffect">
                                  <p:stCondLst>
                                    <p:cond delay="1900"/>
                                  </p:stCondLst>
                                  <p:childTnLst>
                                    <p:set>
                                      <p:cBhvr>
                                        <p:cTn id="52" dur="1" fill="hold">
                                          <p:stCondLst>
                                            <p:cond delay="0"/>
                                          </p:stCondLst>
                                        </p:cTn>
                                        <p:tgtEl>
                                          <p:spTgt spid="55"/>
                                        </p:tgtEl>
                                        <p:attrNameLst>
                                          <p:attrName>style.visibility</p:attrName>
                                        </p:attrNameLst>
                                      </p:cBhvr>
                                      <p:to>
                                        <p:strVal val="visible"/>
                                      </p:to>
                                    </p:set>
                                    <p:animEffect transition="in" filter="fade">
                                      <p:cBhvr>
                                        <p:cTn id="53" dur="500"/>
                                        <p:tgtEl>
                                          <p:spTgt spid="55"/>
                                        </p:tgtEl>
                                      </p:cBhvr>
                                    </p:animEffect>
                                  </p:childTnLst>
                                </p:cTn>
                              </p:par>
                              <p:par>
                                <p:cTn id="54" presetID="8" presetClass="emph" presetSubtype="0" repeatCount="indefinite" fill="hold" nodeType="withEffect">
                                  <p:stCondLst>
                                    <p:cond delay="2300"/>
                                  </p:stCondLst>
                                  <p:childTnLst>
                                    <p:animRot by="21600000">
                                      <p:cBhvr>
                                        <p:cTn id="55" dur="2000" fill="hold"/>
                                        <p:tgtEl>
                                          <p:spTgt spid="55"/>
                                        </p:tgtEl>
                                        <p:attrNameLst>
                                          <p:attrName>r</p:attrName>
                                        </p:attrNameLst>
                                      </p:cBhvr>
                                    </p:animRot>
                                  </p:childTnLst>
                                </p:cTn>
                              </p:par>
                              <p:par>
                                <p:cTn id="56" presetID="2" presetClass="entr" presetSubtype="2" fill="hold" nodeType="withEffect">
                                  <p:stCondLst>
                                    <p:cond delay="620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1000" fill="hold"/>
                                        <p:tgtEl>
                                          <p:spTgt spid="22"/>
                                        </p:tgtEl>
                                        <p:attrNameLst>
                                          <p:attrName>ppt_x</p:attrName>
                                        </p:attrNameLst>
                                      </p:cBhvr>
                                      <p:tavLst>
                                        <p:tav tm="0">
                                          <p:val>
                                            <p:strVal val="1+#ppt_w/2"/>
                                          </p:val>
                                        </p:tav>
                                        <p:tav tm="100000">
                                          <p:val>
                                            <p:strVal val="#ppt_x"/>
                                          </p:val>
                                        </p:tav>
                                      </p:tavLst>
                                    </p:anim>
                                    <p:anim calcmode="lin" valueType="num">
                                      <p:cBhvr additive="base">
                                        <p:cTn id="59" dur="1000" fill="hold"/>
                                        <p:tgtEl>
                                          <p:spTgt spid="22"/>
                                        </p:tgtEl>
                                        <p:attrNameLst>
                                          <p:attrName>ppt_y</p:attrName>
                                        </p:attrNameLst>
                                      </p:cBhvr>
                                      <p:tavLst>
                                        <p:tav tm="0">
                                          <p:val>
                                            <p:strVal val="#ppt_y"/>
                                          </p:val>
                                        </p:tav>
                                        <p:tav tm="100000">
                                          <p:val>
                                            <p:strVal val="#ppt_y"/>
                                          </p:val>
                                        </p:tav>
                                      </p:tavLst>
                                    </p:anim>
                                  </p:childTnLst>
                                </p:cTn>
                              </p:par>
                              <p:par>
                                <p:cTn id="60" presetID="10" presetClass="entr" presetSubtype="0" fill="hold" nodeType="withEffect">
                                  <p:stCondLst>
                                    <p:cond delay="130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2000"/>
                                        <p:tgtEl>
                                          <p:spTgt spid="12"/>
                                        </p:tgtEl>
                                      </p:cBhvr>
                                    </p:animEffect>
                                  </p:childTnLst>
                                </p:cTn>
                              </p:par>
                              <p:par>
                                <p:cTn id="63" presetID="63" presetClass="path" presetSubtype="0" repeatCount="indefinite" autoRev="1" fill="hold" nodeType="withEffect">
                                  <p:stCondLst>
                                    <p:cond delay="1400"/>
                                  </p:stCondLst>
                                  <p:childTnLst>
                                    <p:animMotion origin="layout" path="M -2.08333E-6 2.22222E-6 L 0.09753 2.22222E-6 " pathEditMode="relative" rAng="0" ptsTypes="AA">
                                      <p:cBhvr>
                                        <p:cTn id="64" dur="5000" spd="-100000" fill="hold"/>
                                        <p:tgtEl>
                                          <p:spTgt spid="12"/>
                                        </p:tgtEl>
                                        <p:attrNameLst>
                                          <p:attrName>ppt_x</p:attrName>
                                          <p:attrName>ppt_y</p:attrName>
                                        </p:attrNameLst>
                                      </p:cBhvr>
                                      <p:rCtr x="487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cô và mẹ">
            <a:hlinkClick r:id="" action="ppaction://media"/>
            <a:extLst>
              <a:ext uri="{FF2B5EF4-FFF2-40B4-BE49-F238E27FC236}">
                <a16:creationId xmlns:a16="http://schemas.microsoft.com/office/drawing/2014/main" xmlns="" id="{FF57D6A9-6832-407A-B8AB-B850643B4D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755508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20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sp>
        <p:nvSpPr>
          <p:cNvPr id="15" name="TextBox 4"/>
          <p:cNvSpPr txBox="1"/>
          <p:nvPr/>
        </p:nvSpPr>
        <p:spPr>
          <a:xfrm>
            <a:off x="1796168" y="2067426"/>
            <a:ext cx="8599663" cy="1938992"/>
          </a:xfrm>
          <a:prstGeom prst="rect">
            <a:avLst/>
          </a:prstGeom>
          <a:noFill/>
        </p:spPr>
        <p:txBody>
          <a:bodyPr wrap="none" rtlCol="0">
            <a:spAutoFit/>
          </a:bodyPr>
          <a:lstStyle/>
          <a:p>
            <a:pPr lvl="0" algn="ctr" defTabSz="914217">
              <a:defRPr/>
            </a:pP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ÔN TẬP GIỮA HỌC KÌ I</a:t>
            </a:r>
          </a:p>
          <a:p>
            <a:pPr lvl="0" algn="ctr" defTabSz="914217">
              <a:defRPr/>
            </a:pPr>
            <a:r>
              <a:rPr lang="en-US" altLang="zh-CN" sz="6000" b="1">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6000" b="1" smtClea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Tiết </a:t>
            </a:r>
            <a:r>
              <a:rPr lang="en-US" altLang="zh-CN" sz="6000" b="1" dirty="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rPr>
              <a:t>7 )</a:t>
            </a:r>
            <a:endParaRPr kumimoji="0" lang="en-US" altLang="zh-CN" sz="6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4" name="Group 3">
            <a:extLst>
              <a:ext uri="{FF2B5EF4-FFF2-40B4-BE49-F238E27FC236}">
                <a16:creationId xmlns:a16="http://schemas.microsoft.com/office/drawing/2014/main" xmlns="" id="{CDADE97B-28E6-4468-9200-4A0C2CD8684B}"/>
              </a:ext>
            </a:extLst>
          </p:cNvPr>
          <p:cNvGrpSpPr/>
          <p:nvPr/>
        </p:nvGrpSpPr>
        <p:grpSpPr>
          <a:xfrm>
            <a:off x="4296291" y="214409"/>
            <a:ext cx="3651572" cy="1935134"/>
            <a:chOff x="4244100" y="605635"/>
            <a:chExt cx="3651572" cy="1935134"/>
          </a:xfrm>
        </p:grpSpPr>
        <p:grpSp>
          <p:nvGrpSpPr>
            <p:cNvPr id="5" name="组合 53">
              <a:extLst>
                <a:ext uri="{FF2B5EF4-FFF2-40B4-BE49-F238E27FC236}">
                  <a16:creationId xmlns:a16="http://schemas.microsoft.com/office/drawing/2014/main" xmlns="" id="{C382F35E-4F78-469C-9A61-E9609CB561C3}"/>
                </a:ext>
              </a:extLst>
            </p:cNvPr>
            <p:cNvGrpSpPr/>
            <p:nvPr/>
          </p:nvGrpSpPr>
          <p:grpSpPr>
            <a:xfrm>
              <a:off x="4244100" y="605635"/>
              <a:ext cx="3529523" cy="1739137"/>
              <a:chOff x="9564105" y="-41534"/>
              <a:chExt cx="1942865" cy="1411513"/>
            </a:xfrm>
          </p:grpSpPr>
          <p:sp>
            <p:nvSpPr>
              <p:cNvPr id="7" name="圆角矩形 46">
                <a:extLst>
                  <a:ext uri="{FF2B5EF4-FFF2-40B4-BE49-F238E27FC236}">
                    <a16:creationId xmlns:a16="http://schemas.microsoft.com/office/drawing/2014/main" xmlns="" id="{58C3A2DA-4BBF-4FA0-9AB1-5CBE65897095}"/>
                  </a:ext>
                </a:extLst>
              </p:cNvPr>
              <p:cNvSpPr/>
              <p:nvPr/>
            </p:nvSpPr>
            <p:spPr>
              <a:xfrm>
                <a:off x="9564105" y="608375"/>
                <a:ext cx="1942865" cy="761604"/>
              </a:xfrm>
              <a:prstGeom prst="roundRect">
                <a:avLst>
                  <a:gd name="adj" fmla="val 9069"/>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7">
                <a:extLst>
                  <a:ext uri="{FF2B5EF4-FFF2-40B4-BE49-F238E27FC236}">
                    <a16:creationId xmlns:a16="http://schemas.microsoft.com/office/drawing/2014/main" xmlns="" id="{66D7A3DC-0032-41C3-80B7-72F56407E8E6}"/>
                  </a:ext>
                </a:extLst>
              </p:cNvPr>
              <p:cNvGrpSpPr/>
              <p:nvPr/>
            </p:nvGrpSpPr>
            <p:grpSpPr>
              <a:xfrm>
                <a:off x="9932705" y="-41534"/>
                <a:ext cx="131459" cy="696270"/>
                <a:chOff x="2258684" y="533582"/>
                <a:chExt cx="303045" cy="1605072"/>
              </a:xfrm>
              <a:effectLst/>
            </p:grpSpPr>
            <p:pic>
              <p:nvPicPr>
                <p:cNvPr id="12" name="图片 51">
                  <a:extLst>
                    <a:ext uri="{FF2B5EF4-FFF2-40B4-BE49-F238E27FC236}">
                      <a16:creationId xmlns:a16="http://schemas.microsoft.com/office/drawing/2014/main" xmlns="" id="{72981071-BDF7-4B60-B347-16A40E461E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8684" y="1779662"/>
                  <a:ext cx="303045" cy="358992"/>
                </a:xfrm>
                <a:prstGeom prst="rect">
                  <a:avLst/>
                </a:prstGeom>
                <a:effectLst>
                  <a:outerShdw blurRad="50800" dist="38100" dir="5400000" algn="t" rotWithShape="0">
                    <a:prstClr val="black">
                      <a:alpha val="40000"/>
                    </a:prstClr>
                  </a:outerShdw>
                </a:effectLst>
              </p:spPr>
            </p:pic>
            <p:cxnSp>
              <p:nvCxnSpPr>
                <p:cNvPr id="13" name="直接连接符 52">
                  <a:extLst>
                    <a:ext uri="{FF2B5EF4-FFF2-40B4-BE49-F238E27FC236}">
                      <a16:creationId xmlns:a16="http://schemas.microsoft.com/office/drawing/2014/main" xmlns="" id="{507D7B18-DAC8-4373-A16F-02F8D3B9500F}"/>
                    </a:ext>
                  </a:extLst>
                </p:cNvPr>
                <p:cNvCxnSpPr>
                  <a:cxnSpLocks/>
                </p:cNvCxnSpPr>
                <p:nvPr/>
              </p:nvCxnSpPr>
              <p:spPr>
                <a:xfrm>
                  <a:off x="2397629" y="533582"/>
                  <a:ext cx="0"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9" name="组合 48">
                <a:extLst>
                  <a:ext uri="{FF2B5EF4-FFF2-40B4-BE49-F238E27FC236}">
                    <a16:creationId xmlns:a16="http://schemas.microsoft.com/office/drawing/2014/main" xmlns="" id="{846C0143-EB8A-442C-A91E-219A5133B633}"/>
                  </a:ext>
                </a:extLst>
              </p:cNvPr>
              <p:cNvGrpSpPr/>
              <p:nvPr/>
            </p:nvGrpSpPr>
            <p:grpSpPr>
              <a:xfrm>
                <a:off x="11076315" y="-41534"/>
                <a:ext cx="131459" cy="696270"/>
                <a:chOff x="2279650" y="533582"/>
                <a:chExt cx="303045" cy="1605072"/>
              </a:xfrm>
              <a:effectLst/>
            </p:grpSpPr>
            <p:pic>
              <p:nvPicPr>
                <p:cNvPr id="10" name="图片 49">
                  <a:extLst>
                    <a:ext uri="{FF2B5EF4-FFF2-40B4-BE49-F238E27FC236}">
                      <a16:creationId xmlns:a16="http://schemas.microsoft.com/office/drawing/2014/main" xmlns="" id="{0E3A78FB-F483-4EDE-89F6-BEE9F76E38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9650" y="1779662"/>
                  <a:ext cx="303045" cy="358992"/>
                </a:xfrm>
                <a:prstGeom prst="rect">
                  <a:avLst/>
                </a:prstGeom>
                <a:effectLst>
                  <a:outerShdw blurRad="50800" dist="38100" dir="5400000" algn="t" rotWithShape="0">
                    <a:prstClr val="black">
                      <a:alpha val="40000"/>
                    </a:prstClr>
                  </a:outerShdw>
                </a:effectLst>
              </p:spPr>
            </p:pic>
            <p:cxnSp>
              <p:nvCxnSpPr>
                <p:cNvPr id="11" name="直接连接符 50">
                  <a:extLst>
                    <a:ext uri="{FF2B5EF4-FFF2-40B4-BE49-F238E27FC236}">
                      <a16:creationId xmlns:a16="http://schemas.microsoft.com/office/drawing/2014/main" xmlns="" id="{17587443-FC21-4A8C-9266-76125771DF07}"/>
                    </a:ext>
                  </a:extLst>
                </p:cNvPr>
                <p:cNvCxnSpPr>
                  <a:cxnSpLocks/>
                </p:cNvCxnSpPr>
                <p:nvPr/>
              </p:nvCxnSpPr>
              <p:spPr>
                <a:xfrm flipH="1">
                  <a:off x="2416063" y="533582"/>
                  <a:ext cx="15109" cy="1274576"/>
                </a:xfrm>
                <a:prstGeom prst="line">
                  <a:avLst/>
                </a:prstGeom>
                <a:ln w="6350">
                  <a:solidFill>
                    <a:srgbClr val="3C3B37"/>
                  </a:solidFill>
                </a:ln>
                <a:effectLst>
                  <a:outerShdw blurRad="508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pic>
          <p:nvPicPr>
            <p:cNvPr id="6" name="Picture 5" descr="Logo&#10;&#10;Description automatically generated">
              <a:extLst>
                <a:ext uri="{FF2B5EF4-FFF2-40B4-BE49-F238E27FC236}">
                  <a16:creationId xmlns:a16="http://schemas.microsoft.com/office/drawing/2014/main" xmlns="" id="{00586D7D-76F0-408D-B40D-C647CC84662A}"/>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4296328" y="1324947"/>
              <a:ext cx="3599344" cy="1215822"/>
            </a:xfrm>
            <a:prstGeom prst="rect">
              <a:avLst/>
            </a:prstGeom>
          </p:spPr>
        </p:pic>
      </p:grpSp>
      <p:sp>
        <p:nvSpPr>
          <p:cNvPr id="17" name="îṥḷíďê">
            <a:extLst>
              <a:ext uri="{FF2B5EF4-FFF2-40B4-BE49-F238E27FC236}">
                <a16:creationId xmlns:a16="http://schemas.microsoft.com/office/drawing/2014/main" xmlns="" id="{5A90488E-3697-4C8E-AFCA-94127D9E6018}"/>
              </a:ext>
            </a:extLst>
          </p:cNvPr>
          <p:cNvSpPr/>
          <p:nvPr/>
        </p:nvSpPr>
        <p:spPr bwMode="auto">
          <a:xfrm>
            <a:off x="2738506" y="73044"/>
            <a:ext cx="6843940" cy="758129"/>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lang="en-US" altLang="zh-CN" sz="1050" dirty="0"/>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750"/>
                                        <p:tgtEl>
                                          <p:spTgt spid="14"/>
                                        </p:tgtEl>
                                      </p:cBhvr>
                                    </p:animEffect>
                                  </p:childTnLst>
                                </p:cTn>
                              </p:par>
                            </p:childTnLst>
                          </p:cTn>
                        </p:par>
                        <p:par>
                          <p:cTn id="8" fill="hold">
                            <p:stCondLst>
                              <p:cond delay="750"/>
                            </p:stCondLst>
                            <p:childTnLst>
                              <p:par>
                                <p:cTn id="9" presetID="42"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1000"/>
                                        <p:tgtEl>
                                          <p:spTgt spid="15"/>
                                        </p:tgtEl>
                                      </p:cBhvr>
                                    </p:animEffect>
                                    <p:anim calcmode="lin" valueType="num">
                                      <p:cBhvr>
                                        <p:cTn id="12" dur="1000" fill="hold"/>
                                        <p:tgtEl>
                                          <p:spTgt spid="15"/>
                                        </p:tgtEl>
                                        <p:attrNameLst>
                                          <p:attrName>ppt_x</p:attrName>
                                        </p:attrNameLst>
                                      </p:cBhvr>
                                      <p:tavLst>
                                        <p:tav tm="0">
                                          <p:val>
                                            <p:strVal val="#ppt_x"/>
                                          </p:val>
                                        </p:tav>
                                        <p:tav tm="100000">
                                          <p:val>
                                            <p:strVal val="#ppt_x"/>
                                          </p:val>
                                        </p:tav>
                                      </p:tavLst>
                                    </p:anim>
                                    <p:anim calcmode="lin" valueType="num">
                                      <p:cBhvr>
                                        <p:cTn id="13" dur="1000" fill="hold"/>
                                        <p:tgtEl>
                                          <p:spTgt spid="15"/>
                                        </p:tgtEl>
                                        <p:attrNameLst>
                                          <p:attrName>ppt_y</p:attrName>
                                        </p:attrNameLst>
                                      </p:cBhvr>
                                      <p:tavLst>
                                        <p:tav tm="0">
                                          <p:val>
                                            <p:strVal val="#ppt_y+.1"/>
                                          </p:val>
                                        </p:tav>
                                        <p:tav tm="100000">
                                          <p:val>
                                            <p:strVal val="#ppt_y"/>
                                          </p:val>
                                        </p:tav>
                                      </p:tavLst>
                                    </p:anim>
                                  </p:childTnLst>
                                </p:cTn>
                              </p:par>
                            </p:childTnLst>
                          </p:cTn>
                        </p:par>
                        <p:par>
                          <p:cTn id="14" fill="hold">
                            <p:stCondLst>
                              <p:cond delay="1750"/>
                            </p:stCondLst>
                            <p:childTnLst>
                              <p:par>
                                <p:cTn id="15" presetID="22" presetClass="entr" presetSubtype="1"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DE7C73A4-796D-994F-9362-C7FA7877F8D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82657" y="0"/>
            <a:ext cx="7556500" cy="4241800"/>
          </a:xfrm>
          <a:prstGeom prst="rect">
            <a:avLst/>
          </a:prstGeom>
        </p:spPr>
      </p:pic>
      <p:sp>
        <p:nvSpPr>
          <p:cNvPr id="16" name="TextBox 15">
            <a:extLst>
              <a:ext uri="{FF2B5EF4-FFF2-40B4-BE49-F238E27FC236}">
                <a16:creationId xmlns:a16="http://schemas.microsoft.com/office/drawing/2014/main" xmlns="" id="{5D978843-FFF4-4E0D-A4B7-49C55FF85D27}"/>
              </a:ext>
            </a:extLst>
          </p:cNvPr>
          <p:cNvSpPr txBox="1"/>
          <p:nvPr/>
        </p:nvSpPr>
        <p:spPr>
          <a:xfrm>
            <a:off x="2352532" y="1307452"/>
            <a:ext cx="70167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B. </a:t>
            </a:r>
            <a:r>
              <a:rPr kumimoji="0" lang="en-US" sz="8000" b="1" i="0" u="none" strike="noStrike" kern="1200" cap="none" spc="0" normalizeH="0" baseline="0" noProof="0" dirty="0" err="1">
                <a:ln w="22225">
                  <a:solidFill>
                    <a:srgbClr val="7030A0"/>
                  </a:solidFill>
                  <a:prstDash val="solid"/>
                </a:ln>
                <a:solidFill>
                  <a:srgbClr val="FFFF00"/>
                </a:solidFill>
                <a:effectLst>
                  <a:glow rad="228600">
                    <a:srgbClr val="70AD47">
                      <a:satMod val="175000"/>
                      <a:alpha val="40000"/>
                    </a:srgbClr>
                  </a:glow>
                </a:effectLst>
                <a:uLnTx/>
                <a:uFillTx/>
                <a:latin typeface="Arial"/>
                <a:cs typeface="+mn-cs"/>
              </a:rPr>
              <a:t>Viết</a:t>
            </a:r>
            <a:endParaRPr kumimoji="0" lang="en-US" sz="8800" b="1" i="0" u="none" strike="noStrike" kern="1200" cap="none" spc="0" normalizeH="0" baseline="0" noProof="0" dirty="0">
              <a:ln w="22225">
                <a:solidFill>
                  <a:srgbClr val="7030A0"/>
                </a:solidFill>
                <a:prstDash val="solid"/>
              </a:ln>
              <a:solidFill>
                <a:srgbClr val="FFFF00"/>
              </a:solidFill>
              <a:effectLst>
                <a:glow rad="228600">
                  <a:srgbClr val="70AD47">
                    <a:satMod val="175000"/>
                    <a:alpha val="40000"/>
                  </a:srgbClr>
                </a:glow>
              </a:effectLst>
              <a:uLnTx/>
              <a:uFillTx/>
              <a:latin typeface="Arial"/>
              <a:cs typeface="+mn-cs"/>
            </a:endParaRPr>
          </a:p>
        </p:txBody>
      </p:sp>
    </p:spTree>
    <p:extLst>
      <p:ext uri="{BB962C8B-B14F-4D97-AF65-F5344CB8AC3E}">
        <p14:creationId xmlns:p14="http://schemas.microsoft.com/office/powerpoint/2010/main" val="358410114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18" presetClass="emph" presetSubtype="0" repeatCount="indefinite" fill="hold" nodeType="withEffect">
                                  <p:stCondLst>
                                    <p:cond delay="0"/>
                                  </p:stCondLst>
                                  <p:iterate type="lt">
                                    <p:tmPct val="4000"/>
                                  </p:iterate>
                                  <p:childTnLst>
                                    <p:set>
                                      <p:cBhvr override="childStyle">
                                        <p:cTn id="9" dur="500" fill="hold"/>
                                        <p:tgtEl>
                                          <p:spTgt spid="16">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03600" y="330200"/>
            <a:ext cx="5511800" cy="646331"/>
          </a:xfrm>
          <a:prstGeom prst="rect">
            <a:avLst/>
          </a:prstGeom>
          <a:noFill/>
        </p:spPr>
        <p:txBody>
          <a:bodyPr wrap="square" rtlCol="0">
            <a:spAutoFit/>
          </a:bodyPr>
          <a:lstStyle/>
          <a:p>
            <a:r>
              <a:rPr lang="vi-VN" sz="3600" b="1" smtClean="0">
                <a:solidFill>
                  <a:srgbClr val="002060"/>
                </a:solidFill>
                <a:effectLst>
                  <a:outerShdw blurRad="38100" dist="38100" dir="2700000" algn="tl">
                    <a:srgbClr val="000000">
                      <a:alpha val="43137"/>
                    </a:srgbClr>
                  </a:outerShdw>
                </a:effectLst>
                <a:latin typeface="Times New Roman"/>
              </a:rPr>
              <a:t>YÊU CẦU CẦN ĐẠT</a:t>
            </a:r>
            <a:endParaRPr lang="vi-VN" sz="3600" b="1">
              <a:solidFill>
                <a:srgbClr val="002060"/>
              </a:solidFill>
              <a:effectLst>
                <a:outerShdw blurRad="38100" dist="38100" dir="2700000" algn="tl">
                  <a:srgbClr val="000000">
                    <a:alpha val="43137"/>
                  </a:srgbClr>
                </a:outerShdw>
              </a:effectLst>
              <a:latin typeface="Times New Roman"/>
            </a:endParaRPr>
          </a:p>
        </p:txBody>
      </p:sp>
      <p:sp>
        <p:nvSpPr>
          <p:cNvPr id="2" name="TextBox 1"/>
          <p:cNvSpPr txBox="1"/>
          <p:nvPr/>
        </p:nvSpPr>
        <p:spPr>
          <a:xfrm>
            <a:off x="1312334" y="2453278"/>
            <a:ext cx="9050867" cy="2751522"/>
          </a:xfrm>
          <a:prstGeom prst="rect">
            <a:avLst/>
          </a:prstGeom>
          <a:solidFill>
            <a:schemeClr val="accent2">
              <a:lumMod val="40000"/>
              <a:lumOff val="60000"/>
            </a:schemeClr>
          </a:solidFill>
        </p:spPr>
        <p:txBody>
          <a:bodyPr wrap="square" rtlCol="0">
            <a:spAutoFit/>
          </a:bodyPr>
          <a:lstStyle/>
          <a:p>
            <a:pPr lvl="0" indent="217170" algn="just">
              <a:lnSpc>
                <a:spcPct val="135000"/>
              </a:lnSpc>
              <a:spcBef>
                <a:spcPts val="600"/>
              </a:spcBef>
            </a:pPr>
            <a:r>
              <a:rPr lang="vi-VN" sz="3200" smtClean="0">
                <a:solidFill>
                  <a:prstClr val="black"/>
                </a:solidFill>
                <a:latin typeface="Times New Roman"/>
                <a:ea typeface="Calibri"/>
                <a:cs typeface="Times New Roman"/>
              </a:rPr>
              <a:t>2. </a:t>
            </a:r>
            <a:r>
              <a:rPr lang="vi-VN" sz="3200">
                <a:solidFill>
                  <a:prstClr val="black"/>
                </a:solidFill>
                <a:latin typeface="Times New Roman"/>
                <a:ea typeface="Calibri"/>
                <a:cs typeface="Times New Roman"/>
              </a:rPr>
              <a:t>Viết câu đúng, đủ thành phần và có hình </a:t>
            </a:r>
            <a:r>
              <a:rPr lang="vi-VN" sz="3200" smtClean="0">
                <a:solidFill>
                  <a:prstClr val="black"/>
                </a:solidFill>
                <a:latin typeface="Times New Roman"/>
                <a:ea typeface="Calibri"/>
                <a:cs typeface="Times New Roman"/>
              </a:rPr>
              <a:t>ảnh, liên </a:t>
            </a:r>
            <a:r>
              <a:rPr lang="vi-VN" sz="3200">
                <a:solidFill>
                  <a:prstClr val="black"/>
                </a:solidFill>
                <a:latin typeface="Times New Roman"/>
                <a:ea typeface="Calibri"/>
                <a:cs typeface="Times New Roman"/>
              </a:rPr>
              <a:t>kết câu hợp </a:t>
            </a:r>
            <a:r>
              <a:rPr lang="vi-VN" sz="3200" smtClean="0">
                <a:solidFill>
                  <a:prstClr val="black"/>
                </a:solidFill>
                <a:latin typeface="Times New Roman"/>
                <a:ea typeface="Calibri"/>
                <a:cs typeface="Times New Roman"/>
              </a:rPr>
              <a:t>lí.</a:t>
            </a:r>
            <a:r>
              <a:rPr lang="vi-VN" sz="3200" smtClean="0">
                <a:latin typeface="Times New Roman"/>
                <a:ea typeface="Calibri"/>
                <a:cs typeface="Times New Roman"/>
              </a:rPr>
              <a:t> </a:t>
            </a:r>
            <a:r>
              <a:rPr lang="nl-NL" sz="3200" smtClean="0">
                <a:latin typeface="Times New Roman"/>
                <a:ea typeface="Calibri"/>
                <a:cs typeface="Times New Roman"/>
              </a:rPr>
              <a:t>Viết </a:t>
            </a:r>
            <a:r>
              <a:rPr lang="nl-NL" sz="3200">
                <a:latin typeface="Times New Roman"/>
                <a:ea typeface="Calibri"/>
                <a:cs typeface="Times New Roman"/>
              </a:rPr>
              <a:t>được đoạn văn kể về một ngày ở trường của em hoặc nêu cảm nghĩ của em về một người </a:t>
            </a:r>
            <a:r>
              <a:rPr lang="nl-NL" sz="3200" smtClean="0">
                <a:latin typeface="Times New Roman"/>
                <a:ea typeface="Calibri"/>
                <a:cs typeface="Times New Roman"/>
              </a:rPr>
              <a:t>bạn</a:t>
            </a:r>
            <a:r>
              <a:rPr lang="vi-VN" sz="3200" smtClean="0">
                <a:latin typeface="Times New Roman"/>
                <a:ea typeface="Calibri"/>
                <a:cs typeface="Times New Roman"/>
              </a:rPr>
              <a:t>.</a:t>
            </a:r>
            <a:endParaRPr lang="vi-VN" sz="3200">
              <a:latin typeface="Times New Roman"/>
              <a:ea typeface="Calibri"/>
              <a:cs typeface="Times New Roman"/>
            </a:endParaRPr>
          </a:p>
        </p:txBody>
      </p:sp>
      <p:sp>
        <p:nvSpPr>
          <p:cNvPr id="3" name="TextBox 2"/>
          <p:cNvSpPr txBox="1"/>
          <p:nvPr/>
        </p:nvSpPr>
        <p:spPr>
          <a:xfrm>
            <a:off x="1253067" y="1117600"/>
            <a:ext cx="9042400" cy="1428853"/>
          </a:xfrm>
          <a:prstGeom prst="rect">
            <a:avLst/>
          </a:prstGeom>
          <a:solidFill>
            <a:schemeClr val="accent6">
              <a:lumMod val="40000"/>
              <a:lumOff val="60000"/>
            </a:schemeClr>
          </a:solidFill>
        </p:spPr>
        <p:txBody>
          <a:bodyPr wrap="square" rtlCol="0">
            <a:spAutoFit/>
          </a:bodyPr>
          <a:lstStyle/>
          <a:p>
            <a:pPr marL="514350" lvl="0" indent="-514350" algn="just">
              <a:lnSpc>
                <a:spcPct val="135000"/>
              </a:lnSpc>
              <a:spcBef>
                <a:spcPts val="600"/>
              </a:spcBef>
              <a:buAutoNum type="arabicPeriod"/>
            </a:pPr>
            <a:r>
              <a:rPr lang="vi-VN" sz="3200" smtClean="0">
                <a:solidFill>
                  <a:prstClr val="black"/>
                </a:solidFill>
                <a:latin typeface="Times New Roman"/>
                <a:ea typeface="Calibri"/>
                <a:cs typeface="Times New Roman"/>
              </a:rPr>
              <a:t>Viết </a:t>
            </a:r>
            <a:r>
              <a:rPr lang="vi-VN" sz="3200">
                <a:solidFill>
                  <a:prstClr val="black"/>
                </a:solidFill>
                <a:latin typeface="Times New Roman"/>
                <a:ea typeface="Calibri"/>
                <a:cs typeface="Times New Roman"/>
              </a:rPr>
              <a:t>đúng quy tắc chính tả và đảm bảo tốc độ viết</a:t>
            </a:r>
            <a:r>
              <a:rPr lang="vi-VN" sz="3200" smtClean="0">
                <a:solidFill>
                  <a:prstClr val="black"/>
                </a:solidFill>
                <a:latin typeface="Times New Roman"/>
                <a:ea typeface="Calibri"/>
                <a:cs typeface="Times New Roman"/>
              </a:rPr>
              <a:t>.</a:t>
            </a:r>
          </a:p>
          <a:p>
            <a:pPr lvl="0" algn="just">
              <a:lnSpc>
                <a:spcPct val="135000"/>
              </a:lnSpc>
              <a:spcBef>
                <a:spcPts val="600"/>
              </a:spcBef>
            </a:pPr>
            <a:r>
              <a:rPr lang="vi-VN" sz="3200" smtClean="0">
                <a:solidFill>
                  <a:prstClr val="black"/>
                </a:solidFill>
                <a:latin typeface="Times New Roman"/>
                <a:ea typeface="Calibri"/>
                <a:cs typeface="Times New Roman"/>
              </a:rPr>
              <a:t>- Viết đủ nội dung bài viết.</a:t>
            </a:r>
            <a:endParaRPr lang="vi-VN" sz="3200">
              <a:solidFill>
                <a:prstClr val="black"/>
              </a:solidFill>
              <a:latin typeface="Times New Roman"/>
              <a:ea typeface="Calibri"/>
              <a:cs typeface="Times New Roman"/>
            </a:endParaRPr>
          </a:p>
        </p:txBody>
      </p:sp>
    </p:spTree>
    <p:extLst>
      <p:ext uri="{BB962C8B-B14F-4D97-AF65-F5344CB8AC3E}">
        <p14:creationId xmlns:p14="http://schemas.microsoft.com/office/powerpoint/2010/main" val="3354356583"/>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4" descr="E:\素材\卡通\包图网_113555幼儿园开园典礼卡通背景展板\1.jpg1"/>
          <p:cNvPicPr>
            <a:picLocks noChangeAspect="1" noChangeArrowheads="1"/>
          </p:cNvPicPr>
          <p:nvPr/>
        </p:nvPicPr>
        <p:blipFill>
          <a:blip r:embed="rId3"/>
          <a:srcRect/>
          <a:stretch>
            <a:fillRect/>
          </a:stretch>
        </p:blipFill>
        <p:spPr bwMode="auto">
          <a:xfrm>
            <a:off x="0" y="1905"/>
            <a:ext cx="12188190" cy="69342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组合 6"/>
          <p:cNvGrpSpPr/>
          <p:nvPr/>
        </p:nvGrpSpPr>
        <p:grpSpPr>
          <a:xfrm>
            <a:off x="550478" y="0"/>
            <a:ext cx="8948170" cy="6173629"/>
            <a:chOff x="1090024" y="-330337"/>
            <a:chExt cx="10482104" cy="7230965"/>
          </a:xfrm>
        </p:grpSpPr>
        <p:pic>
          <p:nvPicPr>
            <p:cNvPr id="8" name="图片 7" descr="E:\素材\卡通\94f93910acd7e631d9b24a34ca81551c.png94f93910acd7e631d9b24a34ca81551c"/>
            <p:cNvPicPr>
              <a:picLocks noChangeAspect="1"/>
            </p:cNvPicPr>
            <p:nvPr/>
          </p:nvPicPr>
          <p:blipFill>
            <a:blip r:embed="rId4"/>
            <a:srcRect/>
            <a:stretch>
              <a:fillRect/>
            </a:stretch>
          </p:blipFill>
          <p:spPr>
            <a:xfrm>
              <a:off x="1382709" y="630594"/>
              <a:ext cx="9406040" cy="6270034"/>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17101" y="2438945"/>
              <a:ext cx="835154" cy="801626"/>
            </a:xfrm>
            <a:prstGeom prst="rect">
              <a:avLst/>
            </a:prstGeom>
          </p:spPr>
        </p:pic>
        <p:pic>
          <p:nvPicPr>
            <p:cNvPr id="10"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0024" y="323423"/>
              <a:ext cx="2848963" cy="2294482"/>
            </a:xfrm>
            <a:prstGeom prst="rect">
              <a:avLst/>
            </a:prstGeom>
          </p:spPr>
        </p:pic>
        <p:pic>
          <p:nvPicPr>
            <p:cNvPr id="11" name="图片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28338" y="-330337"/>
              <a:ext cx="2843790" cy="2633477"/>
            </a:xfrm>
            <a:prstGeom prst="rect">
              <a:avLst/>
            </a:prstGeom>
          </p:spPr>
        </p:pic>
      </p:grpSp>
      <p:pic>
        <p:nvPicPr>
          <p:cNvPr id="41" name="图片 40" descr="E:\素材\卡通\包图网_60675六一儿童节文艺汇演背景六一放飞梦想展板\1.png1"/>
          <p:cNvPicPr>
            <a:picLocks noChangeAspect="1"/>
          </p:cNvPicPr>
          <p:nvPr/>
        </p:nvPicPr>
        <p:blipFill>
          <a:blip r:embed="rId8"/>
          <a:srcRect/>
          <a:stretch>
            <a:fillRect/>
          </a:stretch>
        </p:blipFill>
        <p:spPr>
          <a:xfrm>
            <a:off x="8139748" y="4248150"/>
            <a:ext cx="2717800" cy="2687955"/>
          </a:xfrm>
          <a:prstGeom prst="rect">
            <a:avLst/>
          </a:prstGeom>
        </p:spPr>
      </p:pic>
      <p:sp>
        <p:nvSpPr>
          <p:cNvPr id="44" name="文本框 18">
            <a:extLst>
              <a:ext uri="{FF2B5EF4-FFF2-40B4-BE49-F238E27FC236}">
                <a16:creationId xmlns:a16="http://schemas.microsoft.com/office/drawing/2014/main" xmlns="" id="{12FC4A88-212C-4114-92AE-8BA7DEA72148}"/>
              </a:ext>
            </a:extLst>
          </p:cNvPr>
          <p:cNvSpPr txBox="1"/>
          <p:nvPr/>
        </p:nvSpPr>
        <p:spPr>
          <a:xfrm>
            <a:off x="1972932" y="2010076"/>
            <a:ext cx="560252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Nghe </a:t>
            </a:r>
            <a:r>
              <a:rPr kumimoji="0" lang="vi-VN" altLang="zh-CN" sz="6000" b="1" i="0" u="none" strike="noStrike" kern="1200" cap="none" spc="0" normalizeH="0" baseline="0" noProof="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viết </a:t>
            </a:r>
            <a:r>
              <a:rPr kumimoji="0" lang="vi-VN"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Vẽ quê hương</a:t>
            </a:r>
            <a:endParaRPr kumimoji="0" lang="en-US" altLang="zh-CN" sz="6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910701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1000"/>
                                        <p:tgtEl>
                                          <p:spTgt spid="41"/>
                                        </p:tgtEl>
                                      </p:cBhvr>
                                    </p:animEffect>
                                    <p:anim calcmode="lin" valueType="num">
                                      <p:cBhvr>
                                        <p:cTn id="8" dur="1000" fill="hold"/>
                                        <p:tgtEl>
                                          <p:spTgt spid="41"/>
                                        </p:tgtEl>
                                        <p:attrNameLst>
                                          <p:attrName>ppt_x</p:attrName>
                                        </p:attrNameLst>
                                      </p:cBhvr>
                                      <p:tavLst>
                                        <p:tav tm="0">
                                          <p:val>
                                            <p:strVal val="#ppt_x"/>
                                          </p:val>
                                        </p:tav>
                                        <p:tav tm="100000">
                                          <p:val>
                                            <p:strVal val="#ppt_x"/>
                                          </p:val>
                                        </p:tav>
                                      </p:tavLst>
                                    </p:anim>
                                    <p:anim calcmode="lin" valueType="num">
                                      <p:cBhvr>
                                        <p:cTn id="9"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7CB004B6-C211-4CEC-88D1-C08D41059F9D}"/>
              </a:ext>
            </a:extLst>
          </p:cNvPr>
          <p:cNvSpPr txBox="1"/>
          <p:nvPr/>
        </p:nvSpPr>
        <p:spPr>
          <a:xfrm>
            <a:off x="904875" y="827632"/>
            <a:ext cx="3962400" cy="4893647"/>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Bút chì xanh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gọt hai đầu</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thử hai màu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tươi, đỏ thắm.</a:t>
            </a:r>
          </a:p>
          <a:p>
            <a:endParaRPr lang="vi-VN" sz="2600" dirty="0">
              <a:latin typeface="Arial-Rounded" panose="020B0500000000000000" pitchFamily="34" charset="0"/>
              <a:ea typeface="Arial-Rounded" panose="020B0500000000000000" pitchFamily="34" charset="0"/>
              <a:cs typeface="Arial-Rounded" panose="020B0500000000000000" pitchFamily="34" charset="0"/>
            </a:endParaRPr>
          </a:p>
          <a:p>
            <a:r>
              <a:rPr lang="vi-VN" sz="2600" dirty="0">
                <a:latin typeface="Arial-Rounded" panose="020B0500000000000000" pitchFamily="34" charset="0"/>
                <a:ea typeface="Arial-Rounded" panose="020B0500000000000000" pitchFamily="34" charset="0"/>
                <a:cs typeface="Arial-Rounded" panose="020B0500000000000000" pitchFamily="34" charset="0"/>
              </a:rPr>
              <a:t>Em vẽ làng xóm</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Tre xanh, lúa xanh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Sông máng lượn quanh</a:t>
            </a:r>
          </a:p>
          <a:p>
            <a:r>
              <a:rPr lang="vi-VN" sz="2600" dirty="0">
                <a:latin typeface="Arial-Rounded" panose="020B0500000000000000" pitchFamily="34" charset="0"/>
                <a:ea typeface="Arial-Rounded" panose="020B0500000000000000" pitchFamily="34" charset="0"/>
                <a:cs typeface="Arial-Rounded" panose="020B0500000000000000" pitchFamily="34" charset="0"/>
              </a:rPr>
              <a:t>Một màu xanh mát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Trời mây bát ngát</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ngắt mùa thu</a:t>
            </a:r>
          </a:p>
          <a:p>
            <a:r>
              <a:rPr lang="vi-VN" sz="2600" dirty="0">
                <a:latin typeface="Arial-Rounded" panose="020B0500000000000000" pitchFamily="34" charset="0"/>
                <a:ea typeface="Arial-Rounded" panose="020B0500000000000000" pitchFamily="34" charset="0"/>
                <a:cs typeface="Arial-Rounded" panose="020B0500000000000000" pitchFamily="34" charset="0"/>
              </a:rPr>
              <a:t>Xanh màu ước mơ...</a:t>
            </a:r>
            <a:endParaRPr lang="en-US" sz="2600"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xmlns="" id="{CCD19B16-027B-41CD-973A-860BEB750EF1}"/>
              </a:ext>
            </a:extLst>
          </p:cNvPr>
          <p:cNvPicPr>
            <a:picLocks noChangeAspect="1"/>
          </p:cNvPicPr>
          <p:nvPr/>
        </p:nvPicPr>
        <p:blipFill>
          <a:blip r:embed="rId3"/>
          <a:stretch>
            <a:fillRect/>
          </a:stretch>
        </p:blipFill>
        <p:spPr>
          <a:xfrm>
            <a:off x="3510672" y="-88172"/>
            <a:ext cx="5608806" cy="1072989"/>
          </a:xfrm>
          <a:prstGeom prst="rect">
            <a:avLst/>
          </a:prstGeom>
        </p:spPr>
      </p:pic>
      <p:sp>
        <p:nvSpPr>
          <p:cNvPr id="6" name="TextBox 5">
            <a:extLst>
              <a:ext uri="{FF2B5EF4-FFF2-40B4-BE49-F238E27FC236}">
                <a16:creationId xmlns:a16="http://schemas.microsoft.com/office/drawing/2014/main" xmlns="" id="{03C4E2C8-2906-4B77-B344-5425590DA60E}"/>
              </a:ext>
            </a:extLst>
          </p:cNvPr>
          <p:cNvSpPr txBox="1"/>
          <p:nvPr/>
        </p:nvSpPr>
        <p:spPr>
          <a:xfrm>
            <a:off x="6315075" y="827632"/>
            <a:ext cx="3962400" cy="2092881"/>
          </a:xfrm>
          <a:prstGeom prst="rect">
            <a:avLst/>
          </a:prstGeom>
          <a:noFill/>
        </p:spPr>
        <p:txBody>
          <a:bodyPr wrap="square" rtlCol="0">
            <a:spAutoFit/>
          </a:bodyPr>
          <a:lstStyle/>
          <a:p>
            <a:r>
              <a:rPr lang="vi-VN" sz="2600" dirty="0">
                <a:latin typeface="Arial-Rounded" panose="020B0500000000000000" pitchFamily="34" charset="0"/>
                <a:ea typeface="Arial-Rounded" panose="020B0500000000000000" pitchFamily="34" charset="0"/>
                <a:cs typeface="Arial-Rounded" panose="020B0500000000000000" pitchFamily="34" charset="0"/>
              </a:rPr>
              <a:t>Em quay đầu đỏ</a:t>
            </a:r>
          </a:p>
          <a:p>
            <a:r>
              <a:rPr lang="vi-VN" sz="2600" dirty="0">
                <a:latin typeface="Arial-Rounded" panose="020B0500000000000000" pitchFamily="34" charset="0"/>
                <a:ea typeface="Arial-Rounded" panose="020B0500000000000000" pitchFamily="34" charset="0"/>
                <a:cs typeface="Arial-Rounded" panose="020B0500000000000000" pitchFamily="34" charset="0"/>
              </a:rPr>
              <a:t>Vẽ nhà em ở</a:t>
            </a:r>
          </a:p>
          <a:p>
            <a:r>
              <a:rPr lang="vi-VN" sz="2600" dirty="0">
                <a:latin typeface="Arial-Rounded" panose="020B0500000000000000" pitchFamily="34" charset="0"/>
                <a:ea typeface="Arial-Rounded" panose="020B0500000000000000" pitchFamily="34" charset="0"/>
                <a:cs typeface="Arial-Rounded" panose="020B0500000000000000" pitchFamily="34" charset="0"/>
              </a:rPr>
              <a:t>Mái ngói đỏ tươi</a:t>
            </a:r>
          </a:p>
          <a:p>
            <a:r>
              <a:rPr lang="vi-VN" sz="2600" dirty="0">
                <a:latin typeface="Arial-Rounded" panose="020B0500000000000000" pitchFamily="34" charset="0"/>
                <a:ea typeface="Arial-Rounded" panose="020B0500000000000000" pitchFamily="34" charset="0"/>
                <a:cs typeface="Arial-Rounded" panose="020B0500000000000000" pitchFamily="34" charset="0"/>
              </a:rPr>
              <a:t>Trường học trên đồi</a:t>
            </a:r>
          </a:p>
          <a:p>
            <a:r>
              <a:rPr lang="vi-VN" sz="2600" dirty="0">
                <a:latin typeface="Arial-Rounded" panose="020B0500000000000000" pitchFamily="34" charset="0"/>
                <a:ea typeface="Arial-Rounded" panose="020B0500000000000000" pitchFamily="34" charset="0"/>
                <a:cs typeface="Arial-Rounded" panose="020B0500000000000000" pitchFamily="34" charset="0"/>
              </a:rPr>
              <a:t>Em tô đỏ thắm</a:t>
            </a:r>
          </a:p>
        </p:txBody>
      </p:sp>
    </p:spTree>
    <p:extLst>
      <p:ext uri="{BB962C8B-B14F-4D97-AF65-F5344CB8AC3E}">
        <p14:creationId xmlns:p14="http://schemas.microsoft.com/office/powerpoint/2010/main" val="19776123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Cách tạo nền bảng xanh trên Powerpoint - Cách tạo nền slide trong  Powerpoint - VnDoc.com">
            <a:extLst>
              <a:ext uri="{FF2B5EF4-FFF2-40B4-BE49-F238E27FC236}">
                <a16:creationId xmlns:a16="http://schemas.microsoft.com/office/drawing/2014/main" xmlns="" id="{EA6F740B-2DAE-42C0-8D11-2E6658332D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200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ABB1ACF6-457D-4A6B-8124-0F0826308099}"/>
              </a:ext>
            </a:extLst>
          </p:cNvPr>
          <p:cNvSpPr/>
          <p:nvPr/>
        </p:nvSpPr>
        <p:spPr>
          <a:xfrm>
            <a:off x="3648072" y="441926"/>
            <a:ext cx="2270173" cy="523220"/>
          </a:xfrm>
          <a:prstGeom prst="rect">
            <a:avLst/>
          </a:prstGeom>
        </p:spPr>
        <p:txBody>
          <a:bodyPr wrap="none">
            <a:spAutoFit/>
          </a:bodyPr>
          <a:lstStyle/>
          <a:p>
            <a:pPr marL="0" marR="0" lvl="0" indent="0" algn="ctr" defTabSz="914400" rtl="0" eaLnBrk="1" fontAlgn="auto" latinLnBrk="0" hangingPunct="1">
              <a:lnSpc>
                <a:spcPct val="100000"/>
              </a:lnSpc>
              <a:spcBef>
                <a:spcPts val="3000"/>
              </a:spcBef>
              <a:spcAft>
                <a:spcPts val="0"/>
              </a:spcAft>
              <a:buClrTx/>
              <a:buSzTx/>
              <a:buFontTx/>
              <a:buNone/>
              <a:tabLst/>
              <a:defRPr/>
            </a:pPr>
            <a:r>
              <a:rPr kumimoji="0" lang="en-US" sz="2800" b="1" i="0" u="none" strike="noStrike" kern="1200" cap="none" spc="0" normalizeH="0" baseline="0" noProof="0" dirty="0" err="1">
                <a:ln>
                  <a:noFill/>
                </a:ln>
                <a:solidFill>
                  <a:srgbClr val="FFFF00"/>
                </a:solidFill>
                <a:effectLst/>
                <a:uLnTx/>
                <a:uFillTx/>
                <a:latin typeface="HP001 4 hàng" panose="020B0603050302020204" pitchFamily="34" charset="0"/>
                <a:ea typeface="+mn-ea"/>
                <a:cs typeface="+mn-cs"/>
              </a:rPr>
              <a:t>Vẽ</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quê</a:t>
            </a:r>
            <a:r>
              <a:rPr kumimoji="0" lang="en-US" sz="2800" b="1" i="0" u="none" strike="noStrike" kern="1200" cap="none" spc="0" normalizeH="0" noProof="0" dirty="0">
                <a:ln>
                  <a:noFill/>
                </a:ln>
                <a:solidFill>
                  <a:srgbClr val="FFFF00"/>
                </a:solidFill>
                <a:effectLst/>
                <a:uLnTx/>
                <a:uFillTx/>
                <a:latin typeface="HP001 4 hàng" panose="020B0603050302020204" pitchFamily="34" charset="0"/>
                <a:ea typeface="+mn-ea"/>
                <a:cs typeface="+mn-cs"/>
              </a:rPr>
              <a:t> </a:t>
            </a:r>
            <a:r>
              <a:rPr kumimoji="0" lang="en-US" sz="2800" b="1" i="0" u="none" strike="noStrike" kern="1200" cap="none" spc="0" normalizeH="0" noProof="0" dirty="0" err="1">
                <a:ln>
                  <a:noFill/>
                </a:ln>
                <a:solidFill>
                  <a:srgbClr val="FFFF00"/>
                </a:solidFill>
                <a:effectLst/>
                <a:uLnTx/>
                <a:uFillTx/>
                <a:latin typeface="HP001 4 hàng" panose="020B0603050302020204" pitchFamily="34" charset="0"/>
                <a:ea typeface="+mn-ea"/>
                <a:cs typeface="+mn-cs"/>
              </a:rPr>
              <a:t>hương</a:t>
            </a:r>
            <a:endParaRPr kumimoji="0" lang="en-US" sz="2800" b="1" i="0" u="none" strike="noStrike" kern="1200" cap="none" spc="0" normalizeH="0" baseline="0" noProof="0" dirty="0">
              <a:ln>
                <a:noFill/>
              </a:ln>
              <a:solidFill>
                <a:srgbClr val="FFFF00"/>
              </a:solidFill>
              <a:effectLst/>
              <a:uLnTx/>
              <a:uFillTx/>
              <a:latin typeface="HP001 4 hàng" panose="020B0603050302020204" pitchFamily="34" charset="0"/>
              <a:ea typeface="+mn-ea"/>
              <a:cs typeface="+mn-cs"/>
            </a:endParaRPr>
          </a:p>
        </p:txBody>
      </p:sp>
      <p:sp>
        <p:nvSpPr>
          <p:cNvPr id="4" name="TextBox 3">
            <a:extLst>
              <a:ext uri="{FF2B5EF4-FFF2-40B4-BE49-F238E27FC236}">
                <a16:creationId xmlns:a16="http://schemas.microsoft.com/office/drawing/2014/main" xmlns="" id="{B731248C-7A5B-4CE7-BB7B-E62E8BCC47B5}"/>
              </a:ext>
            </a:extLst>
          </p:cNvPr>
          <p:cNvSpPr txBox="1"/>
          <p:nvPr/>
        </p:nvSpPr>
        <p:spPr>
          <a:xfrm>
            <a:off x="947735" y="1023272"/>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Bút chì xanh đỏ</a:t>
            </a:r>
          </a:p>
        </p:txBody>
      </p:sp>
      <p:sp>
        <p:nvSpPr>
          <p:cNvPr id="6" name="TextBox 5">
            <a:extLst>
              <a:ext uri="{FF2B5EF4-FFF2-40B4-BE49-F238E27FC236}">
                <a16:creationId xmlns:a16="http://schemas.microsoft.com/office/drawing/2014/main" xmlns="" id="{48876FBA-FCE6-4809-A31A-0B98664FE92E}"/>
              </a:ext>
            </a:extLst>
          </p:cNvPr>
          <p:cNvSpPr txBox="1"/>
          <p:nvPr/>
        </p:nvSpPr>
        <p:spPr>
          <a:xfrm>
            <a:off x="923920" y="1512751"/>
            <a:ext cx="67246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gĠ hai đầu</a:t>
            </a:r>
          </a:p>
        </p:txBody>
      </p:sp>
      <p:sp>
        <p:nvSpPr>
          <p:cNvPr id="7" name="TextBox 6">
            <a:extLst>
              <a:ext uri="{FF2B5EF4-FFF2-40B4-BE49-F238E27FC236}">
                <a16:creationId xmlns:a16="http://schemas.microsoft.com/office/drawing/2014/main" xmlns="" id="{ACD57BD5-A683-4B14-BDF9-D7C842BF7A3B}"/>
              </a:ext>
            </a:extLst>
          </p:cNvPr>
          <p:cNvSpPr txBox="1"/>
          <p:nvPr/>
        </p:nvSpPr>
        <p:spPr>
          <a:xfrm>
            <a:off x="947735" y="2048020"/>
            <a:ext cx="5695953"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ử hai jàu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8" name="TextBox 7">
            <a:extLst>
              <a:ext uri="{FF2B5EF4-FFF2-40B4-BE49-F238E27FC236}">
                <a16:creationId xmlns:a16="http://schemas.microsoft.com/office/drawing/2014/main" xmlns="" id="{1A1F4383-9F73-4AFF-9455-3EE480493B41}"/>
              </a:ext>
            </a:extLst>
          </p:cNvPr>
          <p:cNvSpPr txBox="1"/>
          <p:nvPr/>
        </p:nvSpPr>
        <p:spPr>
          <a:xfrm>
            <a:off x="976305" y="2613515"/>
            <a:ext cx="5505452"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Ǉư</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Π,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đỏ </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xmlns="" id="{BD0147F6-F935-48B3-8C40-F03AD4E8503F}"/>
              </a:ext>
            </a:extLst>
          </p:cNvPr>
          <p:cNvSpPr txBox="1"/>
          <p:nvPr/>
        </p:nvSpPr>
        <p:spPr>
          <a:xfrm>
            <a:off x="923920" y="3144371"/>
            <a:ext cx="5276854" cy="461665"/>
          </a:xfrm>
          <a:prstGeom prst="rect">
            <a:avLst/>
          </a:prstGeom>
          <a:noFill/>
        </p:spPr>
        <p:txBody>
          <a:bodyPr wrap="square" rtlCol="0">
            <a:spAutoFit/>
          </a:bodyPr>
          <a:lstStyle/>
          <a:p>
            <a:pPr lvl="0" indent="361950" algn="just">
              <a:spcAft>
                <a:spcPts val="500"/>
              </a:spcAft>
            </a:pP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ω≥ </a:t>
            </a:r>
            <a:r>
              <a:rPr lang="lt-LT"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làng xĪ</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0" name="TextBox 9">
            <a:extLst>
              <a:ext uri="{FF2B5EF4-FFF2-40B4-BE49-F238E27FC236}">
                <a16:creationId xmlns:a16="http://schemas.microsoft.com/office/drawing/2014/main" xmlns="" id="{DE800D23-A286-418C-8550-2BB3C55F3BDB}"/>
              </a:ext>
            </a:extLst>
          </p:cNvPr>
          <p:cNvSpPr txBox="1"/>
          <p:nvPr/>
        </p:nvSpPr>
        <p:spPr>
          <a:xfrm>
            <a:off x="947735" y="3668186"/>
            <a:ext cx="6838949"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ς΄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lúa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1" name="TextBox 10">
            <a:extLst>
              <a:ext uri="{FF2B5EF4-FFF2-40B4-BE49-F238E27FC236}">
                <a16:creationId xmlns:a16="http://schemas.microsoft.com/office/drawing/2014/main" xmlns="" id="{E5671D2B-660C-46EC-925D-140ED2E343F5}"/>
              </a:ext>
            </a:extLst>
          </p:cNvPr>
          <p:cNvSpPr txBox="1"/>
          <p:nvPr/>
        </p:nvSpPr>
        <p:spPr>
          <a:xfrm>
            <a:off x="976305" y="4208748"/>
            <a:ext cx="4333875"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SŪg jáng lưŖ Ǖ</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xmlns="" id="{5535CE93-CD82-482F-88E2-3C8A44A37EA7}"/>
              </a:ext>
            </a:extLst>
          </p:cNvPr>
          <p:cNvSpPr txBox="1"/>
          <p:nvPr/>
        </p:nvSpPr>
        <p:spPr>
          <a:xfrm>
            <a:off x="923920" y="4750612"/>
            <a:ext cx="5448304"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MŎ jàu 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ját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843500DD-CF3E-4C90-ABC7-BBAFC72F47A6}"/>
              </a:ext>
            </a:extLst>
          </p:cNvPr>
          <p:cNvSpPr txBox="1"/>
          <p:nvPr/>
        </p:nvSpPr>
        <p:spPr>
          <a:xfrm>
            <a:off x="923920" y="5299806"/>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TǟƟ jây bát wgát</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5" name="TextBox 14">
            <a:extLst>
              <a:ext uri="{FF2B5EF4-FFF2-40B4-BE49-F238E27FC236}">
                <a16:creationId xmlns:a16="http://schemas.microsoft.com/office/drawing/2014/main" xmlns="" id="{63023B7B-FA94-4D0A-95E5-82366AD52EFE}"/>
              </a:ext>
            </a:extLst>
          </p:cNvPr>
          <p:cNvSpPr txBox="1"/>
          <p:nvPr/>
        </p:nvSpPr>
        <p:spPr>
          <a:xfrm>
            <a:off x="947735" y="5814989"/>
            <a:ext cx="5448304" cy="461665"/>
          </a:xfrm>
          <a:prstGeom prst="rect">
            <a:avLst/>
          </a:prstGeom>
          <a:noFill/>
        </p:spPr>
        <p:txBody>
          <a:bodyPr wrap="square" rtlCol="0">
            <a:spAutoFit/>
          </a:bodyPr>
          <a:lstStyle/>
          <a:p>
            <a:pPr lvl="0" indent="361950" algn="just">
              <a:spcAft>
                <a:spcPts val="500"/>
              </a:spcAft>
            </a:pP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wgắt jùa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en-US"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u</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6" name="TextBox 15">
            <a:extLst>
              <a:ext uri="{FF2B5EF4-FFF2-40B4-BE49-F238E27FC236}">
                <a16:creationId xmlns:a16="http://schemas.microsoft.com/office/drawing/2014/main" xmlns="" id="{49F15656-6D9B-455B-BC3C-A64287603B85}"/>
              </a:ext>
            </a:extLst>
          </p:cNvPr>
          <p:cNvSpPr txBox="1"/>
          <p:nvPr/>
        </p:nvSpPr>
        <p:spPr>
          <a:xfrm>
            <a:off x="976305" y="6359289"/>
            <a:ext cx="5448304" cy="461665"/>
          </a:xfrm>
          <a:prstGeom prst="rect">
            <a:avLst/>
          </a:prstGeom>
          <a:noFill/>
        </p:spPr>
        <p:txBody>
          <a:bodyPr wrap="square" rtlCol="0">
            <a:spAutoFit/>
          </a:bodyPr>
          <a:lstStyle/>
          <a:p>
            <a:pPr lvl="0" indent="361950" algn="just">
              <a:spcAft>
                <a:spcPts val="500"/>
              </a:spcAft>
            </a:pP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Xa</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ζ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jàu Ŕ</a:t>
            </a:r>
            <a:r>
              <a:rPr lang="el-GR"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ϐ </a:t>
            </a:r>
            <a:r>
              <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rPr>
              <a:t>jơ... </a:t>
            </a:r>
            <a:endParaRPr kumimoji="0" lang="vi-VN" sz="2400" b="1" i="0" u="none" strike="noStrike" kern="1200" cap="none" spc="0" normalizeH="0" baseline="0" noProof="0" dirty="0">
              <a:ln>
                <a:noFill/>
              </a:ln>
              <a:solidFill>
                <a:prstClr val="white"/>
              </a:solidFill>
              <a:effectLst/>
              <a:uLnTx/>
              <a:uFillTx/>
              <a:latin typeface="HP001 4 hàng" panose="020B0603050302020204"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2DF4C1A-AFE6-4ED0-B49C-97D6DDE8B7E1}"/>
              </a:ext>
            </a:extLst>
          </p:cNvPr>
          <p:cNvSpPr txBox="1"/>
          <p:nvPr/>
        </p:nvSpPr>
        <p:spPr>
          <a:xfrm>
            <a:off x="5053010" y="976970"/>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Ǖ</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ί</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ay đầu đỏ</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8" name="TextBox 17">
            <a:extLst>
              <a:ext uri="{FF2B5EF4-FFF2-40B4-BE49-F238E27FC236}">
                <a16:creationId xmlns:a16="http://schemas.microsoft.com/office/drawing/2014/main" xmlns="" id="{EE9E6402-7B2A-42F7-9F45-9A4FDB4F0B3B}"/>
              </a:ext>
            </a:extLst>
          </p:cNvPr>
          <p:cNvSpPr txBox="1"/>
          <p:nvPr/>
        </p:nvSpPr>
        <p:spPr>
          <a:xfrm>
            <a:off x="5053010" y="1558541"/>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Vẽ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η</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à em ở</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19" name="TextBox 18">
            <a:extLst>
              <a:ext uri="{FF2B5EF4-FFF2-40B4-BE49-F238E27FC236}">
                <a16:creationId xmlns:a16="http://schemas.microsoft.com/office/drawing/2014/main" xmlns="" id="{A0E03DCE-816B-458E-AF13-37073A02EDBC}"/>
              </a:ext>
            </a:extLst>
          </p:cNvPr>
          <p:cNvSpPr txBox="1"/>
          <p:nvPr/>
        </p:nvSpPr>
        <p:spPr>
          <a:xfrm>
            <a:off x="5053010" y="2082615"/>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Mái wgĀ đỏ Ǉư</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Π</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xmlns="" id="{6D9E81AD-3CCD-4A30-BBE6-2EF3FA7881C3}"/>
              </a:ext>
            </a:extLst>
          </p:cNvPr>
          <p:cNvSpPr txBox="1"/>
          <p:nvPr/>
        </p:nvSpPr>
        <p:spPr>
          <a:xfrm>
            <a:off x="5053010" y="2606662"/>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TǟưŊg hǌ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Λ</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łn đē</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xmlns="" id="{9CC4D4BA-106F-4425-9F20-C7BD86D8507D}"/>
              </a:ext>
            </a:extLst>
          </p:cNvPr>
          <p:cNvSpPr txBox="1"/>
          <p:nvPr/>
        </p:nvSpPr>
        <p:spPr>
          <a:xfrm>
            <a:off x="5053010" y="3159598"/>
            <a:ext cx="4333875" cy="461665"/>
          </a:xfrm>
          <a:prstGeom prst="rect">
            <a:avLst/>
          </a:prstGeom>
          <a:noFill/>
        </p:spPr>
        <p:txBody>
          <a:bodyPr wrap="square" rtlCol="0">
            <a:spAutoFit/>
          </a:bodyPr>
          <a:lstStyle/>
          <a:p>
            <a:pPr lvl="0" indent="361950" algn="just">
              <a:spcAft>
                <a:spcPts val="500"/>
              </a:spcAft>
            </a:pP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Em Ǉô đỏ </a:t>
            </a:r>
            <a:r>
              <a:rPr lang="el-GR"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κ</a:t>
            </a:r>
            <a:r>
              <a:rPr lang="vi-VN" sz="2400" b="1">
                <a:solidFill>
                  <a:prstClr val="white"/>
                </a:solidFill>
                <a:latin typeface="HP001 4 hàng" panose="020B0603050302020204" pitchFamily="34" charset="0"/>
                <a:ea typeface="Arial-Rounded" panose="020B0500000000000000" pitchFamily="34" charset="0"/>
                <a:cs typeface="Arial-Rounded" panose="020B0500000000000000" pitchFamily="34" charset="0"/>
              </a:rPr>
              <a:t>ắm </a:t>
            </a:r>
            <a:endParaRPr lang="vi-VN" sz="2400" b="1" dirty="0">
              <a:solidFill>
                <a:prstClr val="white"/>
              </a:solidFill>
              <a:latin typeface="HP001 4 hàng" panose="020B0603050302020204"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192731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down)">
                                      <p:cBhvr>
                                        <p:cTn id="19" dur="500"/>
                                        <p:tgtEl>
                                          <p:spTgt spid="8"/>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00"/>
                                        <p:tgtEl>
                                          <p:spTgt spid="10"/>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down)">
                                      <p:cBhvr>
                                        <p:cTn id="31" dur="500"/>
                                        <p:tgtEl>
                                          <p:spTgt spid="12"/>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down)">
                                      <p:cBhvr>
                                        <p:cTn id="46" dur="500"/>
                                        <p:tgtEl>
                                          <p:spTgt spid="1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down)">
                                      <p:cBhvr>
                                        <p:cTn id="49" dur="500"/>
                                        <p:tgtEl>
                                          <p:spTgt spid="19"/>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down)">
                                      <p:cBhvr>
                                        <p:cTn id="5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P spid="8" grpId="0"/>
      <p:bldP spid="9" grpId="0"/>
      <p:bldP spid="10" grpId="0"/>
      <p:bldP spid="11" grpId="0"/>
      <p:bldP spid="12" grpId="0"/>
      <p:bldP spid="23" grpId="0"/>
      <p:bldP spid="15" grpId="0"/>
      <p:bldP spid="16" grpId="0"/>
      <p:bldP spid="17" grpId="0"/>
      <p:bldP spid="18" grpId="0"/>
      <p:bldP spid="19" grpId="0"/>
      <p:bldP spid="20" grpId="0"/>
      <p:bldP spid="21" grpId="0"/>
    </p:bldLst>
  </p:timing>
</p:sld>
</file>

<file path=ppt/theme/theme1.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3">
      <a:majorFont>
        <a:latin typeface="Arial Black"/>
        <a:ea typeface="方正少儿简体"/>
        <a:cs typeface=""/>
      </a:majorFont>
      <a:minorFont>
        <a:latin typeface="Arial"/>
        <a:ea typeface="方正卡通简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251</TotalTime>
  <Words>614</Words>
  <Application>Microsoft Office PowerPoint</Application>
  <PresentationFormat>Custom</PresentationFormat>
  <Paragraphs>83</Paragraphs>
  <Slides>17</Slides>
  <Notes>12</Notes>
  <HiddenSlides>0</HiddenSlides>
  <MMClips>1</MMClips>
  <ScaleCrop>false</ScaleCrop>
  <HeadingPairs>
    <vt:vector size="4" baseType="variant">
      <vt:variant>
        <vt:lpstr>Theme</vt:lpstr>
      </vt:variant>
      <vt:variant>
        <vt:i4>8</vt:i4>
      </vt:variant>
      <vt:variant>
        <vt:lpstr>Slide Titles</vt:lpstr>
      </vt:variant>
      <vt:variant>
        <vt:i4>17</vt:i4>
      </vt:variant>
    </vt:vector>
  </HeadingPairs>
  <TitlesOfParts>
    <vt:vector size="25" baseType="lpstr">
      <vt:lpstr>2_Office 主题​​</vt:lpstr>
      <vt:lpstr>1_Office Theme</vt:lpstr>
      <vt:lpstr>4_Office 主题</vt:lpstr>
      <vt:lpstr>Office 主题</vt:lpstr>
      <vt:lpstr>6_Office Theme</vt:lpstr>
      <vt:lpstr>千图网海量PPT模板www.58pic.com​​</vt:lpstr>
      <vt:lpstr>1_Chủ đề Office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cp:lastModifiedBy>
  <cp:revision>43</cp:revision>
  <dcterms:created xsi:type="dcterms:W3CDTF">2022-06-29T15:12:02Z</dcterms:created>
  <dcterms:modified xsi:type="dcterms:W3CDTF">2022-10-28T22:53:31Z</dcterms:modified>
</cp:coreProperties>
</file>