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7"/>
  </p:notesMasterIdLst>
  <p:handoutMasterIdLst>
    <p:handoutMasterId r:id="rId28"/>
  </p:handoutMasterIdLst>
  <p:sldIdLst>
    <p:sldId id="360" r:id="rId5"/>
    <p:sldId id="257" r:id="rId6"/>
    <p:sldId id="361" r:id="rId7"/>
    <p:sldId id="276" r:id="rId8"/>
    <p:sldId id="346" r:id="rId9"/>
    <p:sldId id="349" r:id="rId10"/>
    <p:sldId id="347" r:id="rId11"/>
    <p:sldId id="348" r:id="rId12"/>
    <p:sldId id="350" r:id="rId13"/>
    <p:sldId id="351" r:id="rId14"/>
    <p:sldId id="352" r:id="rId15"/>
    <p:sldId id="271" r:id="rId16"/>
    <p:sldId id="279" r:id="rId17"/>
    <p:sldId id="353" r:id="rId18"/>
    <p:sldId id="278" r:id="rId19"/>
    <p:sldId id="355" r:id="rId20"/>
    <p:sldId id="354" r:id="rId21"/>
    <p:sldId id="356" r:id="rId22"/>
    <p:sldId id="357" r:id="rId23"/>
    <p:sldId id="358" r:id="rId24"/>
    <p:sldId id="359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4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1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microsoft.com/office/2007/relationships/hdphoto" Target="../media/hdphoto2.wdp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7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9753" y="85725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47396" y="1619506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0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9</a:t>
            </a:r>
            <a:endParaRPr lang="en-US" sz="405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460" y="2397926"/>
            <a:ext cx="90755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giữa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học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kì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9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xmlns="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xmlns="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45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57" y="2785074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491" y="4041749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33271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45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464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551606" y="1869610"/>
            <a:ext cx="459134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463" y="4263255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605156" y="3347791"/>
            <a:ext cx="448424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605157" y="4753114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2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xmlns="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xmlns="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538</Words>
  <Application>Microsoft Office PowerPoint</Application>
  <PresentationFormat>Widescreen</PresentationFormat>
  <Paragraphs>77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微软雅黑</vt:lpstr>
      <vt:lpstr>宋体</vt:lpstr>
      <vt:lpstr>.VnMemorandum</vt:lpstr>
      <vt:lpstr>Arial</vt:lpstr>
      <vt:lpstr>Arial-Rounded</vt:lpstr>
      <vt:lpstr>Calibri</vt:lpstr>
      <vt:lpstr>Calibri Light</vt:lpstr>
      <vt:lpstr>Cedarville Cursive</vt:lpstr>
      <vt:lpstr>Coiny</vt:lpstr>
      <vt:lpstr>Lilita One</vt:lpstr>
      <vt:lpstr>LNTH-Kids  Chinese Font 1</vt:lpstr>
      <vt:lpstr>Montserrat</vt:lpstr>
      <vt:lpstr>Montserrat Medium</vt:lpstr>
      <vt:lpstr>SVN-Gretoon</vt:lpstr>
      <vt:lpstr>SVN-SAF</vt:lpstr>
      <vt:lpstr>Times New Roman</vt:lpstr>
      <vt:lpstr>UTM Showcard</vt:lpstr>
      <vt:lpstr>UVN Van Chuong Nang</vt:lpstr>
      <vt:lpstr>Zilla Slab</vt:lpstr>
      <vt:lpstr>华康海报体W12(P)</vt:lpstr>
      <vt:lpstr>字魂105号-简雅黑</vt:lpstr>
      <vt:lpstr>方正粗圆_GBK</vt:lpstr>
      <vt:lpstr>汉仪跳跳体简</vt:lpstr>
      <vt:lpstr>等线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30</cp:revision>
  <dcterms:created xsi:type="dcterms:W3CDTF">2022-06-29T04:18:14Z</dcterms:created>
  <dcterms:modified xsi:type="dcterms:W3CDTF">2022-10-14T05:33:06Z</dcterms:modified>
</cp:coreProperties>
</file>