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media/audio2.wav" ContentType="audio/x-wav"/>
  <Override PartName="/ppt/notesSlides/notesSlide13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83" r:id="rId2"/>
    <p:sldMasterId id="2147483806" r:id="rId3"/>
    <p:sldMasterId id="2147485688" r:id="rId4"/>
    <p:sldMasterId id="2147485698" r:id="rId5"/>
    <p:sldMasterId id="2147485768" r:id="rId6"/>
    <p:sldMasterId id="2147485813" r:id="rId7"/>
    <p:sldMasterId id="2147486698" r:id="rId8"/>
    <p:sldMasterId id="2147486714" r:id="rId9"/>
    <p:sldMasterId id="2147486734" r:id="rId10"/>
    <p:sldMasterId id="2147486753" r:id="rId11"/>
  </p:sldMasterIdLst>
  <p:notesMasterIdLst>
    <p:notesMasterId r:id="rId40"/>
  </p:notesMasterIdLst>
  <p:sldIdLst>
    <p:sldId id="886" r:id="rId12"/>
    <p:sldId id="321" r:id="rId13"/>
    <p:sldId id="307" r:id="rId14"/>
    <p:sldId id="871" r:id="rId15"/>
    <p:sldId id="259" r:id="rId16"/>
    <p:sldId id="261" r:id="rId17"/>
    <p:sldId id="260" r:id="rId18"/>
    <p:sldId id="323" r:id="rId19"/>
    <p:sldId id="324" r:id="rId20"/>
    <p:sldId id="408" r:id="rId21"/>
    <p:sldId id="310" r:id="rId22"/>
    <p:sldId id="343" r:id="rId23"/>
    <p:sldId id="414" r:id="rId24"/>
    <p:sldId id="885" r:id="rId25"/>
    <p:sldId id="413" r:id="rId26"/>
    <p:sldId id="412" r:id="rId27"/>
    <p:sldId id="415" r:id="rId28"/>
    <p:sldId id="411" r:id="rId29"/>
    <p:sldId id="311" r:id="rId30"/>
    <p:sldId id="875" r:id="rId31"/>
    <p:sldId id="876" r:id="rId32"/>
    <p:sldId id="877" r:id="rId33"/>
    <p:sldId id="372" r:id="rId34"/>
    <p:sldId id="879" r:id="rId35"/>
    <p:sldId id="880" r:id="rId36"/>
    <p:sldId id="878" r:id="rId37"/>
    <p:sldId id="884" r:id="rId38"/>
    <p:sldId id="368" r:id="rId39"/>
  </p:sldIdLst>
  <p:sldSz cx="12192000" cy="6858000"/>
  <p:notesSz cx="6858000" cy="9144000"/>
  <p:custDataLst>
    <p:tags r:id="rId4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489B7D"/>
    <a:srgbClr val="D2E2B4"/>
    <a:srgbClr val="EEF41E"/>
    <a:srgbClr val="000099"/>
    <a:srgbClr val="0000CC"/>
    <a:srgbClr val="84CAE0"/>
    <a:srgbClr val="C8E7F1"/>
    <a:srgbClr val="00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84499A-1640-4295-8554-16C38D7D8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2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51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FA4859-EDD5-4C62-84B3-D81B4F422A60}" type="slidenum">
              <a:rPr lang="zh-CN" altLang="en-US" smtClean="0">
                <a:solidFill>
                  <a:srgbClr val="000000"/>
                </a:solidFill>
              </a:rPr>
              <a:pPr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5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02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06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63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03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591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37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2C02A0-42E9-4790-87FE-6F4F29A18017}" type="slidenum">
              <a:rPr lang="zh-CN" altLang="en-US" smtClean="0">
                <a:solidFill>
                  <a:srgbClr val="000000"/>
                </a:solidFill>
              </a:rPr>
              <a:pPr/>
              <a:t>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4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66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Google Shape;8192;g9fe1004dc8_0_0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42339" name="Google Shape;8193;g9fe1004dc8_0_0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5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ED9EE0-71F4-4E1F-A071-2BD74110386F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5F402-D3FB-4F7C-B7EC-FFA9196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7641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A91868-2800-4157-A262-C7D4B63D01E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437312-D757-43CC-98DD-B0E0154F1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0796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33982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183327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423634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144940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54765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4802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0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011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DD3EB54E-3A0B-9530-C01B-19F43D703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8654D721-C8B8-004D-3228-2486560542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="" xmlns:a16="http://schemas.microsoft.com/office/drawing/2014/main" id="{3FA36FE2-DDDD-92E2-DE06-4D2470740A62}"/>
              </a:ext>
            </a:extLst>
          </p:cNvPr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0" name="图片 11">
              <a:extLst>
                <a:ext uri="{FF2B5EF4-FFF2-40B4-BE49-F238E27FC236}">
                  <a16:creationId xmlns="" xmlns:a16="http://schemas.microsoft.com/office/drawing/2014/main" id="{8D7612D2-704A-8592-1116-B21033EE0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2">
              <a:extLst>
                <a:ext uri="{FF2B5EF4-FFF2-40B4-BE49-F238E27FC236}">
                  <a16:creationId xmlns="" xmlns:a16="http://schemas.microsoft.com/office/drawing/2014/main" id="{6C63F172-2F07-49FB-29EE-64FE8FCD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134803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734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C28C3-EA9C-41EB-9CBE-2583537384EE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B264D4-E8A6-4DDD-B162-0C712724E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6083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5641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7796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47373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03538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1223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57188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76728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42683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985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B911CDC-89DC-4F1C-B90E-172B0131A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65713-CA12-4B50-9C8C-A8D7DF05D603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0217164-8FB7-459F-B20C-4B62FF51E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2C2527E-59B7-4466-A51B-4234E506A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8121-347E-4EE5-8DE8-6D2AC1AE2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5733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1B470B-FFC4-4E10-9CA2-D4FCB5BA3DC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35677D-3CD7-4A41-BE04-705DB5FD7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4634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hptt://violet.vn/lieupq71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02DA-00CB-4A3D-995E-FDC40795117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6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42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09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495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180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585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570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264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498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E423E9-E813-4417-8121-931D2DAD9DEB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E2146E-A949-4247-A2EB-8000EAEF0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877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520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3ABCAE-BAD5-4B0D-A41A-F1CE35FD59CC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FDA2E3-F49A-4C54-9B61-5845855D5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162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2C212-3072-4628-B2C8-5093ACA61286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6D9747-19B7-4717-B0DC-9F4F87C00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238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B0B5F3-FFD9-478F-8E1A-AA5254EB926F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3F7FC6-B702-40BC-9C9D-914A9854F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3966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12A45B-EB5C-4E33-8EDE-B83AF5162F80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8B1967-F038-45BB-83E0-8AAAFC837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705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859D10-04A4-4C12-A7E9-2E1FBB627CE0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ACC297-5D53-445C-843F-F9E6B7A5D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527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-3889375" y="7845425"/>
            <a:ext cx="1014412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 err="1">
                <a:solidFill>
                  <a:prstClr val="white"/>
                </a:solidFill>
                <a:latin typeface="Calibri"/>
              </a:rPr>
              <a:t>Contents_N</a:t>
            </a:r>
            <a:endParaRPr lang="zh-CN" alt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5840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1C719D-5E45-4A30-B167-337F04C0D836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1A44D-2ED7-4438-B596-C3CDEC053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098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41221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7F4FF-6073-4388-B388-DAD2B5A618D0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3FBDBF-AD7A-4B19-98DC-8F0C59585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7775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960724-2C77-43D2-8465-B1E895A957A3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03212-FD38-431A-95D5-4326E5D19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8238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AD9317-2087-4017-A855-77780410FD8C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E5F1E1-0F25-4CD5-8A53-2832EDD07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2659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322F0E-25CA-41C8-BCE3-E5BE97CC01D9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492D33-50D7-4C76-B046-EFD77897A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134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DF138D-C782-4353-8B21-B446697C895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7219EA-58E5-465E-A3D8-B4F75C15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25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433B27-1C64-4533-B75E-701B42F4F53B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AD3B15-9110-4C4C-88F4-F37E529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630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60D59E-BE65-4058-949E-042CC259DCC3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E6355C-8D24-4849-AA14-1DC2C775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420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A7A6FB-A147-4634-A8E5-6642CB3E9DAD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24597C-E215-4789-9E52-423DDAA1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3074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E29925-887D-490C-A11D-FD9C7458C9D2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3673E0-1550-4558-8958-F417B0FDB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558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B531B6-1802-4552-95F5-6684627E89A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D52653-A414-4999-93A5-EC5EEF4CA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19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5AE847-4DDF-436E-99E9-C78769685FC9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34D0C8-BB64-4383-9ED3-B1B8B1BB3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1870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446AAA-A265-4543-AAA5-BB56B547ADA7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A39329-AE64-48C8-9BE1-F3FE3BB91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29382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5B6538-F0EC-45B2-A703-B20239DC134A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E86FA0-4ECC-4207-9EE0-F8A481AB0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676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8C6141-4276-4C48-AA97-52E7CAE62333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A62FC6-1918-408D-8741-54E0570DE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6544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06021D-189B-4950-9091-55371AF7AA68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CFA1D0-F5E6-4F68-8E18-D8A7109E8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394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F56E78-FE69-42AF-9E2A-45B7B4C66EEC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D00E39-3EEE-4217-AC9E-0EF8F4AAB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238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580B5F-1B1D-4625-B4DD-10A3D12C5B2A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006586-3FEA-48B5-A93B-C1363387C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96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B0634E-A8ED-4C22-9FFB-A2BD58F32D01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E97210-CB79-4AA2-B482-5B9F0E40B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981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D6669F-6589-40EB-8B6E-569210A0EC3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82EB43-F342-405D-89BC-97C808DA9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89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29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</a:rPr>
              <a:t>Contents_N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995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C54F07-03E9-4D17-89E1-303BD90E3A9B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2E941-D83D-44DF-A677-086BD1EAE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94687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196192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1C5BDC-CE4E-4E15-A060-5613120498F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84995F-0338-41BA-9913-D2C8E6DCB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593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094D97-E055-4AA1-9356-B82D6E473AF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F50BA-CF80-49DB-9A0B-71B7D8B23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30595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EB2DCB-1588-4019-98F5-8E76304828D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26EBFB-407B-4D72-993B-719827662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1715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D63410-7F2C-4DFA-8F12-576C5FA4E5D8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DEE748-EF39-4033-BE93-639F8276F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9004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25E009-07B1-453D-B4FE-B7415FF10352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58B98C-A85A-407F-958B-A6C014B87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4012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C36A14-61AC-4489-B9A5-6D3048F98759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789C71-C9CA-4E46-B8BD-97A5F2F9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074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E23034-81D9-44F0-ACF7-E6EC85175666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927FDF-4E34-48AE-B844-0C4E9E0ED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79723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ACD3F0-3D4D-46FF-A1ED-B543EF9662F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78A00F-0F49-4032-A711-C304417AF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46171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F95008-7631-46BA-B536-6831257E926F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91AA90-0924-4C71-A287-44268EB5F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50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E1535D-CA05-4D2A-A9CB-AF61A429FB64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CFB9D4-ECD0-469F-BAFC-7B65527AC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72892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A0E286-BC35-4BD8-8591-64EACEBAA932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11D489-9E34-455A-AA9A-A3E048594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05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228CEA-7F52-4308-9844-D327DDA25323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01637C-2885-41E1-9985-1345FC44E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27727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3889375" y="7845425"/>
            <a:ext cx="129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  <a:cs typeface="等线"/>
              </a:rPr>
              <a:t>Contents_N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  <a:cs typeface="等线"/>
            </a:endParaRPr>
          </a:p>
        </p:txBody>
      </p:sp>
      <p:grpSp>
        <p:nvGrpSpPr>
          <p:cNvPr id="17" name="kite_group"/>
          <p:cNvGrpSpPr>
            <a:grpSpLocks/>
          </p:cNvGrpSpPr>
          <p:nvPr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0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组合 2"/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26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16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29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>
                <a:solidFill>
                  <a:srgbClr val="FFFFFF"/>
                </a:solidFill>
                <a:latin typeface="Calibri" panose="020F0502020204030204" pitchFamily="34" charset="0"/>
                <a:cs typeface="等线"/>
              </a:rPr>
              <a:t>Contents_N</a:t>
            </a:r>
            <a:endParaRPr lang="zh-CN" altLang="en-US">
              <a:solidFill>
                <a:srgbClr val="FFFFFF"/>
              </a:solidFill>
              <a:latin typeface="Calibri" panose="020F0502020204030204" pitchFamily="34" charset="0"/>
              <a:cs typeface="等线"/>
            </a:endParaRPr>
          </a:p>
        </p:txBody>
      </p:sp>
      <p:grpSp>
        <p:nvGrpSpPr>
          <p:cNvPr id="35" name="kite_group"/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36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71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4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073192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25317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906F28-BADA-449A-AC2E-654A12B918BA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8CC7CC-B367-41A5-82D0-F7FDFBDE7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62819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03282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92930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31415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DD3EB54E-3A0B-9530-C01B-19F43D7034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8654D721-C8B8-004D-3228-2486560542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="" xmlns:a16="http://schemas.microsoft.com/office/drawing/2014/main" id="{3FA36FE2-DDDD-92E2-DE06-4D2470740A62}"/>
              </a:ext>
            </a:extLst>
          </p:cNvPr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0" name="图片 11">
              <a:extLst>
                <a:ext uri="{FF2B5EF4-FFF2-40B4-BE49-F238E27FC236}">
                  <a16:creationId xmlns="" xmlns:a16="http://schemas.microsoft.com/office/drawing/2014/main" id="{8D7612D2-704A-8592-1116-B21033EE0F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2">
              <a:extLst>
                <a:ext uri="{FF2B5EF4-FFF2-40B4-BE49-F238E27FC236}">
                  <a16:creationId xmlns="" xmlns:a16="http://schemas.microsoft.com/office/drawing/2014/main" id="{6C63F172-2F07-49FB-29EE-64FE8FCD8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2992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6D50E0-B169-4511-98A7-6683152D3FEC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9CBA5-FFF4-4F5C-B6C7-0B2A22878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6241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61658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4840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1902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26253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389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9042777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524745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250;p9"/>
          <p:cNvGrpSpPr>
            <a:grpSpLocks/>
          </p:cNvGrpSpPr>
          <p:nvPr/>
        </p:nvGrpSpPr>
        <p:grpSpPr bwMode="auto">
          <a:xfrm rot="5400000">
            <a:off x="11560969" y="5511006"/>
            <a:ext cx="781050" cy="350838"/>
            <a:chOff x="8502760" y="3542528"/>
            <a:chExt cx="711519" cy="319269"/>
          </a:xfrm>
        </p:grpSpPr>
        <p:sp>
          <p:nvSpPr>
            <p:cNvPr id="5" name="Google Shape;2251;p9"/>
            <p:cNvSpPr/>
            <p:nvPr/>
          </p:nvSpPr>
          <p:spPr>
            <a:xfrm>
              <a:off x="8527345" y="3663878"/>
              <a:ext cx="686934" cy="166136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52;p9"/>
            <p:cNvSpPr/>
            <p:nvPr/>
          </p:nvSpPr>
          <p:spPr>
            <a:xfrm>
              <a:off x="8656055" y="3575756"/>
              <a:ext cx="188003" cy="260038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53;p9"/>
            <p:cNvSpPr/>
            <p:nvPr/>
          </p:nvSpPr>
          <p:spPr>
            <a:xfrm>
              <a:off x="8576515" y="3749114"/>
              <a:ext cx="258865" cy="30337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54;p9"/>
            <p:cNvSpPr/>
            <p:nvPr/>
          </p:nvSpPr>
          <p:spPr>
            <a:xfrm>
              <a:off x="8619901" y="3617650"/>
              <a:ext cx="205357" cy="13290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255;p9"/>
            <p:cNvSpPr/>
            <p:nvPr/>
          </p:nvSpPr>
          <p:spPr>
            <a:xfrm>
              <a:off x="8663286" y="3542528"/>
              <a:ext cx="60739" cy="56342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56;p9"/>
            <p:cNvSpPr/>
            <p:nvPr/>
          </p:nvSpPr>
          <p:spPr>
            <a:xfrm>
              <a:off x="8595315" y="3598870"/>
              <a:ext cx="60739" cy="53452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57;p9"/>
            <p:cNvSpPr/>
            <p:nvPr/>
          </p:nvSpPr>
          <p:spPr>
            <a:xfrm>
              <a:off x="8502760" y="3645099"/>
              <a:ext cx="67971" cy="53452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58;p9"/>
            <p:cNvSpPr/>
            <p:nvPr/>
          </p:nvSpPr>
          <p:spPr>
            <a:xfrm>
              <a:off x="8549038" y="3744780"/>
              <a:ext cx="66524" cy="5345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59;p9"/>
            <p:cNvSpPr/>
            <p:nvPr/>
          </p:nvSpPr>
          <p:spPr>
            <a:xfrm>
              <a:off x="8630024" y="3805455"/>
              <a:ext cx="67971" cy="52008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2260;p9"/>
          <p:cNvSpPr/>
          <p:nvPr/>
        </p:nvSpPr>
        <p:spPr>
          <a:xfrm>
            <a:off x="7521575" y="6337300"/>
            <a:ext cx="4691063" cy="63341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261;p9"/>
          <p:cNvSpPr/>
          <p:nvPr/>
        </p:nvSpPr>
        <p:spPr>
          <a:xfrm rot="16200000">
            <a:off x="-1528763" y="1309687"/>
            <a:ext cx="3609976" cy="81597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2262;p9"/>
          <p:cNvGrpSpPr>
            <a:grpSpLocks/>
          </p:cNvGrpSpPr>
          <p:nvPr/>
        </p:nvGrpSpPr>
        <p:grpSpPr bwMode="auto">
          <a:xfrm rot="-8956076">
            <a:off x="-384175" y="474663"/>
            <a:ext cx="585788" cy="1517650"/>
            <a:chOff x="1823086" y="-208516"/>
            <a:chExt cx="433159" cy="1122944"/>
          </a:xfrm>
        </p:grpSpPr>
        <p:sp>
          <p:nvSpPr>
            <p:cNvPr id="17" name="Google Shape;2263;p9"/>
            <p:cNvSpPr/>
            <p:nvPr/>
          </p:nvSpPr>
          <p:spPr>
            <a:xfrm>
              <a:off x="1824531" y="-208214"/>
              <a:ext cx="386204" cy="1066562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64;p9"/>
            <p:cNvSpPr/>
            <p:nvPr/>
          </p:nvSpPr>
          <p:spPr>
            <a:xfrm>
              <a:off x="1905708" y="526031"/>
              <a:ext cx="64563" cy="106891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65;p9"/>
            <p:cNvSpPr/>
            <p:nvPr/>
          </p:nvSpPr>
          <p:spPr>
            <a:xfrm>
              <a:off x="1993060" y="566723"/>
              <a:ext cx="102126" cy="56382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66;p9"/>
            <p:cNvSpPr/>
            <p:nvPr/>
          </p:nvSpPr>
          <p:spPr>
            <a:xfrm>
              <a:off x="1987075" y="661056"/>
              <a:ext cx="62216" cy="102193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67;p9"/>
            <p:cNvSpPr/>
            <p:nvPr/>
          </p:nvSpPr>
          <p:spPr>
            <a:xfrm>
              <a:off x="2073721" y="682180"/>
              <a:ext cx="95084" cy="57556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68;p9"/>
            <p:cNvSpPr/>
            <p:nvPr/>
          </p:nvSpPr>
          <p:spPr>
            <a:xfrm>
              <a:off x="2098094" y="780943"/>
              <a:ext cx="44607" cy="89272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69;p9"/>
            <p:cNvSpPr/>
            <p:nvPr/>
          </p:nvSpPr>
          <p:spPr>
            <a:xfrm>
              <a:off x="2150024" y="764538"/>
              <a:ext cx="83345" cy="5638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70;p9"/>
            <p:cNvSpPr/>
            <p:nvPr/>
          </p:nvSpPr>
          <p:spPr>
            <a:xfrm>
              <a:off x="2183566" y="841645"/>
              <a:ext cx="73954" cy="72827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271;p9"/>
          <p:cNvGrpSpPr>
            <a:grpSpLocks/>
          </p:cNvGrpSpPr>
          <p:nvPr/>
        </p:nvGrpSpPr>
        <p:grpSpPr bwMode="auto">
          <a:xfrm rot="-8956076">
            <a:off x="-47625" y="382588"/>
            <a:ext cx="593725" cy="1604962"/>
            <a:chOff x="904476" y="-243594"/>
            <a:chExt cx="438472" cy="1186732"/>
          </a:xfrm>
        </p:grpSpPr>
        <p:sp>
          <p:nvSpPr>
            <p:cNvPr id="26" name="Google Shape;2272;p9"/>
            <p:cNvSpPr/>
            <p:nvPr/>
          </p:nvSpPr>
          <p:spPr>
            <a:xfrm>
              <a:off x="909971" y="363632"/>
              <a:ext cx="134825" cy="198375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73;p9"/>
            <p:cNvSpPr/>
            <p:nvPr/>
          </p:nvSpPr>
          <p:spPr>
            <a:xfrm>
              <a:off x="1126868" y="145094"/>
              <a:ext cx="221581" cy="138511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4;p9"/>
            <p:cNvSpPr/>
            <p:nvPr/>
          </p:nvSpPr>
          <p:spPr>
            <a:xfrm>
              <a:off x="930316" y="44946"/>
              <a:ext cx="117239" cy="242981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75;p9"/>
            <p:cNvSpPr/>
            <p:nvPr/>
          </p:nvSpPr>
          <p:spPr>
            <a:xfrm>
              <a:off x="1114710" y="300184"/>
              <a:ext cx="171168" cy="210113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76;p9"/>
            <p:cNvSpPr/>
            <p:nvPr/>
          </p:nvSpPr>
          <p:spPr>
            <a:xfrm>
              <a:off x="962271" y="553853"/>
              <a:ext cx="143031" cy="313410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77;p9"/>
            <p:cNvSpPr/>
            <p:nvPr/>
          </p:nvSpPr>
          <p:spPr>
            <a:xfrm>
              <a:off x="1115078" y="686637"/>
              <a:ext cx="151238" cy="257066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78;p9"/>
            <p:cNvSpPr/>
            <p:nvPr/>
          </p:nvSpPr>
          <p:spPr>
            <a:xfrm>
              <a:off x="1075012" y="-247462"/>
              <a:ext cx="112549" cy="1077567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79;p9"/>
            <p:cNvSpPr/>
            <p:nvPr/>
          </p:nvSpPr>
          <p:spPr>
            <a:xfrm>
              <a:off x="954842" y="-33360"/>
              <a:ext cx="148893" cy="28054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80;p9"/>
            <p:cNvSpPr/>
            <p:nvPr/>
          </p:nvSpPr>
          <p:spPr>
            <a:xfrm>
              <a:off x="1077092" y="253511"/>
              <a:ext cx="139513" cy="18546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81;p9"/>
            <p:cNvSpPr/>
            <p:nvPr/>
          </p:nvSpPr>
          <p:spPr>
            <a:xfrm>
              <a:off x="1005621" y="527992"/>
              <a:ext cx="112549" cy="285238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82;p9"/>
            <p:cNvSpPr/>
            <p:nvPr/>
          </p:nvSpPr>
          <p:spPr>
            <a:xfrm>
              <a:off x="937740" y="327040"/>
              <a:ext cx="160616" cy="197202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83;p9"/>
            <p:cNvSpPr/>
            <p:nvPr/>
          </p:nvSpPr>
          <p:spPr>
            <a:xfrm>
              <a:off x="1079556" y="128900"/>
              <a:ext cx="182893" cy="123252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84;p9"/>
            <p:cNvSpPr/>
            <p:nvPr/>
          </p:nvSpPr>
          <p:spPr>
            <a:xfrm>
              <a:off x="999707" y="201183"/>
              <a:ext cx="19930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85;p9"/>
            <p:cNvSpPr/>
            <p:nvPr/>
          </p:nvSpPr>
          <p:spPr>
            <a:xfrm>
              <a:off x="1002241" y="176015"/>
              <a:ext cx="21103" cy="1526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86;p9"/>
            <p:cNvSpPr/>
            <p:nvPr/>
          </p:nvSpPr>
          <p:spPr>
            <a:xfrm>
              <a:off x="1262773" y="208371"/>
              <a:ext cx="19931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87;p9"/>
            <p:cNvSpPr/>
            <p:nvPr/>
          </p:nvSpPr>
          <p:spPr>
            <a:xfrm>
              <a:off x="1266065" y="243029"/>
              <a:ext cx="21104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88;p9"/>
            <p:cNvSpPr/>
            <p:nvPr/>
          </p:nvSpPr>
          <p:spPr>
            <a:xfrm>
              <a:off x="1289163" y="220070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89;p9"/>
            <p:cNvSpPr/>
            <p:nvPr/>
          </p:nvSpPr>
          <p:spPr>
            <a:xfrm>
              <a:off x="978093" y="476051"/>
              <a:ext cx="19931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90;p9"/>
            <p:cNvSpPr/>
            <p:nvPr/>
          </p:nvSpPr>
          <p:spPr>
            <a:xfrm>
              <a:off x="987137" y="45164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91;p9"/>
            <p:cNvSpPr/>
            <p:nvPr/>
          </p:nvSpPr>
          <p:spPr>
            <a:xfrm>
              <a:off x="1212317" y="458012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92;p9"/>
            <p:cNvSpPr/>
            <p:nvPr/>
          </p:nvSpPr>
          <p:spPr>
            <a:xfrm>
              <a:off x="1228606" y="428181"/>
              <a:ext cx="19931" cy="16433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93;p9"/>
            <p:cNvSpPr/>
            <p:nvPr/>
          </p:nvSpPr>
          <p:spPr>
            <a:xfrm>
              <a:off x="1241486" y="454305"/>
              <a:ext cx="21103" cy="1643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94;p9"/>
            <p:cNvSpPr/>
            <p:nvPr/>
          </p:nvSpPr>
          <p:spPr>
            <a:xfrm>
              <a:off x="1027940" y="828747"/>
              <a:ext cx="19930" cy="14086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95;p9"/>
            <p:cNvSpPr/>
            <p:nvPr/>
          </p:nvSpPr>
          <p:spPr>
            <a:xfrm>
              <a:off x="1053624" y="816286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96;p9"/>
            <p:cNvSpPr/>
            <p:nvPr/>
          </p:nvSpPr>
          <p:spPr>
            <a:xfrm>
              <a:off x="1179284" y="867123"/>
              <a:ext cx="19930" cy="1525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97;p9"/>
            <p:cNvSpPr/>
            <p:nvPr/>
          </p:nvSpPr>
          <p:spPr>
            <a:xfrm>
              <a:off x="1191787" y="83748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98;p9"/>
            <p:cNvSpPr/>
            <p:nvPr/>
          </p:nvSpPr>
          <p:spPr>
            <a:xfrm>
              <a:off x="1210768" y="867152"/>
              <a:ext cx="21103" cy="1525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2299;p9"/>
          <p:cNvGrpSpPr>
            <a:grpSpLocks/>
          </p:cNvGrpSpPr>
          <p:nvPr/>
        </p:nvGrpSpPr>
        <p:grpSpPr bwMode="auto">
          <a:xfrm>
            <a:off x="11023600" y="5842000"/>
            <a:ext cx="1168400" cy="747713"/>
            <a:chOff x="7750342" y="3926048"/>
            <a:chExt cx="1406709" cy="900099"/>
          </a:xfrm>
        </p:grpSpPr>
        <p:sp>
          <p:nvSpPr>
            <p:cNvPr id="54" name="Google Shape;2300;p9"/>
            <p:cNvSpPr/>
            <p:nvPr/>
          </p:nvSpPr>
          <p:spPr>
            <a:xfrm>
              <a:off x="7826794" y="3979557"/>
              <a:ext cx="1330257" cy="846590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301;p9"/>
            <p:cNvSpPr/>
            <p:nvPr/>
          </p:nvSpPr>
          <p:spPr>
            <a:xfrm>
              <a:off x="8283592" y="4136262"/>
              <a:ext cx="68806" cy="160527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302;p9"/>
            <p:cNvSpPr/>
            <p:nvPr/>
          </p:nvSpPr>
          <p:spPr>
            <a:xfrm>
              <a:off x="8109664" y="4195505"/>
              <a:ext cx="137613" cy="70708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303;p9"/>
            <p:cNvSpPr/>
            <p:nvPr/>
          </p:nvSpPr>
          <p:spPr>
            <a:xfrm>
              <a:off x="8134512" y="4027334"/>
              <a:ext cx="63072" cy="126128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304;p9"/>
            <p:cNvSpPr/>
            <p:nvPr/>
          </p:nvSpPr>
          <p:spPr>
            <a:xfrm>
              <a:off x="7979697" y="4080843"/>
              <a:ext cx="116589" cy="85996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305;p9"/>
            <p:cNvSpPr/>
            <p:nvPr/>
          </p:nvSpPr>
          <p:spPr>
            <a:xfrm>
              <a:off x="7966318" y="3926048"/>
              <a:ext cx="63072" cy="116574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6;p9"/>
            <p:cNvSpPr/>
            <p:nvPr/>
          </p:nvSpPr>
          <p:spPr>
            <a:xfrm>
              <a:off x="7863109" y="4013956"/>
              <a:ext cx="87919" cy="72619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7;p9"/>
            <p:cNvSpPr/>
            <p:nvPr/>
          </p:nvSpPr>
          <p:spPr>
            <a:xfrm>
              <a:off x="7750342" y="3929870"/>
              <a:ext cx="137613" cy="76441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2308;p9"/>
          <p:cNvGrpSpPr>
            <a:grpSpLocks/>
          </p:cNvGrpSpPr>
          <p:nvPr/>
        </p:nvGrpSpPr>
        <p:grpSpPr bwMode="auto">
          <a:xfrm>
            <a:off x="11549063" y="5641975"/>
            <a:ext cx="1030287" cy="1035050"/>
            <a:chOff x="8276926" y="3750868"/>
            <a:chExt cx="1239162" cy="1244814"/>
          </a:xfrm>
        </p:grpSpPr>
        <p:sp>
          <p:nvSpPr>
            <p:cNvPr id="63" name="Google Shape;2309;p9"/>
            <p:cNvSpPr/>
            <p:nvPr/>
          </p:nvSpPr>
          <p:spPr>
            <a:xfrm>
              <a:off x="8276926" y="3750868"/>
              <a:ext cx="1239162" cy="1227632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310;p9"/>
            <p:cNvSpPr/>
            <p:nvPr/>
          </p:nvSpPr>
          <p:spPr>
            <a:xfrm>
              <a:off x="8391486" y="3892151"/>
              <a:ext cx="958489" cy="1103531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311;p9"/>
            <p:cNvSpPr/>
            <p:nvPr/>
          </p:nvSpPr>
          <p:spPr>
            <a:xfrm>
              <a:off x="8441129" y="3945609"/>
              <a:ext cx="148929" cy="162285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312;p9"/>
            <p:cNvSpPr/>
            <p:nvPr/>
          </p:nvSpPr>
          <p:spPr>
            <a:xfrm>
              <a:off x="8509866" y="4033433"/>
              <a:ext cx="204299" cy="189014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13;p9"/>
            <p:cNvSpPr/>
            <p:nvPr/>
          </p:nvSpPr>
          <p:spPr>
            <a:xfrm>
              <a:off x="8605333" y="4119349"/>
              <a:ext cx="242486" cy="255836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14;p9"/>
            <p:cNvSpPr/>
            <p:nvPr/>
          </p:nvSpPr>
          <p:spPr>
            <a:xfrm>
              <a:off x="8710346" y="4262540"/>
              <a:ext cx="284492" cy="29783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15;p9"/>
            <p:cNvSpPr/>
            <p:nvPr/>
          </p:nvSpPr>
          <p:spPr>
            <a:xfrm>
              <a:off x="8857366" y="4401914"/>
              <a:ext cx="286401" cy="364661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16;p9"/>
            <p:cNvSpPr/>
            <p:nvPr/>
          </p:nvSpPr>
          <p:spPr>
            <a:xfrm>
              <a:off x="8748533" y="444200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17;p9"/>
            <p:cNvSpPr/>
            <p:nvPr/>
          </p:nvSpPr>
          <p:spPr>
            <a:xfrm>
              <a:off x="8716075" y="449164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18;p9"/>
            <p:cNvSpPr/>
            <p:nvPr/>
          </p:nvSpPr>
          <p:spPr>
            <a:xfrm>
              <a:off x="8689344" y="444964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19;p9"/>
            <p:cNvSpPr/>
            <p:nvPr/>
          </p:nvSpPr>
          <p:spPr>
            <a:xfrm>
              <a:off x="8779082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20;p9"/>
            <p:cNvSpPr/>
            <p:nvPr/>
          </p:nvSpPr>
          <p:spPr>
            <a:xfrm>
              <a:off x="8756170" y="413080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21;p9"/>
            <p:cNvSpPr/>
            <p:nvPr/>
          </p:nvSpPr>
          <p:spPr>
            <a:xfrm>
              <a:off x="8727531" y="4073527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322;p9"/>
            <p:cNvSpPr/>
            <p:nvPr/>
          </p:nvSpPr>
          <p:spPr>
            <a:xfrm>
              <a:off x="8357118" y="3932245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323;p9"/>
            <p:cNvSpPr/>
            <p:nvPr/>
          </p:nvSpPr>
          <p:spPr>
            <a:xfrm>
              <a:off x="8339934" y="3876877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324;p9"/>
            <p:cNvSpPr/>
            <p:nvPr/>
          </p:nvSpPr>
          <p:spPr>
            <a:xfrm>
              <a:off x="8903190" y="4610019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325;p9"/>
            <p:cNvSpPr/>
            <p:nvPr/>
          </p:nvSpPr>
          <p:spPr>
            <a:xfrm>
              <a:off x="8884097" y="4655840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326;p9"/>
            <p:cNvSpPr/>
            <p:nvPr/>
          </p:nvSpPr>
          <p:spPr>
            <a:xfrm>
              <a:off x="8849728" y="4621474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327;p9"/>
            <p:cNvSpPr/>
            <p:nvPr/>
          </p:nvSpPr>
          <p:spPr>
            <a:xfrm>
              <a:off x="9237324" y="4623384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328;p9"/>
            <p:cNvSpPr/>
            <p:nvPr/>
          </p:nvSpPr>
          <p:spPr>
            <a:xfrm>
              <a:off x="9212503" y="4690206"/>
              <a:ext cx="28640" cy="21002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329;p9"/>
            <p:cNvSpPr/>
            <p:nvPr/>
          </p:nvSpPr>
          <p:spPr>
            <a:xfrm>
              <a:off x="9170498" y="4638658"/>
              <a:ext cx="28640" cy="21001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330;p9"/>
            <p:cNvSpPr/>
            <p:nvPr/>
          </p:nvSpPr>
          <p:spPr>
            <a:xfrm>
              <a:off x="8979564" y="4820033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331;p9"/>
            <p:cNvSpPr/>
            <p:nvPr/>
          </p:nvSpPr>
          <p:spPr>
            <a:xfrm>
              <a:off x="8933739" y="482958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332;p9"/>
            <p:cNvSpPr/>
            <p:nvPr/>
          </p:nvSpPr>
          <p:spPr>
            <a:xfrm>
              <a:off x="8992928" y="446682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333;p9"/>
            <p:cNvSpPr/>
            <p:nvPr/>
          </p:nvSpPr>
          <p:spPr>
            <a:xfrm>
              <a:off x="8664522" y="4296906"/>
              <a:ext cx="26731" cy="21002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334;p9"/>
            <p:cNvSpPr/>
            <p:nvPr/>
          </p:nvSpPr>
          <p:spPr>
            <a:xfrm>
              <a:off x="8884097" y="4264450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335;p9"/>
            <p:cNvSpPr/>
            <p:nvPr/>
          </p:nvSpPr>
          <p:spPr>
            <a:xfrm>
              <a:off x="8462132" y="4146078"/>
              <a:ext cx="26731" cy="21001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2336;p9"/>
          <p:cNvGrpSpPr>
            <a:grpSpLocks/>
          </p:cNvGrpSpPr>
          <p:nvPr/>
        </p:nvGrpSpPr>
        <p:grpSpPr bwMode="auto">
          <a:xfrm rot="-5400000">
            <a:off x="11093450" y="6143625"/>
            <a:ext cx="363538" cy="985838"/>
            <a:chOff x="7607455" y="4238363"/>
            <a:chExt cx="438017" cy="1186459"/>
          </a:xfrm>
        </p:grpSpPr>
        <p:sp>
          <p:nvSpPr>
            <p:cNvPr id="91" name="Google Shape;2337;p9"/>
            <p:cNvSpPr/>
            <p:nvPr/>
          </p:nvSpPr>
          <p:spPr>
            <a:xfrm>
              <a:off x="7905842" y="4620475"/>
              <a:ext cx="133891" cy="196788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338;p9"/>
            <p:cNvSpPr/>
            <p:nvPr/>
          </p:nvSpPr>
          <p:spPr>
            <a:xfrm>
              <a:off x="7607455" y="4893686"/>
              <a:ext cx="219965" cy="13947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339;p9"/>
            <p:cNvSpPr/>
            <p:nvPr/>
          </p:nvSpPr>
          <p:spPr>
            <a:xfrm>
              <a:off x="7900104" y="4893685"/>
              <a:ext cx="118590" cy="24264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340;p9"/>
            <p:cNvSpPr/>
            <p:nvPr/>
          </p:nvSpPr>
          <p:spPr>
            <a:xfrm>
              <a:off x="7664838" y="4670150"/>
              <a:ext cx="170234" cy="21016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341;p9"/>
            <p:cNvSpPr/>
            <p:nvPr/>
          </p:nvSpPr>
          <p:spPr>
            <a:xfrm>
              <a:off x="7838896" y="4314785"/>
              <a:ext cx="141542" cy="313332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342;p9"/>
            <p:cNvSpPr/>
            <p:nvPr/>
          </p:nvSpPr>
          <p:spPr>
            <a:xfrm>
              <a:off x="7689704" y="4238364"/>
              <a:ext cx="151105" cy="257926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343;p9"/>
            <p:cNvSpPr/>
            <p:nvPr/>
          </p:nvSpPr>
          <p:spPr>
            <a:xfrm>
              <a:off x="7764299" y="4349176"/>
              <a:ext cx="112852" cy="1075646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44;p9"/>
            <p:cNvSpPr/>
            <p:nvPr/>
          </p:nvSpPr>
          <p:spPr>
            <a:xfrm>
              <a:off x="7846548" y="4935718"/>
              <a:ext cx="149193" cy="278942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45;p9"/>
            <p:cNvSpPr/>
            <p:nvPr/>
          </p:nvSpPr>
          <p:spPr>
            <a:xfrm>
              <a:off x="7731783" y="4740841"/>
              <a:ext cx="141542" cy="185324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346;p9"/>
            <p:cNvSpPr/>
            <p:nvPr/>
          </p:nvSpPr>
          <p:spPr>
            <a:xfrm>
              <a:off x="7827420" y="4370192"/>
              <a:ext cx="110939" cy="284673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347;p9"/>
            <p:cNvSpPr/>
            <p:nvPr/>
          </p:nvSpPr>
          <p:spPr>
            <a:xfrm>
              <a:off x="7852286" y="4654866"/>
              <a:ext cx="160670" cy="196788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348;p9"/>
            <p:cNvSpPr/>
            <p:nvPr/>
          </p:nvSpPr>
          <p:spPr>
            <a:xfrm>
              <a:off x="7691615" y="4929985"/>
              <a:ext cx="181710" cy="12227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349;p9"/>
            <p:cNvSpPr/>
            <p:nvPr/>
          </p:nvSpPr>
          <p:spPr>
            <a:xfrm>
              <a:off x="7934533" y="4960555"/>
              <a:ext cx="21039" cy="1719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350;p9"/>
            <p:cNvSpPr/>
            <p:nvPr/>
          </p:nvSpPr>
          <p:spPr>
            <a:xfrm>
              <a:off x="7928794" y="4991123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351;p9"/>
            <p:cNvSpPr/>
            <p:nvPr/>
          </p:nvSpPr>
          <p:spPr>
            <a:xfrm>
              <a:off x="7955573" y="4687345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52;p9"/>
            <p:cNvSpPr/>
            <p:nvPr/>
          </p:nvSpPr>
          <p:spPr>
            <a:xfrm>
              <a:off x="7949835" y="4714093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53;p9"/>
            <p:cNvSpPr/>
            <p:nvPr/>
          </p:nvSpPr>
          <p:spPr>
            <a:xfrm>
              <a:off x="7714568" y="4704539"/>
              <a:ext cx="19127" cy="1528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54;p9"/>
            <p:cNvSpPr/>
            <p:nvPr/>
          </p:nvSpPr>
          <p:spPr>
            <a:xfrm>
              <a:off x="7706917" y="4733198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55;p9"/>
            <p:cNvSpPr/>
            <p:nvPr/>
          </p:nvSpPr>
          <p:spPr>
            <a:xfrm>
              <a:off x="7683964" y="4706451"/>
              <a:ext cx="19127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56;p9"/>
            <p:cNvSpPr/>
            <p:nvPr/>
          </p:nvSpPr>
          <p:spPr>
            <a:xfrm>
              <a:off x="7907755" y="4335802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7;p9"/>
            <p:cNvSpPr/>
            <p:nvPr/>
          </p:nvSpPr>
          <p:spPr>
            <a:xfrm>
              <a:off x="7882888" y="4349175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58;p9"/>
            <p:cNvSpPr/>
            <p:nvPr/>
          </p:nvSpPr>
          <p:spPr>
            <a:xfrm>
              <a:off x="7754736" y="4299501"/>
              <a:ext cx="21039" cy="15284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59;p9"/>
            <p:cNvSpPr/>
            <p:nvPr/>
          </p:nvSpPr>
          <p:spPr>
            <a:xfrm>
              <a:off x="7737521" y="4328160"/>
              <a:ext cx="21041" cy="1719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60;p9"/>
            <p:cNvSpPr/>
            <p:nvPr/>
          </p:nvSpPr>
          <p:spPr>
            <a:xfrm>
              <a:off x="7722219" y="4299500"/>
              <a:ext cx="21041" cy="1528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361;p9"/>
          <p:cNvGrpSpPr>
            <a:grpSpLocks/>
          </p:cNvGrpSpPr>
          <p:nvPr/>
        </p:nvGrpSpPr>
        <p:grpSpPr bwMode="auto">
          <a:xfrm>
            <a:off x="9729788" y="263525"/>
            <a:ext cx="844550" cy="506413"/>
            <a:chOff x="8365864" y="2993835"/>
            <a:chExt cx="933472" cy="547264"/>
          </a:xfrm>
        </p:grpSpPr>
        <p:sp>
          <p:nvSpPr>
            <p:cNvPr id="116" name="Google Shape;2362;p9"/>
            <p:cNvSpPr/>
            <p:nvPr/>
          </p:nvSpPr>
          <p:spPr>
            <a:xfrm>
              <a:off x="8365864" y="2993835"/>
              <a:ext cx="721159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363;p9"/>
            <p:cNvSpPr/>
            <p:nvPr/>
          </p:nvSpPr>
          <p:spPr>
            <a:xfrm>
              <a:off x="8414994" y="3053880"/>
              <a:ext cx="884342" cy="396294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364;p9"/>
            <p:cNvSpPr/>
            <p:nvPr/>
          </p:nvSpPr>
          <p:spPr>
            <a:xfrm>
              <a:off x="8853656" y="3057311"/>
              <a:ext cx="149144" cy="223023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365;p9"/>
            <p:cNvSpPr/>
            <p:nvPr/>
          </p:nvSpPr>
          <p:spPr>
            <a:xfrm>
              <a:off x="8713284" y="3113924"/>
              <a:ext cx="159672" cy="217877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366;p9"/>
            <p:cNvSpPr/>
            <p:nvPr/>
          </p:nvSpPr>
          <p:spPr>
            <a:xfrm>
              <a:off x="8609759" y="3209995"/>
              <a:ext cx="124580" cy="171556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367;p9"/>
            <p:cNvSpPr/>
            <p:nvPr/>
          </p:nvSpPr>
          <p:spPr>
            <a:xfrm>
              <a:off x="8502726" y="3299205"/>
              <a:ext cx="98260" cy="128667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368;p9"/>
            <p:cNvSpPr/>
            <p:nvPr/>
          </p:nvSpPr>
          <p:spPr>
            <a:xfrm>
              <a:off x="8446578" y="3357534"/>
              <a:ext cx="71940" cy="99502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2369;p9"/>
          <p:cNvGrpSpPr>
            <a:grpSpLocks/>
          </p:cNvGrpSpPr>
          <p:nvPr/>
        </p:nvGrpSpPr>
        <p:grpSpPr bwMode="auto">
          <a:xfrm rot="-1533248">
            <a:off x="10545763" y="52388"/>
            <a:ext cx="1066800" cy="790575"/>
            <a:chOff x="8118223" y="2202382"/>
            <a:chExt cx="1151949" cy="873156"/>
          </a:xfrm>
        </p:grpSpPr>
        <p:sp>
          <p:nvSpPr>
            <p:cNvPr id="124" name="Google Shape;2370;p9"/>
            <p:cNvSpPr/>
            <p:nvPr/>
          </p:nvSpPr>
          <p:spPr>
            <a:xfrm>
              <a:off x="8161949" y="2364827"/>
              <a:ext cx="66855" cy="52600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371;p9"/>
            <p:cNvSpPr/>
            <p:nvPr/>
          </p:nvSpPr>
          <p:spPr>
            <a:xfrm>
              <a:off x="8116503" y="2840794"/>
              <a:ext cx="286273" cy="15078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372;p9"/>
            <p:cNvSpPr/>
            <p:nvPr/>
          </p:nvSpPr>
          <p:spPr>
            <a:xfrm>
              <a:off x="8375443" y="2850889"/>
              <a:ext cx="174849" cy="22442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373;p9"/>
            <p:cNvSpPr/>
            <p:nvPr/>
          </p:nvSpPr>
          <p:spPr>
            <a:xfrm>
              <a:off x="8195614" y="2509600"/>
              <a:ext cx="344556" cy="163059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374;p9"/>
            <p:cNvSpPr/>
            <p:nvPr/>
          </p:nvSpPr>
          <p:spPr>
            <a:xfrm>
              <a:off x="8752727" y="2505232"/>
              <a:ext cx="152564" cy="296311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375;p9"/>
            <p:cNvSpPr/>
            <p:nvPr/>
          </p:nvSpPr>
          <p:spPr>
            <a:xfrm>
              <a:off x="8205429" y="2196329"/>
              <a:ext cx="1064525" cy="72762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376;p9"/>
            <p:cNvSpPr/>
            <p:nvPr/>
          </p:nvSpPr>
          <p:spPr>
            <a:xfrm>
              <a:off x="8764831" y="2397148"/>
              <a:ext cx="78854" cy="354172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377;p9"/>
            <p:cNvSpPr/>
            <p:nvPr/>
          </p:nvSpPr>
          <p:spPr>
            <a:xfrm>
              <a:off x="8267528" y="2533632"/>
              <a:ext cx="406268" cy="73640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378;p9"/>
            <p:cNvSpPr/>
            <p:nvPr/>
          </p:nvSpPr>
          <p:spPr>
            <a:xfrm>
              <a:off x="8431064" y="2783338"/>
              <a:ext cx="65140" cy="22618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379;p9"/>
            <p:cNvSpPr/>
            <p:nvPr/>
          </p:nvSpPr>
          <p:spPr>
            <a:xfrm>
              <a:off x="8192981" y="2947795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380;p9"/>
            <p:cNvSpPr/>
            <p:nvPr/>
          </p:nvSpPr>
          <p:spPr>
            <a:xfrm>
              <a:off x="8171596" y="2908184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381;p9"/>
            <p:cNvSpPr/>
            <p:nvPr/>
          </p:nvSpPr>
          <p:spPr>
            <a:xfrm>
              <a:off x="8150840" y="2944257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382;p9"/>
            <p:cNvSpPr/>
            <p:nvPr/>
          </p:nvSpPr>
          <p:spPr>
            <a:xfrm>
              <a:off x="8311351" y="2609222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383;p9"/>
            <p:cNvSpPr/>
            <p:nvPr/>
          </p:nvSpPr>
          <p:spPr>
            <a:xfrm>
              <a:off x="8274172" y="2631851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384;p9"/>
            <p:cNvSpPr/>
            <p:nvPr/>
          </p:nvSpPr>
          <p:spPr>
            <a:xfrm>
              <a:off x="8236327" y="2566282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385;p9"/>
            <p:cNvSpPr/>
            <p:nvPr/>
          </p:nvSpPr>
          <p:spPr>
            <a:xfrm>
              <a:off x="8474507" y="2999963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386;p9"/>
            <p:cNvSpPr/>
            <p:nvPr/>
          </p:nvSpPr>
          <p:spPr>
            <a:xfrm>
              <a:off x="8447481" y="3033388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387;p9"/>
            <p:cNvSpPr/>
            <p:nvPr/>
          </p:nvSpPr>
          <p:spPr>
            <a:xfrm>
              <a:off x="8412375" y="2954030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388;p9"/>
            <p:cNvSpPr/>
            <p:nvPr/>
          </p:nvSpPr>
          <p:spPr>
            <a:xfrm>
              <a:off x="8773089" y="2657761"/>
              <a:ext cx="25713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389;p9"/>
            <p:cNvSpPr/>
            <p:nvPr/>
          </p:nvSpPr>
          <p:spPr>
            <a:xfrm>
              <a:off x="8772957" y="2694623"/>
              <a:ext cx="25714" cy="2104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390;p9"/>
            <p:cNvSpPr/>
            <p:nvPr/>
          </p:nvSpPr>
          <p:spPr>
            <a:xfrm>
              <a:off x="8853893" y="2680207"/>
              <a:ext cx="27427" cy="2104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2391;p9"/>
          <p:cNvGrpSpPr>
            <a:grpSpLocks/>
          </p:cNvGrpSpPr>
          <p:nvPr/>
        </p:nvGrpSpPr>
        <p:grpSpPr bwMode="auto">
          <a:xfrm>
            <a:off x="-284163" y="5295900"/>
            <a:ext cx="1528763" cy="1419225"/>
            <a:chOff x="-181020" y="4253777"/>
            <a:chExt cx="1117161" cy="1087511"/>
          </a:xfrm>
        </p:grpSpPr>
        <p:sp>
          <p:nvSpPr>
            <p:cNvPr id="146" name="Google Shape;2392;p9"/>
            <p:cNvSpPr/>
            <p:nvPr/>
          </p:nvSpPr>
          <p:spPr>
            <a:xfrm>
              <a:off x="-181020" y="4348661"/>
              <a:ext cx="1040595" cy="992627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393;p9"/>
            <p:cNvSpPr/>
            <p:nvPr/>
          </p:nvSpPr>
          <p:spPr>
            <a:xfrm>
              <a:off x="75359" y="4879035"/>
              <a:ext cx="68445" cy="130161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394;p9"/>
            <p:cNvSpPr/>
            <p:nvPr/>
          </p:nvSpPr>
          <p:spPr>
            <a:xfrm>
              <a:off x="165845" y="4973919"/>
              <a:ext cx="104408" cy="98533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395;p9"/>
            <p:cNvSpPr/>
            <p:nvPr/>
          </p:nvSpPr>
          <p:spPr>
            <a:xfrm>
              <a:off x="262133" y="4842541"/>
              <a:ext cx="70765" cy="100966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396;p9"/>
            <p:cNvSpPr/>
            <p:nvPr/>
          </p:nvSpPr>
          <p:spPr>
            <a:xfrm>
              <a:off x="393222" y="4911880"/>
              <a:ext cx="106728" cy="92451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397;p9"/>
            <p:cNvSpPr/>
            <p:nvPr/>
          </p:nvSpPr>
          <p:spPr>
            <a:xfrm>
              <a:off x="452386" y="4773204"/>
              <a:ext cx="62645" cy="109481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398;p9"/>
            <p:cNvSpPr/>
            <p:nvPr/>
          </p:nvSpPr>
          <p:spPr>
            <a:xfrm>
              <a:off x="559114" y="4847407"/>
              <a:ext cx="102087" cy="74204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399;p9"/>
            <p:cNvSpPr/>
            <p:nvPr/>
          </p:nvSpPr>
          <p:spPr>
            <a:xfrm>
              <a:off x="615958" y="4691701"/>
              <a:ext cx="59165" cy="11799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400;p9"/>
            <p:cNvSpPr/>
            <p:nvPr/>
          </p:nvSpPr>
          <p:spPr>
            <a:xfrm>
              <a:off x="711085" y="4724546"/>
              <a:ext cx="129929" cy="74203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401;p9"/>
            <p:cNvSpPr/>
            <p:nvPr/>
          </p:nvSpPr>
          <p:spPr>
            <a:xfrm>
              <a:off x="719206" y="4548159"/>
              <a:ext cx="76566" cy="108265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402;p9"/>
            <p:cNvSpPr/>
            <p:nvPr/>
          </p:nvSpPr>
          <p:spPr>
            <a:xfrm>
              <a:off x="810852" y="4525047"/>
              <a:ext cx="103248" cy="71770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403;p9"/>
            <p:cNvSpPr/>
            <p:nvPr/>
          </p:nvSpPr>
          <p:spPr>
            <a:xfrm>
              <a:off x="723846" y="4397319"/>
              <a:ext cx="124129" cy="86369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404;p9"/>
            <p:cNvSpPr/>
            <p:nvPr/>
          </p:nvSpPr>
          <p:spPr>
            <a:xfrm>
              <a:off x="842175" y="4366908"/>
              <a:ext cx="93966" cy="7298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405;p9"/>
            <p:cNvSpPr/>
            <p:nvPr/>
          </p:nvSpPr>
          <p:spPr>
            <a:xfrm>
              <a:off x="780690" y="4253777"/>
              <a:ext cx="91647" cy="115564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406;p9"/>
          <p:cNvGrpSpPr>
            <a:grpSpLocks/>
          </p:cNvGrpSpPr>
          <p:nvPr/>
        </p:nvGrpSpPr>
        <p:grpSpPr bwMode="auto">
          <a:xfrm>
            <a:off x="-265113" y="4932363"/>
            <a:ext cx="1208088" cy="1547812"/>
            <a:chOff x="-168050" y="4195214"/>
            <a:chExt cx="719519" cy="965231"/>
          </a:xfrm>
        </p:grpSpPr>
        <p:sp>
          <p:nvSpPr>
            <p:cNvPr id="161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408;p9"/>
            <p:cNvSpPr/>
            <p:nvPr/>
          </p:nvSpPr>
          <p:spPr>
            <a:xfrm>
              <a:off x="-68773" y="4860481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409;p9"/>
            <p:cNvSpPr/>
            <p:nvPr/>
          </p:nvSpPr>
          <p:spPr>
            <a:xfrm>
              <a:off x="-31899" y="4784252"/>
              <a:ext cx="19856" cy="1683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410;p9"/>
            <p:cNvSpPr/>
            <p:nvPr/>
          </p:nvSpPr>
          <p:spPr>
            <a:xfrm>
              <a:off x="17267" y="476841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411;p9"/>
            <p:cNvSpPr/>
            <p:nvPr/>
          </p:nvSpPr>
          <p:spPr>
            <a:xfrm>
              <a:off x="58868" y="4691194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12;p9"/>
            <p:cNvSpPr/>
            <p:nvPr/>
          </p:nvSpPr>
          <p:spPr>
            <a:xfrm>
              <a:off x="100470" y="4671394"/>
              <a:ext cx="21746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3;p9"/>
            <p:cNvSpPr/>
            <p:nvPr/>
          </p:nvSpPr>
          <p:spPr>
            <a:xfrm>
              <a:off x="111816" y="4599126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14;p9"/>
            <p:cNvSpPr/>
            <p:nvPr/>
          </p:nvSpPr>
          <p:spPr>
            <a:xfrm>
              <a:off x="159091" y="4582296"/>
              <a:ext cx="19855" cy="1683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15;p9"/>
            <p:cNvSpPr/>
            <p:nvPr/>
          </p:nvSpPr>
          <p:spPr>
            <a:xfrm>
              <a:off x="166654" y="451002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16;p9"/>
            <p:cNvSpPr/>
            <p:nvPr/>
          </p:nvSpPr>
          <p:spPr>
            <a:xfrm>
              <a:off x="211092" y="4502108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17;p9"/>
            <p:cNvSpPr/>
            <p:nvPr/>
          </p:nvSpPr>
          <p:spPr>
            <a:xfrm>
              <a:off x="208256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18;p9"/>
            <p:cNvSpPr/>
            <p:nvPr/>
          </p:nvSpPr>
          <p:spPr>
            <a:xfrm>
              <a:off x="260258" y="44337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19;p9"/>
            <p:cNvSpPr/>
            <p:nvPr/>
          </p:nvSpPr>
          <p:spPr>
            <a:xfrm>
              <a:off x="260258" y="4376380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20;p9"/>
            <p:cNvSpPr/>
            <p:nvPr/>
          </p:nvSpPr>
          <p:spPr>
            <a:xfrm>
              <a:off x="305641" y="437143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21;p9"/>
            <p:cNvSpPr/>
            <p:nvPr/>
          </p:nvSpPr>
          <p:spPr>
            <a:xfrm>
              <a:off x="318878" y="430114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422;p9"/>
            <p:cNvSpPr/>
            <p:nvPr/>
          </p:nvSpPr>
          <p:spPr>
            <a:xfrm>
              <a:off x="357644" y="4284312"/>
              <a:ext cx="19855" cy="1682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423;p9"/>
            <p:cNvSpPr/>
            <p:nvPr/>
          </p:nvSpPr>
          <p:spPr>
            <a:xfrm>
              <a:off x="-698" y="4870381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424;p9"/>
            <p:cNvSpPr/>
            <p:nvPr/>
          </p:nvSpPr>
          <p:spPr>
            <a:xfrm>
              <a:off x="58868" y="4818902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425;p9"/>
            <p:cNvSpPr/>
            <p:nvPr/>
          </p:nvSpPr>
          <p:spPr>
            <a:xfrm>
              <a:off x="116543" y="4813952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426;p9"/>
            <p:cNvSpPr/>
            <p:nvPr/>
          </p:nvSpPr>
          <p:spPr>
            <a:xfrm>
              <a:off x="137344" y="4763463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427;p9"/>
            <p:cNvSpPr/>
            <p:nvPr/>
          </p:nvSpPr>
          <p:spPr>
            <a:xfrm>
              <a:off x="205419" y="4755543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428;p9"/>
            <p:cNvSpPr/>
            <p:nvPr/>
          </p:nvSpPr>
          <p:spPr>
            <a:xfrm>
              <a:off x="213929" y="470604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429;p9"/>
            <p:cNvSpPr/>
            <p:nvPr/>
          </p:nvSpPr>
          <p:spPr>
            <a:xfrm>
              <a:off x="268767" y="4701094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430;p9"/>
            <p:cNvSpPr/>
            <p:nvPr/>
          </p:nvSpPr>
          <p:spPr>
            <a:xfrm>
              <a:off x="271604" y="464070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431;p9"/>
            <p:cNvSpPr/>
            <p:nvPr/>
          </p:nvSpPr>
          <p:spPr>
            <a:xfrm>
              <a:off x="328333" y="4650605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432;p9"/>
            <p:cNvSpPr/>
            <p:nvPr/>
          </p:nvSpPr>
          <p:spPr>
            <a:xfrm>
              <a:off x="334952" y="4594176"/>
              <a:ext cx="19855" cy="1485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433;p9"/>
            <p:cNvSpPr/>
            <p:nvPr/>
          </p:nvSpPr>
          <p:spPr>
            <a:xfrm>
              <a:off x="394517" y="459615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434;p9"/>
            <p:cNvSpPr/>
            <p:nvPr/>
          </p:nvSpPr>
          <p:spPr>
            <a:xfrm>
              <a:off x="386954" y="4538737"/>
              <a:ext cx="19856" cy="1485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435;p9"/>
            <p:cNvSpPr/>
            <p:nvPr/>
          </p:nvSpPr>
          <p:spPr>
            <a:xfrm>
              <a:off x="441792" y="4553587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436;p9"/>
            <p:cNvSpPr/>
            <p:nvPr/>
          </p:nvSpPr>
          <p:spPr>
            <a:xfrm>
              <a:off x="465430" y="4494188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437;p9"/>
            <p:cNvSpPr/>
            <p:nvPr/>
          </p:nvSpPr>
          <p:spPr>
            <a:xfrm>
              <a:off x="-59318" y="4711984"/>
              <a:ext cx="20801" cy="1484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438;p9"/>
            <p:cNvSpPr/>
            <p:nvPr/>
          </p:nvSpPr>
          <p:spPr>
            <a:xfrm>
              <a:off x="-64046" y="4637735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439;p9"/>
            <p:cNvSpPr/>
            <p:nvPr/>
          </p:nvSpPr>
          <p:spPr>
            <a:xfrm>
              <a:off x="-13935" y="4616946"/>
              <a:ext cx="19856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440;p9"/>
            <p:cNvSpPr/>
            <p:nvPr/>
          </p:nvSpPr>
          <p:spPr>
            <a:xfrm>
              <a:off x="-25281" y="454368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441;p9"/>
            <p:cNvSpPr/>
            <p:nvPr/>
          </p:nvSpPr>
          <p:spPr>
            <a:xfrm>
              <a:off x="24831" y="4522897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442;p9"/>
            <p:cNvSpPr/>
            <p:nvPr/>
          </p:nvSpPr>
          <p:spPr>
            <a:xfrm>
              <a:off x="11594" y="4462509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443;p9"/>
            <p:cNvSpPr/>
            <p:nvPr/>
          </p:nvSpPr>
          <p:spPr>
            <a:xfrm>
              <a:off x="66432" y="444369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444;p9"/>
            <p:cNvSpPr/>
            <p:nvPr/>
          </p:nvSpPr>
          <p:spPr>
            <a:xfrm>
              <a:off x="56977" y="438133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445;p9"/>
            <p:cNvSpPr/>
            <p:nvPr/>
          </p:nvSpPr>
          <p:spPr>
            <a:xfrm>
              <a:off x="107088" y="4379350"/>
              <a:ext cx="19856" cy="1484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446;p9"/>
            <p:cNvSpPr/>
            <p:nvPr/>
          </p:nvSpPr>
          <p:spPr>
            <a:xfrm>
              <a:off x="104252" y="4288272"/>
              <a:ext cx="19855" cy="1484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447;p9"/>
            <p:cNvSpPr/>
            <p:nvPr/>
          </p:nvSpPr>
          <p:spPr>
            <a:xfrm>
              <a:off x="156254" y="4281342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448;p9"/>
            <p:cNvSpPr/>
            <p:nvPr/>
          </p:nvSpPr>
          <p:spPr>
            <a:xfrm>
              <a:off x="168545" y="4209074"/>
              <a:ext cx="21746" cy="1584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449;p9"/>
            <p:cNvSpPr/>
            <p:nvPr/>
          </p:nvSpPr>
          <p:spPr>
            <a:xfrm>
              <a:off x="-80119" y="4766433"/>
              <a:ext cx="20801" cy="1485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450;p9"/>
            <p:cNvSpPr/>
            <p:nvPr/>
          </p:nvSpPr>
          <p:spPr>
            <a:xfrm>
              <a:off x="-59318" y="492878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451;p9"/>
            <p:cNvSpPr/>
            <p:nvPr/>
          </p:nvSpPr>
          <p:spPr>
            <a:xfrm>
              <a:off x="-129285" y="4897110"/>
              <a:ext cx="19855" cy="1584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452;p9"/>
            <p:cNvSpPr/>
            <p:nvPr/>
          </p:nvSpPr>
          <p:spPr>
            <a:xfrm>
              <a:off x="-108484" y="4975319"/>
              <a:ext cx="20801" cy="1584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453;p9"/>
            <p:cNvSpPr/>
            <p:nvPr/>
          </p:nvSpPr>
          <p:spPr>
            <a:xfrm>
              <a:off x="-134958" y="5004028"/>
              <a:ext cx="20801" cy="16830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454;p9"/>
          <p:cNvGrpSpPr>
            <a:grpSpLocks/>
          </p:cNvGrpSpPr>
          <p:nvPr/>
        </p:nvGrpSpPr>
        <p:grpSpPr bwMode="auto">
          <a:xfrm rot="5400000">
            <a:off x="11330781" y="-793"/>
            <a:ext cx="1033463" cy="1035050"/>
            <a:chOff x="7973149" y="-201092"/>
            <a:chExt cx="1116750" cy="1145263"/>
          </a:xfrm>
        </p:grpSpPr>
        <p:sp>
          <p:nvSpPr>
            <p:cNvPr id="209" name="Google Shape;2455;p9"/>
            <p:cNvSpPr/>
            <p:nvPr/>
          </p:nvSpPr>
          <p:spPr>
            <a:xfrm>
              <a:off x="8048628" y="-195822"/>
              <a:ext cx="1041271" cy="992444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456;p9"/>
            <p:cNvSpPr/>
            <p:nvPr/>
          </p:nvSpPr>
          <p:spPr>
            <a:xfrm>
              <a:off x="8763965" y="134407"/>
              <a:ext cx="68617" cy="131740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457;p9"/>
            <p:cNvSpPr/>
            <p:nvPr/>
          </p:nvSpPr>
          <p:spPr>
            <a:xfrm>
              <a:off x="8637024" y="67659"/>
              <a:ext cx="106357" cy="98366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458;p9"/>
            <p:cNvSpPr/>
            <p:nvPr/>
          </p:nvSpPr>
          <p:spPr>
            <a:xfrm>
              <a:off x="8575267" y="195885"/>
              <a:ext cx="72048" cy="10187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459;p9"/>
            <p:cNvSpPr/>
            <p:nvPr/>
          </p:nvSpPr>
          <p:spPr>
            <a:xfrm>
              <a:off x="8407155" y="136163"/>
              <a:ext cx="108072" cy="91340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460;p9"/>
            <p:cNvSpPr/>
            <p:nvPr/>
          </p:nvSpPr>
          <p:spPr>
            <a:xfrm>
              <a:off x="8393431" y="257364"/>
              <a:ext cx="61756" cy="10890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461;p9"/>
            <p:cNvSpPr/>
            <p:nvPr/>
          </p:nvSpPr>
          <p:spPr>
            <a:xfrm>
              <a:off x="8247618" y="216964"/>
              <a:ext cx="101211" cy="7377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462;p9"/>
            <p:cNvSpPr/>
            <p:nvPr/>
          </p:nvSpPr>
          <p:spPr>
            <a:xfrm>
              <a:off x="8232179" y="331139"/>
              <a:ext cx="60040" cy="11593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463;p9"/>
            <p:cNvSpPr/>
            <p:nvPr/>
          </p:nvSpPr>
          <p:spPr>
            <a:xfrm>
              <a:off x="8067497" y="341678"/>
              <a:ext cx="130373" cy="7377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464;p9"/>
            <p:cNvSpPr/>
            <p:nvPr/>
          </p:nvSpPr>
          <p:spPr>
            <a:xfrm>
              <a:off x="8112099" y="482201"/>
              <a:ext cx="77194" cy="108905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465;p9"/>
            <p:cNvSpPr/>
            <p:nvPr/>
          </p:nvSpPr>
          <p:spPr>
            <a:xfrm>
              <a:off x="7993734" y="547193"/>
              <a:ext cx="104642" cy="7201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466;p9"/>
            <p:cNvSpPr/>
            <p:nvPr/>
          </p:nvSpPr>
          <p:spPr>
            <a:xfrm>
              <a:off x="8060636" y="654342"/>
              <a:ext cx="123511" cy="8782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467;p9"/>
            <p:cNvSpPr/>
            <p:nvPr/>
          </p:nvSpPr>
          <p:spPr>
            <a:xfrm>
              <a:off x="7973148" y="700012"/>
              <a:ext cx="92634" cy="7377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468;p9"/>
            <p:cNvSpPr/>
            <p:nvPr/>
          </p:nvSpPr>
          <p:spPr>
            <a:xfrm>
              <a:off x="8034904" y="770274"/>
              <a:ext cx="92634" cy="115932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469;p9"/>
            <p:cNvSpPr/>
            <p:nvPr/>
          </p:nvSpPr>
          <p:spPr>
            <a:xfrm>
              <a:off x="8357406" y="-21926"/>
              <a:ext cx="718769" cy="966096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470;p9"/>
            <p:cNvSpPr/>
            <p:nvPr/>
          </p:nvSpPr>
          <p:spPr>
            <a:xfrm>
              <a:off x="8957810" y="269660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471;p9"/>
            <p:cNvSpPr/>
            <p:nvPr/>
          </p:nvSpPr>
          <p:spPr>
            <a:xfrm>
              <a:off x="8920069" y="34519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472;p9"/>
            <p:cNvSpPr/>
            <p:nvPr/>
          </p:nvSpPr>
          <p:spPr>
            <a:xfrm>
              <a:off x="8872038" y="355731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473;p9"/>
            <p:cNvSpPr/>
            <p:nvPr/>
          </p:nvSpPr>
          <p:spPr>
            <a:xfrm>
              <a:off x="8829152" y="43828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474;p9"/>
            <p:cNvSpPr/>
            <p:nvPr/>
          </p:nvSpPr>
          <p:spPr>
            <a:xfrm>
              <a:off x="8787981" y="450583"/>
              <a:ext cx="18869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475;p9"/>
            <p:cNvSpPr/>
            <p:nvPr/>
          </p:nvSpPr>
          <p:spPr>
            <a:xfrm>
              <a:off x="8775972" y="53138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476;p9"/>
            <p:cNvSpPr/>
            <p:nvPr/>
          </p:nvSpPr>
          <p:spPr>
            <a:xfrm>
              <a:off x="8729657" y="541924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477;p9"/>
            <p:cNvSpPr/>
            <p:nvPr/>
          </p:nvSpPr>
          <p:spPr>
            <a:xfrm>
              <a:off x="8721078" y="619211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478;p9"/>
            <p:cNvSpPr/>
            <p:nvPr/>
          </p:nvSpPr>
          <p:spPr>
            <a:xfrm>
              <a:off x="8678194" y="627994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479;p9"/>
            <p:cNvSpPr/>
            <p:nvPr/>
          </p:nvSpPr>
          <p:spPr>
            <a:xfrm>
              <a:off x="8679909" y="680690"/>
              <a:ext cx="18870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480;p9"/>
            <p:cNvSpPr/>
            <p:nvPr/>
          </p:nvSpPr>
          <p:spPr>
            <a:xfrm>
              <a:off x="8628445" y="689473"/>
              <a:ext cx="18870" cy="1756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481;p9"/>
            <p:cNvSpPr/>
            <p:nvPr/>
          </p:nvSpPr>
          <p:spPr>
            <a:xfrm>
              <a:off x="8628445" y="752708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482;p9"/>
            <p:cNvSpPr/>
            <p:nvPr/>
          </p:nvSpPr>
          <p:spPr>
            <a:xfrm>
              <a:off x="8582129" y="75797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483;p9"/>
            <p:cNvSpPr/>
            <p:nvPr/>
          </p:nvSpPr>
          <p:spPr>
            <a:xfrm>
              <a:off x="8570121" y="814187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484;p9"/>
            <p:cNvSpPr/>
            <p:nvPr/>
          </p:nvSpPr>
          <p:spPr>
            <a:xfrm>
              <a:off x="8530666" y="824726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485;p9"/>
            <p:cNvSpPr/>
            <p:nvPr/>
          </p:nvSpPr>
          <p:spPr>
            <a:xfrm>
              <a:off x="8889191" y="257364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86;p9"/>
            <p:cNvSpPr/>
            <p:nvPr/>
          </p:nvSpPr>
          <p:spPr>
            <a:xfrm>
              <a:off x="8829152" y="310060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87;p9"/>
            <p:cNvSpPr/>
            <p:nvPr/>
          </p:nvSpPr>
          <p:spPr>
            <a:xfrm>
              <a:off x="8770827" y="31533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88;p9"/>
            <p:cNvSpPr/>
            <p:nvPr/>
          </p:nvSpPr>
          <p:spPr>
            <a:xfrm>
              <a:off x="8750241" y="36626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89;p9"/>
            <p:cNvSpPr/>
            <p:nvPr/>
          </p:nvSpPr>
          <p:spPr>
            <a:xfrm>
              <a:off x="8683339" y="373296"/>
              <a:ext cx="18870" cy="158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90;p9"/>
            <p:cNvSpPr/>
            <p:nvPr/>
          </p:nvSpPr>
          <p:spPr>
            <a:xfrm>
              <a:off x="8674762" y="422479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91;p9"/>
            <p:cNvSpPr/>
            <p:nvPr/>
          </p:nvSpPr>
          <p:spPr>
            <a:xfrm>
              <a:off x="8619869" y="42423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92;p9"/>
            <p:cNvSpPr/>
            <p:nvPr/>
          </p:nvSpPr>
          <p:spPr>
            <a:xfrm>
              <a:off x="8616437" y="489227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93;p9"/>
            <p:cNvSpPr/>
            <p:nvPr/>
          </p:nvSpPr>
          <p:spPr>
            <a:xfrm>
              <a:off x="8559827" y="471662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94;p9"/>
            <p:cNvSpPr/>
            <p:nvPr/>
          </p:nvSpPr>
          <p:spPr>
            <a:xfrm>
              <a:off x="8552966" y="529627"/>
              <a:ext cx="22301" cy="17565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5;p9"/>
            <p:cNvSpPr/>
            <p:nvPr/>
          </p:nvSpPr>
          <p:spPr>
            <a:xfrm>
              <a:off x="8492926" y="53314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496;p9"/>
            <p:cNvSpPr/>
            <p:nvPr/>
          </p:nvSpPr>
          <p:spPr>
            <a:xfrm>
              <a:off x="8501503" y="59110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497;p9"/>
            <p:cNvSpPr/>
            <p:nvPr/>
          </p:nvSpPr>
          <p:spPr>
            <a:xfrm>
              <a:off x="8446609" y="57529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498;p9"/>
            <p:cNvSpPr/>
            <p:nvPr/>
          </p:nvSpPr>
          <p:spPr>
            <a:xfrm>
              <a:off x="8422593" y="635020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499;p9"/>
            <p:cNvSpPr/>
            <p:nvPr/>
          </p:nvSpPr>
          <p:spPr>
            <a:xfrm>
              <a:off x="8947517" y="417209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00;p9"/>
            <p:cNvSpPr/>
            <p:nvPr/>
          </p:nvSpPr>
          <p:spPr>
            <a:xfrm>
              <a:off x="8952664" y="490984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01;p9"/>
            <p:cNvSpPr/>
            <p:nvPr/>
          </p:nvSpPr>
          <p:spPr>
            <a:xfrm>
              <a:off x="8902916" y="512063"/>
              <a:ext cx="18870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02;p9"/>
            <p:cNvSpPr/>
            <p:nvPr/>
          </p:nvSpPr>
          <p:spPr>
            <a:xfrm>
              <a:off x="8913208" y="585837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03;p9"/>
            <p:cNvSpPr/>
            <p:nvPr/>
          </p:nvSpPr>
          <p:spPr>
            <a:xfrm>
              <a:off x="8863461" y="606915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04;p9"/>
            <p:cNvSpPr/>
            <p:nvPr/>
          </p:nvSpPr>
          <p:spPr>
            <a:xfrm>
              <a:off x="8877184" y="666637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05;p9"/>
            <p:cNvSpPr/>
            <p:nvPr/>
          </p:nvSpPr>
          <p:spPr>
            <a:xfrm>
              <a:off x="8822290" y="680690"/>
              <a:ext cx="18869" cy="14052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506;p9"/>
            <p:cNvSpPr/>
            <p:nvPr/>
          </p:nvSpPr>
          <p:spPr>
            <a:xfrm>
              <a:off x="8830867" y="747438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507;p9"/>
            <p:cNvSpPr/>
            <p:nvPr/>
          </p:nvSpPr>
          <p:spPr>
            <a:xfrm>
              <a:off x="8781120" y="750951"/>
              <a:ext cx="20585" cy="1580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508;p9"/>
            <p:cNvSpPr/>
            <p:nvPr/>
          </p:nvSpPr>
          <p:spPr>
            <a:xfrm>
              <a:off x="8784550" y="826482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509;p9"/>
            <p:cNvSpPr/>
            <p:nvPr/>
          </p:nvSpPr>
          <p:spPr>
            <a:xfrm>
              <a:off x="8733088" y="831752"/>
              <a:ext cx="18869" cy="1580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510;p9"/>
            <p:cNvSpPr/>
            <p:nvPr/>
          </p:nvSpPr>
          <p:spPr>
            <a:xfrm>
              <a:off x="8719364" y="900258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511;p9"/>
            <p:cNvSpPr/>
            <p:nvPr/>
          </p:nvSpPr>
          <p:spPr>
            <a:xfrm>
              <a:off x="8968101" y="362756"/>
              <a:ext cx="20585" cy="158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512;p9"/>
            <p:cNvSpPr/>
            <p:nvPr/>
          </p:nvSpPr>
          <p:spPr>
            <a:xfrm>
              <a:off x="8947517" y="19588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513;p9"/>
            <p:cNvSpPr/>
            <p:nvPr/>
          </p:nvSpPr>
          <p:spPr>
            <a:xfrm>
              <a:off x="9017850" y="225746"/>
              <a:ext cx="20585" cy="17565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514;p9"/>
            <p:cNvSpPr/>
            <p:nvPr/>
          </p:nvSpPr>
          <p:spPr>
            <a:xfrm>
              <a:off x="8995549" y="153728"/>
              <a:ext cx="22301" cy="1580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515;p9"/>
            <p:cNvSpPr/>
            <p:nvPr/>
          </p:nvSpPr>
          <p:spPr>
            <a:xfrm>
              <a:off x="9022996" y="120355"/>
              <a:ext cx="20585" cy="14052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516;p9"/>
          <p:cNvGrpSpPr>
            <a:grpSpLocks/>
          </p:cNvGrpSpPr>
          <p:nvPr/>
        </p:nvGrpSpPr>
        <p:grpSpPr bwMode="auto">
          <a:xfrm rot="5400000">
            <a:off x="393700" y="5618162"/>
            <a:ext cx="571500" cy="1622426"/>
            <a:chOff x="7607455" y="4238363"/>
            <a:chExt cx="438017" cy="1186459"/>
          </a:xfrm>
        </p:grpSpPr>
        <p:sp>
          <p:nvSpPr>
            <p:cNvPr id="271" name="Google Shape;2517;p9"/>
            <p:cNvSpPr/>
            <p:nvPr/>
          </p:nvSpPr>
          <p:spPr>
            <a:xfrm>
              <a:off x="7911633" y="4620305"/>
              <a:ext cx="133839" cy="197356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518;p9"/>
            <p:cNvSpPr/>
            <p:nvPr/>
          </p:nvSpPr>
          <p:spPr>
            <a:xfrm>
              <a:off x="7607455" y="4894282"/>
              <a:ext cx="221442" cy="139310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519;p9"/>
            <p:cNvSpPr/>
            <p:nvPr/>
          </p:nvSpPr>
          <p:spPr>
            <a:xfrm>
              <a:off x="7905550" y="4896604"/>
              <a:ext cx="118021" cy="242632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520;p9"/>
            <p:cNvSpPr/>
            <p:nvPr/>
          </p:nvSpPr>
          <p:spPr>
            <a:xfrm>
              <a:off x="7664641" y="4674868"/>
              <a:ext cx="170340" cy="210127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521;p9"/>
            <p:cNvSpPr/>
            <p:nvPr/>
          </p:nvSpPr>
          <p:spPr>
            <a:xfrm>
              <a:off x="7844715" y="4317305"/>
              <a:ext cx="142355" cy="31460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522;p9"/>
            <p:cNvSpPr/>
            <p:nvPr/>
          </p:nvSpPr>
          <p:spPr>
            <a:xfrm>
              <a:off x="7688975" y="4241846"/>
              <a:ext cx="152089" cy="25656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523;p9"/>
            <p:cNvSpPr/>
            <p:nvPr/>
          </p:nvSpPr>
          <p:spPr>
            <a:xfrm>
              <a:off x="7764411" y="4352133"/>
              <a:ext cx="113154" cy="1076171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524;p9"/>
            <p:cNvSpPr/>
            <p:nvPr/>
          </p:nvSpPr>
          <p:spPr>
            <a:xfrm>
              <a:off x="7852014" y="4938397"/>
              <a:ext cx="149655" cy="27978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525;p9"/>
            <p:cNvSpPr/>
            <p:nvPr/>
          </p:nvSpPr>
          <p:spPr>
            <a:xfrm>
              <a:off x="7738860" y="4739880"/>
              <a:ext cx="139922" cy="185747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526;p9"/>
            <p:cNvSpPr/>
            <p:nvPr/>
          </p:nvSpPr>
          <p:spPr>
            <a:xfrm>
              <a:off x="7832547" y="4369547"/>
              <a:ext cx="111938" cy="285586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527;p9"/>
            <p:cNvSpPr/>
            <p:nvPr/>
          </p:nvSpPr>
          <p:spPr>
            <a:xfrm>
              <a:off x="7858098" y="4653971"/>
              <a:ext cx="160606" cy="197356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528;p9"/>
            <p:cNvSpPr/>
            <p:nvPr/>
          </p:nvSpPr>
          <p:spPr>
            <a:xfrm>
              <a:off x="7692625" y="4932592"/>
              <a:ext cx="181291" cy="12421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529;p9"/>
            <p:cNvSpPr/>
            <p:nvPr/>
          </p:nvSpPr>
          <p:spPr>
            <a:xfrm>
              <a:off x="7934751" y="4960454"/>
              <a:ext cx="21901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530;p9"/>
            <p:cNvSpPr/>
            <p:nvPr/>
          </p:nvSpPr>
          <p:spPr>
            <a:xfrm>
              <a:off x="7928667" y="4994121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531;p9"/>
            <p:cNvSpPr/>
            <p:nvPr/>
          </p:nvSpPr>
          <p:spPr>
            <a:xfrm>
              <a:off x="7956652" y="46876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532;p9"/>
            <p:cNvSpPr/>
            <p:nvPr/>
          </p:nvSpPr>
          <p:spPr>
            <a:xfrm>
              <a:off x="7949352" y="4714339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533;p9"/>
            <p:cNvSpPr/>
            <p:nvPr/>
          </p:nvSpPr>
          <p:spPr>
            <a:xfrm>
              <a:off x="7719392" y="4703891"/>
              <a:ext cx="19467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534;p9"/>
            <p:cNvSpPr/>
            <p:nvPr/>
          </p:nvSpPr>
          <p:spPr>
            <a:xfrm>
              <a:off x="7706010" y="4737558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535;p9"/>
            <p:cNvSpPr/>
            <p:nvPr/>
          </p:nvSpPr>
          <p:spPr>
            <a:xfrm>
              <a:off x="7688975" y="4707374"/>
              <a:ext cx="20684" cy="16253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536;p9"/>
            <p:cNvSpPr/>
            <p:nvPr/>
          </p:nvSpPr>
          <p:spPr>
            <a:xfrm>
              <a:off x="7906767" y="4339363"/>
              <a:ext cx="21901" cy="1509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537;p9"/>
            <p:cNvSpPr/>
            <p:nvPr/>
          </p:nvSpPr>
          <p:spPr>
            <a:xfrm>
              <a:off x="7883649" y="4353294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538;p9"/>
            <p:cNvSpPr/>
            <p:nvPr/>
          </p:nvSpPr>
          <p:spPr>
            <a:xfrm>
              <a:off x="7755894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539;p9"/>
            <p:cNvSpPr/>
            <p:nvPr/>
          </p:nvSpPr>
          <p:spPr>
            <a:xfrm>
              <a:off x="7738860" y="4332397"/>
              <a:ext cx="19467" cy="1509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540;p9"/>
            <p:cNvSpPr/>
            <p:nvPr/>
          </p:nvSpPr>
          <p:spPr>
            <a:xfrm>
              <a:off x="7721826" y="4303374"/>
              <a:ext cx="20685" cy="1509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541;p9"/>
          <p:cNvGrpSpPr>
            <a:grpSpLocks/>
          </p:cNvGrpSpPr>
          <p:nvPr/>
        </p:nvGrpSpPr>
        <p:grpSpPr bwMode="auto">
          <a:xfrm>
            <a:off x="11488738" y="6246813"/>
            <a:ext cx="747712" cy="723900"/>
            <a:chOff x="8202967" y="4478366"/>
            <a:chExt cx="900965" cy="871845"/>
          </a:xfrm>
        </p:grpSpPr>
        <p:sp>
          <p:nvSpPr>
            <p:cNvPr id="296" name="Google Shape;2542;p9"/>
            <p:cNvSpPr/>
            <p:nvPr/>
          </p:nvSpPr>
          <p:spPr>
            <a:xfrm>
              <a:off x="8202967" y="4478366"/>
              <a:ext cx="889488" cy="837430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543;p9"/>
            <p:cNvSpPr/>
            <p:nvPr/>
          </p:nvSpPr>
          <p:spPr>
            <a:xfrm>
              <a:off x="8298611" y="4596906"/>
              <a:ext cx="805321" cy="753305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544;p9"/>
            <p:cNvSpPr/>
            <p:nvPr/>
          </p:nvSpPr>
          <p:spPr>
            <a:xfrm>
              <a:off x="8354084" y="4614113"/>
              <a:ext cx="200853" cy="225609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545;p9"/>
            <p:cNvSpPr/>
            <p:nvPr/>
          </p:nvSpPr>
          <p:spPr>
            <a:xfrm>
              <a:off x="8470770" y="4732654"/>
              <a:ext cx="219980" cy="244728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546;p9"/>
            <p:cNvSpPr/>
            <p:nvPr/>
          </p:nvSpPr>
          <p:spPr>
            <a:xfrm>
              <a:off x="8556849" y="4782364"/>
              <a:ext cx="306061" cy="334590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547;p9"/>
            <p:cNvSpPr/>
            <p:nvPr/>
          </p:nvSpPr>
          <p:spPr>
            <a:xfrm>
              <a:off x="8711793" y="4898993"/>
              <a:ext cx="283106" cy="33267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548;p9"/>
            <p:cNvSpPr/>
            <p:nvPr/>
          </p:nvSpPr>
          <p:spPr>
            <a:xfrm>
              <a:off x="8445902" y="5094011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549;p9"/>
            <p:cNvSpPr/>
            <p:nvPr/>
          </p:nvSpPr>
          <p:spPr>
            <a:xfrm>
              <a:off x="8436338" y="5038564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550;p9"/>
            <p:cNvSpPr/>
            <p:nvPr/>
          </p:nvSpPr>
          <p:spPr>
            <a:xfrm>
              <a:off x="8394255" y="5080627"/>
              <a:ext cx="28693" cy="21032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551;p9"/>
            <p:cNvSpPr/>
            <p:nvPr/>
          </p:nvSpPr>
          <p:spPr>
            <a:xfrm>
              <a:off x="8818914" y="4646617"/>
              <a:ext cx="26780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552;p9"/>
            <p:cNvSpPr/>
            <p:nvPr/>
          </p:nvSpPr>
          <p:spPr>
            <a:xfrm>
              <a:off x="8792133" y="4707799"/>
              <a:ext cx="28693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553;p9"/>
            <p:cNvSpPr/>
            <p:nvPr/>
          </p:nvSpPr>
          <p:spPr>
            <a:xfrm>
              <a:off x="8759614" y="4656176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554;p9"/>
            <p:cNvSpPr/>
            <p:nvPr/>
          </p:nvSpPr>
          <p:spPr>
            <a:xfrm>
              <a:off x="8912644" y="4954439"/>
              <a:ext cx="28694" cy="22943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555;p9"/>
            <p:cNvSpPr/>
            <p:nvPr/>
          </p:nvSpPr>
          <p:spPr>
            <a:xfrm>
              <a:off x="8908818" y="5013709"/>
              <a:ext cx="26780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556;p9"/>
            <p:cNvSpPr/>
            <p:nvPr/>
          </p:nvSpPr>
          <p:spPr>
            <a:xfrm>
              <a:off x="8476508" y="4874137"/>
              <a:ext cx="26780" cy="21032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557;p9"/>
            <p:cNvSpPr/>
            <p:nvPr/>
          </p:nvSpPr>
          <p:spPr>
            <a:xfrm>
              <a:off x="8443990" y="4891345"/>
              <a:ext cx="28693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558;p9"/>
            <p:cNvSpPr/>
            <p:nvPr/>
          </p:nvSpPr>
          <p:spPr>
            <a:xfrm>
              <a:off x="8686925" y="5155193"/>
              <a:ext cx="28694" cy="2103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559;p9"/>
            <p:cNvSpPr/>
            <p:nvPr/>
          </p:nvSpPr>
          <p:spPr>
            <a:xfrm>
              <a:off x="8327303" y="4694415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560;p9"/>
            <p:cNvSpPr/>
            <p:nvPr/>
          </p:nvSpPr>
          <p:spPr>
            <a:xfrm>
              <a:off x="8411470" y="4637056"/>
              <a:ext cx="28694" cy="2103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54499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983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8978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332EF6-520E-4A23-BB82-EA03C49AA765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C72D40-FEB1-469D-A6AD-7C94F233D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240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12586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6240545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10206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989915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9191157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9565280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511848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803604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9332937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8816122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A3EDE-B6C1-47E3-A8F1-4F2BD48BE4F8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6791A3-D084-44B6-B5BB-72BAAF433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85911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8531157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33472604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4310184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91196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65713-CA12-4B50-9C8C-A8D7DF05D603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8121-347E-4EE5-8DE8-6D2AC1AE24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4187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46660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96041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ED9EE0-71F4-4E1F-A071-2BD74110386F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5F402-D3FB-4F7C-B7EC-FFA9196F75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9640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C719D-5E45-4A30-B167-337F04C0D836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1A44D-2ED7-4438-B596-C3CDEC0532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3254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531B6-1802-4552-95F5-6684627E89A5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D52653-A414-4999-93A5-EC5EEF4CAB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977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B9C8A-5182-4FF8-A11B-896AACD8BB0F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B8DD36-030B-485B-8D84-1842A62B0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6304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54F07-03E9-4D17-89E1-303BD90E3A9B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92E941-D83D-44DF-A677-086BD1EAEB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97477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E1535D-CA05-4D2A-A9CB-AF61A429FB64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FB9D4-ECD0-469F-BAFC-7B65527ACC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1143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6D50E0-B169-4511-98A7-6683152D3FEC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9CBA5-FFF4-4F5C-B6C7-0B2A22878A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7820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32EF6-520E-4A23-BB82-EA03C49AA765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72D40-FEB1-469D-A6AD-7C94F233D2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3675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82C212-3072-4628-B2C8-5093ACA61286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D9747-19B7-4717-B0DC-9F4F87C00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9735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B0B5F3-FFD9-478F-8E1A-AA5254EB926F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F7FC6-B702-40BC-9C9D-914A9854FC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54696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A45B-EB5C-4E33-8EDE-B83AF5162F80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8B1967-F038-45BB-83E0-8AAAFC8374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53634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859D10-04A4-4C12-A7E9-2E1FBB627CE0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CC297-5D53-445C-843F-F9E6B7A5D5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0917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72890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620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9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microsoft.com/office/2007/relationships/hdphoto" Target="../media/hdphoto2.wdp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image" Target="../media/image22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microsoft.com/office/2007/relationships/hdphoto" Target="../media/hdphoto6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630E8F7-1B6B-449C-B6B3-EAE98BB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  <p:sldLayoutId id="2147486587" r:id="rId3"/>
    <p:sldLayoutId id="2147486588" r:id="rId4"/>
    <p:sldLayoutId id="2147486589" r:id="rId5"/>
    <p:sldLayoutId id="2147486590" r:id="rId6"/>
    <p:sldLayoutId id="2147486591" r:id="rId7"/>
    <p:sldLayoutId id="2147486592" r:id="rId8"/>
    <p:sldLayoutId id="2147486593" r:id="rId9"/>
    <p:sldLayoutId id="2147486594" r:id="rId10"/>
    <p:sldLayoutId id="2147486595" r:id="rId11"/>
    <p:sldLayoutId id="2147486596" r:id="rId12"/>
    <p:sldLayoutId id="2147486597" r:id="rId13"/>
    <p:sldLayoutId id="2147486598" r:id="rId14"/>
    <p:sldLayoutId id="2147486599" r:id="rId15"/>
    <p:sldLayoutId id="2147486600" r:id="rId16"/>
    <p:sldLayoutId id="2147486601" r:id="rId17"/>
    <p:sldLayoutId id="2147486602" r:id="rId18"/>
    <p:sldLayoutId id="2147486603" r:id="rId19"/>
    <p:sldLayoutId id="2147486604" r:id="rId20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0E8F7-1B6B-449C-B6B3-EAE98BBAE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5" r:id="rId1"/>
    <p:sldLayoutId id="2147486736" r:id="rId2"/>
    <p:sldLayoutId id="2147486737" r:id="rId3"/>
    <p:sldLayoutId id="2147486738" r:id="rId4"/>
    <p:sldLayoutId id="2147486739" r:id="rId5"/>
    <p:sldLayoutId id="2147486740" r:id="rId6"/>
    <p:sldLayoutId id="2147486741" r:id="rId7"/>
    <p:sldLayoutId id="2147486742" r:id="rId8"/>
    <p:sldLayoutId id="2147486743" r:id="rId9"/>
    <p:sldLayoutId id="2147486744" r:id="rId10"/>
    <p:sldLayoutId id="2147486745" r:id="rId11"/>
    <p:sldLayoutId id="2147486746" r:id="rId12"/>
    <p:sldLayoutId id="2147486747" r:id="rId13"/>
    <p:sldLayoutId id="2147486748" r:id="rId14"/>
    <p:sldLayoutId id="2147486749" r:id="rId15"/>
    <p:sldLayoutId id="2147486750" r:id="rId16"/>
    <p:sldLayoutId id="2147486751" r:id="rId17"/>
  </p:sldLayoutIdLst>
  <p:transition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26DD501-C1E9-434C-B6E4-A350938FDF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10/20/2022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7DC2628-D50A-4E4E-BF1B-CC4F867AED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53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54" r:id="rId1"/>
    <p:sldLayoutId id="2147486755" r:id="rId2"/>
    <p:sldLayoutId id="2147486756" r:id="rId3"/>
    <p:sldLayoutId id="2147486757" r:id="rId4"/>
    <p:sldLayoutId id="2147486758" r:id="rId5"/>
    <p:sldLayoutId id="2147486759" r:id="rId6"/>
    <p:sldLayoutId id="2147486760" r:id="rId7"/>
    <p:sldLayoutId id="2147486761" r:id="rId8"/>
    <p:sldLayoutId id="2147486762" r:id="rId9"/>
    <p:sldLayoutId id="2147486763" r:id="rId10"/>
    <p:sldLayoutId id="2147486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221387E-9F2F-485C-B791-97E2F86AAD3A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23DEF71-E1EE-4942-BE64-00E8BFB00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7" r:id="rId1"/>
    <p:sldLayoutId id="2147486608" r:id="rId2"/>
    <p:sldLayoutId id="2147486609" r:id="rId3"/>
    <p:sldLayoutId id="2147486610" r:id="rId4"/>
    <p:sldLayoutId id="2147486611" r:id="rId5"/>
    <p:sldLayoutId id="2147486612" r:id="rId6"/>
    <p:sldLayoutId id="2147486613" r:id="rId7"/>
    <p:sldLayoutId id="2147486614" r:id="rId8"/>
    <p:sldLayoutId id="2147486615" r:id="rId9"/>
    <p:sldLayoutId id="2147486616" r:id="rId10"/>
    <p:sldLayoutId id="2147486617" r:id="rId11"/>
    <p:sldLayoutId id="2147486618" r:id="rId12"/>
    <p:sldLayoutId id="2147486619" r:id="rId13"/>
    <p:sldLayoutId id="2147486620" r:id="rId14"/>
    <p:sldLayoutId id="2147486621" r:id="rId15"/>
    <p:sldLayoutId id="2147486622" r:id="rId16"/>
    <p:sldLayoutId id="2147486623" r:id="rId17"/>
    <p:sldLayoutId id="2147486624" r:id="rId18"/>
    <p:sldLayoutId id="2147486625" r:id="rId19"/>
    <p:sldLayoutId id="2147486626" r:id="rId20"/>
  </p:sldLayoutIdLst>
  <p:transition>
    <p:random/>
  </p:transition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6265713-CA12-4B50-9C8C-A8D7DF05D603}" type="datetimeFigureOut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1D218121-347E-4EE5-8DE8-6D2AC1AE2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9" r:id="rId1"/>
    <p:sldLayoutId id="2147486630" r:id="rId2"/>
    <p:sldLayoutId id="2147486631" r:id="rId3"/>
    <p:sldLayoutId id="2147486632" r:id="rId4"/>
    <p:sldLayoutId id="2147486633" r:id="rId5"/>
    <p:sldLayoutId id="2147486634" r:id="rId6"/>
    <p:sldLayoutId id="2147486635" r:id="rId7"/>
    <p:sldLayoutId id="2147486636" r:id="rId8"/>
    <p:sldLayoutId id="2147486637" r:id="rId9"/>
    <p:sldLayoutId id="2147486638" r:id="rId10"/>
    <p:sldLayoutId id="2147486639" r:id="rId11"/>
    <p:sldLayoutId id="2147486640" r:id="rId12"/>
    <p:sldLayoutId id="2147486641" r:id="rId13"/>
    <p:sldLayoutId id="2147486642" r:id="rId14"/>
    <p:sldLayoutId id="2147486643" r:id="rId15"/>
  </p:sldLayoutIdLst>
  <p:transition>
    <p:random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4099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752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65" r:id="rId1"/>
    <p:sldLayoutId id="2147486574" r:id="rId2"/>
    <p:sldLayoutId id="2147486666" r:id="rId3"/>
    <p:sldLayoutId id="2147486667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43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638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695" r:id="rId1"/>
    <p:sldLayoutId id="2147486584" r:id="rId2"/>
    <p:sldLayoutId id="2147486696" r:id="rId3"/>
    <p:sldLayoutId id="2147486697" r:id="rId4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93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9" r:id="rId1"/>
    <p:sldLayoutId id="2147486700" r:id="rId2"/>
    <p:sldLayoutId id="2147486701" r:id="rId3"/>
    <p:sldLayoutId id="2147486702" r:id="rId4"/>
    <p:sldLayoutId id="2147486703" r:id="rId5"/>
    <p:sldLayoutId id="2147486704" r:id="rId6"/>
    <p:sldLayoutId id="2147486705" r:id="rId7"/>
    <p:sldLayoutId id="2147486706" r:id="rId8"/>
    <p:sldLayoutId id="2147486707" r:id="rId9"/>
    <p:sldLayoutId id="2147486708" r:id="rId10"/>
    <p:sldLayoutId id="2147486709" r:id="rId11"/>
    <p:sldLayoutId id="2147486710" r:id="rId12"/>
    <p:sldLayoutId id="2147486711" r:id="rId13"/>
    <p:sldLayoutId id="2147486712" r:id="rId14"/>
    <p:sldLayoutId id="2147486713" r:id="rId15"/>
    <p:sldLayoutId id="2147486733" r:id="rId16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714B72-513B-4BE5-B6F7-599861DBB2B1}" type="datetimeFigureOut">
              <a:rPr lang="en-US" smtClean="0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0E8F7-1B6B-449C-B6B3-EAE98BBAEB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0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5" r:id="rId1"/>
    <p:sldLayoutId id="2147486716" r:id="rId2"/>
    <p:sldLayoutId id="2147486717" r:id="rId3"/>
    <p:sldLayoutId id="2147486718" r:id="rId4"/>
    <p:sldLayoutId id="2147486719" r:id="rId5"/>
    <p:sldLayoutId id="2147486720" r:id="rId6"/>
    <p:sldLayoutId id="2147486721" r:id="rId7"/>
    <p:sldLayoutId id="2147486722" r:id="rId8"/>
    <p:sldLayoutId id="2147486723" r:id="rId9"/>
    <p:sldLayoutId id="2147486724" r:id="rId10"/>
    <p:sldLayoutId id="2147486725" r:id="rId11"/>
    <p:sldLayoutId id="2147486726" r:id="rId12"/>
    <p:sldLayoutId id="2147486727" r:id="rId13"/>
    <p:sldLayoutId id="2147486728" r:id="rId14"/>
    <p:sldLayoutId id="2147486729" r:id="rId15"/>
    <p:sldLayoutId id="2147486730" r:id="rId16"/>
    <p:sldLayoutId id="2147486731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emf"/><Relationship Id="rId3" Type="http://schemas.microsoft.com/office/2007/relationships/media" Target="../media/media3.mp3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2.wav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50.png"/><Relationship Id="rId10" Type="http://schemas.openxmlformats.org/officeDocument/2006/relationships/image" Target="../media/image35.png"/><Relationship Id="rId19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7.png"/><Relationship Id="rId1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56.png"/><Relationship Id="rId17" Type="http://schemas.openxmlformats.org/officeDocument/2006/relationships/image" Target="../media/image52.png"/><Relationship Id="rId2" Type="http://schemas.openxmlformats.org/officeDocument/2006/relationships/audio" Target="../media/media2.wav"/><Relationship Id="rId16" Type="http://schemas.openxmlformats.org/officeDocument/2006/relationships/image" Target="../media/image5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53.emf"/><Relationship Id="rId10" Type="http://schemas.openxmlformats.org/officeDocument/2006/relationships/image" Target="../media/image46.png"/><Relationship Id="rId19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.png"/><Relationship Id="rId1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audio" Target="../media/media2.wav"/><Relationship Id="rId16" Type="http://schemas.openxmlformats.org/officeDocument/2006/relationships/image" Target="../media/image5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53.emf"/><Relationship Id="rId10" Type="http://schemas.openxmlformats.org/officeDocument/2006/relationships/image" Target="../media/image46.png"/><Relationship Id="rId19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5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-151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3600" b="1" spc="-151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8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Việt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err="1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Bài</a:t>
            </a:r>
            <a:r>
              <a:rPr lang="en-US" sz="4800" b="1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16:Luyện </a:t>
            </a:r>
            <a:r>
              <a:rPr lang="en-US" sz="4800" b="1" err="1" smtClean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tập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 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prstClr val="black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</a:t>
            </a:r>
            <a:r>
              <a:rPr lang="en-US" sz="4800" b="1" smtClean="0">
                <a:solidFill>
                  <a:prstClr val="black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Mở rộng vốn từ về thư viện. Câu cảm</a:t>
            </a:r>
            <a:r>
              <a:rPr lang="en-US" sz="4800" b="1" smtClean="0">
                <a:solidFill>
                  <a:prstClr val="black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vi-VN" sz="48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570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Mở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rộng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vốn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về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thư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viện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được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nl-NL" sz="2000" dirty="0">
                <a:solidFill>
                  <a:srgbClr val="0000FF"/>
                </a:solidFill>
              </a:rPr>
              <a:t>phân loại từ theo nhóm phù hợp.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nl-NL" sz="2000" dirty="0">
                <a:solidFill>
                  <a:srgbClr val="0000FF"/>
                </a:solidFill>
              </a:rPr>
              <a:t>Biết chuyển câu kể thành câu cảm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khi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1"/>
            <a:ext cx="6477000" cy="246132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91744" y="-52445"/>
            <a:ext cx="4992555" cy="2743927"/>
            <a:chOff x="2843808" y="-39334"/>
            <a:chExt cx="3744416" cy="2057945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843808" y="1229164"/>
              <a:ext cx="3744416" cy="7894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1:</a:t>
              </a:r>
              <a:endParaRPr lang="zh-CN" alt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67">
            <a:extLst>
              <a:ext uri="{FF2B5EF4-FFF2-40B4-BE49-F238E27FC236}">
                <a16:creationId xmlns="" xmlns:a16="http://schemas.microsoft.com/office/drawing/2014/main" id="{86C3B8E2-6198-447A-B67C-C2B7214DEA4E}"/>
              </a:ext>
            </a:extLst>
          </p:cNvPr>
          <p:cNvSpPr txBox="1"/>
          <p:nvPr/>
        </p:nvSpPr>
        <p:spPr>
          <a:xfrm>
            <a:off x="952500" y="2937743"/>
            <a:ext cx="10287000" cy="982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THƯ VIỆN</a:t>
            </a:r>
          </a:p>
        </p:txBody>
      </p:sp>
    </p:spTree>
    <p:extLst>
      <p:ext uri="{BB962C8B-B14F-4D97-AF65-F5344CB8AC3E}">
        <p14:creationId xmlns:p14="http://schemas.microsoft.com/office/powerpoint/2010/main" val="404331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78449" y="741591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7" name="Đường nối Thẳng 6"/>
          <p:cNvCxnSpPr>
            <a:cxnSpLocks/>
          </p:cNvCxnSpPr>
          <p:nvPr/>
        </p:nvCxnSpPr>
        <p:spPr>
          <a:xfrm>
            <a:off x="2118981" y="1194329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6"/>
          <p:cNvCxnSpPr>
            <a:cxnSpLocks/>
          </p:cNvCxnSpPr>
          <p:nvPr/>
        </p:nvCxnSpPr>
        <p:spPr>
          <a:xfrm flipV="1">
            <a:off x="6204333" y="1194329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1524000" y="1676400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308158" y="168336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7104252" y="1683360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1542361" y="2574083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3733800" y="2552700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5674813" y="2589497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7979174" y="2589497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542361" y="3471766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3924295" y="3471766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5803401" y="3470805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857403" y="3482257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449122" y="34708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2118981" y="4711696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5123906" y="4721798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=""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979174" y="4640870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=""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81AD6E-3D4C-9F37-4DB7-494D4AF0D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272" y="1905000"/>
            <a:ext cx="6063454" cy="3658909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="" xmlns:a16="http://schemas.microsoft.com/office/drawing/2014/main" id="{D2FCD545-2E8E-2279-3B48-87DB04F0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910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2276A2B-6E2C-F62F-0420-9FB08C67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6" y="1254020"/>
            <a:ext cx="6211870" cy="5749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55975A1-A1E3-B4BA-B3A9-C345918C4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73881"/>
            <a:ext cx="4158894" cy="21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3BBF89E-8228-5C0E-0D19-1185060A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06" y="1933566"/>
            <a:ext cx="3614883" cy="5749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1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BD66032-ECAC-575C-6536-844240F0C5FF}"/>
              </a:ext>
            </a:extLst>
          </p:cNvPr>
          <p:cNvGrpSpPr/>
          <p:nvPr/>
        </p:nvGrpSpPr>
        <p:grpSpPr>
          <a:xfrm flipH="1">
            <a:off x="5334000" y="3956801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0FDE77A-3CCA-E9E9-0D60-FAFA79D63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="" xmlns:a16="http://schemas.microsoft.com/office/drawing/2014/main" id="{3CBE5EA4-351A-65E0-56E0-B385F17A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BE4CCD-B736-B17A-18A2-434BB0DD2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7211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19200" y="343894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1524000" y="1676400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308158" y="168336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7104252" y="1683360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1542361" y="2624711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3733800" y="2552700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5674813" y="2589497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7979174" y="2589497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542361" y="3471766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3924295" y="3471766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5803401" y="3470805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857403" y="3482257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449122" y="34708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2118981" y="4711696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5123906" y="4721798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=""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979174" y="4640870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=""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cxnSp>
        <p:nvCxnSpPr>
          <p:cNvPr id="33" name="Đường nối Thẳng 6">
            <a:extLst>
              <a:ext uri="{FF2B5EF4-FFF2-40B4-BE49-F238E27FC236}">
                <a16:creationId xmlns="" xmlns:a16="http://schemas.microsoft.com/office/drawing/2014/main" id="{B6ADF666-DDC6-52AF-5E02-7049F470C325}"/>
              </a:ext>
            </a:extLst>
          </p:cNvPr>
          <p:cNvCxnSpPr>
            <a:cxnSpLocks/>
          </p:cNvCxnSpPr>
          <p:nvPr/>
        </p:nvCxnSpPr>
        <p:spPr>
          <a:xfrm>
            <a:off x="2118981" y="788622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6">
            <a:extLst>
              <a:ext uri="{FF2B5EF4-FFF2-40B4-BE49-F238E27FC236}">
                <a16:creationId xmlns="" xmlns:a16="http://schemas.microsoft.com/office/drawing/2014/main" id="{5608B5A9-2571-BFC2-0BA8-190A18882760}"/>
              </a:ext>
            </a:extLst>
          </p:cNvPr>
          <p:cNvCxnSpPr>
            <a:cxnSpLocks/>
          </p:cNvCxnSpPr>
          <p:nvPr/>
        </p:nvCxnSpPr>
        <p:spPr>
          <a:xfrm flipV="1">
            <a:off x="6204333" y="788622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238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03477 -0.5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2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1654 -0.55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7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1146 -0.5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269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1524 -0.00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0.5733 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72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6198 0.107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03372 0.1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68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984 0.13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68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162 L 0.18047 0.121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59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162 L 0.23828 0.2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1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00394 L -0.21237 0.50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243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59974 0.12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6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4909 0.13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6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06784 0.11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8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3893 0.115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Google Shape;8200;p39"/>
          <p:cNvSpPr/>
          <p:nvPr/>
        </p:nvSpPr>
        <p:spPr>
          <a:xfrm>
            <a:off x="10239375" y="5907088"/>
            <a:ext cx="752475" cy="600075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01" name="Google Shape;8201;p39"/>
          <p:cNvSpPr/>
          <p:nvPr/>
        </p:nvSpPr>
        <p:spPr>
          <a:xfrm>
            <a:off x="7596188" y="6526213"/>
            <a:ext cx="1617662" cy="406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4" name="Google Shape;8244;p39"/>
          <p:cNvSpPr/>
          <p:nvPr/>
        </p:nvSpPr>
        <p:spPr>
          <a:xfrm>
            <a:off x="11277600" y="5153025"/>
            <a:ext cx="671513" cy="75406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6" name="Google Shape;8246;p39"/>
          <p:cNvSpPr/>
          <p:nvPr/>
        </p:nvSpPr>
        <p:spPr>
          <a:xfrm>
            <a:off x="11510963" y="4305300"/>
            <a:ext cx="681037" cy="1319213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1" name="Google Shape;8251;p39"/>
          <p:cNvSpPr/>
          <p:nvPr/>
        </p:nvSpPr>
        <p:spPr>
          <a:xfrm>
            <a:off x="11626850" y="0"/>
            <a:ext cx="176213" cy="577850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6" name="Google Shape;8256;p39"/>
          <p:cNvSpPr/>
          <p:nvPr/>
        </p:nvSpPr>
        <p:spPr>
          <a:xfrm>
            <a:off x="10012363" y="6111875"/>
            <a:ext cx="2179637" cy="820738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8" name="Google Shape;8258;p39"/>
          <p:cNvSpPr/>
          <p:nvPr/>
        </p:nvSpPr>
        <p:spPr>
          <a:xfrm>
            <a:off x="8505825" y="6354763"/>
            <a:ext cx="1508125" cy="577850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1295400" y="307386"/>
            <a:ext cx="8645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hợp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67" name="Đường nối Thẳng 6"/>
          <p:cNvCxnSpPr>
            <a:cxnSpLocks/>
          </p:cNvCxnSpPr>
          <p:nvPr/>
        </p:nvCxnSpPr>
        <p:spPr>
          <a:xfrm>
            <a:off x="2135932" y="760124"/>
            <a:ext cx="2329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Đường nối Thẳng 6"/>
          <p:cNvCxnSpPr>
            <a:cxnSpLocks/>
          </p:cNvCxnSpPr>
          <p:nvPr/>
        </p:nvCxnSpPr>
        <p:spPr>
          <a:xfrm flipV="1">
            <a:off x="6221284" y="760124"/>
            <a:ext cx="3009517" cy="220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E8D579-7BDE-4D22-CCD0-36C94C4A7E4A}"/>
              </a:ext>
            </a:extLst>
          </p:cNvPr>
          <p:cNvSpPr txBox="1"/>
          <p:nvPr/>
        </p:nvSpPr>
        <p:spPr>
          <a:xfrm>
            <a:off x="7883563" y="2641159"/>
            <a:ext cx="205740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8932987-E00D-88CA-67C7-7BE35BB1D7DE}"/>
              </a:ext>
            </a:extLst>
          </p:cNvPr>
          <p:cNvSpPr txBox="1"/>
          <p:nvPr/>
        </p:nvSpPr>
        <p:spPr>
          <a:xfrm>
            <a:off x="4458180" y="2649950"/>
            <a:ext cx="2170324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thẻ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viện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E03278F-EAB7-9837-9747-C4A876E54ECF}"/>
              </a:ext>
            </a:extLst>
          </p:cNvPr>
          <p:cNvSpPr txBox="1"/>
          <p:nvPr/>
        </p:nvSpPr>
        <p:spPr>
          <a:xfrm>
            <a:off x="3924596" y="5153025"/>
            <a:ext cx="341134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phiếu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BEA9D90-1756-F2C2-0BB9-7F8683BCF852}"/>
              </a:ext>
            </a:extLst>
          </p:cNvPr>
          <p:cNvSpPr txBox="1"/>
          <p:nvPr/>
        </p:nvSpPr>
        <p:spPr>
          <a:xfrm>
            <a:off x="4200831" y="4419172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B7FF9B-4F0F-4CFE-4721-8850D0379EF3}"/>
              </a:ext>
            </a:extLst>
          </p:cNvPr>
          <p:cNvSpPr txBox="1"/>
          <p:nvPr/>
        </p:nvSpPr>
        <p:spPr>
          <a:xfrm>
            <a:off x="8150910" y="3483412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4AE0C2C-67ED-A6B3-5350-C8636DC93AD4}"/>
              </a:ext>
            </a:extLst>
          </p:cNvPr>
          <p:cNvSpPr txBox="1"/>
          <p:nvPr/>
        </p:nvSpPr>
        <p:spPr>
          <a:xfrm>
            <a:off x="4646948" y="3564892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sách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9D4C5D7-C8ED-1D56-8A31-F9C2434EC163}"/>
              </a:ext>
            </a:extLst>
          </p:cNvPr>
          <p:cNvSpPr txBox="1"/>
          <p:nvPr/>
        </p:nvSpPr>
        <p:spPr>
          <a:xfrm>
            <a:off x="1140345" y="2682733"/>
            <a:ext cx="2536426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mượn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67021F8-04D4-BCE5-EBCE-57F498C4B0F9}"/>
              </a:ext>
            </a:extLst>
          </p:cNvPr>
          <p:cNvSpPr txBox="1"/>
          <p:nvPr/>
        </p:nvSpPr>
        <p:spPr>
          <a:xfrm>
            <a:off x="1389038" y="3555778"/>
            <a:ext cx="20390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4C0D971-AE2B-03C0-9CAF-6957C6E0BFE8}"/>
              </a:ext>
            </a:extLst>
          </p:cNvPr>
          <p:cNvSpPr txBox="1"/>
          <p:nvPr/>
        </p:nvSpPr>
        <p:spPr>
          <a:xfrm>
            <a:off x="5863633" y="4403675"/>
            <a:ext cx="1429439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báo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75862F0-A160-1985-E3BE-65C002D2F2B2}"/>
              </a:ext>
            </a:extLst>
          </p:cNvPr>
          <p:cNvSpPr txBox="1"/>
          <p:nvPr/>
        </p:nvSpPr>
        <p:spPr>
          <a:xfrm>
            <a:off x="1512163" y="4445356"/>
            <a:ext cx="1792787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thủ</a:t>
            </a:r>
            <a:r>
              <a:rPr lang="en-US" sz="28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thư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B87A613-F643-BE3D-F8A9-7497114AA178}"/>
              </a:ext>
            </a:extLst>
          </p:cNvPr>
          <p:cNvSpPr txBox="1"/>
          <p:nvPr/>
        </p:nvSpPr>
        <p:spPr>
          <a:xfrm>
            <a:off x="7908142" y="4332859"/>
            <a:ext cx="1057998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đọc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F615F0F-56F6-96B7-C0A9-447FF5450CC5}"/>
              </a:ext>
            </a:extLst>
          </p:cNvPr>
          <p:cNvSpPr txBox="1"/>
          <p:nvPr/>
        </p:nvSpPr>
        <p:spPr>
          <a:xfrm>
            <a:off x="9198507" y="4340205"/>
            <a:ext cx="949780" cy="578882"/>
          </a:xfrm>
          <a:prstGeom prst="roundRect">
            <a:avLst/>
          </a:prstGeom>
          <a:solidFill>
            <a:srgbClr val="84CA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95000"/>
                    <a:lumOff val="5000"/>
                  </a:schemeClr>
                </a:solidFill>
              </a:rPr>
              <a:t>trả</a:t>
            </a:r>
            <a:endParaRPr lang="en-US" sz="28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941FACF-76D3-977B-1EDD-9D17707D81A2}"/>
              </a:ext>
            </a:extLst>
          </p:cNvPr>
          <p:cNvGrpSpPr/>
          <p:nvPr/>
        </p:nvGrpSpPr>
        <p:grpSpPr>
          <a:xfrm>
            <a:off x="1490508" y="1064820"/>
            <a:ext cx="1933920" cy="1482457"/>
            <a:chOff x="2257080" y="4602719"/>
            <a:chExt cx="1933920" cy="1482457"/>
          </a:xfrm>
        </p:grpSpPr>
        <p:sp>
          <p:nvSpPr>
            <p:cNvPr id="9" name="Cloud 8">
              <a:extLst>
                <a:ext uri="{FF2B5EF4-FFF2-40B4-BE49-F238E27FC236}">
                  <a16:creationId xmlns="" xmlns:a16="http://schemas.microsoft.com/office/drawing/2014/main" id="{79007235-5F20-2C31-C263-00C1D7EE8B85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7799B9C-DA45-A87D-80A2-5BEDC4ED3846}"/>
                </a:ext>
              </a:extLst>
            </p:cNvPr>
            <p:cNvSpPr txBox="1"/>
            <p:nvPr/>
          </p:nvSpPr>
          <p:spPr>
            <a:xfrm>
              <a:off x="2514600" y="4942787"/>
              <a:ext cx="1476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Người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3D7C194D-EA0A-0FBF-F750-30A3EECE2D5C}"/>
              </a:ext>
            </a:extLst>
          </p:cNvPr>
          <p:cNvGrpSpPr/>
          <p:nvPr/>
        </p:nvGrpSpPr>
        <p:grpSpPr>
          <a:xfrm>
            <a:off x="4619406" y="1099423"/>
            <a:ext cx="2191440" cy="1482457"/>
            <a:chOff x="2257080" y="4602719"/>
            <a:chExt cx="2191440" cy="1482457"/>
          </a:xfrm>
        </p:grpSpPr>
        <p:sp>
          <p:nvSpPr>
            <p:cNvPr id="36" name="Cloud 35">
              <a:extLst>
                <a:ext uri="{FF2B5EF4-FFF2-40B4-BE49-F238E27FC236}">
                  <a16:creationId xmlns="" xmlns:a16="http://schemas.microsoft.com/office/drawing/2014/main" id="{7D5C2DB3-1DA2-B7FB-8F77-761658E9CF6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83A01A5-DBAD-1632-FAA7-329A63CBFE67}"/>
                </a:ext>
              </a:extLst>
            </p:cNvPr>
            <p:cNvSpPr txBox="1"/>
            <p:nvPr/>
          </p:nvSpPr>
          <p:spPr>
            <a:xfrm>
              <a:off x="2514600" y="4942787"/>
              <a:ext cx="1933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Đồ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vật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E31370E-21B9-985C-4E6A-82ADD9634BE7}"/>
              </a:ext>
            </a:extLst>
          </p:cNvPr>
          <p:cNvGrpSpPr/>
          <p:nvPr/>
        </p:nvGrpSpPr>
        <p:grpSpPr>
          <a:xfrm>
            <a:off x="7409459" y="994654"/>
            <a:ext cx="2615103" cy="1482457"/>
            <a:chOff x="2257080" y="4602719"/>
            <a:chExt cx="1986114" cy="1482457"/>
          </a:xfrm>
        </p:grpSpPr>
        <p:sp>
          <p:nvSpPr>
            <p:cNvPr id="39" name="Cloud 38">
              <a:extLst>
                <a:ext uri="{FF2B5EF4-FFF2-40B4-BE49-F238E27FC236}">
                  <a16:creationId xmlns="" xmlns:a16="http://schemas.microsoft.com/office/drawing/2014/main" id="{5201DF09-3304-AB44-2B3C-3713E70CA30D}"/>
                </a:ext>
              </a:extLst>
            </p:cNvPr>
            <p:cNvSpPr/>
            <p:nvPr/>
          </p:nvSpPr>
          <p:spPr>
            <a:xfrm>
              <a:off x="2257080" y="4602719"/>
              <a:ext cx="1933920" cy="1482457"/>
            </a:xfrm>
            <a:prstGeom prst="cloud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ED7623E-A60B-4B3D-5DD5-20862B8134AA}"/>
                </a:ext>
              </a:extLst>
            </p:cNvPr>
            <p:cNvSpPr txBox="1"/>
            <p:nvPr/>
          </p:nvSpPr>
          <p:spPr>
            <a:xfrm>
              <a:off x="2449120" y="4942388"/>
              <a:ext cx="1794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Hoạt</a:t>
              </a:r>
              <a:r>
                <a:rPr lang="en-US" sz="3200" b="1" dirty="0">
                  <a:solidFill>
                    <a:schemeClr val="accent3">
                      <a:lumMod val="10000"/>
                    </a:schemeClr>
                  </a:solidFill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10000"/>
                    </a:schemeClr>
                  </a:solidFill>
                </a:rPr>
                <a:t>động</a:t>
              </a:r>
              <a:endParaRPr lang="en-US" sz="3200" b="1" dirty="0">
                <a:solidFill>
                  <a:schemeClr val="accent3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92606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6ED24A1-5D44-9995-F1A4-05AFED01B9DD}"/>
              </a:ext>
            </a:extLst>
          </p:cNvPr>
          <p:cNvGrpSpPr/>
          <p:nvPr/>
        </p:nvGrpSpPr>
        <p:grpSpPr>
          <a:xfrm>
            <a:off x="679558" y="2249901"/>
            <a:ext cx="10465636" cy="1573380"/>
            <a:chOff x="679558" y="2249901"/>
            <a:chExt cx="10465636" cy="157338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7544A950-7D61-DB03-5A61-F5E02A3A00C3}"/>
                </a:ext>
              </a:extLst>
            </p:cNvPr>
            <p:cNvGrpSpPr/>
            <p:nvPr/>
          </p:nvGrpSpPr>
          <p:grpSpPr>
            <a:xfrm>
              <a:off x="1415236" y="2307522"/>
              <a:ext cx="9729958" cy="1515759"/>
              <a:chOff x="1191498" y="1487055"/>
              <a:chExt cx="4988496" cy="1422528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571873EE-2356-BA20-A0BE-68E69B3DECF6}"/>
                  </a:ext>
                </a:extLst>
              </p:cNvPr>
              <p:cNvSpPr/>
              <p:nvPr/>
            </p:nvSpPr>
            <p:spPr>
              <a:xfrm>
                <a:off x="1191498" y="1487055"/>
                <a:ext cx="4988496" cy="1422528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865B3E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文本框 18">
                <a:extLst>
                  <a:ext uri="{FF2B5EF4-FFF2-40B4-BE49-F238E27FC236}">
                    <a16:creationId xmlns="" xmlns:a16="http://schemas.microsoft.com/office/drawing/2014/main" id="{8CC82F06-AD7D-25DF-0FE7-51071AC66635}"/>
                  </a:ext>
                </a:extLst>
              </p:cNvPr>
              <p:cNvSpPr txBox="1"/>
              <p:nvPr/>
            </p:nvSpPr>
            <p:spPr>
              <a:xfrm>
                <a:off x="1302533" y="1635068"/>
                <a:ext cx="4877461" cy="1126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Tìm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ngữ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đồ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vật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hoạt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động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thư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viện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974FB43-34F0-B54D-F47E-96AD6BF6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679558" y="2249901"/>
              <a:ext cx="1038216" cy="1195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91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1"/>
            <a:ext cx="6477000" cy="246132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91744" y="-52445"/>
            <a:ext cx="4992555" cy="2650760"/>
            <a:chOff x="2843808" y="-39334"/>
            <a:chExt cx="3744416" cy="1988070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843808" y="1229164"/>
              <a:ext cx="3744416" cy="71957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llRoundGothic" panose="020B0703020202020104" pitchFamily="34" charset="0"/>
                  <a:ea typeface="华康方圆体W7(P)" pitchFamily="82" charset="-122"/>
                </a:rPr>
                <a:t>HOẠT ĐỘNG 2:</a:t>
              </a:r>
              <a:endParaRPr lang="zh-CN" altLang="en-US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华康方圆体W7(P)" pitchFamily="8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67">
            <a:extLst>
              <a:ext uri="{FF2B5EF4-FFF2-40B4-BE49-F238E27FC236}">
                <a16:creationId xmlns="" xmlns:a16="http://schemas.microsoft.com/office/drawing/2014/main" id="{86C3B8E2-6198-447A-B67C-C2B7214DEA4E}"/>
              </a:ext>
            </a:extLst>
          </p:cNvPr>
          <p:cNvSpPr txBox="1"/>
          <p:nvPr/>
        </p:nvSpPr>
        <p:spPr>
          <a:xfrm>
            <a:off x="3791744" y="3164353"/>
            <a:ext cx="4992555" cy="98251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CÂU CẢM</a:t>
            </a:r>
          </a:p>
        </p:txBody>
      </p:sp>
    </p:spTree>
    <p:extLst>
      <p:ext uri="{BB962C8B-B14F-4D97-AF65-F5344CB8AC3E}">
        <p14:creationId xmlns:p14="http://schemas.microsoft.com/office/powerpoint/2010/main" val="20295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="" xmlns:a16="http://schemas.microsoft.com/office/drawing/2014/main" id="{3966D3C2-5FD0-5E60-0022-5CB33383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"/>
            <a:ext cx="1060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khác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DCE726-183F-1E38-8185-3A4BEEC7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121920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ChangeArrowheads="1"/>
          </p:cNvSpPr>
          <p:nvPr/>
        </p:nvSpPr>
        <p:spPr bwMode="auto">
          <a:xfrm>
            <a:off x="2838450" y="2152650"/>
            <a:ext cx="6229350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MÔN TIẾNG VIỆT LỚP 3</a:t>
            </a:r>
          </a:p>
        </p:txBody>
      </p:sp>
      <p:sp>
        <p:nvSpPr>
          <p:cNvPr id="134147" name="TextBox 1"/>
          <p:cNvSpPr txBox="1">
            <a:spLocks noChangeArrowheads="1"/>
          </p:cNvSpPr>
          <p:nvPr/>
        </p:nvSpPr>
        <p:spPr bwMode="auto">
          <a:xfrm>
            <a:off x="3581400" y="2892404"/>
            <a:ext cx="4495800" cy="9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660066"/>
                </a:solidFill>
                <a:latin typeface="Arial" panose="020B0604020202020204" pitchFamily="34" charset="0"/>
              </a:rPr>
              <a:t>Tuần</a:t>
            </a:r>
            <a:r>
              <a:rPr lang="en-US" altLang="en-US" sz="4400" b="1" dirty="0">
                <a:solidFill>
                  <a:srgbClr val="660066"/>
                </a:solidFill>
                <a:latin typeface="Arial" panose="020B0604020202020204" pitchFamily="34" charset="0"/>
              </a:rPr>
              <a:t> 8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>
            <a:extLst>
              <a:ext uri="{FF2B5EF4-FFF2-40B4-BE49-F238E27FC236}">
                <a16:creationId xmlns="" xmlns:a16="http://schemas.microsoft.com/office/drawing/2014/main" id="{ACB99A38-CBCA-7B86-5150-115B36870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04673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9B06C-FCA7-EC09-A2A7-C7393E8FE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351A66-E2E7-FD69-D199-2EC4D0B87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3D0080-0700-F6F4-8372-DDFCCEE7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08C67-7747-8543-EC98-CA070555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887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CC885D-A357-C0A3-FE5A-AC38378A8011}"/>
              </a:ext>
            </a:extLst>
          </p:cNvPr>
          <p:cNvSpPr txBox="1"/>
          <p:nvPr/>
        </p:nvSpPr>
        <p:spPr>
          <a:xfrm>
            <a:off x="3100143" y="797198"/>
            <a:ext cx="67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16EA65-E12C-B2EE-34D8-9C2D9285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012DC2E-6E79-623E-C134-305BB05F41BB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6" name="Picture 5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6EEADF7F-B234-FADA-7E44-C0A3939E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4FB2D7C-16BC-5B39-F42D-41D291305FD2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8D3D006-60C9-C117-BB14-8048A8CA23BD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9" name="Picture 8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849B0023-0BBA-07D1-DFFE-E6A2F813F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F0CA7C2-A300-76E6-ABCD-101844F424C0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28AD70EC-8486-F54E-8BDA-90620B2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D6CC5B84-0AF3-7695-1647-AD1043B8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26823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E036C2BA-A74B-A1E5-9A9F-F8862DD2A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20069"/>
              </p:ext>
            </p:extLst>
          </p:nvPr>
        </p:nvGraphicFramePr>
        <p:xfrm>
          <a:off x="762000" y="1295400"/>
          <a:ext cx="11210926" cy="36179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07185">
                  <a:extLst>
                    <a:ext uri="{9D8B030D-6E8A-4147-A177-3AD203B41FA5}">
                      <a16:colId xmlns="" xmlns:a16="http://schemas.microsoft.com/office/drawing/2014/main" val="30125377"/>
                    </a:ext>
                  </a:extLst>
                </a:gridCol>
                <a:gridCol w="4501537">
                  <a:extLst>
                    <a:ext uri="{9D8B030D-6E8A-4147-A177-3AD203B41FA5}">
                      <a16:colId xmlns="" xmlns:a16="http://schemas.microsoft.com/office/drawing/2014/main" val="3701245167"/>
                    </a:ext>
                  </a:extLst>
                </a:gridCol>
                <a:gridCol w="4302204">
                  <a:extLst>
                    <a:ext uri="{9D8B030D-6E8A-4147-A177-3AD203B41FA5}">
                      <a16:colId xmlns="" xmlns:a16="http://schemas.microsoft.com/office/drawing/2014/main" val="428021229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28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4215992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“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2800" b="1" i="1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51892878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68660233"/>
                  </a:ext>
                </a:extLst>
              </a:tr>
              <a:tr h="86410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/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2800" dirty="0">
                        <a:solidFill>
                          <a:srgbClr val="000099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9697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="" xmlns:a16="http://schemas.microsoft.com/office/drawing/2014/main" id="{444D5198-1C78-06C5-43C8-EADDF863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3400"/>
            <a:ext cx="10608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E67D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3.</a:t>
            </a:r>
            <a:r>
              <a:rPr lang="en-US" altLang="vi-VN" sz="28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in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đậm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tập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bổ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sung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gì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2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2AB169A2-09BC-1DD0-FF7D-A2EE662B186C}"/>
              </a:ext>
            </a:extLst>
          </p:cNvPr>
          <p:cNvSpPr/>
          <p:nvPr/>
        </p:nvSpPr>
        <p:spPr>
          <a:xfrm>
            <a:off x="1524000" y="1369238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Cảm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xúc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CC"/>
                </a:solidFill>
              </a:rPr>
              <a:t>người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="" xmlns:a16="http://schemas.microsoft.com/office/drawing/2014/main" id="{092CA3DA-A8E9-52C2-0AF7-A197266082CF}"/>
              </a:ext>
            </a:extLst>
          </p:cNvPr>
          <p:cNvSpPr/>
          <p:nvPr/>
        </p:nvSpPr>
        <p:spPr>
          <a:xfrm>
            <a:off x="5029200" y="1371399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Mong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muốn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CC"/>
                </a:solidFill>
              </a:rPr>
              <a:t>người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nói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="" xmlns:a16="http://schemas.microsoft.com/office/drawing/2014/main" id="{B4277078-279B-C977-4113-2604953D8457}"/>
              </a:ext>
            </a:extLst>
          </p:cNvPr>
          <p:cNvSpPr/>
          <p:nvPr/>
        </p:nvSpPr>
        <p:spPr>
          <a:xfrm>
            <a:off x="8382000" y="1369238"/>
            <a:ext cx="2971800" cy="94232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</a:rPr>
              <a:t>Nội</a:t>
            </a:r>
            <a:r>
              <a:rPr lang="en-US" sz="2800" dirty="0">
                <a:solidFill>
                  <a:srgbClr val="0000CC"/>
                </a:solidFill>
              </a:rPr>
              <a:t> dung </a:t>
            </a:r>
            <a:r>
              <a:rPr lang="en-US" sz="2800" dirty="0" err="1">
                <a:solidFill>
                  <a:srgbClr val="0000CC"/>
                </a:solidFill>
              </a:rPr>
              <a:t>kể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tả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giới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thiệu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BE7EBA-5878-A317-053B-7A5C1E2E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24176"/>
            <a:ext cx="9296400" cy="417611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5D7FF491-067F-7838-A50F-C9BAC065CB45}"/>
              </a:ext>
            </a:extLst>
          </p:cNvPr>
          <p:cNvSpPr/>
          <p:nvPr/>
        </p:nvSpPr>
        <p:spPr>
          <a:xfrm>
            <a:off x="1520328" y="1369238"/>
            <a:ext cx="2971800" cy="942320"/>
          </a:xfrm>
          <a:prstGeom prst="round2DiagRect">
            <a:avLst/>
          </a:prstGeom>
          <a:solidFill>
            <a:srgbClr val="EEF41E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người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AC55615B-89BA-49D7-8319-549C50211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047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Chuyển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mẫu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).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502DEEC9-68AC-4BA0-AAC2-1FA328F08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63029"/>
            <a:ext cx="1188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b="1" kern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M: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   </a:t>
            </a:r>
            <a:r>
              <a:rPr lang="en-US" altLang="vi-VN" sz="2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=&gt;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 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292A50AD-FC0D-3B0B-79C6-CC801C8B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3132231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ấy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sách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14F045A4-913A-DD85-2218-1E9A547BC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3" y="3804890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mình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rộng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A0195EA9-C302-FE7A-47C6-438E1EF2F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6" y="4552832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c)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đóng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muộn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7F2F19-211F-7761-0A1D-A2CA1AD57FC7}"/>
              </a:ext>
            </a:extLst>
          </p:cNvPr>
          <p:cNvSpPr txBox="1"/>
          <p:nvPr/>
        </p:nvSpPr>
        <p:spPr>
          <a:xfrm>
            <a:off x="7256298" y="1461466"/>
            <a:ext cx="4783302" cy="1827193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ĐÔI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92B0CD96-78AE-0C6F-8E02-FA3D3D6D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790" y="3691073"/>
            <a:ext cx="2133600" cy="22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35C57F8B-F855-C0C8-7F16-AADFDC996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66" y="3704564"/>
            <a:ext cx="2605336" cy="27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97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CC885D-A357-C0A3-FE5A-AC38378A8011}"/>
              </a:ext>
            </a:extLst>
          </p:cNvPr>
          <p:cNvSpPr txBox="1"/>
          <p:nvPr/>
        </p:nvSpPr>
        <p:spPr>
          <a:xfrm>
            <a:off x="3100143" y="797198"/>
            <a:ext cx="671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16EA65-E12C-B2EE-34D8-9C2D92854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012DC2E-6E79-623E-C134-305BB05F41BB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6" name="Picture 5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6EEADF7F-B234-FADA-7E44-C0A3939E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4FB2D7C-16BC-5B39-F42D-41D291305FD2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8D3D006-60C9-C117-BB14-8048A8CA23BD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9" name="Picture 8" descr="Background pattern, icon&#10;&#10;Description automatically generated">
              <a:extLst>
                <a:ext uri="{FF2B5EF4-FFF2-40B4-BE49-F238E27FC236}">
                  <a16:creationId xmlns="" xmlns:a16="http://schemas.microsoft.com/office/drawing/2014/main" id="{849B0023-0BBA-07D1-DFFE-E6A2F813F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F0CA7C2-A300-76E6-ABCD-101844F424C0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28AD70EC-8486-F54E-8BDA-90620B29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D6CC5B84-0AF3-7695-1647-AD1043B8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035271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98F6A223-0024-7940-CBDA-9D8EBD4B9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047"/>
            <a:ext cx="1089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Chuyển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dưới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đây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thành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cảm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(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3200" kern="0" dirty="0" err="1">
                <a:solidFill>
                  <a:srgbClr val="003300"/>
                </a:solidFill>
                <a:latin typeface="Arial"/>
                <a:cs typeface="Arial"/>
                <a:sym typeface="Arial"/>
              </a:rPr>
              <a:t>mẫu</a:t>
            </a:r>
            <a:r>
              <a:rPr lang="en-US" altLang="vi-VN" sz="3200" kern="0" dirty="0">
                <a:solidFill>
                  <a:srgbClr val="003300"/>
                </a:solidFill>
                <a:latin typeface="Arial"/>
                <a:cs typeface="Arial"/>
                <a:sym typeface="Arial"/>
              </a:rPr>
              <a:t>).</a:t>
            </a:r>
            <a:endParaRPr lang="en-US" altLang="vi-VN" sz="2800" kern="0" dirty="0">
              <a:solidFill>
                <a:srgbClr val="0033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6A0B2CF6-84D8-A36A-4D8E-9C35CF5C5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63029"/>
            <a:ext cx="11887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b="1" kern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M: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0000CC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0000CC"/>
                </a:solidFill>
                <a:latin typeface="Arial"/>
                <a:cs typeface="Arial"/>
                <a:sym typeface="Arial"/>
              </a:rPr>
              <a:t>      </a:t>
            </a:r>
            <a:r>
              <a:rPr lang="en-US" altLang="vi-VN" sz="28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=&gt;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Quyển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điển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hữu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ích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i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altLang="vi-VN" sz="2800" i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! 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5FAA73A7-D423-9FB7-1469-949E6ECC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3132231"/>
            <a:ext cx="533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a)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ấy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sách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532CCE8E-0EF3-4239-EFE8-E8CBE4EE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3" y="3804890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b)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mình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rộng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A80EFA15-0C05-776A-52E3-75B5BCACF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6" y="4552832"/>
            <a:ext cx="577467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c)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Thư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viện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đóng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cửa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altLang="vi-VN" sz="2800" kern="0" dirty="0" err="1">
                <a:solidFill>
                  <a:srgbClr val="660066"/>
                </a:solidFill>
                <a:latin typeface="Arial"/>
                <a:cs typeface="Arial"/>
                <a:sym typeface="Arial"/>
              </a:rPr>
              <a:t>muộn</a:t>
            </a:r>
            <a:r>
              <a:rPr lang="en-US" altLang="vi-VN" sz="2800" kern="0" dirty="0">
                <a:solidFill>
                  <a:srgbClr val="660066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B771F0-FB42-7045-847F-D393975E4C39}"/>
              </a:ext>
            </a:extLst>
          </p:cNvPr>
          <p:cNvSpPr txBox="1"/>
          <p:nvPr/>
        </p:nvSpPr>
        <p:spPr>
          <a:xfrm>
            <a:off x="6052851" y="3182074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FE9E8E-A04B-3F1E-5F26-6AB7F52848C8}"/>
              </a:ext>
            </a:extLst>
          </p:cNvPr>
          <p:cNvSpPr txBox="1"/>
          <p:nvPr/>
        </p:nvSpPr>
        <p:spPr>
          <a:xfrm>
            <a:off x="6052851" y="3804890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 viện trường mình rộng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1AAC8F3-9DA5-0B73-A649-32E53D44830F}"/>
              </a:ext>
            </a:extLst>
          </p:cNvPr>
          <p:cNvSpPr txBox="1"/>
          <p:nvPr/>
        </p:nvSpPr>
        <p:spPr>
          <a:xfrm>
            <a:off x="6052851" y="4515994"/>
            <a:ext cx="634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 </a:t>
            </a:r>
            <a:r>
              <a:rPr lang="vi-VN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vi-VN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cửa muộn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6088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="" xmlns:a16="http://schemas.microsoft.com/office/drawing/2014/main" id="{9F3EE735-6DC5-D071-191E-633CFEAD6D8A}"/>
              </a:ext>
            </a:extLst>
          </p:cNvPr>
          <p:cNvSpPr/>
          <p:nvPr/>
        </p:nvSpPr>
        <p:spPr>
          <a:xfrm>
            <a:off x="517553" y="1814146"/>
            <a:ext cx="2981324" cy="1990725"/>
          </a:xfrm>
          <a:prstGeom prst="cloud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="" xmlns:a16="http://schemas.microsoft.com/office/drawing/2014/main" id="{774BF466-B428-3E48-6A3A-6A69D753952E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FF56AA5-1015-E05E-6EF2-6B34BCDDDDB7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50031B-EEC7-DD17-BA5C-B475DBB24A47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6410490-4AE9-18F5-1737-D0FEA6033CA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4D08671-83BC-281C-AD11-6B29C54EA21A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65DA7E1-BE46-6CF2-E65F-1E678C0CE603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ED00087-A770-4284-239B-3D410F58508B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F1A217C-2399-35E7-6D0F-29EE9089E29A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28575" cap="flat" cmpd="sng" algn="ctr">
            <a:solidFill>
              <a:srgbClr val="489B7D"/>
            </a:solidFill>
            <a:prstDash val="solid"/>
            <a:miter lim="800000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795282-8476-4F6F-252B-D0BC7672E500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solidFill>
            <a:srgbClr val="D2E2B4"/>
          </a:solidFill>
          <a:ln w="28575">
            <a:solidFill>
              <a:srgbClr val="489B7D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2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8" y="638175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267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Hoạt động kết nối</a:t>
            </a:r>
            <a:endParaRPr lang="en-US" sz="4267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16000" y="1665288"/>
            <a:ext cx="100250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hiểu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thêm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phố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vùng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quê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nước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ta.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altLang="en-US" sz="3733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Ai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altLang="en-US" sz="3733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phẩy</a:t>
            </a:r>
            <a:endParaRPr lang="en-US" altLang="en-US" sz="3733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=""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430540E1-F8DB-4013-95FC-E5E2B5F71D72}"/>
              </a:ext>
            </a:extLst>
          </p:cNvPr>
          <p:cNvSpPr txBox="1"/>
          <p:nvPr/>
        </p:nvSpPr>
        <p:spPr>
          <a:xfrm>
            <a:off x="3585970" y="1166470"/>
            <a:ext cx="5950775" cy="1294543"/>
          </a:xfrm>
          <a:prstGeom prst="ellipseRibbon2">
            <a:avLst>
              <a:gd name="adj1" fmla="val 25000"/>
              <a:gd name="adj2" fmla="val 74417"/>
              <a:gd name="adj3" fmla="val 17005"/>
            </a:avLst>
          </a:prstGeom>
          <a:solidFill>
            <a:srgbClr val="FFC000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prstTxWarp prst="textChevron">
              <a:avLst>
                <a:gd name="adj" fmla="val 29434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KHỞI ĐỘNG: </a:t>
            </a:r>
          </a:p>
        </p:txBody>
      </p:sp>
    </p:spTree>
    <p:extLst>
      <p:ext uri="{BB962C8B-B14F-4D97-AF65-F5344CB8AC3E}">
        <p14:creationId xmlns:p14="http://schemas.microsoft.com/office/powerpoint/2010/main" val="2977711949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=""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3"/>
              <a:ext cx="10170536" cy="1863939"/>
              <a:chOff x="1107064" y="248002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8002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i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tả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mtClean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endParaRPr lang="en-US" sz="3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tả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than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endParaRPr lang="en-US" sz="3200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thúc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chấm</a:t>
              </a:r>
              <a:r>
                <a:rPr lang="en-US" sz="32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than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kể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Freeform 9"/>
          <p:cNvSpPr>
            <a:spLocks/>
          </p:cNvSpPr>
          <p:nvPr/>
        </p:nvSpPr>
        <p:spPr bwMode="auto">
          <a:xfrm>
            <a:off x="1981200" y="320675"/>
            <a:ext cx="8569325" cy="4335463"/>
          </a:xfrm>
          <a:custGeom>
            <a:avLst/>
            <a:gdLst>
              <a:gd name="T0" fmla="*/ 2147483646 w 2411"/>
              <a:gd name="T1" fmla="*/ 2147483646 h 1559"/>
              <a:gd name="T2" fmla="*/ 2147483646 w 2411"/>
              <a:gd name="T3" fmla="*/ 2147483646 h 1559"/>
              <a:gd name="T4" fmla="*/ 2147483646 w 2411"/>
              <a:gd name="T5" fmla="*/ 2147483646 h 1559"/>
              <a:gd name="T6" fmla="*/ 2147483646 w 2411"/>
              <a:gd name="T7" fmla="*/ 2147483646 h 1559"/>
              <a:gd name="T8" fmla="*/ 2147483646 w 2411"/>
              <a:gd name="T9" fmla="*/ 2147483646 h 1559"/>
              <a:gd name="T10" fmla="*/ 2147483646 w 2411"/>
              <a:gd name="T11" fmla="*/ 2147483646 h 1559"/>
              <a:gd name="T12" fmla="*/ 2147483646 w 2411"/>
              <a:gd name="T13" fmla="*/ 2147483646 h 1559"/>
              <a:gd name="T14" fmla="*/ 2147483646 w 2411"/>
              <a:gd name="T15" fmla="*/ 2147483646 h 1559"/>
              <a:gd name="T16" fmla="*/ 2147483646 w 2411"/>
              <a:gd name="T17" fmla="*/ 2147483646 h 1559"/>
              <a:gd name="T18" fmla="*/ 2147483646 w 2411"/>
              <a:gd name="T19" fmla="*/ 2147483646 h 1559"/>
              <a:gd name="T20" fmla="*/ 2147483646 w 2411"/>
              <a:gd name="T21" fmla="*/ 2147483646 h 1559"/>
              <a:gd name="T22" fmla="*/ 2147483646 w 2411"/>
              <a:gd name="T23" fmla="*/ 2147483646 h 1559"/>
              <a:gd name="T24" fmla="*/ 2147483646 w 2411"/>
              <a:gd name="T25" fmla="*/ 2147483646 h 1559"/>
              <a:gd name="T26" fmla="*/ 2147483646 w 2411"/>
              <a:gd name="T27" fmla="*/ 2147483646 h 1559"/>
              <a:gd name="T28" fmla="*/ 2147483646 w 2411"/>
              <a:gd name="T29" fmla="*/ 2147483646 h 1559"/>
              <a:gd name="T30" fmla="*/ 2147483646 w 2411"/>
              <a:gd name="T31" fmla="*/ 2147483646 h 1559"/>
              <a:gd name="T32" fmla="*/ 2147483646 w 2411"/>
              <a:gd name="T33" fmla="*/ 2147483646 h 1559"/>
              <a:gd name="T34" fmla="*/ 2147483646 w 2411"/>
              <a:gd name="T35" fmla="*/ 2147483646 h 1559"/>
              <a:gd name="T36" fmla="*/ 2147483646 w 2411"/>
              <a:gd name="T37" fmla="*/ 2147483646 h 1559"/>
              <a:gd name="T38" fmla="*/ 2147483646 w 2411"/>
              <a:gd name="T39" fmla="*/ 2147483646 h 1559"/>
              <a:gd name="T40" fmla="*/ 2147483646 w 2411"/>
              <a:gd name="T41" fmla="*/ 2147483646 h 1559"/>
              <a:gd name="T42" fmla="*/ 2147483646 w 2411"/>
              <a:gd name="T43" fmla="*/ 2147483646 h 1559"/>
              <a:gd name="T44" fmla="*/ 2147483646 w 2411"/>
              <a:gd name="T45" fmla="*/ 2147483646 h 1559"/>
              <a:gd name="T46" fmla="*/ 2147483646 w 2411"/>
              <a:gd name="T47" fmla="*/ 2147483646 h 1559"/>
              <a:gd name="T48" fmla="*/ 2147483646 w 2411"/>
              <a:gd name="T49" fmla="*/ 2147483646 h 1559"/>
              <a:gd name="T50" fmla="*/ 2147483646 w 2411"/>
              <a:gd name="T51" fmla="*/ 2147483646 h 1559"/>
              <a:gd name="T52" fmla="*/ 2147483646 w 2411"/>
              <a:gd name="T53" fmla="*/ 2147483646 h 15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619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6666" r="20952" b="53651"/>
          <a:stretch>
            <a:fillRect/>
          </a:stretch>
        </p:blipFill>
        <p:spPr bwMode="auto">
          <a:xfrm>
            <a:off x="536575" y="136525"/>
            <a:ext cx="10923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1" r="27975" b="38837"/>
          <a:stretch>
            <a:fillRect/>
          </a:stretch>
        </p:blipFill>
        <p:spPr bwMode="auto">
          <a:xfrm>
            <a:off x="9756775" y="427038"/>
            <a:ext cx="14573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 bwMode="auto">
          <a:xfrm>
            <a:off x="4462463" y="3802063"/>
            <a:ext cx="18034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 bwMode="auto">
          <a:xfrm>
            <a:off x="11179175" y="3859213"/>
            <a:ext cx="11430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145A3B-E1F5-679C-98A5-CD58350E982B}"/>
              </a:ext>
            </a:extLst>
          </p:cNvPr>
          <p:cNvSpPr txBox="1"/>
          <p:nvPr/>
        </p:nvSpPr>
        <p:spPr>
          <a:xfrm>
            <a:off x="2980656" y="1950582"/>
            <a:ext cx="700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MỞ RỘNG VỐN TỪ VỀ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THƯ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VIỆN CÂU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CẢM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137037-4177-E0B9-ACC5-4D966A766005}"/>
              </a:ext>
            </a:extLst>
          </p:cNvPr>
          <p:cNvSpPr txBox="1"/>
          <p:nvPr/>
        </p:nvSpPr>
        <p:spPr>
          <a:xfrm>
            <a:off x="3962400" y="990600"/>
            <a:ext cx="5523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16. LUYỆN TẬP 1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Box 3"/>
          <p:cNvSpPr txBox="1">
            <a:spLocks noChangeArrowheads="1"/>
          </p:cNvSpPr>
          <p:nvPr/>
        </p:nvSpPr>
        <p:spPr bwMode="auto">
          <a:xfrm>
            <a:off x="1911350" y="1117600"/>
            <a:ext cx="7748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err="1">
                <a:solidFill>
                  <a:srgbClr val="CC0099"/>
                </a:solidFill>
                <a:latin typeface="HP001 5 hàng" panose="020B0603050302020204" pitchFamily="34" charset="0"/>
              </a:rPr>
              <a:t>Luyện</a:t>
            </a:r>
            <a:r>
              <a:rPr lang="en-US" altLang="en-US" sz="3600" b="1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smtClean="0">
                <a:solidFill>
                  <a:srgbClr val="CC0099"/>
                </a:solidFill>
                <a:latin typeface="HP001 5 hàng" panose="020B0603050302020204" pitchFamily="34" charset="0"/>
              </a:rPr>
              <a:t>tập 1</a:t>
            </a:r>
            <a:endParaRPr lang="en-US" altLang="en-US" sz="3600" b="1" dirty="0">
              <a:solidFill>
                <a:srgbClr val="CC0099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7" name="Đường nối Thẳng 6"/>
          <p:cNvCxnSpPr/>
          <p:nvPr/>
        </p:nvCxnSpPr>
        <p:spPr>
          <a:xfrm>
            <a:off x="549275" y="0"/>
            <a:ext cx="0" cy="685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245" name="TextBox 4"/>
          <p:cNvSpPr txBox="1">
            <a:spLocks noChangeArrowheads="1"/>
          </p:cNvSpPr>
          <p:nvPr/>
        </p:nvSpPr>
        <p:spPr bwMode="auto">
          <a:xfrm>
            <a:off x="1600200" y="1863725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vốn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viện</a:t>
            </a:r>
            <a:endParaRPr lang="en-US" altLang="en-US" sz="3600" b="1" dirty="0">
              <a:solidFill>
                <a:srgbClr val="CC3399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246" name="TextBox 8"/>
          <p:cNvSpPr txBox="1">
            <a:spLocks noChangeArrowheads="1"/>
          </p:cNvSpPr>
          <p:nvPr/>
        </p:nvSpPr>
        <p:spPr bwMode="auto">
          <a:xfrm>
            <a:off x="1905000" y="2600325"/>
            <a:ext cx="502919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3399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cảm</a:t>
            </a:r>
            <a:endParaRPr lang="en-US" altLang="en-US" sz="3600" b="1" dirty="0">
              <a:solidFill>
                <a:srgbClr val="CC3399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2693&quot;&gt;&lt;object type=&quot;3&quot; unique_id=&quot;22694&quot;&gt;&lt;property id=&quot;20148&quot; value=&quot;5&quot;/&gt;&lt;property id=&quot;20300&quot; value=&quot;Slide 1&quot;/&gt;&lt;property id=&quot;20307&quot; value=&quot;314&quot;/&gt;&lt;/object&gt;&lt;object type=&quot;3&quot; unique_id=&quot;22695&quot;&gt;&lt;property id=&quot;20148&quot; value=&quot;5&quot;/&gt;&lt;property id=&quot;20300&quot; value=&quot;Slide 3&quot;/&gt;&lt;property id=&quot;20307&quot; value=&quot;257&quot;/&gt;&lt;/object&gt;&lt;object type=&quot;3&quot; unique_id=&quot;22696&quot;&gt;&lt;property id=&quot;20148&quot; value=&quot;5&quot;/&gt;&lt;property id=&quot;20300&quot; value=&quot;Slide 2&quot;/&gt;&lt;property id=&quot;20307&quot; value=&quot;290&quot;/&gt;&lt;/object&gt;&lt;object type=&quot;3&quot; unique_id=&quot;22697&quot;&gt;&lt;property id=&quot;20148&quot; value=&quot;5&quot;/&gt;&lt;property id=&quot;20300&quot; value=&quot;Slide 4&quot;/&gt;&lt;property id=&quot;20307&quot; value=&quot;258&quot;/&gt;&lt;/object&gt;&lt;object type=&quot;3&quot; unique_id=&quot;22699&quot;&gt;&lt;property id=&quot;20148&quot; value=&quot;5&quot;/&gt;&lt;property id=&quot;20300&quot; value=&quot;Slide 7&quot;/&gt;&lt;property id=&quot;20307&quot; value=&quot;315&quot;/&gt;&lt;/object&gt;&lt;object type=&quot;3&quot; unique_id=&quot;22702&quot;&gt;&lt;property id=&quot;20148&quot; value=&quot;5&quot;/&gt;&lt;property id=&quot;20300&quot; value=&quot;Slide 6&quot;/&gt;&lt;property id=&quot;20307&quot; value=&quot;293&quot;/&gt;&lt;/object&gt;&lt;object type=&quot;3&quot; unique_id=&quot;22705&quot;&gt;&lt;property id=&quot;20148&quot; value=&quot;5&quot;/&gt;&lt;property id=&quot;20300&quot; value=&quot;Slide 8&quot;/&gt;&lt;property id=&quot;20307&quot; value=&quot;297&quot;/&gt;&lt;/object&gt;&lt;object type=&quot;3&quot; unique_id=&quot;22706&quot;&gt;&lt;property id=&quot;20148&quot; value=&quot;5&quot;/&gt;&lt;property id=&quot;20300&quot; value=&quot;Slide 9&quot;/&gt;&lt;property id=&quot;20307&quot; value=&quot;298&quot;/&gt;&lt;/object&gt;&lt;object type=&quot;3&quot; unique_id=&quot;22707&quot;&gt;&lt;property id=&quot;20148&quot; value=&quot;5&quot;/&gt;&lt;property id=&quot;20300&quot; value=&quot;Slide 10&quot;/&gt;&lt;property id=&quot;20307&quot; value=&quot;299&quot;/&gt;&lt;/object&gt;&lt;object type=&quot;3&quot; unique_id=&quot;22709&quot;&gt;&lt;property id=&quot;20148&quot; value=&quot;5&quot;/&gt;&lt;property id=&quot;20300&quot; value=&quot;Slide 11&quot;/&gt;&lt;property id=&quot;20307&quot; value=&quot;300&quot;/&gt;&lt;/object&gt;&lt;object type=&quot;3&quot; unique_id=&quot;22710&quot;&gt;&lt;property id=&quot;20148&quot; value=&quot;5&quot;/&gt;&lt;property id=&quot;20300&quot; value=&quot;Slide 12&quot;/&gt;&lt;property id=&quot;20307&quot; value=&quot;301&quot;/&gt;&lt;/object&gt;&lt;object type=&quot;3&quot; unique_id=&quot;22711&quot;&gt;&lt;property id=&quot;20148&quot; value=&quot;5&quot;/&gt;&lt;property id=&quot;20300&quot; value=&quot;Slide 13&quot;/&gt;&lt;property id=&quot;20307&quot; value=&quot;302&quot;/&gt;&lt;/object&gt;&lt;object type=&quot;3&quot; unique_id=&quot;22712&quot;&gt;&lt;property id=&quot;20148&quot; value=&quot;5&quot;/&gt;&lt;property id=&quot;20300&quot; value=&quot;Slide 14&quot;/&gt;&lt;property id=&quot;20307&quot; value=&quot;303&quot;/&gt;&lt;/object&gt;&lt;object type=&quot;3&quot; unique_id=&quot;22713&quot;&gt;&lt;property id=&quot;20148&quot; value=&quot;5&quot;/&gt;&lt;property id=&quot;20300&quot; value=&quot;Slide 15&quot;/&gt;&lt;property id=&quot;20307&quot; value=&quot;304&quot;/&gt;&lt;/object&gt;&lt;object type=&quot;3&quot; unique_id=&quot;22714&quot;&gt;&lt;property id=&quot;20148&quot; value=&quot;5&quot;/&gt;&lt;property id=&quot;20300&quot; value=&quot;Slide 17&quot;/&gt;&lt;property id=&quot;20307&quot; value=&quot;305&quot;/&gt;&lt;/object&gt;&lt;object type=&quot;3&quot; unique_id=&quot;22715&quot;&gt;&lt;property id=&quot;20148&quot; value=&quot;5&quot;/&gt;&lt;property id=&quot;20300&quot; value=&quot;Slide 18&quot;/&gt;&lt;property id=&quot;20307&quot; value=&quot;306&quot;/&gt;&lt;/object&gt;&lt;object type=&quot;3&quot; unique_id=&quot;22716&quot;&gt;&lt;property id=&quot;20148&quot; value=&quot;5&quot;/&gt;&lt;property id=&quot;20300&quot; value=&quot;Slide 19&quot;/&gt;&lt;property id=&quot;20307&quot; value=&quot;307&quot;/&gt;&lt;/object&gt;&lt;object type=&quot;3&quot; unique_id=&quot;22717&quot;&gt;&lt;property id=&quot;20148&quot; value=&quot;5&quot;/&gt;&lt;property id=&quot;20300&quot; value=&quot;Slide 20&quot;/&gt;&lt;property id=&quot;20307&quot; value=&quot;308&quot;/&gt;&lt;/object&gt;&lt;object type=&quot;3&quot; unique_id=&quot;22718&quot;&gt;&lt;property id=&quot;20148&quot; value=&quot;5&quot;/&gt;&lt;property id=&quot;20300&quot; value=&quot;Slide 21&quot;/&gt;&lt;property id=&quot;20307&quot; value=&quot;309&quot;/&gt;&lt;/object&gt;&lt;object type=&quot;3&quot; unique_id=&quot;22719&quot;&gt;&lt;property id=&quot;20148&quot; value=&quot;5&quot;/&gt;&lt;property id=&quot;20300&quot; value=&quot;Slide 22&quot;/&gt;&lt;property id=&quot;20307&quot; value=&quot;310&quot;/&gt;&lt;/object&gt;&lt;object type=&quot;3&quot; unique_id=&quot;22720&quot;&gt;&lt;property id=&quot;20148&quot; value=&quot;5&quot;/&gt;&lt;property id=&quot;20300&quot; value=&quot;Slide 23&quot;/&gt;&lt;property id=&quot;20307&quot; value=&quot;311&quot;/&gt;&lt;/object&gt;&lt;object type=&quot;3&quot; unique_id=&quot;22721&quot;&gt;&lt;property id=&quot;20148&quot; value=&quot;5&quot;/&gt;&lt;property id=&quot;20300&quot; value=&quot;Slide 24&quot;/&gt;&lt;property id=&quot;20307&quot; value=&quot;312&quot;/&gt;&lt;/object&gt;&lt;object type=&quot;3&quot; unique_id=&quot;22722&quot;&gt;&lt;property id=&quot;20148&quot; value=&quot;5&quot;/&gt;&lt;property id=&quot;20300&quot; value=&quot;Slide 25&quot;/&gt;&lt;property id=&quot;20307&quot; value=&quot;313&quot;/&gt;&lt;/object&gt;&lt;object type=&quot;3&quot; unique_id=&quot;22723&quot;&gt;&lt;property id=&quot;20148&quot; value=&quot;5&quot;/&gt;&lt;property id=&quot;20300&quot; value=&quot;Slide 26&quot;/&gt;&lt;property id=&quot;20307&quot; value=&quot;288&quot;/&gt;&lt;/object&gt;&lt;object type=&quot;3&quot; unique_id=&quot;22724&quot;&gt;&lt;property id=&quot;20148&quot; value=&quot;5&quot;/&gt;&lt;property id=&quot;20300&quot; value=&quot;Slide 27&quot;/&gt;&lt;property id=&quot;20307&quot; value=&quot;284&quot;/&gt;&lt;/object&gt;&lt;object type=&quot;3&quot; unique_id=&quot;23096&quot;&gt;&lt;property id=&quot;20148&quot; value=&quot;5&quot;/&gt;&lt;property id=&quot;20300&quot; value=&quot;Slide 5&quot;/&gt;&lt;property id=&quot;20307&quot; value=&quot;316&quot;/&gt;&lt;/object&gt;&lt;object type=&quot;3&quot; unique_id=&quot;23190&quot;&gt;&lt;property id=&quot;20148&quot; value=&quot;5&quot;/&gt;&lt;property id=&quot;20300&quot; value=&quot;Slide 16&quot;/&gt;&lt;property id=&quot;20307&quot; value=&quot;320&quot;/&gt;&lt;/object&gt;&lt;/object&gt;&lt;object type=&quot;8&quot; unique_id=&quot;22757&quot;&gt;&lt;/object&gt;&lt;/object&gt;&lt;/database&gt;"/>
  <p:tag name="SECTOMILLISECCONVERTED" val="1"/>
  <p:tag name="INKNOELEADERBOARD" val="820734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6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5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3195</TotalTime>
  <Words>927</Words>
  <Application>Microsoft Office PowerPoint</Application>
  <PresentationFormat>Custom</PresentationFormat>
  <Paragraphs>177</Paragraphs>
  <Slides>28</Slides>
  <Notes>13</Notes>
  <HiddenSlides>0</HiddenSlides>
  <MMClips>7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Office Theme</vt:lpstr>
      <vt:lpstr>2_Office Theme</vt:lpstr>
      <vt:lpstr>1_Office Theme</vt:lpstr>
      <vt:lpstr>Reforestation Project Proposal  by Slidesgo</vt:lpstr>
      <vt:lpstr>2_Reforestation Project Proposal  by Slidesgo</vt:lpstr>
      <vt:lpstr>16_Reforestation Project Proposal  by Slidesgo</vt:lpstr>
      <vt:lpstr>25_Reforestation Project Proposal  by Slidesgo</vt:lpstr>
      <vt:lpstr>8_默认设计模板</vt:lpstr>
      <vt:lpstr>Office 主题</vt:lpstr>
      <vt:lpstr>2_更多模版请关注:尚佳素材公社shop64427429.taobao.com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gfdgy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Tan</dc:creator>
  <cp:lastModifiedBy>A</cp:lastModifiedBy>
  <cp:revision>240</cp:revision>
  <dcterms:created xsi:type="dcterms:W3CDTF">2001-01-01T08:40:46Z</dcterms:created>
  <dcterms:modified xsi:type="dcterms:W3CDTF">2022-10-20T14:41:10Z</dcterms:modified>
</cp:coreProperties>
</file>