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 id="2147483709" r:id="rId4"/>
  </p:sldMasterIdLst>
  <p:notesMasterIdLst>
    <p:notesMasterId r:id="rId23"/>
  </p:notesMasterIdLst>
  <p:sldIdLst>
    <p:sldId id="345" r:id="rId5"/>
    <p:sldId id="290" r:id="rId6"/>
    <p:sldId id="344" r:id="rId7"/>
    <p:sldId id="257" r:id="rId8"/>
    <p:sldId id="346" r:id="rId9"/>
    <p:sldId id="259" r:id="rId10"/>
    <p:sldId id="316" r:id="rId11"/>
    <p:sldId id="264" r:id="rId12"/>
    <p:sldId id="281" r:id="rId13"/>
    <p:sldId id="317" r:id="rId14"/>
    <p:sldId id="318" r:id="rId15"/>
    <p:sldId id="319" r:id="rId16"/>
    <p:sldId id="282" r:id="rId17"/>
    <p:sldId id="324" r:id="rId18"/>
    <p:sldId id="336" r:id="rId19"/>
    <p:sldId id="343" r:id="rId20"/>
    <p:sldId id="289" r:id="rId21"/>
    <p:sldId id="25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664" autoAdjust="0"/>
  </p:normalViewPr>
  <p:slideViewPr>
    <p:cSldViewPr snapToGrid="0">
      <p:cViewPr varScale="1">
        <p:scale>
          <a:sx n="97" d="100"/>
          <a:sy n="97" d="100"/>
        </p:scale>
        <p:origin x="-102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54655-E54F-4BC2-99EC-28CE37357CE3}" type="datetimeFigureOut">
              <a:rPr lang="en-US" smtClean="0"/>
              <a:t>10/7/2022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FEC43-9B7B-4B9D-93C8-35FD18C1EDD7}" type="slidenum">
              <a:rPr lang="en-US" smtClean="0"/>
              <a:t>‹#›</a:t>
            </a:fld>
            <a:endParaRPr lang="en-US"/>
          </a:p>
        </p:txBody>
      </p:sp>
    </p:spTree>
    <p:extLst>
      <p:ext uri="{BB962C8B-B14F-4D97-AF65-F5344CB8AC3E}">
        <p14:creationId xmlns:p14="http://schemas.microsoft.com/office/powerpoint/2010/main" val="505344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8657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4267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1535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599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243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66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7847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2889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670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5792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5432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7247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18C74DE6-645D-47AA-9BB2-9DAFD99EF699}"/>
              </a:ext>
            </a:extLst>
          </p:cNvPr>
          <p:cNvSpPr>
            <a:spLocks noGrp="1"/>
          </p:cNvSpPr>
          <p:nvPr>
            <p:ph type="dt" sz="half" idx="10"/>
          </p:nvPr>
        </p:nvSpPr>
        <p:spPr/>
        <p:txBody>
          <a:bodyPr/>
          <a:lstStyle/>
          <a:p>
            <a:fld id="{15C87518-6E8A-41BB-A282-E8C0A2691D2E}" type="datetimeFigureOut">
              <a:rPr lang="zh-CN" altLang="en-US" smtClean="0"/>
              <a:t>2022/10/7</a:t>
            </a:fld>
            <a:endParaRPr lang="zh-CN" altLang="en-US"/>
          </a:p>
        </p:txBody>
      </p:sp>
      <p:sp>
        <p:nvSpPr>
          <p:cNvPr id="5" name="页脚占位符 4">
            <a:extLst>
              <a:ext uri="{FF2B5EF4-FFF2-40B4-BE49-F238E27FC236}">
                <a16:creationId xmlns:a16="http://schemas.microsoft.com/office/drawing/2014/main" xmlns="" id="{ED84D011-F31F-4B69-A976-4840C6EC7A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BDF37CF-36AC-43A8-A0AD-874876A2E4F6}"/>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1150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CB5E9A46-8396-467E-ADA2-6BC9696844B5}"/>
              </a:ext>
            </a:extLst>
          </p:cNvPr>
          <p:cNvSpPr>
            <a:spLocks noGrp="1"/>
          </p:cNvSpPr>
          <p:nvPr>
            <p:ph type="dt" sz="half" idx="10"/>
          </p:nvPr>
        </p:nvSpPr>
        <p:spPr/>
        <p:txBody>
          <a:bodyPr/>
          <a:lstStyle/>
          <a:p>
            <a:fld id="{15C87518-6E8A-41BB-A282-E8C0A2691D2E}" type="datetimeFigureOut">
              <a:rPr lang="zh-CN" altLang="en-US" smtClean="0"/>
              <a:t>2022/10/7</a:t>
            </a:fld>
            <a:endParaRPr lang="zh-CN" altLang="en-US"/>
          </a:p>
        </p:txBody>
      </p:sp>
      <p:sp>
        <p:nvSpPr>
          <p:cNvPr id="5" name="页脚占位符 4">
            <a:extLst>
              <a:ext uri="{FF2B5EF4-FFF2-40B4-BE49-F238E27FC236}">
                <a16:creationId xmlns:a16="http://schemas.microsoft.com/office/drawing/2014/main" xmlns="" id="{A0ED8C77-09EF-417A-9FE6-A336118817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99EFDE8-6751-4837-A20C-FE7C312BA821}"/>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03651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F6CE2E2-991F-4333-A418-CFA9B67FC2F4}"/>
              </a:ext>
            </a:extLst>
          </p:cNvPr>
          <p:cNvSpPr>
            <a:spLocks noGrp="1"/>
          </p:cNvSpPr>
          <p:nvPr>
            <p:ph type="dt" sz="half" idx="10"/>
          </p:nvPr>
        </p:nvSpPr>
        <p:spPr/>
        <p:txBody>
          <a:bodyPr/>
          <a:lstStyle/>
          <a:p>
            <a:fld id="{15C87518-6E8A-41BB-A282-E8C0A2691D2E}" type="datetimeFigureOut">
              <a:rPr lang="zh-CN" altLang="en-US" smtClean="0"/>
              <a:t>2022/10/7</a:t>
            </a:fld>
            <a:endParaRPr lang="zh-CN" altLang="en-US"/>
          </a:p>
        </p:txBody>
      </p:sp>
      <p:sp>
        <p:nvSpPr>
          <p:cNvPr id="5" name="页脚占位符 4">
            <a:extLst>
              <a:ext uri="{FF2B5EF4-FFF2-40B4-BE49-F238E27FC236}">
                <a16:creationId xmlns:a16="http://schemas.microsoft.com/office/drawing/2014/main" xmlns="" id="{6452777A-D977-4F98-A281-90CA0B571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1975CA4-110D-4659-BB72-F325839660E8}"/>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106468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091006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553793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3129870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2022/10/7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96525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pPr/>
              <a:t>2022/10/7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4215394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pPr/>
              <a:t>2022/10/7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pPr/>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33401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pPr/>
              <a:t>‹#›</a:t>
            </a:fld>
            <a:endParaRPr lang="zh-CN" altLang="en-US" sz="2135" dirty="0">
              <a:solidFill>
                <a:schemeClr val="tx1">
                  <a:lumMod val="65000"/>
                  <a:lumOff val="35000"/>
                </a:schemeClr>
              </a:solidFill>
            </a:endParaRPr>
          </a:p>
        </p:txBody>
      </p:sp>
    </p:spTree>
    <p:extLst>
      <p:ext uri="{BB962C8B-B14F-4D97-AF65-F5344CB8AC3E}">
        <p14:creationId xmlns:p14="http://schemas.microsoft.com/office/powerpoint/2010/main" val="579938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pPr/>
              <a:t>2022/10/7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419377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2022/10/7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142630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9B247BF-0ABA-42DF-9E96-FDA8ADC46D54}"/>
              </a:ext>
            </a:extLst>
          </p:cNvPr>
          <p:cNvSpPr>
            <a:spLocks noGrp="1"/>
          </p:cNvSpPr>
          <p:nvPr>
            <p:ph type="dt" sz="half" idx="10"/>
          </p:nvPr>
        </p:nvSpPr>
        <p:spPr/>
        <p:txBody>
          <a:bodyPr/>
          <a:lstStyle/>
          <a:p>
            <a:fld id="{15C87518-6E8A-41BB-A282-E8C0A2691D2E}" type="datetimeFigureOut">
              <a:rPr lang="zh-CN" altLang="en-US" smtClean="0"/>
              <a:t>2022/10/7</a:t>
            </a:fld>
            <a:endParaRPr lang="zh-CN" altLang="en-US"/>
          </a:p>
        </p:txBody>
      </p:sp>
      <p:sp>
        <p:nvSpPr>
          <p:cNvPr id="5" name="页脚占位符 4">
            <a:extLst>
              <a:ext uri="{FF2B5EF4-FFF2-40B4-BE49-F238E27FC236}">
                <a16:creationId xmlns:a16="http://schemas.microsoft.com/office/drawing/2014/main" xmlns="" id="{825815E2-53BF-4418-8839-D6D142489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E84BD10-1F15-42CB-8CA5-F898C0C3B763}"/>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44986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2022/10/7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210617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09362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960234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934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5E4F699D-22D1-45BB-9128-8ACAA4E5475F}" type="datetimeFigureOut">
              <a:rPr lang="zh-CN" altLang="en-US"/>
              <a:pPr>
                <a:defRPr/>
              </a:pPr>
              <a:t>2022/10/7</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D6F86AD1-583F-4106-BB7F-9811811810B3}" type="slidenum">
              <a:rPr lang="zh-CN" altLang="en-US"/>
              <a:pPr>
                <a:defRPr/>
              </a:pPr>
              <a:t>‹#›</a:t>
            </a:fld>
            <a:endParaRPr lang="zh-CN" altLang="en-US"/>
          </a:p>
        </p:txBody>
      </p:sp>
    </p:spTree>
    <p:extLst>
      <p:ext uri="{BB962C8B-B14F-4D97-AF65-F5344CB8AC3E}">
        <p14:creationId xmlns:p14="http://schemas.microsoft.com/office/powerpoint/2010/main" val="3631982057"/>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A887BCA4-B657-46AA-A9BB-496399B9843D}" type="datetimeFigureOut">
              <a:rPr lang="zh-CN" altLang="en-US"/>
              <a:pPr>
                <a:defRPr/>
              </a:pPr>
              <a:t>2022/10/7</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94F3864E-5AB8-45E0-AD12-F8592EB6CF90}" type="slidenum">
              <a:rPr lang="zh-CN" altLang="en-US"/>
              <a:pPr>
                <a:defRPr/>
              </a:pPr>
              <a:t>‹#›</a:t>
            </a:fld>
            <a:endParaRPr lang="zh-CN" altLang="en-US"/>
          </a:p>
        </p:txBody>
      </p:sp>
    </p:spTree>
    <p:extLst>
      <p:ext uri="{BB962C8B-B14F-4D97-AF65-F5344CB8AC3E}">
        <p14:creationId xmlns:p14="http://schemas.microsoft.com/office/powerpoint/2010/main" val="2122767771"/>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 name="Picture 6" descr="Shape&#10;&#10;Description automatically generated with medium confidence"/>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44900" y="9588500"/>
            <a:ext cx="526256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5"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34454BF1-5628-4EFB-A037-11E7856B463A}" type="datetimeFigureOut">
              <a:rPr lang="zh-CN" altLang="en-US"/>
              <a:pPr>
                <a:defRPr/>
              </a:pPr>
              <a:t>2022/10/7</a:t>
            </a:fld>
            <a:endParaRPr lang="zh-CN" altLang="en-US"/>
          </a:p>
        </p:txBody>
      </p:sp>
      <p:sp>
        <p:nvSpPr>
          <p:cNvPr id="6"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7" name="灯片编号占位符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3817C5F3-0EBF-4B16-A25E-DA0C494ACC21}" type="slidenum">
              <a:rPr lang="zh-CN" altLang="en-US"/>
              <a:pPr>
                <a:defRPr/>
              </a:pPr>
              <a:t>‹#›</a:t>
            </a:fld>
            <a:endParaRPr lang="zh-CN" altLang="en-US"/>
          </a:p>
        </p:txBody>
      </p:sp>
    </p:spTree>
    <p:extLst>
      <p:ext uri="{BB962C8B-B14F-4D97-AF65-F5344CB8AC3E}">
        <p14:creationId xmlns:p14="http://schemas.microsoft.com/office/powerpoint/2010/main" val="985388764"/>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6BA3A0B1-DFE1-4381-88A3-E1BCF7638FD8}" type="datetimeFigureOut">
              <a:rPr lang="zh-CN" altLang="en-US"/>
              <a:pPr>
                <a:defRPr/>
              </a:pPr>
              <a:t>2022/10/7</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25AB0838-481E-4429-9520-1526714884B0}" type="slidenum">
              <a:rPr lang="zh-CN" altLang="en-US"/>
              <a:pPr>
                <a:defRPr/>
              </a:pPr>
              <a:t>‹#›</a:t>
            </a:fld>
            <a:endParaRPr lang="zh-CN" altLang="en-US"/>
          </a:p>
        </p:txBody>
      </p:sp>
    </p:spTree>
    <p:extLst>
      <p:ext uri="{BB962C8B-B14F-4D97-AF65-F5344CB8AC3E}">
        <p14:creationId xmlns:p14="http://schemas.microsoft.com/office/powerpoint/2010/main" val="2230757644"/>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6562959E-2319-4C63-B76D-4C65F02B5EBC}" type="datetimeFigureOut">
              <a:rPr lang="zh-CN" altLang="en-US"/>
              <a:pPr>
                <a:defRPr/>
              </a:pPr>
              <a:t>2022/10/7</a:t>
            </a:fld>
            <a:endParaRPr lang="zh-CN" altLang="en-US"/>
          </a:p>
        </p:txBody>
      </p:sp>
      <p:sp>
        <p:nvSpPr>
          <p:cNvPr id="8" name="页脚占位符 7">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9" name="灯片编号占位符 8">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2F0B7A60-E8B1-4BA8-A241-A16FF6B6977B}" type="slidenum">
              <a:rPr lang="zh-CN" altLang="en-US"/>
              <a:pPr>
                <a:defRPr/>
              </a:pPr>
              <a:t>‹#›</a:t>
            </a:fld>
            <a:endParaRPr lang="zh-CN" altLang="en-US"/>
          </a:p>
        </p:txBody>
      </p:sp>
    </p:spTree>
    <p:extLst>
      <p:ext uri="{BB962C8B-B14F-4D97-AF65-F5344CB8AC3E}">
        <p14:creationId xmlns:p14="http://schemas.microsoft.com/office/powerpoint/2010/main" val="1724598404"/>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FB9079B2-4BCB-40A5-9F40-65DB61BDE911}" type="datetimeFigureOut">
              <a:rPr lang="zh-CN" altLang="en-US"/>
              <a:pPr>
                <a:defRPr/>
              </a:pPr>
              <a:t>2022/10/7</a:t>
            </a:fld>
            <a:endParaRPr lang="zh-CN" altLang="en-US"/>
          </a:p>
        </p:txBody>
      </p:sp>
      <p:sp>
        <p:nvSpPr>
          <p:cNvPr id="4" name="页脚占位符 3">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5" name="灯片编号占位符 4">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D4F84985-D036-474B-B44E-4A7AC8180D6A}" type="slidenum">
              <a:rPr lang="zh-CN" altLang="en-US"/>
              <a:pPr>
                <a:defRPr/>
              </a:pPr>
              <a:t>‹#›</a:t>
            </a:fld>
            <a:endParaRPr lang="zh-CN" altLang="en-US"/>
          </a:p>
        </p:txBody>
      </p:sp>
    </p:spTree>
    <p:extLst>
      <p:ext uri="{BB962C8B-B14F-4D97-AF65-F5344CB8AC3E}">
        <p14:creationId xmlns:p14="http://schemas.microsoft.com/office/powerpoint/2010/main" val="1691824128"/>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46871B94-6347-4DAD-AB2B-1520E9EBE5B4}"/>
              </a:ext>
            </a:extLst>
          </p:cNvPr>
          <p:cNvSpPr>
            <a:spLocks noGrp="1"/>
          </p:cNvSpPr>
          <p:nvPr>
            <p:ph type="dt" sz="half" idx="10"/>
          </p:nvPr>
        </p:nvSpPr>
        <p:spPr/>
        <p:txBody>
          <a:bodyPr/>
          <a:lstStyle/>
          <a:p>
            <a:fld id="{15C87518-6E8A-41BB-A282-E8C0A2691D2E}" type="datetimeFigureOut">
              <a:rPr lang="zh-CN" altLang="en-US" smtClean="0"/>
              <a:t>2022/10/7</a:t>
            </a:fld>
            <a:endParaRPr lang="zh-CN" altLang="en-US"/>
          </a:p>
        </p:txBody>
      </p:sp>
      <p:sp>
        <p:nvSpPr>
          <p:cNvPr id="5" name="页脚占位符 4">
            <a:extLst>
              <a:ext uri="{FF2B5EF4-FFF2-40B4-BE49-F238E27FC236}">
                <a16:creationId xmlns:a16="http://schemas.microsoft.com/office/drawing/2014/main" xmlns="" id="{6E76EECE-204E-4B42-99CD-1D50AB49D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57BB3D4-8412-410C-B80C-155B9845EA8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67827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6C79F0DE-2330-4195-AEC8-6B47288CC94C}" type="datetimeFigureOut">
              <a:rPr lang="zh-CN" altLang="en-US"/>
              <a:pPr>
                <a:defRPr/>
              </a:pPr>
              <a:t>2022/10/7</a:t>
            </a:fld>
            <a:endParaRPr lang="zh-CN" altLang="en-US"/>
          </a:p>
        </p:txBody>
      </p:sp>
      <p:sp>
        <p:nvSpPr>
          <p:cNvPr id="3" name="页脚占位符 2">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4" name="灯片编号占位符 3">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AF8B5F2F-2496-47C0-BC61-2EF298B6BB82}" type="slidenum">
              <a:rPr lang="zh-CN" altLang="en-US"/>
              <a:pPr>
                <a:defRPr/>
              </a:pPr>
              <a:t>‹#›</a:t>
            </a:fld>
            <a:endParaRPr lang="zh-CN" altLang="en-US"/>
          </a:p>
        </p:txBody>
      </p:sp>
    </p:spTree>
    <p:extLst>
      <p:ext uri="{BB962C8B-B14F-4D97-AF65-F5344CB8AC3E}">
        <p14:creationId xmlns:p14="http://schemas.microsoft.com/office/powerpoint/2010/main" val="3162105568"/>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2C9FC98E-7F13-4ABA-802B-2A0D2690DDA2}" type="datetimeFigureOut">
              <a:rPr lang="zh-CN" altLang="en-US"/>
              <a:pPr>
                <a:defRPr/>
              </a:pPr>
              <a:t>2022/10/7</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3F6C6593-25FE-40FE-B0F8-9687BE510E19}" type="slidenum">
              <a:rPr lang="zh-CN" altLang="en-US"/>
              <a:pPr>
                <a:defRPr/>
              </a:pPr>
              <a:t>‹#›</a:t>
            </a:fld>
            <a:endParaRPr lang="zh-CN" altLang="en-US"/>
          </a:p>
        </p:txBody>
      </p:sp>
    </p:spTree>
    <p:extLst>
      <p:ext uri="{BB962C8B-B14F-4D97-AF65-F5344CB8AC3E}">
        <p14:creationId xmlns:p14="http://schemas.microsoft.com/office/powerpoint/2010/main" val="2799212400"/>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E30DBED3-203B-4931-858B-1DD47C08998C}" type="datetimeFigureOut">
              <a:rPr lang="zh-CN" altLang="en-US"/>
              <a:pPr>
                <a:defRPr/>
              </a:pPr>
              <a:t>2022/10/7</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17BCC59D-A3EB-466B-A94B-4A2117E6ABE1}" type="slidenum">
              <a:rPr lang="zh-CN" altLang="en-US"/>
              <a:pPr>
                <a:defRPr/>
              </a:pPr>
              <a:t>‹#›</a:t>
            </a:fld>
            <a:endParaRPr lang="zh-CN" altLang="en-US"/>
          </a:p>
        </p:txBody>
      </p:sp>
    </p:spTree>
    <p:extLst>
      <p:ext uri="{BB962C8B-B14F-4D97-AF65-F5344CB8AC3E}">
        <p14:creationId xmlns:p14="http://schemas.microsoft.com/office/powerpoint/2010/main" val="3572437464"/>
      </p:ext>
    </p:extLst>
  </p:cSld>
  <p:clrMapOvr>
    <a:masterClrMapping/>
  </p:clrMapOvr>
  <p:transition spd="slow">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36599AB9-D49D-40F2-BF2F-758378E34148}" type="datetimeFigureOut">
              <a:rPr lang="zh-CN" altLang="en-US"/>
              <a:pPr>
                <a:defRPr/>
              </a:pPr>
              <a:t>2022/10/7</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1D831CB1-13F5-4A81-8DD7-189FED33D242}" type="slidenum">
              <a:rPr lang="zh-CN" altLang="en-US"/>
              <a:pPr>
                <a:defRPr/>
              </a:pPr>
              <a:t>‹#›</a:t>
            </a:fld>
            <a:endParaRPr lang="zh-CN" altLang="en-US"/>
          </a:p>
        </p:txBody>
      </p:sp>
    </p:spTree>
    <p:extLst>
      <p:ext uri="{BB962C8B-B14F-4D97-AF65-F5344CB8AC3E}">
        <p14:creationId xmlns:p14="http://schemas.microsoft.com/office/powerpoint/2010/main" val="653801239"/>
      </p:ext>
    </p:extLst>
  </p:cSld>
  <p:clrMapOvr>
    <a:masterClrMapping/>
  </p:clrMapOvr>
  <p:transition spd="slow">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3DC411AF-C350-4B8F-BC7E-2B4D4B6BF6FF}" type="datetimeFigureOut">
              <a:rPr lang="zh-CN" altLang="en-US"/>
              <a:pPr>
                <a:defRPr/>
              </a:pPr>
              <a:t>2022/10/7</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66623C86-4202-46AF-93AC-974EF8D4C4BB}" type="slidenum">
              <a:rPr lang="zh-CN" altLang="en-US"/>
              <a:pPr>
                <a:defRPr/>
              </a:pPr>
              <a:t>‹#›</a:t>
            </a:fld>
            <a:endParaRPr lang="zh-CN" altLang="en-US"/>
          </a:p>
        </p:txBody>
      </p:sp>
    </p:spTree>
    <p:extLst>
      <p:ext uri="{BB962C8B-B14F-4D97-AF65-F5344CB8AC3E}">
        <p14:creationId xmlns:p14="http://schemas.microsoft.com/office/powerpoint/2010/main" val="3719889227"/>
      </p:ext>
    </p:extLst>
  </p:cSld>
  <p:clrMapOvr>
    <a:masterClrMapping/>
  </p:clrMapOvr>
  <p:transition spd="slow">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5E4F699D-22D1-45BB-9128-8ACAA4E5475F}" type="datetimeFigureOut">
              <a:rPr lang="zh-CN" altLang="en-US"/>
              <a:pPr>
                <a:defRPr/>
              </a:pPr>
              <a:t>2022/10/7</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D6F86AD1-583F-4106-BB7F-9811811810B3}" type="slidenum">
              <a:rPr lang="zh-CN" altLang="en-US"/>
              <a:pPr>
                <a:defRPr/>
              </a:pPr>
              <a:t>‹#›</a:t>
            </a:fld>
            <a:endParaRPr lang="zh-CN" altLang="en-US"/>
          </a:p>
        </p:txBody>
      </p:sp>
    </p:spTree>
    <p:extLst>
      <p:ext uri="{BB962C8B-B14F-4D97-AF65-F5344CB8AC3E}">
        <p14:creationId xmlns:p14="http://schemas.microsoft.com/office/powerpoint/2010/main" val="3631982057"/>
      </p:ext>
    </p:extLst>
  </p:cSld>
  <p:clrMapOvr>
    <a:masterClrMapping/>
  </p:clrMapOvr>
  <p:transition spd="slow">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A887BCA4-B657-46AA-A9BB-496399B9843D}" type="datetimeFigureOut">
              <a:rPr lang="zh-CN" altLang="en-US"/>
              <a:pPr>
                <a:defRPr/>
              </a:pPr>
              <a:t>2022/10/7</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94F3864E-5AB8-45E0-AD12-F8592EB6CF90}" type="slidenum">
              <a:rPr lang="zh-CN" altLang="en-US"/>
              <a:pPr>
                <a:defRPr/>
              </a:pPr>
              <a:t>‹#›</a:t>
            </a:fld>
            <a:endParaRPr lang="zh-CN" altLang="en-US"/>
          </a:p>
        </p:txBody>
      </p:sp>
    </p:spTree>
    <p:extLst>
      <p:ext uri="{BB962C8B-B14F-4D97-AF65-F5344CB8AC3E}">
        <p14:creationId xmlns:p14="http://schemas.microsoft.com/office/powerpoint/2010/main" val="2122767771"/>
      </p:ext>
    </p:extLst>
  </p:cSld>
  <p:clrMapOvr>
    <a:masterClrMapping/>
  </p:clrMapOvr>
  <p:transition spd="slow">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 name="Picture 6" descr="Shape&#10;&#10;Description automatically generated with medium confidence"/>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44900" y="9588500"/>
            <a:ext cx="526256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5"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34454BF1-5628-4EFB-A037-11E7856B463A}" type="datetimeFigureOut">
              <a:rPr lang="zh-CN" altLang="en-US"/>
              <a:pPr>
                <a:defRPr/>
              </a:pPr>
              <a:t>2022/10/7</a:t>
            </a:fld>
            <a:endParaRPr lang="zh-CN" altLang="en-US"/>
          </a:p>
        </p:txBody>
      </p:sp>
      <p:sp>
        <p:nvSpPr>
          <p:cNvPr id="6"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7" name="灯片编号占位符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3817C5F3-0EBF-4B16-A25E-DA0C494ACC21}" type="slidenum">
              <a:rPr lang="zh-CN" altLang="en-US"/>
              <a:pPr>
                <a:defRPr/>
              </a:pPr>
              <a:t>‹#›</a:t>
            </a:fld>
            <a:endParaRPr lang="zh-CN" altLang="en-US"/>
          </a:p>
        </p:txBody>
      </p:sp>
    </p:spTree>
    <p:extLst>
      <p:ext uri="{BB962C8B-B14F-4D97-AF65-F5344CB8AC3E}">
        <p14:creationId xmlns:p14="http://schemas.microsoft.com/office/powerpoint/2010/main" val="985388764"/>
      </p:ext>
    </p:extLst>
  </p:cSld>
  <p:clrMapOvr>
    <a:masterClrMapping/>
  </p:clrMapOvr>
  <p:transition spd="slow">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6BA3A0B1-DFE1-4381-88A3-E1BCF7638FD8}" type="datetimeFigureOut">
              <a:rPr lang="zh-CN" altLang="en-US"/>
              <a:pPr>
                <a:defRPr/>
              </a:pPr>
              <a:t>2022/10/7</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25AB0838-481E-4429-9520-1526714884B0}" type="slidenum">
              <a:rPr lang="zh-CN" altLang="en-US"/>
              <a:pPr>
                <a:defRPr/>
              </a:pPr>
              <a:t>‹#›</a:t>
            </a:fld>
            <a:endParaRPr lang="zh-CN" altLang="en-US"/>
          </a:p>
        </p:txBody>
      </p:sp>
    </p:spTree>
    <p:extLst>
      <p:ext uri="{BB962C8B-B14F-4D97-AF65-F5344CB8AC3E}">
        <p14:creationId xmlns:p14="http://schemas.microsoft.com/office/powerpoint/2010/main" val="2230757644"/>
      </p:ext>
    </p:extLst>
  </p:cSld>
  <p:clrMapOvr>
    <a:masterClrMapping/>
  </p:clrMapOvr>
  <p:transition spd="slow">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6562959E-2319-4C63-B76D-4C65F02B5EBC}" type="datetimeFigureOut">
              <a:rPr lang="zh-CN" altLang="en-US"/>
              <a:pPr>
                <a:defRPr/>
              </a:pPr>
              <a:t>2022/10/7</a:t>
            </a:fld>
            <a:endParaRPr lang="zh-CN" altLang="en-US"/>
          </a:p>
        </p:txBody>
      </p:sp>
      <p:sp>
        <p:nvSpPr>
          <p:cNvPr id="8" name="页脚占位符 7">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9" name="灯片编号占位符 8">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2F0B7A60-E8B1-4BA8-A241-A16FF6B6977B}" type="slidenum">
              <a:rPr lang="zh-CN" altLang="en-US"/>
              <a:pPr>
                <a:defRPr/>
              </a:pPr>
              <a:t>‹#›</a:t>
            </a:fld>
            <a:endParaRPr lang="zh-CN" altLang="en-US"/>
          </a:p>
        </p:txBody>
      </p:sp>
    </p:spTree>
    <p:extLst>
      <p:ext uri="{BB962C8B-B14F-4D97-AF65-F5344CB8AC3E}">
        <p14:creationId xmlns:p14="http://schemas.microsoft.com/office/powerpoint/2010/main" val="1724598404"/>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0C72487C-325A-478F-A3EE-C343AA41342E}"/>
              </a:ext>
            </a:extLst>
          </p:cNvPr>
          <p:cNvSpPr>
            <a:spLocks noGrp="1"/>
          </p:cNvSpPr>
          <p:nvPr>
            <p:ph type="dt" sz="half" idx="10"/>
          </p:nvPr>
        </p:nvSpPr>
        <p:spPr/>
        <p:txBody>
          <a:bodyPr/>
          <a:lstStyle/>
          <a:p>
            <a:fld id="{15C87518-6E8A-41BB-A282-E8C0A2691D2E}" type="datetimeFigureOut">
              <a:rPr lang="zh-CN" altLang="en-US" smtClean="0"/>
              <a:t>2022/10/7</a:t>
            </a:fld>
            <a:endParaRPr lang="zh-CN" altLang="en-US"/>
          </a:p>
        </p:txBody>
      </p:sp>
      <p:sp>
        <p:nvSpPr>
          <p:cNvPr id="6" name="页脚占位符 5">
            <a:extLst>
              <a:ext uri="{FF2B5EF4-FFF2-40B4-BE49-F238E27FC236}">
                <a16:creationId xmlns:a16="http://schemas.microsoft.com/office/drawing/2014/main" xmlns="" id="{C181FAD8-1341-4F5A-AFF4-EDE74603F1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C61B483-411D-4F77-B907-E53814FB025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8567242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FB9079B2-4BCB-40A5-9F40-65DB61BDE911}" type="datetimeFigureOut">
              <a:rPr lang="zh-CN" altLang="en-US"/>
              <a:pPr>
                <a:defRPr/>
              </a:pPr>
              <a:t>2022/10/7</a:t>
            </a:fld>
            <a:endParaRPr lang="zh-CN" altLang="en-US"/>
          </a:p>
        </p:txBody>
      </p:sp>
      <p:sp>
        <p:nvSpPr>
          <p:cNvPr id="4" name="页脚占位符 3">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5" name="灯片编号占位符 4">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D4F84985-D036-474B-B44E-4A7AC8180D6A}" type="slidenum">
              <a:rPr lang="zh-CN" altLang="en-US"/>
              <a:pPr>
                <a:defRPr/>
              </a:pPr>
              <a:t>‹#›</a:t>
            </a:fld>
            <a:endParaRPr lang="zh-CN" altLang="en-US"/>
          </a:p>
        </p:txBody>
      </p:sp>
    </p:spTree>
    <p:extLst>
      <p:ext uri="{BB962C8B-B14F-4D97-AF65-F5344CB8AC3E}">
        <p14:creationId xmlns:p14="http://schemas.microsoft.com/office/powerpoint/2010/main" val="1691824128"/>
      </p:ext>
    </p:extLst>
  </p:cSld>
  <p:clrMapOvr>
    <a:masterClrMapping/>
  </p:clrMapOvr>
  <p:transition spd="slow">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6C79F0DE-2330-4195-AEC8-6B47288CC94C}" type="datetimeFigureOut">
              <a:rPr lang="zh-CN" altLang="en-US"/>
              <a:pPr>
                <a:defRPr/>
              </a:pPr>
              <a:t>2022/10/7</a:t>
            </a:fld>
            <a:endParaRPr lang="zh-CN" altLang="en-US"/>
          </a:p>
        </p:txBody>
      </p:sp>
      <p:sp>
        <p:nvSpPr>
          <p:cNvPr id="3" name="页脚占位符 2">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4" name="灯片编号占位符 3">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AF8B5F2F-2496-47C0-BC61-2EF298B6BB82}" type="slidenum">
              <a:rPr lang="zh-CN" altLang="en-US"/>
              <a:pPr>
                <a:defRPr/>
              </a:pPr>
              <a:t>‹#›</a:t>
            </a:fld>
            <a:endParaRPr lang="zh-CN" altLang="en-US"/>
          </a:p>
        </p:txBody>
      </p:sp>
    </p:spTree>
    <p:extLst>
      <p:ext uri="{BB962C8B-B14F-4D97-AF65-F5344CB8AC3E}">
        <p14:creationId xmlns:p14="http://schemas.microsoft.com/office/powerpoint/2010/main" val="3162105568"/>
      </p:ext>
    </p:extLst>
  </p:cSld>
  <p:clrMapOvr>
    <a:masterClrMapping/>
  </p:clrMapOvr>
  <p:transition spd="slow">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2C9FC98E-7F13-4ABA-802B-2A0D2690DDA2}" type="datetimeFigureOut">
              <a:rPr lang="zh-CN" altLang="en-US"/>
              <a:pPr>
                <a:defRPr/>
              </a:pPr>
              <a:t>2022/10/7</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3F6C6593-25FE-40FE-B0F8-9687BE510E19}" type="slidenum">
              <a:rPr lang="zh-CN" altLang="en-US"/>
              <a:pPr>
                <a:defRPr/>
              </a:pPr>
              <a:t>‹#›</a:t>
            </a:fld>
            <a:endParaRPr lang="zh-CN" altLang="en-US"/>
          </a:p>
        </p:txBody>
      </p:sp>
    </p:spTree>
    <p:extLst>
      <p:ext uri="{BB962C8B-B14F-4D97-AF65-F5344CB8AC3E}">
        <p14:creationId xmlns:p14="http://schemas.microsoft.com/office/powerpoint/2010/main" val="2799212400"/>
      </p:ext>
    </p:extLst>
  </p:cSld>
  <p:clrMapOvr>
    <a:masterClrMapping/>
  </p:clrMapOvr>
  <p:transition spd="slow">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E30DBED3-203B-4931-858B-1DD47C08998C}" type="datetimeFigureOut">
              <a:rPr lang="zh-CN" altLang="en-US"/>
              <a:pPr>
                <a:defRPr/>
              </a:pPr>
              <a:t>2022/10/7</a:t>
            </a:fld>
            <a:endParaRPr lang="zh-CN" altLang="en-US"/>
          </a:p>
        </p:txBody>
      </p:sp>
      <p:sp>
        <p:nvSpPr>
          <p:cNvPr id="6" name="页脚占位符 5">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7" name="灯片编号占位符 6">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17BCC59D-A3EB-466B-A94B-4A2117E6ABE1}" type="slidenum">
              <a:rPr lang="zh-CN" altLang="en-US"/>
              <a:pPr>
                <a:defRPr/>
              </a:pPr>
              <a:t>‹#›</a:t>
            </a:fld>
            <a:endParaRPr lang="zh-CN" altLang="en-US"/>
          </a:p>
        </p:txBody>
      </p:sp>
    </p:spTree>
    <p:extLst>
      <p:ext uri="{BB962C8B-B14F-4D97-AF65-F5344CB8AC3E}">
        <p14:creationId xmlns:p14="http://schemas.microsoft.com/office/powerpoint/2010/main" val="3572437464"/>
      </p:ext>
    </p:extLst>
  </p:cSld>
  <p:clrMapOvr>
    <a:masterClrMapping/>
  </p:clrMapOvr>
  <p:transition spd="slow">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36599AB9-D49D-40F2-BF2F-758378E34148}" type="datetimeFigureOut">
              <a:rPr lang="zh-CN" altLang="en-US"/>
              <a:pPr>
                <a:defRPr/>
              </a:pPr>
              <a:t>2022/10/7</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1D831CB1-13F5-4A81-8DD7-189FED33D242}" type="slidenum">
              <a:rPr lang="zh-CN" altLang="en-US"/>
              <a:pPr>
                <a:defRPr/>
              </a:pPr>
              <a:t>‹#›</a:t>
            </a:fld>
            <a:endParaRPr lang="zh-CN" altLang="en-US"/>
          </a:p>
        </p:txBody>
      </p:sp>
    </p:spTree>
    <p:extLst>
      <p:ext uri="{BB962C8B-B14F-4D97-AF65-F5344CB8AC3E}">
        <p14:creationId xmlns:p14="http://schemas.microsoft.com/office/powerpoint/2010/main" val="653801239"/>
      </p:ext>
    </p:extLst>
  </p:cSld>
  <p:clrMapOvr>
    <a:masterClrMapping/>
  </p:clrMapOvr>
  <p:transition spd="slow">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extLst>
          </p:cNvPr>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3DC411AF-C350-4B8F-BC7E-2B4D4B6BF6FF}" type="datetimeFigureOut">
              <a:rPr lang="zh-CN" altLang="en-US"/>
              <a:pPr>
                <a:defRPr/>
              </a:pPr>
              <a:t>2022/10/7</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66623C86-4202-46AF-93AC-974EF8D4C4BB}" type="slidenum">
              <a:rPr lang="zh-CN" altLang="en-US"/>
              <a:pPr>
                <a:defRPr/>
              </a:pPr>
              <a:t>‹#›</a:t>
            </a:fld>
            <a:endParaRPr lang="zh-CN" altLang="en-US"/>
          </a:p>
        </p:txBody>
      </p:sp>
    </p:spTree>
    <p:extLst>
      <p:ext uri="{BB962C8B-B14F-4D97-AF65-F5344CB8AC3E}">
        <p14:creationId xmlns:p14="http://schemas.microsoft.com/office/powerpoint/2010/main" val="3719889227"/>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863E6045-45B1-40D1-A88B-BE98F4D8C10E}"/>
              </a:ext>
            </a:extLst>
          </p:cNvPr>
          <p:cNvSpPr>
            <a:spLocks noGrp="1"/>
          </p:cNvSpPr>
          <p:nvPr>
            <p:ph type="dt" sz="half" idx="10"/>
          </p:nvPr>
        </p:nvSpPr>
        <p:spPr/>
        <p:txBody>
          <a:bodyPr/>
          <a:lstStyle/>
          <a:p>
            <a:fld id="{15C87518-6E8A-41BB-A282-E8C0A2691D2E}" type="datetimeFigureOut">
              <a:rPr lang="zh-CN" altLang="en-US" smtClean="0"/>
              <a:t>2022/10/7</a:t>
            </a:fld>
            <a:endParaRPr lang="zh-CN" altLang="en-US"/>
          </a:p>
        </p:txBody>
      </p:sp>
      <p:sp>
        <p:nvSpPr>
          <p:cNvPr id="8" name="页脚占位符 7">
            <a:extLst>
              <a:ext uri="{FF2B5EF4-FFF2-40B4-BE49-F238E27FC236}">
                <a16:creationId xmlns:a16="http://schemas.microsoft.com/office/drawing/2014/main" xmlns="" id="{547CADAE-934C-453A-9C14-F6B348CA384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337A830B-4E7E-4E46-B58A-CE2DE32C6D9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84484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9E410F6-1D4F-414A-90A6-3DB5B9A32E0E}"/>
              </a:ext>
            </a:extLst>
          </p:cNvPr>
          <p:cNvSpPr>
            <a:spLocks noGrp="1"/>
          </p:cNvSpPr>
          <p:nvPr>
            <p:ph type="dt" sz="half" idx="10"/>
          </p:nvPr>
        </p:nvSpPr>
        <p:spPr/>
        <p:txBody>
          <a:bodyPr/>
          <a:lstStyle/>
          <a:p>
            <a:fld id="{15C87518-6E8A-41BB-A282-E8C0A2691D2E}" type="datetimeFigureOut">
              <a:rPr lang="zh-CN" altLang="en-US" smtClean="0"/>
              <a:t>2022/10/7</a:t>
            </a:fld>
            <a:endParaRPr lang="zh-CN" altLang="en-US"/>
          </a:p>
        </p:txBody>
      </p:sp>
      <p:sp>
        <p:nvSpPr>
          <p:cNvPr id="4" name="页脚占位符 3">
            <a:extLst>
              <a:ext uri="{FF2B5EF4-FFF2-40B4-BE49-F238E27FC236}">
                <a16:creationId xmlns:a16="http://schemas.microsoft.com/office/drawing/2014/main" xmlns="" id="{CFF837EF-1E3A-4C36-B0CD-052A30626D7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833E9974-0AD2-48A9-B057-CD1FEE379F84}"/>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85224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a:extLst>
              <a:ext uri="{FF2B5EF4-FFF2-40B4-BE49-F238E27FC236}">
                <a16:creationId xmlns:a16="http://schemas.microsoft.com/office/drawing/2014/main" xmlns=""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xmlns=""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881469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F4E22710-99C7-4955-A943-7237C39BAA03}"/>
              </a:ext>
            </a:extLst>
          </p:cNvPr>
          <p:cNvSpPr>
            <a:spLocks noGrp="1"/>
          </p:cNvSpPr>
          <p:nvPr>
            <p:ph type="dt" sz="half" idx="10"/>
          </p:nvPr>
        </p:nvSpPr>
        <p:spPr/>
        <p:txBody>
          <a:bodyPr/>
          <a:lstStyle/>
          <a:p>
            <a:fld id="{15C87518-6E8A-41BB-A282-E8C0A2691D2E}" type="datetimeFigureOut">
              <a:rPr lang="zh-CN" altLang="en-US" smtClean="0"/>
              <a:t>2022/10/7</a:t>
            </a:fld>
            <a:endParaRPr lang="zh-CN" altLang="en-US"/>
          </a:p>
        </p:txBody>
      </p:sp>
      <p:sp>
        <p:nvSpPr>
          <p:cNvPr id="6" name="页脚占位符 5">
            <a:extLst>
              <a:ext uri="{FF2B5EF4-FFF2-40B4-BE49-F238E27FC236}">
                <a16:creationId xmlns:a16="http://schemas.microsoft.com/office/drawing/2014/main" xmlns="" id="{B7AC8D82-56D9-461D-96F7-1439EE24FF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AF972B9-D37D-4274-853B-60876E3CAEE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22798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6E7995F-EE09-46BA-96C2-A6AA728B8F07}"/>
              </a:ext>
            </a:extLst>
          </p:cNvPr>
          <p:cNvSpPr>
            <a:spLocks noGrp="1"/>
          </p:cNvSpPr>
          <p:nvPr>
            <p:ph type="dt" sz="half" idx="10"/>
          </p:nvPr>
        </p:nvSpPr>
        <p:spPr/>
        <p:txBody>
          <a:bodyPr/>
          <a:lstStyle/>
          <a:p>
            <a:fld id="{15C87518-6E8A-41BB-A282-E8C0A2691D2E}" type="datetimeFigureOut">
              <a:rPr lang="zh-CN" altLang="en-US" smtClean="0"/>
              <a:t>2022/10/7</a:t>
            </a:fld>
            <a:endParaRPr lang="zh-CN" altLang="en-US"/>
          </a:p>
        </p:txBody>
      </p:sp>
      <p:sp>
        <p:nvSpPr>
          <p:cNvPr id="6" name="页脚占位符 5">
            <a:extLst>
              <a:ext uri="{FF2B5EF4-FFF2-40B4-BE49-F238E27FC236}">
                <a16:creationId xmlns:a16="http://schemas.microsoft.com/office/drawing/2014/main" xmlns="" id="{6CD9BD8C-7955-4ACD-B8F7-13A9767244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7A4C4FB-507D-4D06-87FB-B223A857AECC}"/>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6163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87518-6E8A-41BB-A282-E8C0A2691D2E}" type="datetimeFigureOut">
              <a:rPr lang="zh-CN" altLang="en-US" smtClean="0"/>
              <a:t>2022/10/7</a:t>
            </a:fld>
            <a:endParaRPr lang="zh-CN" altLang="en-US"/>
          </a:p>
        </p:txBody>
      </p:sp>
      <p:sp>
        <p:nvSpPr>
          <p:cNvPr id="5" name="页脚占位符 4">
            <a:extLst>
              <a:ext uri="{FF2B5EF4-FFF2-40B4-BE49-F238E27FC236}">
                <a16:creationId xmlns:a16="http://schemas.microsoft.com/office/drawing/2014/main" xmlns=""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821D5-859A-48F5-8522-80C2AEFEFC60}"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xmlns="" id="{048A51D3-F212-4F47-82B5-18020422366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00487" y="365124"/>
            <a:ext cx="1052513" cy="1052513"/>
          </a:xfrm>
          <a:prstGeom prst="rect">
            <a:avLst/>
          </a:prstGeom>
        </p:spPr>
      </p:pic>
    </p:spTree>
    <p:extLst>
      <p:ext uri="{BB962C8B-B14F-4D97-AF65-F5344CB8AC3E}">
        <p14:creationId xmlns:p14="http://schemas.microsoft.com/office/powerpoint/2010/main" val="273926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pPr/>
              <a:t>2022/10/7</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pPr/>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xmlns="" id="{77B5692B-B5F0-4F2F-BA13-28BC2DFFA23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00487" y="365124"/>
            <a:ext cx="1052513" cy="1052513"/>
          </a:xfrm>
          <a:prstGeom prst="rect">
            <a:avLst/>
          </a:prstGeom>
        </p:spPr>
      </p:pic>
    </p:spTree>
    <p:extLst>
      <p:ext uri="{BB962C8B-B14F-4D97-AF65-F5344CB8AC3E}">
        <p14:creationId xmlns:p14="http://schemas.microsoft.com/office/powerpoint/2010/main" val="704032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p>
        </p:txBody>
      </p:sp>
      <p:sp>
        <p:nvSpPr>
          <p:cNvPr id="4" name="日期占位符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等线"/>
              </a:defRPr>
            </a:lvl1pPr>
          </a:lstStyle>
          <a:p>
            <a:pPr>
              <a:defRPr/>
            </a:pPr>
            <a:fld id="{BA8ED6E0-3572-43CB-AF98-CE8906344830}" type="datetimeFigureOut">
              <a:rPr lang="zh-CN" altLang="en-US"/>
              <a:pPr>
                <a:defRPr/>
              </a:pPr>
              <a:t>2022/10/7</a:t>
            </a:fld>
            <a:endParaRPr lang="zh-CN" altLang="en-US"/>
          </a:p>
        </p:txBody>
      </p:sp>
      <p:sp>
        <p:nvSpPr>
          <p:cNvPr id="5" name="页脚占位符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等线"/>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等线"/>
              </a:defRPr>
            </a:lvl1pPr>
          </a:lstStyle>
          <a:p>
            <a:pPr>
              <a:defRPr/>
            </a:pPr>
            <a:fld id="{94F0654A-C4A7-45A3-91BE-5D787E9BC141}" type="slidenum">
              <a:rPr lang="zh-CN" altLang="en-US"/>
              <a:pPr>
                <a:defRPr/>
              </a:pPr>
              <a:t>‹#›</a:t>
            </a:fld>
            <a:endParaRPr lang="zh-CN" altLang="en-US"/>
          </a:p>
        </p:txBody>
      </p:sp>
    </p:spTree>
    <p:extLst>
      <p:ext uri="{BB962C8B-B14F-4D97-AF65-F5344CB8AC3E}">
        <p14:creationId xmlns:p14="http://schemas.microsoft.com/office/powerpoint/2010/main" val="17681651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a:defRPr>
      </a:lvl2pPr>
      <a:lvl3pPr algn="l" rtl="0" eaLnBrk="0" fontAlgn="base" hangingPunct="0">
        <a:lnSpc>
          <a:spcPct val="90000"/>
        </a:lnSpc>
        <a:spcBef>
          <a:spcPct val="0"/>
        </a:spcBef>
        <a:spcAft>
          <a:spcPct val="0"/>
        </a:spcAft>
        <a:defRPr sz="4400">
          <a:solidFill>
            <a:schemeClr val="tx1"/>
          </a:solidFill>
          <a:latin typeface="等线 Light"/>
        </a:defRPr>
      </a:lvl3pPr>
      <a:lvl4pPr algn="l" rtl="0" eaLnBrk="0" fontAlgn="base" hangingPunct="0">
        <a:lnSpc>
          <a:spcPct val="90000"/>
        </a:lnSpc>
        <a:spcBef>
          <a:spcPct val="0"/>
        </a:spcBef>
        <a:spcAft>
          <a:spcPct val="0"/>
        </a:spcAft>
        <a:defRPr sz="4400">
          <a:solidFill>
            <a:schemeClr val="tx1"/>
          </a:solidFill>
          <a:latin typeface="等线 Light"/>
        </a:defRPr>
      </a:lvl4pPr>
      <a:lvl5pPr algn="l" rtl="0" eaLnBrk="0" fontAlgn="base" hangingPunct="0">
        <a:lnSpc>
          <a:spcPct val="90000"/>
        </a:lnSpc>
        <a:spcBef>
          <a:spcPct val="0"/>
        </a:spcBef>
        <a:spcAft>
          <a:spcPct val="0"/>
        </a:spcAft>
        <a:defRPr sz="4400">
          <a:solidFill>
            <a:schemeClr val="tx1"/>
          </a:solidFill>
          <a:latin typeface="等线 Light"/>
        </a:defRPr>
      </a:lvl5pPr>
      <a:lvl6pPr marL="457200" algn="l" rtl="0" fontAlgn="base">
        <a:lnSpc>
          <a:spcPct val="90000"/>
        </a:lnSpc>
        <a:spcBef>
          <a:spcPct val="0"/>
        </a:spcBef>
        <a:spcAft>
          <a:spcPct val="0"/>
        </a:spcAft>
        <a:defRPr sz="4400">
          <a:solidFill>
            <a:schemeClr val="tx1"/>
          </a:solidFill>
          <a:latin typeface="等线 Light"/>
        </a:defRPr>
      </a:lvl6pPr>
      <a:lvl7pPr marL="914400" algn="l" rtl="0" fontAlgn="base">
        <a:lnSpc>
          <a:spcPct val="90000"/>
        </a:lnSpc>
        <a:spcBef>
          <a:spcPct val="0"/>
        </a:spcBef>
        <a:spcAft>
          <a:spcPct val="0"/>
        </a:spcAft>
        <a:defRPr sz="4400">
          <a:solidFill>
            <a:schemeClr val="tx1"/>
          </a:solidFill>
          <a:latin typeface="等线 Light"/>
        </a:defRPr>
      </a:lvl7pPr>
      <a:lvl8pPr marL="1371600" algn="l" rtl="0" fontAlgn="base">
        <a:lnSpc>
          <a:spcPct val="90000"/>
        </a:lnSpc>
        <a:spcBef>
          <a:spcPct val="0"/>
        </a:spcBef>
        <a:spcAft>
          <a:spcPct val="0"/>
        </a:spcAft>
        <a:defRPr sz="4400">
          <a:solidFill>
            <a:schemeClr val="tx1"/>
          </a:solidFill>
          <a:latin typeface="等线 Light"/>
        </a:defRPr>
      </a:lvl8pPr>
      <a:lvl9pPr marL="1828800" algn="l" rtl="0" fontAlgn="base">
        <a:lnSpc>
          <a:spcPct val="90000"/>
        </a:lnSpc>
        <a:spcBef>
          <a:spcPct val="0"/>
        </a:spcBef>
        <a:spcAft>
          <a:spcPct val="0"/>
        </a:spcAft>
        <a:defRPr sz="4400">
          <a:solidFill>
            <a:schemeClr val="tx1"/>
          </a:solidFill>
          <a:latin typeface="等线 Light"/>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p>
        </p:txBody>
      </p:sp>
      <p:sp>
        <p:nvSpPr>
          <p:cNvPr id="4" name="日期占位符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等线"/>
              </a:defRPr>
            </a:lvl1pPr>
          </a:lstStyle>
          <a:p>
            <a:pPr>
              <a:defRPr/>
            </a:pPr>
            <a:fld id="{BA8ED6E0-3572-43CB-AF98-CE8906344830}" type="datetimeFigureOut">
              <a:rPr lang="zh-CN" altLang="en-US"/>
              <a:pPr>
                <a:defRPr/>
              </a:pPr>
              <a:t>2022/10/7</a:t>
            </a:fld>
            <a:endParaRPr lang="zh-CN" altLang="en-US"/>
          </a:p>
        </p:txBody>
      </p:sp>
      <p:sp>
        <p:nvSpPr>
          <p:cNvPr id="5" name="页脚占位符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等线"/>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等线"/>
              </a:defRPr>
            </a:lvl1pPr>
          </a:lstStyle>
          <a:p>
            <a:pPr>
              <a:defRPr/>
            </a:pPr>
            <a:fld id="{94F0654A-C4A7-45A3-91BE-5D787E9BC141}" type="slidenum">
              <a:rPr lang="zh-CN" altLang="en-US"/>
              <a:pPr>
                <a:defRPr/>
              </a:pPr>
              <a:t>‹#›</a:t>
            </a:fld>
            <a:endParaRPr lang="zh-CN" altLang="en-US"/>
          </a:p>
        </p:txBody>
      </p:sp>
    </p:spTree>
    <p:extLst>
      <p:ext uri="{BB962C8B-B14F-4D97-AF65-F5344CB8AC3E}">
        <p14:creationId xmlns:p14="http://schemas.microsoft.com/office/powerpoint/2010/main" val="176816518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a:defRPr>
      </a:lvl2pPr>
      <a:lvl3pPr algn="l" rtl="0" eaLnBrk="0" fontAlgn="base" hangingPunct="0">
        <a:lnSpc>
          <a:spcPct val="90000"/>
        </a:lnSpc>
        <a:spcBef>
          <a:spcPct val="0"/>
        </a:spcBef>
        <a:spcAft>
          <a:spcPct val="0"/>
        </a:spcAft>
        <a:defRPr sz="4400">
          <a:solidFill>
            <a:schemeClr val="tx1"/>
          </a:solidFill>
          <a:latin typeface="等线 Light"/>
        </a:defRPr>
      </a:lvl3pPr>
      <a:lvl4pPr algn="l" rtl="0" eaLnBrk="0" fontAlgn="base" hangingPunct="0">
        <a:lnSpc>
          <a:spcPct val="90000"/>
        </a:lnSpc>
        <a:spcBef>
          <a:spcPct val="0"/>
        </a:spcBef>
        <a:spcAft>
          <a:spcPct val="0"/>
        </a:spcAft>
        <a:defRPr sz="4400">
          <a:solidFill>
            <a:schemeClr val="tx1"/>
          </a:solidFill>
          <a:latin typeface="等线 Light"/>
        </a:defRPr>
      </a:lvl4pPr>
      <a:lvl5pPr algn="l" rtl="0" eaLnBrk="0" fontAlgn="base" hangingPunct="0">
        <a:lnSpc>
          <a:spcPct val="90000"/>
        </a:lnSpc>
        <a:spcBef>
          <a:spcPct val="0"/>
        </a:spcBef>
        <a:spcAft>
          <a:spcPct val="0"/>
        </a:spcAft>
        <a:defRPr sz="4400">
          <a:solidFill>
            <a:schemeClr val="tx1"/>
          </a:solidFill>
          <a:latin typeface="等线 Light"/>
        </a:defRPr>
      </a:lvl5pPr>
      <a:lvl6pPr marL="457200" algn="l" rtl="0" fontAlgn="base">
        <a:lnSpc>
          <a:spcPct val="90000"/>
        </a:lnSpc>
        <a:spcBef>
          <a:spcPct val="0"/>
        </a:spcBef>
        <a:spcAft>
          <a:spcPct val="0"/>
        </a:spcAft>
        <a:defRPr sz="4400">
          <a:solidFill>
            <a:schemeClr val="tx1"/>
          </a:solidFill>
          <a:latin typeface="等线 Light"/>
        </a:defRPr>
      </a:lvl6pPr>
      <a:lvl7pPr marL="914400" algn="l" rtl="0" fontAlgn="base">
        <a:lnSpc>
          <a:spcPct val="90000"/>
        </a:lnSpc>
        <a:spcBef>
          <a:spcPct val="0"/>
        </a:spcBef>
        <a:spcAft>
          <a:spcPct val="0"/>
        </a:spcAft>
        <a:defRPr sz="4400">
          <a:solidFill>
            <a:schemeClr val="tx1"/>
          </a:solidFill>
          <a:latin typeface="等线 Light"/>
        </a:defRPr>
      </a:lvl7pPr>
      <a:lvl8pPr marL="1371600" algn="l" rtl="0" fontAlgn="base">
        <a:lnSpc>
          <a:spcPct val="90000"/>
        </a:lnSpc>
        <a:spcBef>
          <a:spcPct val="0"/>
        </a:spcBef>
        <a:spcAft>
          <a:spcPct val="0"/>
        </a:spcAft>
        <a:defRPr sz="4400">
          <a:solidFill>
            <a:schemeClr val="tx1"/>
          </a:solidFill>
          <a:latin typeface="等线 Light"/>
        </a:defRPr>
      </a:lvl8pPr>
      <a:lvl9pPr marL="1828800" algn="l" rtl="0" fontAlgn="base">
        <a:lnSpc>
          <a:spcPct val="90000"/>
        </a:lnSpc>
        <a:spcBef>
          <a:spcPct val="0"/>
        </a:spcBef>
        <a:spcAft>
          <a:spcPct val="0"/>
        </a:spcAft>
        <a:defRPr sz="4400">
          <a:solidFill>
            <a:schemeClr val="tx1"/>
          </a:solidFill>
          <a:latin typeface="等线 Light"/>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9.xml"/><Relationship Id="rId7" Type="http://schemas.openxmlformats.org/officeDocument/2006/relationships/image" Target="../media/image18.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3.xml"/><Relationship Id="rId7" Type="http://schemas.openxmlformats.org/officeDocument/2006/relationships/image" Target="../media/image1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6.xml"/><Relationship Id="rId7" Type="http://schemas.openxmlformats.org/officeDocument/2006/relationships/image" Target="../media/image1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ctrTitle"/>
          </p:nvPr>
        </p:nvSpPr>
        <p:spPr/>
        <p:txBody>
          <a:bodyPr/>
          <a:lstStyle/>
          <a:p>
            <a:pPr eaLnBrk="1" hangingPunct="1"/>
            <a:r>
              <a:rPr lang="en-US" smtClean="0"/>
              <a:t>T</a:t>
            </a:r>
          </a:p>
        </p:txBody>
      </p:sp>
      <p:sp>
        <p:nvSpPr>
          <p:cNvPr id="33795" name="Subtitle 2"/>
          <p:cNvSpPr>
            <a:spLocks noGrp="1"/>
          </p:cNvSpPr>
          <p:nvPr>
            <p:ph type="subTitle" idx="1"/>
          </p:nvPr>
        </p:nvSpPr>
        <p:spPr/>
        <p:txBody>
          <a:bodyPr/>
          <a:lstStyle/>
          <a:p>
            <a:pPr eaLnBrk="1" hangingPunct="1"/>
            <a:endParaRPr lang="vi-VN" smtClean="0">
              <a:latin typeface="等线"/>
            </a:endParaRPr>
          </a:p>
        </p:txBody>
      </p:sp>
      <p:pic>
        <p:nvPicPr>
          <p:cNvPr id="3379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 y="-36513"/>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36513"/>
            <a:ext cx="1090613"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Box 5"/>
          <p:cNvSpPr txBox="1">
            <a:spLocks noChangeArrowheads="1"/>
          </p:cNvSpPr>
          <p:nvPr/>
        </p:nvSpPr>
        <p:spPr bwMode="auto">
          <a:xfrm>
            <a:off x="-31750" y="215900"/>
            <a:ext cx="12176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sz="2800" b="1">
                <a:solidFill>
                  <a:srgbClr val="548235"/>
                </a:solidFill>
                <a:latin typeface="Times New Roman" pitchFamily="18" charset="0"/>
                <a:cs typeface="Times New Roman" pitchFamily="18" charset="0"/>
              </a:rPr>
              <a:t>TRƯỜNG TIỂU HỌC PHÚC LỢI</a:t>
            </a:r>
            <a:endParaRPr lang="vi-VN" sz="2800" b="1">
              <a:solidFill>
                <a:srgbClr val="548235"/>
              </a:solidFill>
              <a:latin typeface="Times New Roman" pitchFamily="18" charset="0"/>
              <a:cs typeface="Times New Roman" pitchFamily="18" charset="0"/>
            </a:endParaRPr>
          </a:p>
        </p:txBody>
      </p:sp>
      <p:sp>
        <p:nvSpPr>
          <p:cNvPr id="7" name="TextBox 6">
            <a:extLst>
              <a:ext uri="{FF2B5EF4-FFF2-40B4-BE49-F238E27FC236}"/>
            </a:extLst>
          </p:cNvPr>
          <p:cNvSpPr txBox="1"/>
          <p:nvPr/>
        </p:nvSpPr>
        <p:spPr>
          <a:xfrm>
            <a:off x="3905250" y="1030288"/>
            <a:ext cx="4662488" cy="715962"/>
          </a:xfrm>
          <a:prstGeom prst="rect">
            <a:avLst/>
          </a:prstGeom>
          <a:noFill/>
        </p:spPr>
        <p:txBody>
          <a:bodyPr>
            <a:spAutoFit/>
          </a:bodyPr>
          <a:lstStyle/>
          <a:p>
            <a:pPr algn="ctr">
              <a:defRPr/>
            </a:pPr>
            <a:r>
              <a:rPr lang="en-US" sz="4000" b="1" spc="-113">
                <a:solidFill>
                  <a:srgbClr val="135E98"/>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rPr>
              <a:t>TUẦN </a:t>
            </a:r>
            <a:r>
              <a:rPr lang="en-US" sz="4000" b="1" spc="-113" smtClean="0">
                <a:solidFill>
                  <a:srgbClr val="135E98"/>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rPr>
              <a:t>6</a:t>
            </a:r>
            <a:endParaRPr lang="en-US" sz="4000" b="1" spc="-113" dirty="0">
              <a:solidFill>
                <a:srgbClr val="135E98"/>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endParaRPr>
          </a:p>
        </p:txBody>
      </p:sp>
      <p:sp>
        <p:nvSpPr>
          <p:cNvPr id="33800" name="TextBox 9"/>
          <p:cNvSpPr txBox="1">
            <a:spLocks noChangeArrowheads="1"/>
          </p:cNvSpPr>
          <p:nvPr/>
        </p:nvSpPr>
        <p:spPr bwMode="auto">
          <a:xfrm>
            <a:off x="0" y="1876425"/>
            <a:ext cx="12192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sz="4000" b="1">
                <a:solidFill>
                  <a:srgbClr val="002060"/>
                </a:solidFill>
                <a:latin typeface="Times New Roman" pitchFamily="18" charset="0"/>
                <a:cs typeface="Times New Roman" pitchFamily="18" charset="0"/>
              </a:rPr>
              <a:t>BÀI </a:t>
            </a:r>
            <a:r>
              <a:rPr lang="en-US" sz="4000" b="1" smtClean="0">
                <a:solidFill>
                  <a:srgbClr val="002060"/>
                </a:solidFill>
                <a:latin typeface="Times New Roman" pitchFamily="18" charset="0"/>
                <a:cs typeface="Times New Roman" pitchFamily="18" charset="0"/>
              </a:rPr>
              <a:t>12: </a:t>
            </a:r>
            <a:r>
              <a:rPr lang="en-US" sz="4000" b="1">
                <a:solidFill>
                  <a:srgbClr val="002060"/>
                </a:solidFill>
                <a:latin typeface="Times New Roman" pitchFamily="18" charset="0"/>
                <a:cs typeface="Times New Roman" pitchFamily="18" charset="0"/>
              </a:rPr>
              <a:t>LUYỆN  </a:t>
            </a:r>
            <a:r>
              <a:rPr lang="en-US" sz="4000" b="1">
                <a:solidFill>
                  <a:srgbClr val="002060"/>
                </a:solidFill>
                <a:latin typeface="Times New Roman" pitchFamily="18" charset="0"/>
                <a:cs typeface="Times New Roman" pitchFamily="18" charset="0"/>
              </a:rPr>
              <a:t>TẬP </a:t>
            </a:r>
            <a:r>
              <a:rPr lang="en-US" sz="4000" b="1" smtClean="0">
                <a:solidFill>
                  <a:srgbClr val="002060"/>
                </a:solidFill>
                <a:latin typeface="Times New Roman" pitchFamily="18" charset="0"/>
                <a:cs typeface="Times New Roman" pitchFamily="18" charset="0"/>
              </a:rPr>
              <a:t>2</a:t>
            </a:r>
            <a:endParaRPr lang="en-US" sz="4000" b="1">
              <a:solidFill>
                <a:srgbClr val="002060"/>
              </a:solidFill>
              <a:latin typeface="Times New Roman" pitchFamily="18" charset="0"/>
              <a:cs typeface="Times New Roman" pitchFamily="18" charset="0"/>
            </a:endParaRPr>
          </a:p>
          <a:p>
            <a:pPr fontAlgn="base">
              <a:spcBef>
                <a:spcPct val="0"/>
              </a:spcBef>
              <a:spcAft>
                <a:spcPct val="0"/>
              </a:spcAft>
            </a:pPr>
            <a:r>
              <a:rPr lang="en-US" sz="4000" b="1">
                <a:solidFill>
                  <a:srgbClr val="FF0000"/>
                </a:solidFill>
                <a:latin typeface="Times New Roman" pitchFamily="18" charset="0"/>
                <a:cs typeface="Times New Roman" pitchFamily="18" charset="0"/>
              </a:rPr>
              <a:t> </a:t>
            </a:r>
            <a:r>
              <a:rPr lang="en-US" sz="4000" b="1" smtClean="0">
                <a:solidFill>
                  <a:srgbClr val="FF0000"/>
                </a:solidFill>
                <a:latin typeface="Times New Roman" pitchFamily="18" charset="0"/>
                <a:cs typeface="Times New Roman" pitchFamily="18" charset="0"/>
              </a:rPr>
              <a:t>ĐIỀN THÔNG TIN VÀO MẪU ĐƠN XIN VÀO ĐỘI</a:t>
            </a:r>
            <a:endParaRPr lang="en-US" sz="40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85014686"/>
      </p:ext>
    </p:extLst>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xmlns=""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xmlns=""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xmlns=""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75143" y="4303459"/>
            <a:ext cx="1440797" cy="2622120"/>
          </a:xfrm>
          <a:prstGeom prst="rect">
            <a:avLst/>
          </a:prstGeom>
        </p:spPr>
      </p:pic>
      <p:pic>
        <p:nvPicPr>
          <p:cNvPr id="23" name="Picture 22" descr="Shape, square&#10;&#10;Description automatically generated">
            <a:extLst>
              <a:ext uri="{FF2B5EF4-FFF2-40B4-BE49-F238E27FC236}">
                <a16:creationId xmlns:a16="http://schemas.microsoft.com/office/drawing/2014/main" xmlns="" id="{4561A4F2-BA0A-4751-88A0-5115F19B647F}"/>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115607" y="1445926"/>
            <a:ext cx="10001250" cy="4873562"/>
          </a:xfrm>
          <a:prstGeom prst="rect">
            <a:avLst/>
          </a:prstGeom>
        </p:spPr>
      </p:pic>
      <p:grpSp>
        <p:nvGrpSpPr>
          <p:cNvPr id="29" name="Group 28">
            <a:extLst>
              <a:ext uri="{FF2B5EF4-FFF2-40B4-BE49-F238E27FC236}">
                <a16:creationId xmlns:a16="http://schemas.microsoft.com/office/drawing/2014/main" xmlns="" id="{9D1492B2-B7D7-441F-8617-F24BA53DE614}"/>
              </a:ext>
            </a:extLst>
          </p:cNvPr>
          <p:cNvGrpSpPr/>
          <p:nvPr/>
        </p:nvGrpSpPr>
        <p:grpSpPr>
          <a:xfrm>
            <a:off x="3190433" y="1617166"/>
            <a:ext cx="8877264" cy="1077218"/>
            <a:chOff x="7307858" y="2260282"/>
            <a:chExt cx="4667401" cy="1077218"/>
          </a:xfrm>
        </p:grpSpPr>
        <p:sp>
          <p:nvSpPr>
            <p:cNvPr id="30" name="Freeform 48">
              <a:extLst>
                <a:ext uri="{FF2B5EF4-FFF2-40B4-BE49-F238E27FC236}">
                  <a16:creationId xmlns:a16="http://schemas.microsoft.com/office/drawing/2014/main" xmlns="" id="{1835B660-2510-4217-B3D5-76DDB8A3514D}"/>
                </a:ext>
              </a:extLst>
            </p:cNvPr>
            <p:cNvSpPr>
              <a:spLocks/>
            </p:cNvSpPr>
            <p:nvPr>
              <p:custDataLst>
                <p:tags r:id="rId3"/>
              </p:custDataLst>
            </p:nvPr>
          </p:nvSpPr>
          <p:spPr bwMode="auto">
            <a:xfrm>
              <a:off x="7307858" y="2298339"/>
              <a:ext cx="414658"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xmlns=""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xmlns="" id="{EDB87086-E41C-4856-8896-01C8823E8229}"/>
                </a:ext>
              </a:extLst>
            </p:cNvPr>
            <p:cNvSpPr txBox="1"/>
            <p:nvPr/>
          </p:nvSpPr>
          <p:spPr>
            <a:xfrm>
              <a:off x="7761010" y="2260282"/>
              <a:ext cx="421240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để xin vào Đội Thiếu niên tiền phong Hồ Chí Minh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xmlns="" id="{DFDF9D12-9E81-4512-9629-0EF5B0BCAA26}"/>
              </a:ext>
            </a:extLst>
          </p:cNvPr>
          <p:cNvGrpSpPr/>
          <p:nvPr/>
        </p:nvGrpSpPr>
        <p:grpSpPr>
          <a:xfrm>
            <a:off x="3280636" y="2920766"/>
            <a:ext cx="8695053" cy="1606256"/>
            <a:chOff x="7110680" y="3429000"/>
            <a:chExt cx="8357894" cy="1606256"/>
          </a:xfrm>
        </p:grpSpPr>
        <p:sp>
          <p:nvSpPr>
            <p:cNvPr id="38" name="Freeform: Shape 37">
              <a:extLst>
                <a:ext uri="{FF2B5EF4-FFF2-40B4-BE49-F238E27FC236}">
                  <a16:creationId xmlns:a16="http://schemas.microsoft.com/office/drawing/2014/main" xmlns="" id="{841DAFFE-D17A-42E9-95DF-707FD4743028}"/>
                </a:ext>
              </a:extLst>
            </p:cNvPr>
            <p:cNvSpPr/>
            <p:nvPr/>
          </p:nvSpPr>
          <p:spPr>
            <a:xfrm>
              <a:off x="7812958" y="3452037"/>
              <a:ext cx="7655616" cy="156471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xmlns="" id="{45AECE98-4D8E-458A-9882-F459C2602D23}"/>
                </a:ext>
              </a:extLst>
            </p:cNvPr>
            <p:cNvSpPr txBox="1"/>
            <p:nvPr/>
          </p:nvSpPr>
          <p:spPr>
            <a:xfrm>
              <a:off x="7905240" y="3465596"/>
              <a:ext cx="72666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Đơn trên được gửi cho Ban phụ trách Đội trường Tiểu học Nguyễn Thái Học và Ban chỉ huy Liên đội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xmlns="" id="{8E313576-5253-4F01-BBB9-58705442A735}"/>
                </a:ext>
              </a:extLst>
            </p:cNvPr>
            <p:cNvSpPr>
              <a:spLocks/>
            </p:cNvSpPr>
            <p:nvPr>
              <p:custDataLst>
                <p:tags r:id="rId2"/>
              </p:custDataLst>
            </p:nvPr>
          </p:nvSpPr>
          <p:spPr bwMode="auto">
            <a:xfrm>
              <a:off x="7110680" y="3429000"/>
              <a:ext cx="586171" cy="56741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xmlns="" id="{A61EC823-A07D-44AA-8DE3-9FE08E084D4D}"/>
              </a:ext>
            </a:extLst>
          </p:cNvPr>
          <p:cNvGrpSpPr/>
          <p:nvPr/>
        </p:nvGrpSpPr>
        <p:grpSpPr>
          <a:xfrm>
            <a:off x="3169176" y="4576177"/>
            <a:ext cx="8718023" cy="1569660"/>
            <a:chOff x="7383843" y="4938524"/>
            <a:chExt cx="4499133" cy="1569660"/>
          </a:xfrm>
        </p:grpSpPr>
        <p:sp>
          <p:nvSpPr>
            <p:cNvPr id="42" name="Freeform: Shape 41">
              <a:extLst>
                <a:ext uri="{FF2B5EF4-FFF2-40B4-BE49-F238E27FC236}">
                  <a16:creationId xmlns:a16="http://schemas.microsoft.com/office/drawing/2014/main" xmlns="" id="{9CA514C1-9F3D-491B-AF2F-129A75E675C0}"/>
                </a:ext>
              </a:extLst>
            </p:cNvPr>
            <p:cNvSpPr/>
            <p:nvPr/>
          </p:nvSpPr>
          <p:spPr>
            <a:xfrm>
              <a:off x="7812957" y="4957025"/>
              <a:ext cx="4070019" cy="140969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xmlns="" id="{AB9D989F-F23F-417D-9CEC-412295C9C8F1}"/>
                </a:ext>
              </a:extLst>
            </p:cNvPr>
            <p:cNvSpPr txBox="1"/>
            <p:nvPr/>
          </p:nvSpPr>
          <p:spPr>
            <a:xfrm>
              <a:off x="7820132" y="4938524"/>
              <a:ext cx="3915621" cy="1569660"/>
            </a:xfrm>
            <a:prstGeom prst="rect">
              <a:avLst/>
            </a:prstGeom>
            <a:noFill/>
          </p:spPr>
          <p:txBody>
            <a:bodyPr wrap="square" rtlCol="0">
              <a:spAutoFit/>
            </a:bodyPr>
            <a:lstStyle/>
            <a:p>
              <a:pPr algn="just"/>
              <a:r>
                <a:rPr lang="vi-VN" sz="3200" b="0" i="0" smtClean="0">
                  <a:solidFill>
                    <a:srgbClr val="000000"/>
                  </a:solidFill>
                  <a:effectLst/>
                  <a:latin typeface="OpenSans"/>
                </a:rPr>
                <a:t>Người </a:t>
              </a:r>
              <a:r>
                <a:rPr lang="vi-VN" sz="3200" b="0" i="0" dirty="0">
                  <a:solidFill>
                    <a:srgbClr val="000000"/>
                  </a:solidFill>
                  <a:effectLst/>
                  <a:latin typeface="OpenSans"/>
                </a:rPr>
                <a:t>viết đơn đã hứa 3 điều:</a:t>
              </a:r>
              <a:r>
                <a:rPr lang="en-US" sz="3200" b="0" i="0" dirty="0">
                  <a:solidFill>
                    <a:srgbClr val="000000"/>
                  </a:solidFill>
                  <a:effectLst/>
                  <a:latin typeface="OpenSans"/>
                </a:rPr>
                <a:t> </a:t>
              </a:r>
              <a:r>
                <a:rPr lang="vi-VN" sz="3200" b="0" i="0" dirty="0">
                  <a:solidFill>
                    <a:srgbClr val="000000"/>
                  </a:solidFill>
                  <a:effectLst/>
                  <a:latin typeface="OpenSans"/>
                </a:rPr>
                <a:t>Thực hiện 5 điều Bác Hồ dạy</a:t>
              </a:r>
              <a:r>
                <a:rPr lang="en-US" sz="3200" b="0" i="0" dirty="0">
                  <a:solidFill>
                    <a:srgbClr val="000000"/>
                  </a:solidFill>
                  <a:effectLst/>
                  <a:latin typeface="OpenSans"/>
                </a:rPr>
                <a:t>, </a:t>
              </a:r>
              <a:r>
                <a:rPr lang="vi-VN" sz="3200" b="0" i="0" dirty="0">
                  <a:solidFill>
                    <a:srgbClr val="000000"/>
                  </a:solidFill>
                  <a:effectLst/>
                  <a:latin typeface="OpenSans"/>
                </a:rPr>
                <a:t>Tuân theo Điều lệ Đội</a:t>
              </a:r>
              <a:r>
                <a:rPr lang="en-US" sz="3200" b="0" i="0" dirty="0">
                  <a:solidFill>
                    <a:srgbClr val="000000"/>
                  </a:solidFill>
                  <a:effectLst/>
                  <a:latin typeface="OpenSans"/>
                </a:rPr>
                <a:t>, </a:t>
              </a:r>
              <a:r>
                <a:rPr lang="vi-VN" sz="3200" b="0" i="0" dirty="0">
                  <a:solidFill>
                    <a:srgbClr val="000000"/>
                  </a:solidFill>
                  <a:effectLst/>
                  <a:latin typeface="OpenSans"/>
                </a:rPr>
                <a:t>Giữ gìn danh dự Đội</a:t>
              </a:r>
            </a:p>
          </p:txBody>
        </p:sp>
        <p:sp>
          <p:nvSpPr>
            <p:cNvPr id="44" name="Freeform 48">
              <a:extLst>
                <a:ext uri="{FF2B5EF4-FFF2-40B4-BE49-F238E27FC236}">
                  <a16:creationId xmlns:a16="http://schemas.microsoft.com/office/drawing/2014/main" xmlns="" id="{683A26F3-F595-4585-B5F4-16E443024AE5}"/>
                </a:ext>
              </a:extLst>
            </p:cNvPr>
            <p:cNvSpPr>
              <a:spLocks/>
            </p:cNvSpPr>
            <p:nvPr>
              <p:custDataLst>
                <p:tags r:id="rId1"/>
              </p:custDataLst>
            </p:nvPr>
          </p:nvSpPr>
          <p:spPr bwMode="auto">
            <a:xfrm>
              <a:off x="7383843" y="5088735"/>
              <a:ext cx="310441"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1454483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xmlns=""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xmlns=""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186813" y="1066999"/>
            <a:ext cx="3984590" cy="4071467"/>
          </a:xfrm>
          <a:prstGeom prst="rect">
            <a:avLst/>
          </a:prstGeom>
        </p:spPr>
      </p:pic>
      <p:grpSp>
        <p:nvGrpSpPr>
          <p:cNvPr id="2" name="Group 1">
            <a:extLst>
              <a:ext uri="{FF2B5EF4-FFF2-40B4-BE49-F238E27FC236}">
                <a16:creationId xmlns:a16="http://schemas.microsoft.com/office/drawing/2014/main" xmlns="" id="{2E1085FC-EC00-416F-971E-EC64B646AACE}"/>
              </a:ext>
            </a:extLst>
          </p:cNvPr>
          <p:cNvGrpSpPr/>
          <p:nvPr/>
        </p:nvGrpSpPr>
        <p:grpSpPr>
          <a:xfrm>
            <a:off x="4354229" y="2469165"/>
            <a:ext cx="1888049" cy="1888049"/>
            <a:chOff x="5281613" y="2118493"/>
            <a:chExt cx="1888049" cy="1888049"/>
          </a:xfrm>
        </p:grpSpPr>
        <p:sp>
          <p:nvSpPr>
            <p:cNvPr id="4" name="椭圆 3">
              <a:extLst>
                <a:ext uri="{FF2B5EF4-FFF2-40B4-BE49-F238E27FC236}">
                  <a16:creationId xmlns:a16="http://schemas.microsoft.com/office/drawing/2014/main" xmlns=""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xmlns=""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02</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xmlns=""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xmlns="" id="{CF2EECDD-3443-49C5-BD36-93AF2A52F2FB}"/>
              </a:ext>
            </a:extLst>
          </p:cNvPr>
          <p:cNvSpPr txBox="1"/>
          <p:nvPr/>
        </p:nvSpPr>
        <p:spPr>
          <a:xfrm>
            <a:off x="6240456" y="2859191"/>
            <a:ext cx="5794232" cy="1323439"/>
          </a:xfrm>
          <a:prstGeom prst="rect">
            <a:avLst/>
          </a:prstGeom>
          <a:noFill/>
        </p:spPr>
        <p:txBody>
          <a:bodyPr wrap="square" rtlCol="0">
            <a:spAutoFit/>
          </a:bodyPr>
          <a:lstStyle/>
          <a:p>
            <a:pPr lvl="0" algn="ctr"/>
            <a:r>
              <a:rPr lang="vi-VN" sz="4000" dirty="0">
                <a:solidFill>
                  <a:srgbClr val="002060"/>
                </a:solidFill>
                <a:latin typeface="Times New Roman" pitchFamily="18" charset="0"/>
                <a:cs typeface="Times New Roman" pitchFamily="18" charset="0"/>
              </a:rPr>
              <a:t>Điền thông tin vào mẫu đơn xin vào Đội</a:t>
            </a:r>
          </a:p>
        </p:txBody>
      </p:sp>
    </p:spTree>
    <p:extLst>
      <p:ext uri="{BB962C8B-B14F-4D97-AF65-F5344CB8AC3E}">
        <p14:creationId xmlns:p14="http://schemas.microsoft.com/office/powerpoint/2010/main" val="37739367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7B6EEE8-E225-4C9D-9DD8-B4DB5EED2B5C}"/>
              </a:ext>
            </a:extLst>
          </p:cNvPr>
          <p:cNvSpPr/>
          <p:nvPr/>
        </p:nvSpPr>
        <p:spPr>
          <a:xfrm>
            <a:off x="1019175" y="409575"/>
            <a:ext cx="10153650" cy="6172200"/>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xmlns="" id="{21F05EB8-34FD-4861-8600-1F1661C718A1}"/>
              </a:ext>
            </a:extLst>
          </p:cNvPr>
          <p:cNvSpPr txBox="1"/>
          <p:nvPr/>
        </p:nvSpPr>
        <p:spPr>
          <a:xfrm>
            <a:off x="1390650" y="446782"/>
            <a:ext cx="9782175" cy="6001643"/>
          </a:xfrm>
          <a:prstGeom prst="rect">
            <a:avLst/>
          </a:prstGeom>
          <a:noFill/>
        </p:spPr>
        <p:txBody>
          <a:bodyPr wrap="square" rtlCol="0">
            <a:spAutoFit/>
          </a:bodyPr>
          <a:lstStyle/>
          <a:p>
            <a:pPr algn="ctr"/>
            <a:r>
              <a:rPr lang="vi-VN" sz="2400" b="1" dirty="0">
                <a:latin typeface="Arial-Rounded" panose="020B0500000000000000" pitchFamily="34" charset="0"/>
                <a:ea typeface="Arial-Rounded" panose="020B0500000000000000" pitchFamily="34" charset="0"/>
                <a:cs typeface="Arial-Rounded" panose="020B0500000000000000" pitchFamily="34" charset="0"/>
              </a:rPr>
              <a:t>ĐỘI THIẾU NIÊN TIỀN PHONG HỒ CHÍ MINH</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 ngày … tháng … năm …</a:t>
            </a:r>
          </a:p>
          <a:p>
            <a:pPr algn="ctr"/>
            <a:r>
              <a:rPr lang="vi-VN" sz="2400" b="1" dirty="0">
                <a:latin typeface="Arial-Rounded" panose="020B0500000000000000" pitchFamily="34" charset="0"/>
                <a:ea typeface="Arial-Rounded" panose="020B0500000000000000" pitchFamily="34" charset="0"/>
                <a:cs typeface="Arial-Rounded" panose="020B0500000000000000" pitchFamily="34" charset="0"/>
              </a:rPr>
              <a:t>ĐƠN XIN VÀO ĐỘI</a:t>
            </a:r>
          </a:p>
          <a:p>
            <a:r>
              <a:rPr lang="vi-VN" sz="2400" dirty="0">
                <a:latin typeface="Arial-Rounded" panose="020B0500000000000000" pitchFamily="34" charset="0"/>
                <a:ea typeface="Arial-Rounded" panose="020B0500000000000000" pitchFamily="34" charset="0"/>
                <a:cs typeface="Arial-Rounded" panose="020B0500000000000000" pitchFamily="34" charset="0"/>
              </a:rPr>
              <a:t>Kính gửi: - Ban phụ trách Đội Trường tiểu học …………</a:t>
            </a:r>
          </a:p>
          <a:p>
            <a:r>
              <a:rPr lang="vi-VN" sz="2400" dirty="0">
                <a:latin typeface="Arial-Rounded" panose="020B0500000000000000" pitchFamily="34" charset="0"/>
                <a:ea typeface="Arial-Rounded" panose="020B0500000000000000" pitchFamily="34" charset="0"/>
                <a:cs typeface="Arial-Rounded" panose="020B0500000000000000" pitchFamily="34" charset="0"/>
              </a:rPr>
              <a:t>                - Ban chỉ huy Liên đội</a:t>
            </a:r>
          </a:p>
          <a:p>
            <a:r>
              <a:rPr lang="vi-VN" sz="2400" dirty="0">
                <a:latin typeface="Arial-Rounded" panose="020B0500000000000000" pitchFamily="34" charset="0"/>
                <a:ea typeface="Arial-Rounded" panose="020B0500000000000000" pitchFamily="34" charset="0"/>
                <a:cs typeface="Arial-Rounded" panose="020B0500000000000000" pitchFamily="34" charset="0"/>
              </a:rPr>
              <a:t>Em tên là:…………………………………….</a:t>
            </a:r>
          </a:p>
          <a:p>
            <a:r>
              <a:rPr lang="vi-VN" sz="2400" dirty="0">
                <a:latin typeface="Arial-Rounded" panose="020B0500000000000000" pitchFamily="34" charset="0"/>
                <a:ea typeface="Arial-Rounded" panose="020B0500000000000000" pitchFamily="34" charset="0"/>
                <a:cs typeface="Arial-Rounded" panose="020B0500000000000000" pitchFamily="34" charset="0"/>
              </a:rPr>
              <a:t>Sinh ngày: …………………………………</a:t>
            </a:r>
          </a:p>
          <a:p>
            <a:r>
              <a:rPr lang="vi-VN" sz="2400" dirty="0">
                <a:latin typeface="Arial-Rounded" panose="020B0500000000000000" pitchFamily="34" charset="0"/>
                <a:ea typeface="Arial-Rounded" panose="020B0500000000000000" pitchFamily="34" charset="0"/>
                <a:cs typeface="Arial-Rounded" panose="020B0500000000000000" pitchFamily="34" charset="0"/>
              </a:rPr>
              <a:t>Học sinh lớp ….. Trường Tiểu học …………………….</a:t>
            </a:r>
          </a:p>
          <a:p>
            <a:r>
              <a:rPr lang="vi-VN" sz="2400" dirty="0">
                <a:latin typeface="Arial-Rounded" panose="020B0500000000000000" pitchFamily="34" charset="0"/>
                <a:ea typeface="Arial-Rounded" panose="020B0500000000000000" pitchFamily="34" charset="0"/>
                <a:cs typeface="Arial-Rounded" panose="020B0500000000000000" pitchFamily="34" charset="0"/>
              </a:rPr>
              <a:t>Sau khi được học Điều lệ và lịch sử Đội Thiếu niên Tiền phong Hồ Chí Minh, em thấy Đội là tổ chức tốt nhất để rèn luyện thiếu niên trở thành những người có ích cho đất nước.</a:t>
            </a:r>
          </a:p>
          <a:p>
            <a:r>
              <a:rPr lang="vi-VN" sz="2400" dirty="0">
                <a:latin typeface="Arial-Rounded" panose="020B0500000000000000" pitchFamily="34" charset="0"/>
                <a:ea typeface="Arial-Rounded" panose="020B0500000000000000" pitchFamily="34" charset="0"/>
                <a:cs typeface="Arial-Rounded" panose="020B0500000000000000" pitchFamily="34" charset="0"/>
              </a:rPr>
              <a:t>Em làm đơn này xin được vào Đội và xin hứa:</a:t>
            </a:r>
          </a:p>
          <a:p>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Người làm đơn</a:t>
            </a:r>
          </a:p>
        </p:txBody>
      </p:sp>
    </p:spTree>
    <p:extLst>
      <p:ext uri="{BB962C8B-B14F-4D97-AF65-F5344CB8AC3E}">
        <p14:creationId xmlns:p14="http://schemas.microsoft.com/office/powerpoint/2010/main" val="392354526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3">
            <a:extLst>
              <a:ext uri="{FF2B5EF4-FFF2-40B4-BE49-F238E27FC236}">
                <a16:creationId xmlns:a16="http://schemas.microsoft.com/office/drawing/2014/main" xmlns="" id="{33EF78A1-142A-428F-B2A8-8D367BB31C1F}"/>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9" name="组合 13">
            <a:extLst>
              <a:ext uri="{FF2B5EF4-FFF2-40B4-BE49-F238E27FC236}">
                <a16:creationId xmlns:a16="http://schemas.microsoft.com/office/drawing/2014/main" xmlns="" id="{3E19FB8B-BF0F-4B03-B9FF-70303CC7B206}"/>
              </a:ext>
            </a:extLst>
          </p:cNvPr>
          <p:cNvGrpSpPr/>
          <p:nvPr/>
        </p:nvGrpSpPr>
        <p:grpSpPr>
          <a:xfrm>
            <a:off x="1606209" y="26509"/>
            <a:ext cx="1975192" cy="4079673"/>
            <a:chOff x="2800181" y="1034057"/>
            <a:chExt cx="2533751" cy="4623180"/>
          </a:xfrm>
        </p:grpSpPr>
        <p:pic>
          <p:nvPicPr>
            <p:cNvPr id="20" name="图片 5">
              <a:extLst>
                <a:ext uri="{FF2B5EF4-FFF2-40B4-BE49-F238E27FC236}">
                  <a16:creationId xmlns:a16="http://schemas.microsoft.com/office/drawing/2014/main" xmlns="" id="{B8B65FA7-77CF-41F1-ACDA-149F8CD140C0}"/>
                </a:ext>
              </a:extLst>
            </p:cNvPr>
            <p:cNvPicPr>
              <a:picLocks noChangeAspect="1"/>
            </p:cNvPicPr>
            <p:nvPr/>
          </p:nvPicPr>
          <p:blipFill rotWithShape="1">
            <a:blip r:embed="rId5">
              <a:extLst>
                <a:ext uri="{28A0092B-C50C-407E-A947-70E740481C1C}">
                  <a14:useLocalDpi xmlns:a14="http://schemas.microsoft.com/office/drawing/2010/main" val="0"/>
                </a:ext>
              </a:extLst>
            </a:blip>
            <a:srcRect l="20592" t="55938" r="70197" b="25963"/>
            <a:stretch/>
          </p:blipFill>
          <p:spPr>
            <a:xfrm>
              <a:off x="2800181" y="1034057"/>
              <a:ext cx="1137921" cy="1239520"/>
            </a:xfrm>
            <a:prstGeom prst="rect">
              <a:avLst/>
            </a:prstGeom>
          </p:spPr>
        </p:pic>
        <p:grpSp>
          <p:nvGrpSpPr>
            <p:cNvPr id="21" name="组合 1">
              <a:extLst>
                <a:ext uri="{FF2B5EF4-FFF2-40B4-BE49-F238E27FC236}">
                  <a16:creationId xmlns:a16="http://schemas.microsoft.com/office/drawing/2014/main" xmlns="" id="{02A85CC5-DA0F-4749-82CD-3C15063650A7}"/>
                </a:ext>
              </a:extLst>
            </p:cNvPr>
            <p:cNvGrpSpPr/>
            <p:nvPr/>
          </p:nvGrpSpPr>
          <p:grpSpPr>
            <a:xfrm>
              <a:off x="2800181" y="2332687"/>
              <a:ext cx="2533751" cy="3324550"/>
              <a:chOff x="3393948" y="2439564"/>
              <a:chExt cx="2533751" cy="3324550"/>
            </a:xfrm>
          </p:grpSpPr>
          <p:sp>
            <p:nvSpPr>
              <p:cNvPr id="22" name="MH_Number">
                <a:extLst>
                  <a:ext uri="{FF2B5EF4-FFF2-40B4-BE49-F238E27FC236}">
                    <a16:creationId xmlns:a16="http://schemas.microsoft.com/office/drawing/2014/main" xmlns="" id="{81972446-8E4F-4188-8385-947ACB47EB70}"/>
                  </a:ext>
                </a:extLst>
              </p:cNvPr>
              <p:cNvSpPr/>
              <p:nvPr>
                <p:custDataLst>
                  <p:tags r:id="rId1"/>
                </p:custDataLst>
              </p:nvPr>
            </p:nvSpPr>
            <p:spPr>
              <a:xfrm>
                <a:off x="3393948" y="4388066"/>
                <a:ext cx="2533751" cy="1376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defRPr/>
                </a:pPr>
                <a:r>
                  <a:rPr lang="vi-VN"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Trình tự</a:t>
                </a:r>
                <a:endParaRPr lang="en-US"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algn="ctr">
                  <a:defRPr/>
                </a:pPr>
                <a:r>
                  <a:rPr lang="vi-VN"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v</a:t>
                </a:r>
                <a:r>
                  <a:rPr lang="en-US" altLang="zh-CN" sz="3600" b="1"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iết</a:t>
                </a:r>
                <a:r>
                  <a:rPr lang="en-US"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 đơn</a:t>
                </a:r>
                <a:endParaRPr lang="zh-CN" altLang="en-US"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3" name="PA_MH_Others_1">
                <a:extLst>
                  <a:ext uri="{FF2B5EF4-FFF2-40B4-BE49-F238E27FC236}">
                    <a16:creationId xmlns:a16="http://schemas.microsoft.com/office/drawing/2014/main" xmlns="" id="{760246F2-5E38-408A-B05E-5230A6CCFB05}"/>
                  </a:ext>
                </a:extLst>
              </p:cNvPr>
              <p:cNvSpPr txBox="1"/>
              <p:nvPr>
                <p:custDataLst>
                  <p:tags r:id="rId2"/>
                </p:custDataLst>
              </p:nvPr>
            </p:nvSpPr>
            <p:spPr>
              <a:xfrm>
                <a:off x="3769537" y="2439564"/>
                <a:ext cx="1836402" cy="490403"/>
              </a:xfrm>
              <a:prstGeom prst="rect">
                <a:avLst/>
              </a:prstGeom>
              <a:noFill/>
            </p:spPr>
            <p:txBody>
              <a:bodyPr wrap="square" lIns="0" tIns="0" rIns="0" bIns="0" rtlCol="0">
                <a:normAutofit/>
              </a:bodyPr>
              <a:lstStyle/>
              <a:p>
                <a:pPr algn="r">
                  <a:defRPr/>
                </a:pPr>
                <a:endParaRPr lang="zh-CN" altLang="en-US" sz="2800" spc="100" dirty="0">
                  <a:solidFill>
                    <a:srgbClr val="85CAD1">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grpSp>
        <p:nvGrpSpPr>
          <p:cNvPr id="24" name="Group 23">
            <a:extLst>
              <a:ext uri="{FF2B5EF4-FFF2-40B4-BE49-F238E27FC236}">
                <a16:creationId xmlns:a16="http://schemas.microsoft.com/office/drawing/2014/main" xmlns="" id="{6516790A-58FF-41EF-AAF6-C3EBCB915058}"/>
              </a:ext>
            </a:extLst>
          </p:cNvPr>
          <p:cNvGrpSpPr/>
          <p:nvPr/>
        </p:nvGrpSpPr>
        <p:grpSpPr>
          <a:xfrm>
            <a:off x="4090068" y="838205"/>
            <a:ext cx="1330349" cy="783238"/>
            <a:chOff x="2957683" y="351713"/>
            <a:chExt cx="2806762" cy="987393"/>
          </a:xfrm>
          <a:scene3d>
            <a:camera prst="orthographicFront"/>
            <a:lightRig rig="flat" dir="t"/>
          </a:scene3d>
        </p:grpSpPr>
        <p:sp>
          <p:nvSpPr>
            <p:cNvPr id="25" name="Rectangle: Rounded Corners 24">
              <a:extLst>
                <a:ext uri="{FF2B5EF4-FFF2-40B4-BE49-F238E27FC236}">
                  <a16:creationId xmlns:a16="http://schemas.microsoft.com/office/drawing/2014/main" xmlns="" id="{5FCA7906-39FF-4D01-B56C-95AD46CAC7D5}"/>
                </a:ext>
              </a:extLst>
            </p:cNvPr>
            <p:cNvSpPr/>
            <p:nvPr/>
          </p:nvSpPr>
          <p:spPr>
            <a:xfrm>
              <a:off x="2957683" y="351713"/>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6" name="Rectangle: Rounded Corners 4">
              <a:extLst>
                <a:ext uri="{FF2B5EF4-FFF2-40B4-BE49-F238E27FC236}">
                  <a16:creationId xmlns:a16="http://schemas.microsoft.com/office/drawing/2014/main" xmlns="" id="{EA450A43-C2C1-406E-9ABB-0F394FBE2C88}"/>
                </a:ext>
              </a:extLst>
            </p:cNvPr>
            <p:cNvSpPr txBox="1"/>
            <p:nvPr/>
          </p:nvSpPr>
          <p:spPr>
            <a:xfrm>
              <a:off x="2986605" y="380634"/>
              <a:ext cx="2748921" cy="958470"/>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vi-VN"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Phần đầu đơn</a:t>
              </a:r>
              <a:endPar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xmlns="" id="{A659E32B-68D2-4B48-AF91-DE2DEAE7C8A6}"/>
              </a:ext>
            </a:extLst>
          </p:cNvPr>
          <p:cNvGrpSpPr/>
          <p:nvPr/>
        </p:nvGrpSpPr>
        <p:grpSpPr>
          <a:xfrm>
            <a:off x="4484395" y="5266933"/>
            <a:ext cx="1295252" cy="1185590"/>
            <a:chOff x="2930288" y="58295"/>
            <a:chExt cx="2779001" cy="1539839"/>
          </a:xfrm>
          <a:scene3d>
            <a:camera prst="orthographicFront"/>
            <a:lightRig rig="flat" dir="t"/>
          </a:scene3d>
        </p:grpSpPr>
        <p:sp>
          <p:nvSpPr>
            <p:cNvPr id="28" name="Rectangle: Rounded Corners 27">
              <a:extLst>
                <a:ext uri="{FF2B5EF4-FFF2-40B4-BE49-F238E27FC236}">
                  <a16:creationId xmlns:a16="http://schemas.microsoft.com/office/drawing/2014/main" xmlns="" id="{BB688B6C-87EB-4DE8-BC07-E35251D2DA6C}"/>
                </a:ext>
              </a:extLst>
            </p:cNvPr>
            <p:cNvSpPr/>
            <p:nvPr/>
          </p:nvSpPr>
          <p:spPr>
            <a:xfrm>
              <a:off x="2957684" y="351713"/>
              <a:ext cx="2721528" cy="835592"/>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9" name="Rectangle: Rounded Corners 4">
              <a:extLst>
                <a:ext uri="{FF2B5EF4-FFF2-40B4-BE49-F238E27FC236}">
                  <a16:creationId xmlns:a16="http://schemas.microsoft.com/office/drawing/2014/main" xmlns="" id="{BEC05235-446D-48E6-9564-FEB6335007CF}"/>
                </a:ext>
              </a:extLst>
            </p:cNvPr>
            <p:cNvSpPr txBox="1"/>
            <p:nvPr/>
          </p:nvSpPr>
          <p:spPr>
            <a:xfrm>
              <a:off x="2930288" y="58295"/>
              <a:ext cx="2779001" cy="1539839"/>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pPr>
              <a:r>
                <a:rPr lang="vi-VN"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Phần cuối</a:t>
              </a:r>
              <a:r>
                <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đơn</a:t>
              </a:r>
              <a:endPar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0" name="Group 29">
            <a:extLst>
              <a:ext uri="{FF2B5EF4-FFF2-40B4-BE49-F238E27FC236}">
                <a16:creationId xmlns:a16="http://schemas.microsoft.com/office/drawing/2014/main" xmlns="" id="{4DA48EEC-04FA-4B65-B23D-3833876C7DF6}"/>
              </a:ext>
            </a:extLst>
          </p:cNvPr>
          <p:cNvGrpSpPr/>
          <p:nvPr/>
        </p:nvGrpSpPr>
        <p:grpSpPr>
          <a:xfrm>
            <a:off x="4220209" y="2657693"/>
            <a:ext cx="1295252" cy="1375337"/>
            <a:chOff x="3087332" y="982523"/>
            <a:chExt cx="2806762" cy="1159113"/>
          </a:xfrm>
          <a:scene3d>
            <a:camera prst="orthographicFront"/>
            <a:lightRig rig="flat" dir="t"/>
          </a:scene3d>
        </p:grpSpPr>
        <p:sp>
          <p:nvSpPr>
            <p:cNvPr id="31" name="Rectangle: Rounded Corners 30">
              <a:extLst>
                <a:ext uri="{FF2B5EF4-FFF2-40B4-BE49-F238E27FC236}">
                  <a16:creationId xmlns:a16="http://schemas.microsoft.com/office/drawing/2014/main" xmlns="" id="{CE1B9EA2-03F7-4393-A1EB-C5485F2F1F94}"/>
                </a:ext>
              </a:extLst>
            </p:cNvPr>
            <p:cNvSpPr/>
            <p:nvPr/>
          </p:nvSpPr>
          <p:spPr>
            <a:xfrm>
              <a:off x="3087332" y="1120900"/>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32" name="Rectangle: Rounded Corners 4">
              <a:extLst>
                <a:ext uri="{FF2B5EF4-FFF2-40B4-BE49-F238E27FC236}">
                  <a16:creationId xmlns:a16="http://schemas.microsoft.com/office/drawing/2014/main" xmlns="" id="{E161FA23-846A-4E71-92F5-917A6525B11B}"/>
                </a:ext>
              </a:extLst>
            </p:cNvPr>
            <p:cNvSpPr txBox="1"/>
            <p:nvPr/>
          </p:nvSpPr>
          <p:spPr>
            <a:xfrm>
              <a:off x="3329883" y="982523"/>
              <a:ext cx="2428974" cy="1159113"/>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Nội dung chính</a:t>
              </a:r>
            </a:p>
          </p:txBody>
        </p:sp>
      </p:grpSp>
      <p:cxnSp>
        <p:nvCxnSpPr>
          <p:cNvPr id="33" name="Straight Connector 32">
            <a:extLst>
              <a:ext uri="{FF2B5EF4-FFF2-40B4-BE49-F238E27FC236}">
                <a16:creationId xmlns:a16="http://schemas.microsoft.com/office/drawing/2014/main" xmlns="" id="{27D010EA-E8A9-4C6E-9837-544EEA58ED44}"/>
              </a:ext>
            </a:extLst>
          </p:cNvPr>
          <p:cNvCxnSpPr>
            <a:cxnSpLocks/>
            <a:endCxn id="25" idx="1"/>
          </p:cNvCxnSpPr>
          <p:nvPr/>
        </p:nvCxnSpPr>
        <p:spPr>
          <a:xfrm flipV="1">
            <a:off x="3280230" y="1229824"/>
            <a:ext cx="809838" cy="1614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9E93C8D4-207C-4575-8AD4-63BB224586C2}"/>
              </a:ext>
            </a:extLst>
          </p:cNvPr>
          <p:cNvCxnSpPr>
            <a:cxnSpLocks/>
          </p:cNvCxnSpPr>
          <p:nvPr/>
        </p:nvCxnSpPr>
        <p:spPr>
          <a:xfrm>
            <a:off x="3581400" y="3345357"/>
            <a:ext cx="6140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58501A29-BE69-40FE-80E8-06531EC6F418}"/>
              </a:ext>
            </a:extLst>
          </p:cNvPr>
          <p:cNvCxnSpPr>
            <a:cxnSpLocks/>
            <a:endCxn id="29" idx="1"/>
          </p:cNvCxnSpPr>
          <p:nvPr/>
        </p:nvCxnSpPr>
        <p:spPr>
          <a:xfrm>
            <a:off x="3578008" y="3470487"/>
            <a:ext cx="906387" cy="2389241"/>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xmlns="" id="{095E7B69-72AC-4FB7-96E4-209253855C18}"/>
              </a:ext>
            </a:extLst>
          </p:cNvPr>
          <p:cNvSpPr/>
          <p:nvPr/>
        </p:nvSpPr>
        <p:spPr>
          <a:xfrm>
            <a:off x="6611463" y="343162"/>
            <a:ext cx="3755547" cy="49504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Quốc hiệu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ngữ. </a:t>
            </a:r>
          </a:p>
        </p:txBody>
      </p:sp>
      <p:sp>
        <p:nvSpPr>
          <p:cNvPr id="37" name="Rectangle: Rounded Corners 36">
            <a:extLst>
              <a:ext uri="{FF2B5EF4-FFF2-40B4-BE49-F238E27FC236}">
                <a16:creationId xmlns:a16="http://schemas.microsoft.com/office/drawing/2014/main" xmlns="" id="{7E8A2FC7-137B-4C54-8960-01A00471470C}"/>
              </a:ext>
            </a:extLst>
          </p:cNvPr>
          <p:cNvSpPr/>
          <p:nvPr/>
        </p:nvSpPr>
        <p:spPr>
          <a:xfrm>
            <a:off x="6257751" y="2080044"/>
            <a:ext cx="2670243" cy="41942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nhận đơn</a:t>
            </a:r>
          </a:p>
        </p:txBody>
      </p:sp>
      <p:sp>
        <p:nvSpPr>
          <p:cNvPr id="38" name="Rectangle: Rounded Corners 37">
            <a:extLst>
              <a:ext uri="{FF2B5EF4-FFF2-40B4-BE49-F238E27FC236}">
                <a16:creationId xmlns:a16="http://schemas.microsoft.com/office/drawing/2014/main" xmlns="" id="{B0994AED-A3C8-4EC7-80F0-FEE141DEB014}"/>
              </a:ext>
            </a:extLst>
          </p:cNvPr>
          <p:cNvSpPr/>
          <p:nvPr/>
        </p:nvSpPr>
        <p:spPr>
          <a:xfrm>
            <a:off x="6257751" y="2530627"/>
            <a:ext cx="2645056"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làm đơn</a:t>
            </a:r>
          </a:p>
        </p:txBody>
      </p:sp>
      <p:sp>
        <p:nvSpPr>
          <p:cNvPr id="39" name="TextBox 38">
            <a:extLst>
              <a:ext uri="{FF2B5EF4-FFF2-40B4-BE49-F238E27FC236}">
                <a16:creationId xmlns:a16="http://schemas.microsoft.com/office/drawing/2014/main" xmlns="" id="{7397429C-533D-4DC9-B300-385F2F8E065C}"/>
              </a:ext>
            </a:extLst>
          </p:cNvPr>
          <p:cNvSpPr txBox="1"/>
          <p:nvPr/>
        </p:nvSpPr>
        <p:spPr>
          <a:xfrm>
            <a:off x="6463908" y="6136207"/>
            <a:ext cx="1074071" cy="461665"/>
          </a:xfrm>
          <a:prstGeom prst="rect">
            <a:avLst/>
          </a:prstGeom>
          <a:solidFill>
            <a:srgbClr val="FFFF00"/>
          </a:solidFill>
        </p:spPr>
        <p:txBody>
          <a:bodyPr wrap="square" rtlCol="0">
            <a:spAutoFit/>
          </a:bodyPr>
          <a:lstStyle/>
          <a:p>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Ký tên</a:t>
            </a:r>
          </a:p>
        </p:txBody>
      </p:sp>
      <p:sp>
        <p:nvSpPr>
          <p:cNvPr id="40" name="TextBox 39">
            <a:extLst>
              <a:ext uri="{FF2B5EF4-FFF2-40B4-BE49-F238E27FC236}">
                <a16:creationId xmlns:a16="http://schemas.microsoft.com/office/drawing/2014/main" xmlns="" id="{5FFC8CE1-563E-4CC1-B556-E9027EE85897}"/>
              </a:ext>
            </a:extLst>
          </p:cNvPr>
          <p:cNvSpPr txBox="1"/>
          <p:nvPr/>
        </p:nvSpPr>
        <p:spPr>
          <a:xfrm>
            <a:off x="6444444" y="5327497"/>
            <a:ext cx="1734568" cy="461665"/>
          </a:xfrm>
          <a:prstGeom prst="rect">
            <a:avLst/>
          </a:prstGeom>
          <a:solidFill>
            <a:srgbClr val="FFFF00"/>
          </a:solidFill>
        </p:spPr>
        <p:txBody>
          <a:bodyPr wrap="square" rtlCol="0">
            <a:spAutoFit/>
          </a:bodyPr>
          <a:lstStyle/>
          <a:p>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ơn</a:t>
            </a:r>
            <a:endPar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Left Brace 40">
            <a:extLst>
              <a:ext uri="{FF2B5EF4-FFF2-40B4-BE49-F238E27FC236}">
                <a16:creationId xmlns:a16="http://schemas.microsoft.com/office/drawing/2014/main" xmlns="" id="{C467B35F-8070-443F-97F9-88CBE3718AE8}"/>
              </a:ext>
            </a:extLst>
          </p:cNvPr>
          <p:cNvSpPr/>
          <p:nvPr/>
        </p:nvSpPr>
        <p:spPr>
          <a:xfrm>
            <a:off x="5823288" y="5533064"/>
            <a:ext cx="577515" cy="10201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Rectangle: Rounded Corners 41">
            <a:extLst>
              <a:ext uri="{FF2B5EF4-FFF2-40B4-BE49-F238E27FC236}">
                <a16:creationId xmlns:a16="http://schemas.microsoft.com/office/drawing/2014/main" xmlns="" id="{BD432B22-FCF6-4F5B-B43D-CC1D6C0C4817}"/>
              </a:ext>
            </a:extLst>
          </p:cNvPr>
          <p:cNvSpPr/>
          <p:nvPr/>
        </p:nvSpPr>
        <p:spPr>
          <a:xfrm>
            <a:off x="6253671" y="3491173"/>
            <a:ext cx="2620108" cy="36814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 , trường</a:t>
            </a:r>
          </a:p>
        </p:txBody>
      </p:sp>
      <p:sp>
        <p:nvSpPr>
          <p:cNvPr id="43" name="Rectangle: Rounded Corners 42">
            <a:extLst>
              <a:ext uri="{FF2B5EF4-FFF2-40B4-BE49-F238E27FC236}">
                <a16:creationId xmlns:a16="http://schemas.microsoft.com/office/drawing/2014/main" xmlns="" id="{FA214CC1-1687-4B6E-B828-1D301EE2938A}"/>
              </a:ext>
            </a:extLst>
          </p:cNvPr>
          <p:cNvSpPr/>
          <p:nvPr/>
        </p:nvSpPr>
        <p:spPr>
          <a:xfrm>
            <a:off x="6219672" y="3940986"/>
            <a:ext cx="2620108"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Lý do viết đơn</a:t>
            </a:r>
          </a:p>
        </p:txBody>
      </p:sp>
      <p:cxnSp>
        <p:nvCxnSpPr>
          <p:cNvPr id="44" name="Straight Arrow Connector 43">
            <a:extLst>
              <a:ext uri="{FF2B5EF4-FFF2-40B4-BE49-F238E27FC236}">
                <a16:creationId xmlns:a16="http://schemas.microsoft.com/office/drawing/2014/main" xmlns="" id="{00E55FAB-F887-4D3D-A50A-6BF5D7F01F81}"/>
              </a:ext>
            </a:extLst>
          </p:cNvPr>
          <p:cNvCxnSpPr/>
          <p:nvPr/>
        </p:nvCxnSpPr>
        <p:spPr>
          <a:xfrm flipV="1">
            <a:off x="5435848" y="2488513"/>
            <a:ext cx="767165" cy="465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xmlns="" id="{01CCD469-F6EF-4083-974A-3B603FABCE76}"/>
              </a:ext>
            </a:extLst>
          </p:cNvPr>
          <p:cNvCxnSpPr/>
          <p:nvPr/>
        </p:nvCxnSpPr>
        <p:spPr>
          <a:xfrm>
            <a:off x="5517806" y="2936327"/>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BA212AB1-B8C0-431D-B8A2-539AD07A735A}"/>
              </a:ext>
            </a:extLst>
          </p:cNvPr>
          <p:cNvCxnSpPr>
            <a:cxnSpLocks/>
            <a:endCxn id="42" idx="1"/>
          </p:cNvCxnSpPr>
          <p:nvPr/>
        </p:nvCxnSpPr>
        <p:spPr>
          <a:xfrm>
            <a:off x="5449077" y="3190779"/>
            <a:ext cx="804595" cy="484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xmlns="" id="{A4EFBD64-6D35-4736-8303-EA87789AE2B8}"/>
              </a:ext>
            </a:extLst>
          </p:cNvPr>
          <p:cNvCxnSpPr>
            <a:cxnSpLocks/>
            <a:endCxn id="43" idx="1"/>
          </p:cNvCxnSpPr>
          <p:nvPr/>
        </p:nvCxnSpPr>
        <p:spPr>
          <a:xfrm>
            <a:off x="5442188" y="3210249"/>
            <a:ext cx="777485" cy="951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xmlns="" id="{0A860494-5F40-4CFF-A1C8-DA69358CC6BC}"/>
              </a:ext>
            </a:extLst>
          </p:cNvPr>
          <p:cNvGrpSpPr/>
          <p:nvPr/>
        </p:nvGrpSpPr>
        <p:grpSpPr>
          <a:xfrm>
            <a:off x="5463480" y="690063"/>
            <a:ext cx="1385913" cy="1266813"/>
            <a:chOff x="3939477" y="690058"/>
            <a:chExt cx="1385913" cy="1266813"/>
          </a:xfrm>
        </p:grpSpPr>
        <p:sp>
          <p:nvSpPr>
            <p:cNvPr id="50" name="Left Brace 49">
              <a:extLst>
                <a:ext uri="{FF2B5EF4-FFF2-40B4-BE49-F238E27FC236}">
                  <a16:creationId xmlns:a16="http://schemas.microsoft.com/office/drawing/2014/main" xmlns="" id="{E43320A1-B714-4A4B-9BFB-31526E450310}"/>
                </a:ext>
              </a:extLst>
            </p:cNvPr>
            <p:cNvSpPr/>
            <p:nvPr/>
          </p:nvSpPr>
          <p:spPr>
            <a:xfrm>
              <a:off x="3939477" y="690058"/>
              <a:ext cx="1147983" cy="12668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1" name="Straight Connector 50">
              <a:extLst>
                <a:ext uri="{FF2B5EF4-FFF2-40B4-BE49-F238E27FC236}">
                  <a16:creationId xmlns:a16="http://schemas.microsoft.com/office/drawing/2014/main" xmlns="" id="{8CD1C760-E714-4D12-9CFB-69BDF11D5D18}"/>
                </a:ext>
              </a:extLst>
            </p:cNvPr>
            <p:cNvCxnSpPr/>
            <p:nvPr/>
          </p:nvCxnSpPr>
          <p:spPr>
            <a:xfrm>
              <a:off x="4210436" y="1332192"/>
              <a:ext cx="111495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2" name="Rectangle: Rounded Corners 41">
            <a:extLst>
              <a:ext uri="{FF2B5EF4-FFF2-40B4-BE49-F238E27FC236}">
                <a16:creationId xmlns:a16="http://schemas.microsoft.com/office/drawing/2014/main" xmlns="" id="{6E42EEEA-9420-4D3F-8D67-EE885B1D2774}"/>
              </a:ext>
            </a:extLst>
          </p:cNvPr>
          <p:cNvSpPr/>
          <p:nvPr/>
        </p:nvSpPr>
        <p:spPr>
          <a:xfrm>
            <a:off x="6611463" y="934546"/>
            <a:ext cx="4132737" cy="46738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Địa điểm, thời gian viết đơn.</a:t>
            </a:r>
          </a:p>
        </p:txBody>
      </p:sp>
      <p:sp>
        <p:nvSpPr>
          <p:cNvPr id="53" name="Rectangle: Rounded Corners 41">
            <a:extLst>
              <a:ext uri="{FF2B5EF4-FFF2-40B4-BE49-F238E27FC236}">
                <a16:creationId xmlns:a16="http://schemas.microsoft.com/office/drawing/2014/main" xmlns="" id="{010C48EA-F721-4633-AC31-A0B23389C8DD}"/>
              </a:ext>
            </a:extLst>
          </p:cNvPr>
          <p:cNvSpPr/>
          <p:nvPr/>
        </p:nvSpPr>
        <p:spPr>
          <a:xfrm>
            <a:off x="6611463" y="1530503"/>
            <a:ext cx="4132737" cy="3960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Tên lá đơn.</a:t>
            </a:r>
          </a:p>
        </p:txBody>
      </p:sp>
      <p:sp>
        <p:nvSpPr>
          <p:cNvPr id="54" name="Rectangle: Rounded Corners 61">
            <a:extLst>
              <a:ext uri="{FF2B5EF4-FFF2-40B4-BE49-F238E27FC236}">
                <a16:creationId xmlns:a16="http://schemas.microsoft.com/office/drawing/2014/main" xmlns="" id="{D9278ED9-C9A4-41BE-8E1D-8BA08419B01F}"/>
              </a:ext>
            </a:extLst>
          </p:cNvPr>
          <p:cNvSpPr/>
          <p:nvPr/>
        </p:nvSpPr>
        <p:spPr>
          <a:xfrm>
            <a:off x="6295292" y="4469601"/>
            <a:ext cx="1769256"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hứa</a:t>
            </a:r>
          </a:p>
        </p:txBody>
      </p:sp>
      <p:cxnSp>
        <p:nvCxnSpPr>
          <p:cNvPr id="55" name="Straight Arrow Connector 54">
            <a:extLst>
              <a:ext uri="{FF2B5EF4-FFF2-40B4-BE49-F238E27FC236}">
                <a16:creationId xmlns:a16="http://schemas.microsoft.com/office/drawing/2014/main" xmlns="" id="{FFCA618C-1370-480B-A558-BE7679980A1F}"/>
              </a:ext>
            </a:extLst>
          </p:cNvPr>
          <p:cNvCxnSpPr>
            <a:cxnSpLocks/>
          </p:cNvCxnSpPr>
          <p:nvPr/>
        </p:nvCxnSpPr>
        <p:spPr>
          <a:xfrm>
            <a:off x="5505216" y="3328717"/>
            <a:ext cx="752537" cy="1392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xmlns="" id="{B7FE28EE-6186-43D7-8276-502C380E70DD}"/>
              </a:ext>
            </a:extLst>
          </p:cNvPr>
          <p:cNvCxnSpPr/>
          <p:nvPr/>
        </p:nvCxnSpPr>
        <p:spPr>
          <a:xfrm>
            <a:off x="5470845" y="3128658"/>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ectangle: Rounded Corners 47">
            <a:extLst>
              <a:ext uri="{FF2B5EF4-FFF2-40B4-BE49-F238E27FC236}">
                <a16:creationId xmlns:a16="http://schemas.microsoft.com/office/drawing/2014/main" xmlns="" id="{8BADD1A9-2CA1-4B00-8BDB-9BFB8562F00B}"/>
              </a:ext>
            </a:extLst>
          </p:cNvPr>
          <p:cNvSpPr/>
          <p:nvPr/>
        </p:nvSpPr>
        <p:spPr>
          <a:xfrm>
            <a:off x="6253671" y="3045263"/>
            <a:ext cx="2620109"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sinh, giới tính</a:t>
            </a:r>
          </a:p>
        </p:txBody>
      </p:sp>
    </p:spTree>
    <p:extLst>
      <p:ext uri="{BB962C8B-B14F-4D97-AF65-F5344CB8AC3E}">
        <p14:creationId xmlns:p14="http://schemas.microsoft.com/office/powerpoint/2010/main" val="2813027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1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circle(in)">
                                      <p:cBhvr>
                                        <p:cTn id="46" dur="20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barn(inVertical)">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barn(inVertical)">
                                      <p:cBhvr>
                                        <p:cTn id="61" dur="500"/>
                                        <p:tgtEl>
                                          <p:spTgt spid="53"/>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1000"/>
                                        <p:tgtEl>
                                          <p:spTgt spid="44"/>
                                        </p:tgtEl>
                                      </p:cBhvr>
                                    </p:animEffect>
                                    <p:anim calcmode="lin" valueType="num">
                                      <p:cBhvr>
                                        <p:cTn id="67" dur="1000" fill="hold"/>
                                        <p:tgtEl>
                                          <p:spTgt spid="44"/>
                                        </p:tgtEl>
                                        <p:attrNameLst>
                                          <p:attrName>ppt_x</p:attrName>
                                        </p:attrNameLst>
                                      </p:cBhvr>
                                      <p:tavLst>
                                        <p:tav tm="0">
                                          <p:val>
                                            <p:strVal val="#ppt_x"/>
                                          </p:val>
                                        </p:tav>
                                        <p:tav tm="100000">
                                          <p:val>
                                            <p:strVal val="#ppt_x"/>
                                          </p:val>
                                        </p:tav>
                                      </p:tavLst>
                                    </p:anim>
                                    <p:anim calcmode="lin" valueType="num">
                                      <p:cBhvr>
                                        <p:cTn id="6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arn(inVertical)">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barn(inVertical)">
                                      <p:cBhvr>
                                        <p:cTn id="78" dur="500"/>
                                        <p:tgtEl>
                                          <p:spTgt spid="45"/>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barn(inVertical)">
                                      <p:cBhvr>
                                        <p:cTn id="83" dur="5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barn(inVertical)">
                                      <p:cBhvr>
                                        <p:cTn id="88" dur="500"/>
                                        <p:tgtEl>
                                          <p:spTgt spid="56"/>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barn(inVertical)">
                                      <p:cBhvr>
                                        <p:cTn id="93" dur="500"/>
                                        <p:tgtEl>
                                          <p:spTgt spid="57"/>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barn(inVertical)">
                                      <p:cBhvr>
                                        <p:cTn id="98" dur="500"/>
                                        <p:tgtEl>
                                          <p:spTgt spid="46"/>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barn(inVertical)">
                                      <p:cBhvr>
                                        <p:cTn id="103" dur="500"/>
                                        <p:tgtEl>
                                          <p:spTgt spid="42"/>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nodeType="click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barn(inVertical)">
                                      <p:cBhvr>
                                        <p:cTn id="108" dur="500"/>
                                        <p:tgtEl>
                                          <p:spTgt spid="47"/>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barn(inVertical)">
                                      <p:cBhvr>
                                        <p:cTn id="113" dur="500"/>
                                        <p:tgtEl>
                                          <p:spTgt spid="43"/>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nodeType="click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barn(inVertical)">
                                      <p:cBhvr>
                                        <p:cTn id="118" dur="500"/>
                                        <p:tgtEl>
                                          <p:spTgt spid="55"/>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54"/>
                                        </p:tgtEl>
                                        <p:attrNameLst>
                                          <p:attrName>style.visibility</p:attrName>
                                        </p:attrNameLst>
                                      </p:cBhvr>
                                      <p:to>
                                        <p:strVal val="visible"/>
                                      </p:to>
                                    </p:set>
                                    <p:animEffect transition="in" filter="barn(inVertical)">
                                      <p:cBhvr>
                                        <p:cTn id="123" dur="500"/>
                                        <p:tgtEl>
                                          <p:spTgt spid="54"/>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barn(inVertical)">
                                      <p:cBhvr>
                                        <p:cTn id="128" dur="500"/>
                                        <p:tgtEl>
                                          <p:spTgt spid="41"/>
                                        </p:tgtEl>
                                      </p:cBhvr>
                                    </p:animEffec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fade">
                                      <p:cBhvr>
                                        <p:cTn id="133" dur="1000"/>
                                        <p:tgtEl>
                                          <p:spTgt spid="40"/>
                                        </p:tgtEl>
                                      </p:cBhvr>
                                    </p:animEffect>
                                    <p:anim calcmode="lin" valueType="num">
                                      <p:cBhvr>
                                        <p:cTn id="134" dur="1000" fill="hold"/>
                                        <p:tgtEl>
                                          <p:spTgt spid="40"/>
                                        </p:tgtEl>
                                        <p:attrNameLst>
                                          <p:attrName>ppt_x</p:attrName>
                                        </p:attrNameLst>
                                      </p:cBhvr>
                                      <p:tavLst>
                                        <p:tav tm="0">
                                          <p:val>
                                            <p:strVal val="#ppt_x"/>
                                          </p:val>
                                        </p:tav>
                                        <p:tav tm="100000">
                                          <p:val>
                                            <p:strVal val="#ppt_x"/>
                                          </p:val>
                                        </p:tav>
                                      </p:tavLst>
                                    </p:anim>
                                    <p:anim calcmode="lin" valueType="num">
                                      <p:cBhvr>
                                        <p:cTn id="13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fade">
                                      <p:cBhvr>
                                        <p:cTn id="140" dur="1000"/>
                                        <p:tgtEl>
                                          <p:spTgt spid="39"/>
                                        </p:tgtEl>
                                      </p:cBhvr>
                                    </p:animEffect>
                                    <p:anim calcmode="lin" valueType="num">
                                      <p:cBhvr>
                                        <p:cTn id="141" dur="1000" fill="hold"/>
                                        <p:tgtEl>
                                          <p:spTgt spid="39"/>
                                        </p:tgtEl>
                                        <p:attrNameLst>
                                          <p:attrName>ppt_x</p:attrName>
                                        </p:attrNameLst>
                                      </p:cBhvr>
                                      <p:tavLst>
                                        <p:tav tm="0">
                                          <p:val>
                                            <p:strVal val="#ppt_x"/>
                                          </p:val>
                                        </p:tav>
                                        <p:tav tm="100000">
                                          <p:val>
                                            <p:strVal val="#ppt_x"/>
                                          </p:val>
                                        </p:tav>
                                      </p:tavLst>
                                    </p:anim>
                                    <p:anim calcmode="lin" valueType="num">
                                      <p:cBhvr>
                                        <p:cTn id="14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8" grpId="0" animBg="1"/>
      <p:bldP spid="39" grpId="0" animBg="1"/>
      <p:bldP spid="40" grpId="0" animBg="1"/>
      <p:bldP spid="41" grpId="0" animBg="1"/>
      <p:bldP spid="42" grpId="0" animBg="1"/>
      <p:bldP spid="43" grpId="0" animBg="1"/>
      <p:bldP spid="52" grpId="0" animBg="1"/>
      <p:bldP spid="53" grpId="0" animBg="1"/>
      <p:bldP spid="54" grpId="0" animBg="1"/>
      <p:bldP spid="5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rường Tiểu học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Từ lâu em đã mơ ước đứng vào hàng ngũ Đội Thiếu niên Tiền phong 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56381802"/>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a:t>
            </a:r>
            <a:r>
              <a:rPr kumimoji="0" lang="vi-VN"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ngày </a:t>
            </a:r>
            <a:r>
              <a:rPr kumimoji="0" lang="vi-VN" sz="2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vi-VN"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tháng </a:t>
            </a:r>
            <a:r>
              <a:rPr kumimoji="0" lang="vi-VN" sz="2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a:t>
            </a:r>
            <a:r>
              <a:rPr kumimoji="0" lang="vi-VN"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Đội </a:t>
            </a:r>
            <a:r>
              <a:rPr kumimoji="0" lang="vi-VN" sz="2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vi-VN" sz="2200" b="0"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Tiểu học</a:t>
            </a:r>
            <a:r>
              <a:rPr kumimoji="0" lang="vi-VN" sz="2200" b="0"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Phúc Lợi</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a:t>
            </a:r>
            <a:r>
              <a:rPr kumimoji="0" lang="vi-VN"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lớp </a:t>
            </a:r>
            <a:r>
              <a:rPr kumimoji="0" lang="vi-VN" sz="2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3A2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Trường Tiểu </a:t>
            </a:r>
            <a:r>
              <a:rPr kumimoji="0" lang="vi-VN"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học </a:t>
            </a:r>
            <a:r>
              <a:rPr kumimoji="0" lang="vi-VN" sz="2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Phúc</a:t>
            </a:r>
            <a:r>
              <a:rPr kumimoji="0" lang="vi-VN" sz="2200" b="0"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Lợi</a:t>
            </a:r>
          </a:p>
          <a:p>
            <a:pPr marL="0" marR="0" lvl="0" indent="0" algn="l" defTabSz="914400" rtl="0" eaLnBrk="0" fontAlgn="auto" latinLnBrk="0" hangingPunct="0">
              <a:lnSpc>
                <a:spcPct val="100000"/>
              </a:lnSpc>
              <a:spcBef>
                <a:spcPts val="0"/>
              </a:spcBef>
              <a:spcAft>
                <a:spcPts val="0"/>
              </a:spcAft>
              <a:buClrTx/>
              <a:buSzTx/>
              <a:buFontTx/>
              <a:buNone/>
              <a:tabLst/>
              <a:defRPr/>
            </a:pPr>
            <a:r>
              <a:rPr lang="vi-VN" sz="2200">
                <a:solidFill>
                  <a:prstClr val="black"/>
                </a:solidFill>
                <a:latin typeface="Times New Roman" panose="02020603050405020304" pitchFamily="18" charset="0"/>
                <a:cs typeface="Times New Roman" panose="02020603050405020304" pitchFamily="18" charset="0"/>
              </a:rPr>
              <a:t> </a:t>
            </a:r>
            <a:r>
              <a:rPr lang="vi-VN" sz="2200" smtClean="0">
                <a:solidFill>
                  <a:prstClr val="black"/>
                </a:solidFill>
                <a:latin typeface="Times New Roman" panose="02020603050405020304" pitchFamily="18" charset="0"/>
                <a:cs typeface="Times New Roman" panose="02020603050405020304" pitchFamily="18" charset="0"/>
              </a:rPr>
              <a:t>       </a:t>
            </a:r>
            <a:r>
              <a:rPr kumimoji="0" lang="vi-VN" sz="22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Từ </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lâu em đã mơ ước đứng vào hàng ngũ Đội Thiếu niên Tiền phong H</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7999542"/>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4600" y="0"/>
            <a:ext cx="6098850" cy="6858000"/>
          </a:xfrm>
          <a:prstGeom prst="rect">
            <a:avLst/>
          </a:prstGeom>
        </p:spPr>
      </p:pic>
    </p:spTree>
    <p:extLst>
      <p:ext uri="{BB962C8B-B14F-4D97-AF65-F5344CB8AC3E}">
        <p14:creationId xmlns:p14="http://schemas.microsoft.com/office/powerpoint/2010/main" val="3416184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36E3EB29-0D69-4492-AF96-1BE5755344A5}"/>
              </a:ext>
            </a:extLst>
          </p:cNvPr>
          <p:cNvSpPr/>
          <p:nvPr/>
        </p:nvSpPr>
        <p:spPr>
          <a:xfrm>
            <a:off x="0" y="1916886"/>
            <a:ext cx="12192000" cy="433151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片 3">
            <a:extLst>
              <a:ext uri="{FF2B5EF4-FFF2-40B4-BE49-F238E27FC236}">
                <a16:creationId xmlns:a16="http://schemas.microsoft.com/office/drawing/2014/main" xmlns="" id="{6B856570-AB74-4A81-87DA-120711000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33" t="18051" r="8928" b="7488"/>
          <a:stretch/>
        </p:blipFill>
        <p:spPr>
          <a:xfrm>
            <a:off x="7992953" y="-77248"/>
            <a:ext cx="4522434" cy="4331513"/>
          </a:xfrm>
          <a:prstGeom prst="rect">
            <a:avLst/>
          </a:prstGeom>
        </p:spPr>
      </p:pic>
      <p:pic>
        <p:nvPicPr>
          <p:cNvPr id="19" name="Picture 18" descr="Icon&#10;&#10;Description automatically generated">
            <a:extLst>
              <a:ext uri="{FF2B5EF4-FFF2-40B4-BE49-F238E27FC236}">
                <a16:creationId xmlns:a16="http://schemas.microsoft.com/office/drawing/2014/main" xmlns="" id="{9C67621C-B686-4FA3-963B-831228CFEE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a16="http://schemas.microsoft.com/office/drawing/2014/main" xmlns="" id="{B76ABA17-A1B2-4054-BA29-B3F50F138ABC}"/>
              </a:ext>
            </a:extLst>
          </p:cNvPr>
          <p:cNvGrpSpPr/>
          <p:nvPr/>
        </p:nvGrpSpPr>
        <p:grpSpPr>
          <a:xfrm>
            <a:off x="1667093" y="2173858"/>
            <a:ext cx="7560077" cy="1590647"/>
            <a:chOff x="615645" y="178170"/>
            <a:chExt cx="10962855" cy="1632511"/>
          </a:xfrm>
        </p:grpSpPr>
        <p:grpSp>
          <p:nvGrpSpPr>
            <p:cNvPr id="25" name="Group 24">
              <a:extLst>
                <a:ext uri="{FF2B5EF4-FFF2-40B4-BE49-F238E27FC236}">
                  <a16:creationId xmlns:a16="http://schemas.microsoft.com/office/drawing/2014/main" xmlns=""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xmlns=""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a16="http://schemas.microsoft.com/office/drawing/2014/main" xmlns=""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a16="http://schemas.microsoft.com/office/drawing/2014/main" xmlns="" id="{1C8C011D-D857-48F7-BE31-B4A9A8940D4C}"/>
                </a:ext>
              </a:extLst>
            </p:cNvPr>
            <p:cNvSpPr txBox="1"/>
            <p:nvPr/>
          </p:nvSpPr>
          <p:spPr>
            <a:xfrm>
              <a:off x="1032445" y="241784"/>
              <a:ext cx="10546053" cy="1561748"/>
            </a:xfrm>
            <a:prstGeom prst="rect">
              <a:avLst/>
            </a:prstGeom>
            <a:noFill/>
          </p:spPr>
          <p:txBody>
            <a:bodyPr wrap="squar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Về</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nhà</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Đọc</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cho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người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thân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nghe</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mẫu</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đơn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xin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vào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Đội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của</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em</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a:t>
              </a:r>
            </a:p>
          </p:txBody>
        </p:sp>
      </p:grpSp>
      <p:pic>
        <p:nvPicPr>
          <p:cNvPr id="3" name="Picture 2" descr="A picture containing toy, vector graphics&#10;&#10;Description automatically generated">
            <a:extLst>
              <a:ext uri="{FF2B5EF4-FFF2-40B4-BE49-F238E27FC236}">
                <a16:creationId xmlns:a16="http://schemas.microsoft.com/office/drawing/2014/main" xmlns="" id="{C76B33A2-A55E-4ED2-A9A4-6D258EF0AA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spTree>
    <p:extLst>
      <p:ext uri="{BB962C8B-B14F-4D97-AF65-F5344CB8AC3E}">
        <p14:creationId xmlns:p14="http://schemas.microsoft.com/office/powerpoint/2010/main" val="1626542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xmlns=""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xmlns=""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xmlns=""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pic>
        <p:nvPicPr>
          <p:cNvPr id="9" name="Picture 8">
            <a:extLst>
              <a:ext uri="{FF2B5EF4-FFF2-40B4-BE49-F238E27FC236}">
                <a16:creationId xmlns:a16="http://schemas.microsoft.com/office/drawing/2014/main" xmlns="" id="{26ADA9DB-3745-4F83-835D-060A48A1E5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0692" y="2848708"/>
            <a:ext cx="8412999" cy="2262105"/>
          </a:xfrm>
          <a:prstGeom prst="rect">
            <a:avLst/>
          </a:prstGeom>
        </p:spPr>
      </p:pic>
    </p:spTree>
    <p:extLst>
      <p:ext uri="{BB962C8B-B14F-4D97-AF65-F5344CB8AC3E}">
        <p14:creationId xmlns:p14="http://schemas.microsoft.com/office/powerpoint/2010/main" val="4154906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1+#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xmlns=""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xmlns="" id="{354B8AA3-A14B-448F-8201-0D87BA46B8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pic>
        <p:nvPicPr>
          <p:cNvPr id="11" name="图片 38">
            <a:extLst>
              <a:ext uri="{FF2B5EF4-FFF2-40B4-BE49-F238E27FC236}">
                <a16:creationId xmlns:a16="http://schemas.microsoft.com/office/drawing/2014/main" xmlns="" id="{116E6D32-BF73-4EA2-8596-217EBA22C1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pic>
        <p:nvPicPr>
          <p:cNvPr id="3" name="Picture 2">
            <a:extLst>
              <a:ext uri="{FF2B5EF4-FFF2-40B4-BE49-F238E27FC236}">
                <a16:creationId xmlns:a16="http://schemas.microsoft.com/office/drawing/2014/main" xmlns="" id="{BDD3D08A-0CC4-4EDC-82B8-25D785471F62}"/>
              </a:ext>
            </a:extLst>
          </p:cNvPr>
          <p:cNvPicPr>
            <a:picLocks noChangeAspect="1"/>
          </p:cNvPicPr>
          <p:nvPr/>
        </p:nvPicPr>
        <p:blipFill>
          <a:blip r:embed="rId7"/>
          <a:stretch>
            <a:fillRect/>
          </a:stretch>
        </p:blipFill>
        <p:spPr>
          <a:xfrm>
            <a:off x="4903577" y="2425111"/>
            <a:ext cx="6328196" cy="1871634"/>
          </a:xfrm>
          <a:prstGeom prst="rect">
            <a:avLst/>
          </a:prstGeom>
        </p:spPr>
      </p:pic>
      <p:pic>
        <p:nvPicPr>
          <p:cNvPr id="2" name="Autumn-July">
            <a:hlinkClick r:id="" action="ppaction://media"/>
            <a:extLst>
              <a:ext uri="{FF2B5EF4-FFF2-40B4-BE49-F238E27FC236}">
                <a16:creationId xmlns:a16="http://schemas.microsoft.com/office/drawing/2014/main" xmlns="" id="{5CF7DFFA-4F93-49BF-B4BA-306982399F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5245" y="356870"/>
            <a:ext cx="406400" cy="406400"/>
          </a:xfrm>
          <a:prstGeom prst="rect">
            <a:avLst/>
          </a:prstGeom>
        </p:spPr>
      </p:pic>
    </p:spTree>
    <p:extLst>
      <p:ext uri="{BB962C8B-B14F-4D97-AF65-F5344CB8AC3E}">
        <p14:creationId xmlns:p14="http://schemas.microsoft.com/office/powerpoint/2010/main" val="1196949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1" presetClass="mediacall" presetSubtype="0" fill="hold" nodeType="withEffect">
                                  <p:stCondLst>
                                    <p:cond delay="0"/>
                                  </p:stCondLst>
                                  <p:childTnLst>
                                    <p:cmd type="call" cmd="playFrom(0.0)">
                                      <p:cBhvr>
                                        <p:cTn id="2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5">
                <p:cTn id="28"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ột số hiểu biết về Đội Thiếu Niên Tiền Phong Hồ Chí Minh">
            <a:hlinkClick r:id="" action="ppaction://media"/>
            <a:extLst>
              <a:ext uri="{FF2B5EF4-FFF2-40B4-BE49-F238E27FC236}">
                <a16:creationId xmlns:a16="http://schemas.microsoft.com/office/drawing/2014/main" xmlns="" id="{1DD55F2D-01FC-4F7C-9567-662C1BACD5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00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xmlns="" id="{27584F26-81B6-413E-915A-A3CBAE8E59A7}"/>
              </a:ext>
            </a:extLst>
          </p:cNvPr>
          <p:cNvSpPr/>
          <p:nvPr/>
        </p:nvSpPr>
        <p:spPr>
          <a:xfrm>
            <a:off x="-9831" y="4188542"/>
            <a:ext cx="12192000" cy="252197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xmlns="" id="{A82CD2A2-5739-4140-B375-1FF0D03FD8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2925"/>
          <a:stretch/>
        </p:blipFill>
        <p:spPr>
          <a:xfrm>
            <a:off x="91844" y="98322"/>
            <a:ext cx="3221627" cy="3851621"/>
          </a:xfrm>
          <a:prstGeom prst="rect">
            <a:avLst/>
          </a:prstGeom>
        </p:spPr>
      </p:pic>
      <p:pic>
        <p:nvPicPr>
          <p:cNvPr id="11" name="图片 10">
            <a:extLst>
              <a:ext uri="{FF2B5EF4-FFF2-40B4-BE49-F238E27FC236}">
                <a16:creationId xmlns:a16="http://schemas.microsoft.com/office/drawing/2014/main" xmlns=""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sp>
        <p:nvSpPr>
          <p:cNvPr id="9" name="Rounded Rectangle 3">
            <a:extLst>
              <a:ext uri="{FF2B5EF4-FFF2-40B4-BE49-F238E27FC236}">
                <a16:creationId xmlns:a16="http://schemas.microsoft.com/office/drawing/2014/main" xmlns="" id="{5917CBD8-BDF7-42A5-A07A-497F1FAE2B7F}"/>
              </a:ext>
            </a:extLst>
          </p:cNvPr>
          <p:cNvSpPr/>
          <p:nvPr/>
        </p:nvSpPr>
        <p:spPr>
          <a:xfrm>
            <a:off x="5313364" y="1036917"/>
            <a:ext cx="5579718" cy="596339"/>
          </a:xfrm>
          <a:prstGeom prst="roundRect">
            <a:avLst/>
          </a:prstGeom>
          <a:solidFill>
            <a:schemeClr val="lt1">
              <a:alpha val="91000"/>
            </a:schemeClr>
          </a:soli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2022</a:t>
            </a:r>
            <a:endParaRPr kumimoji="0" lang="zh-CN" altLang="en-US"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10" name="Group 9">
            <a:extLst>
              <a:ext uri="{FF2B5EF4-FFF2-40B4-BE49-F238E27FC236}">
                <a16:creationId xmlns:a16="http://schemas.microsoft.com/office/drawing/2014/main" xmlns="" id="{CA1FB374-B4BA-4796-8719-C38A85EC0ED2}"/>
              </a:ext>
            </a:extLst>
          </p:cNvPr>
          <p:cNvGrpSpPr/>
          <p:nvPr/>
        </p:nvGrpSpPr>
        <p:grpSpPr>
          <a:xfrm>
            <a:off x="6240196" y="1913155"/>
            <a:ext cx="3726053" cy="1863025"/>
            <a:chOff x="5878217" y="1066411"/>
            <a:chExt cx="3726053" cy="1863025"/>
          </a:xfrm>
        </p:grpSpPr>
        <p:pic>
          <p:nvPicPr>
            <p:cNvPr id="12" name="图片 9">
              <a:extLst>
                <a:ext uri="{FF2B5EF4-FFF2-40B4-BE49-F238E27FC236}">
                  <a16:creationId xmlns:a16="http://schemas.microsoft.com/office/drawing/2014/main" xmlns="" id="{71E5AEC2-CEEA-4033-AD01-5665CD4569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8217" y="1066411"/>
              <a:ext cx="3726053" cy="1863025"/>
            </a:xfrm>
            <a:prstGeom prst="rect">
              <a:avLst/>
            </a:prstGeom>
          </p:spPr>
        </p:pic>
        <p:pic>
          <p:nvPicPr>
            <p:cNvPr id="15" name="Picture 14" descr="Text, logo&#10;&#10;Description automatically generated">
              <a:extLst>
                <a:ext uri="{FF2B5EF4-FFF2-40B4-BE49-F238E27FC236}">
                  <a16:creationId xmlns:a16="http://schemas.microsoft.com/office/drawing/2014/main" xmlns="" id="{D696EE8B-AD54-4AC1-9F84-3090963420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200" y="1626208"/>
              <a:ext cx="2890086" cy="1069581"/>
            </a:xfrm>
            <a:prstGeom prst="rect">
              <a:avLst/>
            </a:prstGeom>
          </p:spPr>
        </p:pic>
      </p:grpSp>
      <p:sp>
        <p:nvSpPr>
          <p:cNvPr id="2" name="TextBox 1"/>
          <p:cNvSpPr txBox="1"/>
          <p:nvPr/>
        </p:nvSpPr>
        <p:spPr>
          <a:xfrm>
            <a:off x="1803248" y="5064808"/>
            <a:ext cx="10005294" cy="769441"/>
          </a:xfrm>
          <a:prstGeom prst="rect">
            <a:avLst/>
          </a:prstGeom>
          <a:noFill/>
        </p:spPr>
        <p:txBody>
          <a:bodyPr wrap="square" rtlCol="0">
            <a:spAutoFit/>
          </a:bodyPr>
          <a:lstStyle/>
          <a:p>
            <a:r>
              <a:rPr lang="en-US" sz="4400" b="1" smtClean="0">
                <a:solidFill>
                  <a:srgbClr val="FFFF00"/>
                </a:solidFill>
                <a:latin typeface="Times New Roman" pitchFamily="18" charset="0"/>
                <a:cs typeface="Times New Roman" pitchFamily="18" charset="0"/>
              </a:rPr>
              <a:t>Điền thông tin vào mẫu đơn xin vào Đội</a:t>
            </a:r>
            <a:endParaRPr lang="vi-VN" sz="4400" b="1">
              <a:solidFill>
                <a:srgbClr val="FFFF00"/>
              </a:solidFill>
              <a:latin typeface="Times New Roman" pitchFamily="18" charset="0"/>
              <a:cs typeface="Times New Roman" pitchFamily="18" charset="0"/>
            </a:endParaRPr>
          </a:p>
        </p:txBody>
      </p:sp>
      <p:sp>
        <p:nvSpPr>
          <p:cNvPr id="5" name="TextBox 4"/>
          <p:cNvSpPr txBox="1"/>
          <p:nvPr/>
        </p:nvSpPr>
        <p:spPr>
          <a:xfrm>
            <a:off x="4713596" y="4188542"/>
            <a:ext cx="2182761" cy="769441"/>
          </a:xfrm>
          <a:prstGeom prst="rect">
            <a:avLst/>
          </a:prstGeom>
          <a:noFill/>
        </p:spPr>
        <p:txBody>
          <a:bodyPr wrap="square" rtlCol="0">
            <a:spAutoFit/>
          </a:bodyPr>
          <a:lstStyle/>
          <a:p>
            <a:r>
              <a:rPr lang="en-US" sz="4400" b="1" smtClean="0">
                <a:solidFill>
                  <a:schemeClr val="bg1"/>
                </a:solidFill>
                <a:latin typeface="Times New Roman" pitchFamily="18" charset="0"/>
                <a:cs typeface="Times New Roman" pitchFamily="18" charset="0"/>
              </a:rPr>
              <a:t>BÀI 12</a:t>
            </a:r>
            <a:endParaRPr lang="vi-VN" sz="4400" b="1">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448074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1100"/>
                                        <p:tgtEl>
                                          <p:spTgt spid="9"/>
                                        </p:tgtEl>
                                      </p:cBhvr>
                                    </p:animEffect>
                                  </p:childTnLst>
                                </p:cTn>
                              </p:par>
                            </p:childTnLst>
                          </p:cTn>
                        </p:par>
                        <p:par>
                          <p:cTn id="22" fill="hold">
                            <p:stCondLst>
                              <p:cond delay="2100"/>
                            </p:stCondLst>
                            <p:childTnLst>
                              <p:par>
                                <p:cTn id="23" presetID="16" presetClass="entr" presetSubtype="37"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ctrTitle"/>
          </p:nvPr>
        </p:nvSpPr>
        <p:spPr/>
        <p:txBody>
          <a:bodyPr/>
          <a:lstStyle/>
          <a:p>
            <a:pPr eaLnBrk="1" hangingPunct="1"/>
            <a:r>
              <a:rPr lang="en-US" smtClean="0"/>
              <a:t>T</a:t>
            </a:r>
          </a:p>
        </p:txBody>
      </p:sp>
      <p:sp>
        <p:nvSpPr>
          <p:cNvPr id="33795" name="Subtitle 2"/>
          <p:cNvSpPr>
            <a:spLocks noGrp="1"/>
          </p:cNvSpPr>
          <p:nvPr>
            <p:ph type="subTitle" idx="1"/>
          </p:nvPr>
        </p:nvSpPr>
        <p:spPr/>
        <p:txBody>
          <a:bodyPr/>
          <a:lstStyle/>
          <a:p>
            <a:pPr eaLnBrk="1" hangingPunct="1"/>
            <a:endParaRPr lang="vi-VN" smtClean="0">
              <a:latin typeface="等线"/>
            </a:endParaRPr>
          </a:p>
        </p:txBody>
      </p:sp>
      <p:pic>
        <p:nvPicPr>
          <p:cNvPr id="3379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 y="-36513"/>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36513"/>
            <a:ext cx="1090613"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295649" y="508793"/>
            <a:ext cx="5857875" cy="707886"/>
          </a:xfrm>
          <a:prstGeom prst="rect">
            <a:avLst/>
          </a:prstGeom>
          <a:noFill/>
        </p:spPr>
        <p:txBody>
          <a:bodyPr wrap="square" rtlCol="0">
            <a:spAutoFit/>
          </a:bodyPr>
          <a:lstStyle/>
          <a:p>
            <a:r>
              <a:rPr lang="en-US" sz="4000" b="1" smtClean="0">
                <a:solidFill>
                  <a:srgbClr val="002060"/>
                </a:solidFill>
                <a:latin typeface="Times New Roman" pitchFamily="18" charset="0"/>
                <a:cs typeface="Times New Roman" pitchFamily="18" charset="0"/>
              </a:rPr>
              <a:t>YÊU CẦU CẦN ĐẠT</a:t>
            </a:r>
            <a:endParaRPr lang="vi-VN" sz="4000" b="1">
              <a:solidFill>
                <a:srgbClr val="002060"/>
              </a:solidFill>
              <a:latin typeface="Times New Roman" pitchFamily="18" charset="0"/>
              <a:cs typeface="Times New Roman" pitchFamily="18" charset="0"/>
            </a:endParaRPr>
          </a:p>
        </p:txBody>
      </p:sp>
      <p:sp>
        <p:nvSpPr>
          <p:cNvPr id="3" name="TextBox 2"/>
          <p:cNvSpPr txBox="1"/>
          <p:nvPr/>
        </p:nvSpPr>
        <p:spPr>
          <a:xfrm>
            <a:off x="1981200" y="1638300"/>
            <a:ext cx="8820150" cy="1323439"/>
          </a:xfrm>
          <a:prstGeom prst="rect">
            <a:avLst/>
          </a:prstGeom>
          <a:solidFill>
            <a:schemeClr val="accent2">
              <a:lumMod val="40000"/>
              <a:lumOff val="60000"/>
            </a:schemeClr>
          </a:solidFill>
        </p:spPr>
        <p:txBody>
          <a:bodyPr wrap="square" rtlCol="0">
            <a:spAutoFit/>
          </a:bodyPr>
          <a:lstStyle/>
          <a:p>
            <a:pPr algn="just">
              <a:spcAft>
                <a:spcPts val="0"/>
              </a:spcAft>
            </a:pPr>
            <a:r>
              <a:rPr lang="nl-NL" sz="4000" smtClean="0">
                <a:latin typeface="Times New Roman"/>
                <a:ea typeface="Calibri"/>
              </a:rPr>
              <a:t>1. Hiểu được mẫu đơn in sẵn.</a:t>
            </a:r>
          </a:p>
          <a:p>
            <a:pPr algn="just">
              <a:spcAft>
                <a:spcPts val="0"/>
              </a:spcAft>
            </a:pPr>
            <a:r>
              <a:rPr lang="nl-NL" sz="4000" smtClean="0">
                <a:latin typeface="Times New Roman"/>
                <a:ea typeface="Calibri"/>
              </a:rPr>
              <a:t>* Biết </a:t>
            </a:r>
            <a:r>
              <a:rPr lang="nl-NL" sz="4000">
                <a:latin typeface="Times New Roman"/>
                <a:ea typeface="Calibri"/>
              </a:rPr>
              <a:t>điền thông tin vào đơn xin vào Đội</a:t>
            </a:r>
            <a:endParaRPr lang="vi-VN" sz="4000">
              <a:effectLst/>
              <a:latin typeface="Times New Roman"/>
              <a:ea typeface="Times New Roman"/>
            </a:endParaRPr>
          </a:p>
        </p:txBody>
      </p:sp>
      <p:sp>
        <p:nvSpPr>
          <p:cNvPr id="4" name="TextBox 3"/>
          <p:cNvSpPr txBox="1"/>
          <p:nvPr/>
        </p:nvSpPr>
        <p:spPr>
          <a:xfrm>
            <a:off x="2127250" y="3491984"/>
            <a:ext cx="7905750" cy="707886"/>
          </a:xfrm>
          <a:prstGeom prst="rect">
            <a:avLst/>
          </a:prstGeom>
          <a:solidFill>
            <a:schemeClr val="accent6">
              <a:lumMod val="40000"/>
              <a:lumOff val="60000"/>
            </a:schemeClr>
          </a:solidFill>
        </p:spPr>
        <p:txBody>
          <a:bodyPr wrap="square" rtlCol="0">
            <a:spAutoFit/>
          </a:bodyPr>
          <a:lstStyle/>
          <a:p>
            <a:r>
              <a:rPr lang="en-US" sz="4000" smtClean="0">
                <a:latin typeface="Times New Roman"/>
                <a:ea typeface="Times New Roman"/>
              </a:rPr>
              <a:t>2. B</a:t>
            </a:r>
            <a:r>
              <a:rPr lang="nl-NL" sz="4000" smtClean="0">
                <a:latin typeface="Times New Roman"/>
                <a:ea typeface="Calibri"/>
              </a:rPr>
              <a:t>iết </a:t>
            </a:r>
            <a:r>
              <a:rPr lang="nl-NL" sz="4000">
                <a:latin typeface="Times New Roman"/>
                <a:ea typeface="Calibri"/>
              </a:rPr>
              <a:t>tự viết đơn xin vào Đội.</a:t>
            </a:r>
            <a:endParaRPr lang="vi-VN" sz="4000"/>
          </a:p>
        </p:txBody>
      </p:sp>
    </p:spTree>
    <p:extLst>
      <p:ext uri="{BB962C8B-B14F-4D97-AF65-F5344CB8AC3E}">
        <p14:creationId xmlns:p14="http://schemas.microsoft.com/office/powerpoint/2010/main" val="3985014686"/>
      </p:ext>
    </p:extLst>
  </p:cSld>
  <p:clrMapOvr>
    <a:masterClrMapping/>
  </p:clrMapOvr>
  <p:transition spd="slow">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xmlns=""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xmlns=""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270885" y="858751"/>
            <a:ext cx="4313487" cy="4407535"/>
          </a:xfrm>
          <a:prstGeom prst="rect">
            <a:avLst/>
          </a:prstGeom>
        </p:spPr>
      </p:pic>
      <p:grpSp>
        <p:nvGrpSpPr>
          <p:cNvPr id="2" name="Group 1">
            <a:extLst>
              <a:ext uri="{FF2B5EF4-FFF2-40B4-BE49-F238E27FC236}">
                <a16:creationId xmlns:a16="http://schemas.microsoft.com/office/drawing/2014/main" xmlns=""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xmlns=""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xmlns=""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01</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xmlns=""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xmlns="" id="{CF2EECDD-3443-49C5-BD36-93AF2A52F2FB}"/>
              </a:ext>
            </a:extLst>
          </p:cNvPr>
          <p:cNvSpPr txBox="1"/>
          <p:nvPr/>
        </p:nvSpPr>
        <p:spPr>
          <a:xfrm>
            <a:off x="6527404" y="2907349"/>
            <a:ext cx="5794232" cy="769441"/>
          </a:xfrm>
          <a:prstGeom prst="rect">
            <a:avLst/>
          </a:prstGeom>
          <a:noFill/>
        </p:spPr>
        <p:txBody>
          <a:bodyPr wrap="square" rtlCol="0">
            <a:spAutoFit/>
          </a:bodyPr>
          <a:lstStyle/>
          <a:p>
            <a:r>
              <a:rPr lang="en-US" sz="4400" b="1" dirty="0" err="1">
                <a:solidFill>
                  <a:schemeClr val="bg1"/>
                </a:solidFill>
                <a:latin typeface="Times New Roman" pitchFamily="18" charset="0"/>
                <a:cs typeface="Times New Roman" pitchFamily="18" charset="0"/>
              </a:rPr>
              <a:t>Đọc</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đơn</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xin</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vào</a:t>
            </a:r>
            <a:r>
              <a:rPr lang="en-US" sz="4400" b="1" dirty="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đội</a:t>
            </a:r>
            <a:r>
              <a:rPr lang="en-US" sz="4400" b="1" dirty="0">
                <a:solidFill>
                  <a:schemeClr val="bg1"/>
                </a:solidFill>
                <a:latin typeface="Times New Roman" pitchFamily="18" charset="0"/>
                <a:cs typeface="Times New Roman" pitchFamily="18" charset="0"/>
              </a:rPr>
              <a:t> </a:t>
            </a:r>
          </a:p>
        </p:txBody>
      </p:sp>
    </p:spTree>
    <p:extLst>
      <p:ext uri="{BB962C8B-B14F-4D97-AF65-F5344CB8AC3E}">
        <p14:creationId xmlns:p14="http://schemas.microsoft.com/office/powerpoint/2010/main" val="35844162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xmlns=""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xmlns=""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
        <p:nvSpPr>
          <p:cNvPr id="16" name="TextBox 15">
            <a:extLst>
              <a:ext uri="{FF2B5EF4-FFF2-40B4-BE49-F238E27FC236}">
                <a16:creationId xmlns:a16="http://schemas.microsoft.com/office/drawing/2014/main" xmlns="" id="{DE437FE1-8E6C-4AC8-A4E1-15E0601984EF}"/>
              </a:ext>
            </a:extLst>
          </p:cNvPr>
          <p:cNvSpPr txBox="1"/>
          <p:nvPr/>
        </p:nvSpPr>
        <p:spPr>
          <a:xfrm>
            <a:off x="1622323" y="217092"/>
            <a:ext cx="103883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đơn</a:t>
            </a:r>
            <a:r>
              <a:rPr kumimoji="0" lang="en-US" sz="44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44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Đội</a:t>
            </a:r>
            <a:r>
              <a:rPr kumimoji="0" lang="en-US" sz="44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44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4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17FB8D02-88AA-4659-A188-54874E2C0733}"/>
              </a:ext>
            </a:extLst>
          </p:cNvPr>
          <p:cNvPicPr>
            <a:picLocks noChangeAspect="1"/>
          </p:cNvPicPr>
          <p:nvPr/>
        </p:nvPicPr>
        <p:blipFill>
          <a:blip r:embed="rId7"/>
          <a:stretch>
            <a:fillRect/>
          </a:stretch>
        </p:blipFill>
        <p:spPr>
          <a:xfrm>
            <a:off x="6420603" y="1387077"/>
            <a:ext cx="5419725" cy="5505450"/>
          </a:xfrm>
          <a:prstGeom prst="rect">
            <a:avLst/>
          </a:prstGeom>
        </p:spPr>
      </p:pic>
      <p:pic>
        <p:nvPicPr>
          <p:cNvPr id="29" name="Picture 28" descr="Shape, square&#10;&#10;Description automatically generated">
            <a:extLst>
              <a:ext uri="{FF2B5EF4-FFF2-40B4-BE49-F238E27FC236}">
                <a16:creationId xmlns:a16="http://schemas.microsoft.com/office/drawing/2014/main" xmlns="" id="{23A42BC4-DB59-49F0-978D-67A37E69451B}"/>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0" y="1767346"/>
            <a:ext cx="5771398" cy="4873562"/>
          </a:xfrm>
          <a:prstGeom prst="rect">
            <a:avLst/>
          </a:prstGeom>
        </p:spPr>
      </p:pic>
      <p:grpSp>
        <p:nvGrpSpPr>
          <p:cNvPr id="30" name="Group 29">
            <a:extLst>
              <a:ext uri="{FF2B5EF4-FFF2-40B4-BE49-F238E27FC236}">
                <a16:creationId xmlns:a16="http://schemas.microsoft.com/office/drawing/2014/main" xmlns="" id="{A4F36066-28C7-4C10-B14F-8E8EFBEB7568}"/>
              </a:ext>
            </a:extLst>
          </p:cNvPr>
          <p:cNvGrpSpPr/>
          <p:nvPr/>
        </p:nvGrpSpPr>
        <p:grpSpPr>
          <a:xfrm>
            <a:off x="668187" y="2203137"/>
            <a:ext cx="4720743" cy="1077218"/>
            <a:chOff x="7254516" y="2260282"/>
            <a:chExt cx="4720743" cy="1077218"/>
          </a:xfrm>
        </p:grpSpPr>
        <p:sp>
          <p:nvSpPr>
            <p:cNvPr id="31" name="Freeform 48">
              <a:extLst>
                <a:ext uri="{FF2B5EF4-FFF2-40B4-BE49-F238E27FC236}">
                  <a16:creationId xmlns:a16="http://schemas.microsoft.com/office/drawing/2014/main" xmlns="" id="{1243BBFE-12F2-43DB-80AD-BDBE75F51A24}"/>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Shape 31">
              <a:extLst>
                <a:ext uri="{FF2B5EF4-FFF2-40B4-BE49-F238E27FC236}">
                  <a16:creationId xmlns:a16="http://schemas.microsoft.com/office/drawing/2014/main" xmlns="" id="{31251AC3-9E16-45F4-AC01-44F9E14AEDF7}"/>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3" name="TextBox 32">
              <a:extLst>
                <a:ext uri="{FF2B5EF4-FFF2-40B4-BE49-F238E27FC236}">
                  <a16:creationId xmlns:a16="http://schemas.microsoft.com/office/drawing/2014/main" xmlns="" id="{CBBED80B-019D-40A8-8C2D-E8076BA89AB8}"/>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8" name="Group 37">
            <a:extLst>
              <a:ext uri="{FF2B5EF4-FFF2-40B4-BE49-F238E27FC236}">
                <a16:creationId xmlns:a16="http://schemas.microsoft.com/office/drawing/2014/main" xmlns="" id="{FC8191C7-E006-4B0C-BE74-825C8ED3D4A7}"/>
              </a:ext>
            </a:extLst>
          </p:cNvPr>
          <p:cNvGrpSpPr/>
          <p:nvPr/>
        </p:nvGrpSpPr>
        <p:grpSpPr>
          <a:xfrm>
            <a:off x="639955" y="3638551"/>
            <a:ext cx="4746408" cy="1113814"/>
            <a:chOff x="7228851" y="3429000"/>
            <a:chExt cx="4746408" cy="1113814"/>
          </a:xfrm>
        </p:grpSpPr>
        <p:sp>
          <p:nvSpPr>
            <p:cNvPr id="39" name="Freeform: Shape 38">
              <a:extLst>
                <a:ext uri="{FF2B5EF4-FFF2-40B4-BE49-F238E27FC236}">
                  <a16:creationId xmlns:a16="http://schemas.microsoft.com/office/drawing/2014/main" xmlns="" id="{BB5FD04D-19FF-4B0C-9ED0-65C421365954}"/>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0" name="TextBox 39">
              <a:extLst>
                <a:ext uri="{FF2B5EF4-FFF2-40B4-BE49-F238E27FC236}">
                  <a16:creationId xmlns:a16="http://schemas.microsoft.com/office/drawing/2014/main" xmlns="" id="{CBDE027A-7BAB-49F4-91D0-485F95A3FB32}"/>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1" name="Freeform 48">
              <a:extLst>
                <a:ext uri="{FF2B5EF4-FFF2-40B4-BE49-F238E27FC236}">
                  <a16:creationId xmlns:a16="http://schemas.microsoft.com/office/drawing/2014/main" xmlns="" id="{09C09FD2-0A88-4E51-9D7B-24099D926222}"/>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2" name="Group 41">
            <a:extLst>
              <a:ext uri="{FF2B5EF4-FFF2-40B4-BE49-F238E27FC236}">
                <a16:creationId xmlns:a16="http://schemas.microsoft.com/office/drawing/2014/main" xmlns="" id="{FD75B1EE-27EC-411A-AFA8-8E63ADEF3A94}"/>
              </a:ext>
            </a:extLst>
          </p:cNvPr>
          <p:cNvGrpSpPr/>
          <p:nvPr/>
        </p:nvGrpSpPr>
        <p:grpSpPr>
          <a:xfrm>
            <a:off x="639955" y="5031590"/>
            <a:ext cx="4989320" cy="1652334"/>
            <a:chOff x="7226284" y="5088735"/>
            <a:chExt cx="4656692" cy="1652334"/>
          </a:xfrm>
        </p:grpSpPr>
        <p:sp>
          <p:nvSpPr>
            <p:cNvPr id="43" name="Freeform: Shape 42">
              <a:extLst>
                <a:ext uri="{FF2B5EF4-FFF2-40B4-BE49-F238E27FC236}">
                  <a16:creationId xmlns:a16="http://schemas.microsoft.com/office/drawing/2014/main" xmlns="" id="{ECA57807-900A-4937-8B17-BD76511782C3}"/>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4" name="TextBox 43">
              <a:extLst>
                <a:ext uri="{FF2B5EF4-FFF2-40B4-BE49-F238E27FC236}">
                  <a16:creationId xmlns:a16="http://schemas.microsoft.com/office/drawing/2014/main" xmlns="" id="{339B3915-C9B3-41DC-9EBD-88F83021435C}"/>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5" name="Freeform 48">
              <a:extLst>
                <a:ext uri="{FF2B5EF4-FFF2-40B4-BE49-F238E27FC236}">
                  <a16:creationId xmlns:a16="http://schemas.microsoft.com/office/drawing/2014/main" xmlns="" id="{E06E5CB5-8882-49C8-B5D4-757CFC4EDCDE}"/>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2354136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left)">
                                      <p:cBhvr>
                                        <p:cTn id="37" dur="500"/>
                                        <p:tgtEl>
                                          <p:spTgt spid="38"/>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xmlns=""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xmlns=""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xmlns=""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5142443" y="4200192"/>
            <a:ext cx="1440797" cy="2622120"/>
          </a:xfrm>
          <a:prstGeom prst="rect">
            <a:avLst/>
          </a:prstGeom>
        </p:spPr>
      </p:pic>
      <p:pic>
        <p:nvPicPr>
          <p:cNvPr id="34" name="Picture 33" descr="A picture containing text, toy, doll&#10;&#10;Description automatically generated">
            <a:extLst>
              <a:ext uri="{FF2B5EF4-FFF2-40B4-BE49-F238E27FC236}">
                <a16:creationId xmlns:a16="http://schemas.microsoft.com/office/drawing/2014/main" xmlns="" id="{076C9FDC-C8AB-425F-95A2-9DFFDDFB81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4643" y="1599029"/>
            <a:ext cx="3298125" cy="3754021"/>
          </a:xfrm>
          <a:prstGeom prst="rect">
            <a:avLst/>
          </a:prstGeom>
        </p:spPr>
      </p:pic>
      <p:pic>
        <p:nvPicPr>
          <p:cNvPr id="23" name="Picture 22" descr="Shape, square&#10;&#10;Description automatically generated">
            <a:extLst>
              <a:ext uri="{FF2B5EF4-FFF2-40B4-BE49-F238E27FC236}">
                <a16:creationId xmlns:a16="http://schemas.microsoft.com/office/drawing/2014/main" xmlns="" id="{4561A4F2-BA0A-4751-88A0-5115F19B647F}"/>
              </a:ext>
            </a:extLst>
          </p:cNvPr>
          <p:cNvPicPr>
            <a:picLocks noChangeAspect="1"/>
          </p:cNvPicPr>
          <p:nvPr/>
        </p:nvPicPr>
        <p:blipFill>
          <a:blip r:embed="rId9">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420602" y="1743008"/>
            <a:ext cx="5771398" cy="4873562"/>
          </a:xfrm>
          <a:prstGeom prst="rect">
            <a:avLst/>
          </a:prstGeom>
        </p:spPr>
      </p:pic>
      <p:grpSp>
        <p:nvGrpSpPr>
          <p:cNvPr id="29" name="Group 28">
            <a:extLst>
              <a:ext uri="{FF2B5EF4-FFF2-40B4-BE49-F238E27FC236}">
                <a16:creationId xmlns:a16="http://schemas.microsoft.com/office/drawing/2014/main" xmlns="" id="{9D1492B2-B7D7-441F-8617-F24BA53DE614}"/>
              </a:ext>
            </a:extLst>
          </p:cNvPr>
          <p:cNvGrpSpPr/>
          <p:nvPr/>
        </p:nvGrpSpPr>
        <p:grpSpPr>
          <a:xfrm>
            <a:off x="7088789" y="2178799"/>
            <a:ext cx="5103211" cy="1077218"/>
            <a:chOff x="7254516" y="2260282"/>
            <a:chExt cx="4720743" cy="1077218"/>
          </a:xfrm>
        </p:grpSpPr>
        <p:sp>
          <p:nvSpPr>
            <p:cNvPr id="30" name="Freeform 48">
              <a:extLst>
                <a:ext uri="{FF2B5EF4-FFF2-40B4-BE49-F238E27FC236}">
                  <a16:creationId xmlns:a16="http://schemas.microsoft.com/office/drawing/2014/main" xmlns="" id="{1835B660-2510-4217-B3D5-76DDB8A3514D}"/>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xmlns=""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xmlns="" id="{EDB87086-E41C-4856-8896-01C8823E8229}"/>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xmlns="" id="{DFDF9D12-9E81-4512-9629-0EF5B0BCAA26}"/>
              </a:ext>
            </a:extLst>
          </p:cNvPr>
          <p:cNvGrpSpPr/>
          <p:nvPr/>
        </p:nvGrpSpPr>
        <p:grpSpPr>
          <a:xfrm>
            <a:off x="7060557" y="3614213"/>
            <a:ext cx="4746408" cy="1113814"/>
            <a:chOff x="7228851" y="3429000"/>
            <a:chExt cx="4746408" cy="1113814"/>
          </a:xfrm>
        </p:grpSpPr>
        <p:sp>
          <p:nvSpPr>
            <p:cNvPr id="38" name="Freeform: Shape 37">
              <a:extLst>
                <a:ext uri="{FF2B5EF4-FFF2-40B4-BE49-F238E27FC236}">
                  <a16:creationId xmlns:a16="http://schemas.microsoft.com/office/drawing/2014/main" xmlns="" id="{841DAFFE-D17A-42E9-95DF-707FD4743028}"/>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xmlns="" id="{45AECE98-4D8E-458A-9882-F459C2602D23}"/>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xmlns="" id="{8E313576-5253-4F01-BBB9-58705442A735}"/>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xmlns="" id="{A61EC823-A07D-44AA-8DE3-9FE08E084D4D}"/>
              </a:ext>
            </a:extLst>
          </p:cNvPr>
          <p:cNvGrpSpPr/>
          <p:nvPr/>
        </p:nvGrpSpPr>
        <p:grpSpPr>
          <a:xfrm>
            <a:off x="7060557" y="5007252"/>
            <a:ext cx="4989320" cy="1652334"/>
            <a:chOff x="7226284" y="5088735"/>
            <a:chExt cx="4656692" cy="1652334"/>
          </a:xfrm>
        </p:grpSpPr>
        <p:sp>
          <p:nvSpPr>
            <p:cNvPr id="42" name="Freeform: Shape 41">
              <a:extLst>
                <a:ext uri="{FF2B5EF4-FFF2-40B4-BE49-F238E27FC236}">
                  <a16:creationId xmlns:a16="http://schemas.microsoft.com/office/drawing/2014/main" xmlns="" id="{9CA514C1-9F3D-491B-AF2F-129A75E675C0}"/>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xmlns="" id="{AB9D989F-F23F-417D-9CEC-412295C9C8F1}"/>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4" name="Freeform 48">
              <a:extLst>
                <a:ext uri="{FF2B5EF4-FFF2-40B4-BE49-F238E27FC236}">
                  <a16:creationId xmlns:a16="http://schemas.microsoft.com/office/drawing/2014/main" xmlns="" id="{683A26F3-F595-4585-B5F4-16E443024AE5}"/>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4239120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Effect transition="in" filter="fade">
                                      <p:cBhvr>
                                        <p:cTn id="26" dur="500"/>
                                        <p:tgtEl>
                                          <p:spTgt spid="34"/>
                                        </p:tgtEl>
                                      </p:cBhvr>
                                    </p:animEffect>
                                  </p:childTnLst>
                                </p:cTn>
                              </p:par>
                              <p:par>
                                <p:cTn id="27" presetID="53"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y, doll&#10;&#10;Description automatically generated">
            <a:extLst>
              <a:ext uri="{FF2B5EF4-FFF2-40B4-BE49-F238E27FC236}">
                <a16:creationId xmlns:a16="http://schemas.microsoft.com/office/drawing/2014/main" xmlns="" id="{77132576-87E7-4710-9D68-4603390C4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425" y="1625257"/>
            <a:ext cx="3667125" cy="5088260"/>
          </a:xfrm>
          <a:prstGeom prst="rect">
            <a:avLst/>
          </a:prstGeom>
        </p:spPr>
      </p:pic>
      <p:sp>
        <p:nvSpPr>
          <p:cNvPr id="13" name="矩形 3">
            <a:extLst>
              <a:ext uri="{FF2B5EF4-FFF2-40B4-BE49-F238E27FC236}">
                <a16:creationId xmlns:a16="http://schemas.microsoft.com/office/drawing/2014/main" xmlns="" id="{47DC4A77-8143-412A-A662-E19C7A6B4096}"/>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4" name="Picture 13">
            <a:extLst>
              <a:ext uri="{FF2B5EF4-FFF2-40B4-BE49-F238E27FC236}">
                <a16:creationId xmlns:a16="http://schemas.microsoft.com/office/drawing/2014/main" xmlns="" id="{CB2211AF-18CF-4548-B14C-2F19E9316D05}"/>
              </a:ext>
            </a:extLst>
          </p:cNvPr>
          <p:cNvPicPr>
            <a:picLocks noChangeAspect="1"/>
          </p:cNvPicPr>
          <p:nvPr/>
        </p:nvPicPr>
        <p:blipFill>
          <a:blip r:embed="rId4"/>
          <a:stretch>
            <a:fillRect/>
          </a:stretch>
        </p:blipFill>
        <p:spPr>
          <a:xfrm>
            <a:off x="2945641" y="144483"/>
            <a:ext cx="7010400" cy="943704"/>
          </a:xfrm>
          <a:prstGeom prst="rect">
            <a:avLst/>
          </a:prstGeom>
        </p:spPr>
      </p:pic>
      <p:sp>
        <p:nvSpPr>
          <p:cNvPr id="17" name="矩形 4">
            <a:extLst>
              <a:ext uri="{FF2B5EF4-FFF2-40B4-BE49-F238E27FC236}">
                <a16:creationId xmlns:a16="http://schemas.microsoft.com/office/drawing/2014/main" xmlns="" id="{93D43C1F-9B93-4F2D-B72E-10BFDF5FDCA4}"/>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8" name="图片 5">
            <a:extLst>
              <a:ext uri="{FF2B5EF4-FFF2-40B4-BE49-F238E27FC236}">
                <a16:creationId xmlns:a16="http://schemas.microsoft.com/office/drawing/2014/main" xmlns="" id="{4206793E-0A51-4DE3-BBC6-3F11C6FBEC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1362033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10.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NUMBER"/>
  <p:tag name="ID" val="626775"/>
  <p:tag name="MH_ORDER" val="NUMBER"/>
</p:tagLst>
</file>

<file path=ppt/tags/tag11.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OTHERS"/>
  <p:tag name="ID" val="626775"/>
  <p:tag name="MH_ORDER" val="NUMBER"/>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3.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4.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5.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6.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7.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8.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9.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754</Words>
  <Application>Microsoft Office PowerPoint</Application>
  <PresentationFormat>Custom</PresentationFormat>
  <Paragraphs>98</Paragraphs>
  <Slides>18</Slides>
  <Notes>12</Notes>
  <HiddenSlides>0</HiddenSlides>
  <MMClips>2</MMClips>
  <ScaleCrop>false</ScaleCrop>
  <HeadingPairs>
    <vt:vector size="4" baseType="variant">
      <vt:variant>
        <vt:lpstr>Theme</vt:lpstr>
      </vt:variant>
      <vt:variant>
        <vt:i4>4</vt:i4>
      </vt:variant>
      <vt:variant>
        <vt:lpstr>Slide Titles</vt:lpstr>
      </vt:variant>
      <vt:variant>
        <vt:i4>18</vt:i4>
      </vt:variant>
    </vt:vector>
  </HeadingPairs>
  <TitlesOfParts>
    <vt:vector size="22" baseType="lpstr">
      <vt:lpstr>www.jpppt.com</vt:lpstr>
      <vt:lpstr>2_Office 主题​​</vt:lpstr>
      <vt:lpstr>Office 主题​​</vt:lpstr>
      <vt:lpstr>1_Office 主题​​</vt:lpstr>
      <vt:lpstr>T</vt:lpstr>
      <vt:lpstr>PowerPoint Presentation</vt:lpstr>
      <vt:lpstr>PowerPoint Presentation</vt:lpstr>
      <vt:lpstr>PowerPoint Presentation</vt:lpstr>
      <vt:lpst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25</cp:revision>
  <dcterms:created xsi:type="dcterms:W3CDTF">2022-06-25T08:30:54Z</dcterms:created>
  <dcterms:modified xsi:type="dcterms:W3CDTF">2022-10-06T22:47:49Z</dcterms:modified>
</cp:coreProperties>
</file>