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31" r:id="rId2"/>
  </p:sldMasterIdLst>
  <p:notesMasterIdLst>
    <p:notesMasterId r:id="rId16"/>
  </p:notesMasterIdLst>
  <p:sldIdLst>
    <p:sldId id="345" r:id="rId3"/>
    <p:sldId id="258" r:id="rId4"/>
    <p:sldId id="344" r:id="rId5"/>
    <p:sldId id="293" r:id="rId6"/>
    <p:sldId id="346" r:id="rId7"/>
    <p:sldId id="338" r:id="rId8"/>
    <p:sldId id="339" r:id="rId9"/>
    <p:sldId id="342" r:id="rId10"/>
    <p:sldId id="341" r:id="rId11"/>
    <p:sldId id="340" r:id="rId12"/>
    <p:sldId id="343" r:id="rId13"/>
    <p:sldId id="348" r:id="rId14"/>
    <p:sldId id="26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61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AE47D1-648C-4D62-BC38-B81DE530256F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7E158F-0A06-48D4-98C0-4D590453D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966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883279-36AD-41C4-A996-A6E09D4E54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5863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930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Sau</a:t>
            </a:r>
            <a:r>
              <a:rPr lang="en-US" baseline="0"/>
              <a:t> khi hiện kết quả, thầy cô click vào hộp quá nhận thưởng. Chọn Quay về trờ lại 3 hộp quà</a:t>
            </a:r>
            <a:endParaRPr lang="en-US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64604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04429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8106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7209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55704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9149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5027813"/>
      </p:ext>
    </p:extLst>
  </p:cSld>
  <p:clrMapOvr>
    <a:masterClrMapping/>
  </p:clrMapOvr>
  <p:transition spd="slow" advClick="0" advTm="1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9175721"/>
      </p:ext>
    </p:extLst>
  </p:cSld>
  <p:clrMapOvr>
    <a:masterClrMapping/>
  </p:clrMapOvr>
  <p:transition spd="slow" advClick="0" advTm="1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720087"/>
      </p:ext>
    </p:extLst>
  </p:cSld>
  <p:clrMapOvr>
    <a:masterClrMapping/>
  </p:clrMapOvr>
  <p:transition spd="slow" advClick="0" advTm="1000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4041525"/>
      </p:ext>
    </p:extLst>
  </p:cSld>
  <p:clrMapOvr>
    <a:masterClrMapping/>
  </p:clrMapOvr>
  <p:transition spd="slow" advClick="0" advTm="1000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9880626"/>
      </p:ext>
    </p:extLst>
  </p:cSld>
  <p:clrMapOvr>
    <a:masterClrMapping/>
  </p:clrMapOvr>
  <p:transition spd="slow" advClick="0" advTm="1000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5956331"/>
      </p:ext>
    </p:extLst>
  </p:cSld>
  <p:clrMapOvr>
    <a:masterClrMapping/>
  </p:clrMapOvr>
  <p:transition spd="slow" advClick="0" advTm="1000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1299822"/>
      </p:ext>
    </p:extLst>
  </p:cSld>
  <p:clrMapOvr>
    <a:masterClrMapping/>
  </p:clrMapOvr>
  <p:transition spd="slow" advClick="0" advTm="1000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6135394"/>
      </p:ext>
    </p:extLst>
  </p:cSld>
  <p:clrMapOvr>
    <a:masterClrMapping/>
  </p:clrMapOvr>
  <p:transition spd="slow" advClick="0" advTm="1000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7705567"/>
      </p:ext>
    </p:extLst>
  </p:cSld>
  <p:clrMapOvr>
    <a:masterClrMapping/>
  </p:clrMapOvr>
  <p:transition spd="slow" advClick="0" advTm="1000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4476274"/>
      </p:ext>
    </p:extLst>
  </p:cSld>
  <p:clrMapOvr>
    <a:masterClrMapping/>
  </p:clrMapOvr>
  <p:transition spd="slow" advClick="0" advTm="1000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584160"/>
      </p:ext>
    </p:extLst>
  </p:cSld>
  <p:clrMapOvr>
    <a:masterClrMapping/>
  </p:clrMapOvr>
  <p:transition spd="slow" advClick="0" advTm="1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2593263"/>
      </p:ext>
    </p:extLst>
  </p:cSld>
  <p:clrMapOvr>
    <a:masterClrMapping/>
  </p:clrMapOvr>
  <p:transition spd="slow" advClick="0" advTm="1000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8638961"/>
      </p:ext>
    </p:extLst>
  </p:cSld>
  <p:clrMapOvr>
    <a:masterClrMapping/>
  </p:clrMapOvr>
  <p:transition spd="slow" advClick="0" advTm="1000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4123681"/>
      </p:ext>
    </p:extLst>
  </p:cSld>
  <p:clrMapOvr>
    <a:masterClrMapping/>
  </p:clrMapOvr>
  <p:transition spd="slow" advClick="0" advTm="1000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4671894"/>
      </p:ext>
    </p:extLst>
  </p:cSld>
  <p:clrMapOvr>
    <a:masterClrMapping/>
  </p:clrMapOvr>
  <p:transition spd="slow" advClick="0" advTm="1000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128140"/>
      </p:ext>
    </p:extLst>
  </p:cSld>
  <p:clrMapOvr>
    <a:masterClrMapping/>
  </p:clrMapOvr>
  <p:transition spd="slow" advClick="0" advTm="1000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7467918"/>
      </p:ext>
    </p:extLst>
  </p:cSld>
  <p:clrMapOvr>
    <a:masterClrMapping/>
  </p:clrMapOvr>
  <p:transition spd="slow" advClick="0" advTm="1000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6533998"/>
      </p:ext>
    </p:extLst>
  </p:cSld>
  <p:clrMapOvr>
    <a:masterClrMapping/>
  </p:clrMapOvr>
  <p:transition spd="slow" advClick="0" advTm="1000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1814668"/>
      </p:ext>
    </p:extLst>
  </p:cSld>
  <p:clrMapOvr>
    <a:masterClrMapping/>
  </p:clrMapOvr>
  <p:transition spd="slow" advClick="0" advTm="1000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8294280"/>
      </p:ext>
    </p:extLst>
  </p:cSld>
  <p:clrMapOvr>
    <a:masterClrMapping/>
  </p:clrMapOvr>
  <p:transition spd="slow" advClick="0" advTm="1000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3753936"/>
      </p:ext>
    </p:extLst>
  </p:cSld>
  <p:clrMapOvr>
    <a:masterClrMapping/>
  </p:clrMapOvr>
  <p:transition spd="slow" advClick="0" advTm="1000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6854623"/>
      </p:ext>
    </p:extLst>
  </p:cSld>
  <p:clrMapOvr>
    <a:masterClrMapping/>
  </p:clrMapOvr>
  <p:transition spd="slow" advClick="0" advTm="1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089579"/>
      </p:ext>
    </p:extLst>
  </p:cSld>
  <p:clrMapOvr>
    <a:masterClrMapping/>
  </p:clrMapOvr>
  <p:transition spd="slow" advClick="0" advTm="1000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5508565"/>
      </p:ext>
    </p:extLst>
  </p:cSld>
  <p:clrMapOvr>
    <a:masterClrMapping/>
  </p:clrMapOvr>
  <p:transition spd="slow" advClick="0" advTm="1000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8780098"/>
      </p:ext>
    </p:extLst>
  </p:cSld>
  <p:clrMapOvr>
    <a:masterClrMapping/>
  </p:clrMapOvr>
  <p:transition spd="slow" advClick="0" advTm="1000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1690084"/>
      </p:ext>
    </p:extLst>
  </p:cSld>
  <p:clrMapOvr>
    <a:masterClrMapping/>
  </p:clrMapOvr>
  <p:transition spd="slow" advClick="0" advTm="1000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9062903"/>
      </p:ext>
    </p:extLst>
  </p:cSld>
  <p:clrMapOvr>
    <a:masterClrMapping/>
  </p:clrMapOvr>
  <p:transition spd="slow" advClick="0" advTm="1000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3307985"/>
      </p:ext>
    </p:extLst>
  </p:cSld>
  <p:clrMapOvr>
    <a:masterClrMapping/>
  </p:clrMapOvr>
  <p:transition spd="slow" advClick="0" advTm="1000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7276417"/>
      </p:ext>
    </p:extLst>
  </p:cSld>
  <p:clrMapOvr>
    <a:masterClrMapping/>
  </p:clrMapOvr>
  <p:transition spd="slow" advClick="0" advTm="1000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5570189"/>
      </p:ext>
    </p:extLst>
  </p:cSld>
  <p:clrMapOvr>
    <a:masterClrMapping/>
  </p:clrMapOvr>
  <p:transition spd="slow" advClick="0" advTm="1000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1221784"/>
      </p:ext>
    </p:extLst>
  </p:cSld>
  <p:clrMapOvr>
    <a:masterClrMapping/>
  </p:clrMapOvr>
  <p:transition spd="slow" advClick="0" advTm="1000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7607662"/>
      </p:ext>
    </p:extLst>
  </p:cSld>
  <p:clrMapOvr>
    <a:masterClrMapping/>
  </p:clrMapOvr>
  <p:transition spd="slow" advClick="0" advTm="1000"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6226847"/>
      </p:ext>
    </p:extLst>
  </p:cSld>
  <p:clrMapOvr>
    <a:masterClrMapping/>
  </p:clrMapOvr>
  <p:transition spd="slow" advClick="0" advTm="1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7279887"/>
      </p:ext>
    </p:extLst>
  </p:cSld>
  <p:clrMapOvr>
    <a:masterClrMapping/>
  </p:clrMapOvr>
  <p:transition spd="slow" advClick="0" advTm="1000">
    <p:push dir="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0479547"/>
      </p:ext>
    </p:extLst>
  </p:cSld>
  <p:clrMapOvr>
    <a:masterClrMapping/>
  </p:clrMapOvr>
  <p:transition spd="slow" advClick="0" advTm="1000">
    <p:push dir="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6191058"/>
      </p:ext>
    </p:extLst>
  </p:cSld>
  <p:clrMapOvr>
    <a:masterClrMapping/>
  </p:clrMapOvr>
  <p:transition spd="slow" advClick="0" advTm="1000">
    <p:push dir="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6147810"/>
      </p:ext>
    </p:extLst>
  </p:cSld>
  <p:clrMapOvr>
    <a:masterClrMapping/>
  </p:clrMapOvr>
  <p:transition spd="slow" advClick="0" advTm="1000">
    <p:push dir="u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1443987"/>
      </p:ext>
    </p:extLst>
  </p:cSld>
  <p:clrMapOvr>
    <a:masterClrMapping/>
  </p:clrMapOvr>
  <p:transition spd="slow" advClick="0" advTm="1000">
    <p:push dir="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5571993"/>
      </p:ext>
    </p:extLst>
  </p:cSld>
  <p:clrMapOvr>
    <a:masterClrMapping/>
  </p:clrMapOvr>
  <p:transition spd="slow" advClick="0" advTm="1000">
    <p:push dir="u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5234267"/>
      </p:ext>
    </p:extLst>
  </p:cSld>
  <p:clrMapOvr>
    <a:masterClrMapping/>
  </p:clrMapOvr>
  <p:transition spd="slow" advClick="0" advTm="1000">
    <p:push dir="u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5788501"/>
      </p:ext>
    </p:extLst>
  </p:cSld>
  <p:clrMapOvr>
    <a:masterClrMapping/>
  </p:clrMapOvr>
  <p:transition spd="slow" advClick="0" advTm="1000">
    <p:push dir="u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208506"/>
      </p:ext>
    </p:extLst>
  </p:cSld>
  <p:clrMapOvr>
    <a:masterClrMapping/>
  </p:clrMapOvr>
  <p:transition spd="slow" advClick="0" advTm="1000">
    <p:push dir="u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9665662"/>
      </p:ext>
    </p:extLst>
  </p:cSld>
  <p:clrMapOvr>
    <a:masterClrMapping/>
  </p:clrMapOvr>
  <p:transition spd="slow" advClick="0" advTm="1000">
    <p:push dir="u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0796746"/>
      </p:ext>
    </p:extLst>
  </p:cSld>
  <p:clrMapOvr>
    <a:masterClrMapping/>
  </p:clrMapOvr>
  <p:transition spd="slow" advClick="0" advTm="1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9257722"/>
      </p:ext>
    </p:extLst>
  </p:cSld>
  <p:clrMapOvr>
    <a:masterClrMapping/>
  </p:clrMapOvr>
  <p:transition spd="slow" advClick="0" advTm="1000">
    <p:push dir="u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6903976"/>
      </p:ext>
    </p:extLst>
  </p:cSld>
  <p:clrMapOvr>
    <a:masterClrMapping/>
  </p:clrMapOvr>
  <p:transition spd="slow" advClick="0" advTm="1000">
    <p:push dir="u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6942907"/>
      </p:ext>
    </p:extLst>
  </p:cSld>
  <p:clrMapOvr>
    <a:masterClrMapping/>
  </p:clrMapOvr>
  <p:transition spd="slow" advClick="0" advTm="1000">
    <p:push dir="u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8837957"/>
      </p:ext>
    </p:extLst>
  </p:cSld>
  <p:clrMapOvr>
    <a:masterClrMapping/>
  </p:clrMapOvr>
  <p:transition spd="slow" advClick="0" advTm="1000">
    <p:push dir="u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6101933"/>
      </p:ext>
    </p:extLst>
  </p:cSld>
  <p:clrMapOvr>
    <a:masterClrMapping/>
  </p:clrMapOvr>
  <p:transition spd="slow" advClick="0" advTm="1000">
    <p:push dir="u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0765600"/>
      </p:ext>
    </p:extLst>
  </p:cSld>
  <p:clrMapOvr>
    <a:masterClrMapping/>
  </p:clrMapOvr>
  <p:transition spd="slow" advClick="0" advTm="1000">
    <p:push dir="u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4626716"/>
      </p:ext>
    </p:extLst>
  </p:cSld>
  <p:clrMapOvr>
    <a:masterClrMapping/>
  </p:clrMapOvr>
  <p:transition spd="slow" advClick="0" advTm="1000">
    <p:push dir="u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1188061"/>
      </p:ext>
    </p:extLst>
  </p:cSld>
  <p:clrMapOvr>
    <a:masterClrMapping/>
  </p:clrMapOvr>
  <p:transition spd="slow" advClick="0" advTm="1000">
    <p:push dir="u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2182850"/>
      </p:ext>
    </p:extLst>
  </p:cSld>
  <p:clrMapOvr>
    <a:masterClrMapping/>
  </p:clrMapOvr>
  <p:transition spd="slow" advClick="0" advTm="1000">
    <p:push dir="u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2698964"/>
      </p:ext>
    </p:extLst>
  </p:cSld>
  <p:clrMapOvr>
    <a:masterClrMapping/>
  </p:clrMapOvr>
  <p:transition spd="slow" advClick="0" advTm="1000">
    <p:push dir="u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3043889"/>
      </p:ext>
    </p:extLst>
  </p:cSld>
  <p:clrMapOvr>
    <a:masterClrMapping/>
  </p:clrMapOvr>
  <p:transition spd="slow" advClick="0" advTm="1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7080883"/>
      </p:ext>
    </p:extLst>
  </p:cSld>
  <p:clrMapOvr>
    <a:masterClrMapping/>
  </p:clrMapOvr>
  <p:transition spd="slow" advClick="0" advTm="1000">
    <p:push dir="u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2297994"/>
      </p:ext>
    </p:extLst>
  </p:cSld>
  <p:clrMapOvr>
    <a:masterClrMapping/>
  </p:clrMapOvr>
  <p:transition spd="slow" advClick="0" advTm="1000">
    <p:push dir="u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4658335"/>
      </p:ext>
    </p:extLst>
  </p:cSld>
  <p:clrMapOvr>
    <a:masterClrMapping/>
  </p:clrMapOvr>
  <p:transition spd="slow" advClick="0" advTm="1000">
    <p:push dir="u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1542761"/>
      </p:ext>
    </p:extLst>
  </p:cSld>
  <p:clrMapOvr>
    <a:masterClrMapping/>
  </p:clrMapOvr>
  <p:transition spd="slow" advClick="0" advTm="1000">
    <p:push dir="u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1463287"/>
      </p:ext>
    </p:extLst>
  </p:cSld>
  <p:clrMapOvr>
    <a:masterClrMapping/>
  </p:clrMapOvr>
  <p:transition spd="slow" advClick="0" advTm="1000">
    <p:push dir="u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0243585"/>
      </p:ext>
    </p:extLst>
  </p:cSld>
  <p:clrMapOvr>
    <a:masterClrMapping/>
  </p:clrMapOvr>
  <p:transition spd="slow" advClick="0" advTm="1000">
    <p:push dir="u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8420606"/>
      </p:ext>
    </p:extLst>
  </p:cSld>
  <p:clrMapOvr>
    <a:masterClrMapping/>
  </p:clrMapOvr>
  <p:transition spd="slow" advClick="0" advTm="1000">
    <p:push dir="u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8870231"/>
      </p:ext>
    </p:extLst>
  </p:cSld>
  <p:clrMapOvr>
    <a:masterClrMapping/>
  </p:clrMapOvr>
  <p:transition spd="slow" advClick="0" advTm="1000">
    <p:push dir="u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2209018"/>
      </p:ext>
    </p:extLst>
  </p:cSld>
  <p:clrMapOvr>
    <a:masterClrMapping/>
  </p:clrMapOvr>
  <p:transition spd="slow" advClick="0" advTm="1000">
    <p:push dir="u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3259677"/>
      </p:ext>
    </p:extLst>
  </p:cSld>
  <p:clrMapOvr>
    <a:masterClrMapping/>
  </p:clrMapOvr>
  <p:transition spd="slow" advClick="0" advTm="1000">
    <p:push dir="u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3547948"/>
      </p:ext>
    </p:extLst>
  </p:cSld>
  <p:clrMapOvr>
    <a:masterClrMapping/>
  </p:clrMapOvr>
  <p:transition spd="slow" advClick="0" advTm="1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5186999"/>
      </p:ext>
    </p:extLst>
  </p:cSld>
  <p:clrMapOvr>
    <a:masterClrMapping/>
  </p:clrMapOvr>
  <p:transition spd="slow" advClick="0" advTm="1000">
    <p:push dir="u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5060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split orient="vert"/>
      </p:transition>
    </mc:Choice>
    <mc:Fallback xmlns="">
      <p:transition spd="slow" advTm="0">
        <p:split orient="vert"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4"/>
            <a:ext cx="9144000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063" indent="0" algn="ctr">
              <a:buNone/>
              <a:defRPr sz="2000"/>
            </a:lvl2pPr>
            <a:lvl3pPr marL="914126" indent="0" algn="ctr">
              <a:buNone/>
              <a:defRPr sz="1800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523101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547300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511413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661228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3" indent="0">
              <a:buNone/>
              <a:defRPr sz="2000" b="1"/>
            </a:lvl2pPr>
            <a:lvl3pPr marL="914126" indent="0">
              <a:buNone/>
              <a:defRPr sz="1800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3" indent="0">
              <a:buNone/>
              <a:defRPr sz="2000" b="1"/>
            </a:lvl2pPr>
            <a:lvl3pPr marL="914126" indent="0">
              <a:buNone/>
              <a:defRPr sz="1800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953730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802538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800372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84289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400"/>
            </a:lvl3pPr>
            <a:lvl4pPr marL="1371189" indent="0">
              <a:buNone/>
              <a:defRPr sz="2000"/>
            </a:lvl4pPr>
            <a:lvl5pPr marL="1828251" indent="0">
              <a:buNone/>
              <a:defRPr sz="2000"/>
            </a:lvl5pPr>
            <a:lvl6pPr marL="2285314" indent="0">
              <a:buNone/>
              <a:defRPr sz="2000"/>
            </a:lvl6pPr>
            <a:lvl7pPr marL="2742377" indent="0">
              <a:buNone/>
              <a:defRPr sz="2000"/>
            </a:lvl7pPr>
            <a:lvl8pPr marL="3199440" indent="0">
              <a:buNone/>
              <a:defRPr sz="2000"/>
            </a:lvl8pPr>
            <a:lvl9pPr marL="3656503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747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2809233"/>
      </p:ext>
    </p:extLst>
  </p:cSld>
  <p:clrMapOvr>
    <a:masterClrMapping/>
  </p:clrMapOvr>
  <p:transition spd="slow" advClick="0" advTm="1000">
    <p:push dir="u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874882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2657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7254189"/>
      </p:ext>
    </p:extLst>
  </p:cSld>
  <p:clrMapOvr>
    <a:masterClrMapping/>
  </p:clrMapOvr>
  <p:transition spd="slow" advClick="0" advTm="1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.xml"/><Relationship Id="rId71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9Slide.vn - 2019">
            <a:extLst>
              <a:ext uri="{FF2B5EF4-FFF2-40B4-BE49-F238E27FC236}">
                <a16:creationId xmlns:a16="http://schemas.microsoft.com/office/drawing/2014/main" id="{877610DB-E7B5-483D-9B4C-6D3C576D2BE8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8306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4" r:id="rId54"/>
    <p:sldLayoutId id="2147483715" r:id="rId55"/>
    <p:sldLayoutId id="2147483716" r:id="rId56"/>
    <p:sldLayoutId id="2147483717" r:id="rId57"/>
    <p:sldLayoutId id="2147483718" r:id="rId58"/>
    <p:sldLayoutId id="2147483719" r:id="rId59"/>
    <p:sldLayoutId id="2147483720" r:id="rId60"/>
    <p:sldLayoutId id="2147483721" r:id="rId61"/>
    <p:sldLayoutId id="2147483722" r:id="rId62"/>
    <p:sldLayoutId id="2147483723" r:id="rId63"/>
    <p:sldLayoutId id="2147483724" r:id="rId64"/>
    <p:sldLayoutId id="2147483725" r:id="rId65"/>
    <p:sldLayoutId id="2147483726" r:id="rId66"/>
    <p:sldLayoutId id="2147483727" r:id="rId67"/>
    <p:sldLayoutId id="2147483728" r:id="rId68"/>
    <p:sldLayoutId id="2147483729" r:id="rId69"/>
    <p:sldLayoutId id="2147483730" r:id="rId70"/>
  </p:sldLayoutIdLst>
  <p:transition spd="slow" advClick="0" advTm="1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2860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9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7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77002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090863" cy="10908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74335" y="1"/>
            <a:ext cx="861499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 dirty="0">
                <a:solidFill>
                  <a:schemeClr val="accent6">
                    <a:lumMod val="75000"/>
                  </a:schemeClr>
                </a:solidFill>
                <a:latin typeface="UVN Van Chuong Nang" panose="00000400000000000000" pitchFamily="2" charset="0"/>
              </a:rPr>
              <a:t>TRƯỜNG TIỂU HỌC PHÚC LỢI</a:t>
            </a:r>
            <a:endParaRPr lang="vi-VN" sz="3733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C6FF74-A3CD-43E9-B936-B3D00B198B50}"/>
              </a:ext>
            </a:extLst>
          </p:cNvPr>
          <p:cNvSpPr txBox="1"/>
          <p:nvPr/>
        </p:nvSpPr>
        <p:spPr>
          <a:xfrm>
            <a:off x="3764526" y="1016339"/>
            <a:ext cx="46629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spc="-151" dirty="0">
                <a:solidFill>
                  <a:srgbClr val="135E9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iny" panose="02000903060500060000" pitchFamily="2" charset="0"/>
                <a:ea typeface="LNTH-Kids  Chinese Font 1" panose="02010600030101010101" pitchFamily="2" charset="-128"/>
              </a:rPr>
              <a:t>TUẦN 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05692" y="1939669"/>
            <a:ext cx="100675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TOAN</a:t>
            </a:r>
          </a:p>
          <a:p>
            <a:pPr algn="ctr"/>
            <a:r>
              <a:rPr lang="en-US" sz="5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Luyện</a:t>
            </a:r>
            <a:r>
              <a:rPr lang="en-US" sz="5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tập</a:t>
            </a:r>
            <a:endParaRPr lang="vi-VN" sz="5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Zilla Slab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379594"/>
      </p:ext>
    </p:extLst>
  </p:cSld>
  <p:clrMapOvr>
    <a:masterClrMapping/>
  </p:clrMapOvr>
  <p:transition spd="slow" advTm="12737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692622"/>
            <a:ext cx="11858171" cy="5063309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2FB0D4-8A1F-4551-973E-CFAEE8F5EB88}"/>
              </a:ext>
            </a:extLst>
          </p:cNvPr>
          <p:cNvSpPr txBox="1"/>
          <p:nvPr/>
        </p:nvSpPr>
        <p:spPr>
          <a:xfrm>
            <a:off x="628650" y="1000125"/>
            <a:ext cx="111156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Mỗi túi có 9 quả cam. Hỏi 4 túi như vậy có bao nhiêu quả cam?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FABDD29-3A3A-41E9-8D07-E6887DB2E086}"/>
              </a:ext>
            </a:extLst>
          </p:cNvPr>
          <p:cNvCxnSpPr/>
          <p:nvPr/>
        </p:nvCxnSpPr>
        <p:spPr>
          <a:xfrm>
            <a:off x="1219200" y="1466850"/>
            <a:ext cx="40862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7891E7B-B921-4B79-AFE2-E99333A3EACB}"/>
              </a:ext>
            </a:extLst>
          </p:cNvPr>
          <p:cNvCxnSpPr>
            <a:cxnSpLocks/>
          </p:cNvCxnSpPr>
          <p:nvPr/>
        </p:nvCxnSpPr>
        <p:spPr>
          <a:xfrm>
            <a:off x="6315075" y="1466850"/>
            <a:ext cx="85725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F8F0737-A21C-41BA-AB16-1588D53E155D}"/>
              </a:ext>
            </a:extLst>
          </p:cNvPr>
          <p:cNvCxnSpPr>
            <a:cxnSpLocks/>
          </p:cNvCxnSpPr>
          <p:nvPr/>
        </p:nvCxnSpPr>
        <p:spPr>
          <a:xfrm>
            <a:off x="9067800" y="1466850"/>
            <a:ext cx="250507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9AFA217-822E-4F13-BD35-1768671C8F74}"/>
              </a:ext>
            </a:extLst>
          </p:cNvPr>
          <p:cNvCxnSpPr>
            <a:cxnSpLocks/>
          </p:cNvCxnSpPr>
          <p:nvPr/>
        </p:nvCxnSpPr>
        <p:spPr>
          <a:xfrm>
            <a:off x="781050" y="1962150"/>
            <a:ext cx="1600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ounded Rectangle 7">
            <a:extLst>
              <a:ext uri="{FF2B5EF4-FFF2-40B4-BE49-F238E27FC236}">
                <a16:creationId xmlns:a16="http://schemas.microsoft.com/office/drawing/2014/main" id="{19359562-C1B4-4B6E-B2A9-877AE211D063}"/>
              </a:ext>
            </a:extLst>
          </p:cNvPr>
          <p:cNvSpPr/>
          <p:nvPr/>
        </p:nvSpPr>
        <p:spPr>
          <a:xfrm>
            <a:off x="2619376" y="2384846"/>
            <a:ext cx="7620000" cy="2696210"/>
          </a:xfrm>
          <a:prstGeom prst="roundRect">
            <a:avLst>
              <a:gd name="adj" fmla="val 26580"/>
            </a:avLst>
          </a:prstGeom>
          <a:solidFill>
            <a:srgbClr val="F79646">
              <a:lumMod val="20000"/>
              <a:lumOff val="80000"/>
            </a:srgbClr>
          </a:solidFill>
          <a:ln w="2540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kumimoji="0" lang="en-US" sz="32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sng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130000"/>
              </a:lnSpc>
            </a:pPr>
            <a:r>
              <a:rPr lang="vi-VN" sz="3200" dirty="0">
                <a:cs typeface="Arial" panose="020B0604020202020204" pitchFamily="34" charset="0"/>
              </a:rPr>
              <a:t>Số quả cam 4 túi như vậy có là: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130000"/>
              </a:lnSpc>
            </a:pPr>
            <a:r>
              <a:rPr lang="nn-NO" sz="3200" dirty="0">
                <a:latin typeface="Arial" panose="020B0604020202020204" pitchFamily="34" charset="0"/>
                <a:cs typeface="Arial" panose="020B0604020202020204" pitchFamily="34" charset="0"/>
              </a:rPr>
              <a:t>9 x 4 = 36 (quả)</a:t>
            </a:r>
          </a:p>
          <a:p>
            <a:pPr lvl="0" algn="ctr">
              <a:lnSpc>
                <a:spcPct val="130000"/>
              </a:lnSpc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36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endParaRPr kumimoji="0" lang="en-US" sz="3200" b="0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4417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5" grpId="0" animBg="1"/>
      <p:bldP spid="3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692622"/>
            <a:ext cx="11858171" cy="5063309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2FB0D4-8A1F-4551-973E-CFAEE8F5EB88}"/>
              </a:ext>
            </a:extLst>
          </p:cNvPr>
          <p:cNvSpPr txBox="1"/>
          <p:nvPr/>
        </p:nvSpPr>
        <p:spPr>
          <a:xfrm>
            <a:off x="628650" y="1000125"/>
            <a:ext cx="11115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200" b="1" dirty="0">
                <a:solidFill>
                  <a:prstClr val="black"/>
                </a:solidFill>
                <a:cs typeface="Arial" panose="020B0604020202020204" pitchFamily="34" charset="0"/>
              </a:rPr>
              <a:t>4. </a:t>
            </a:r>
            <a:r>
              <a:rPr lang="vi-VN" sz="3200" b="1" dirty="0">
                <a:solidFill>
                  <a:prstClr val="black"/>
                </a:solidFill>
                <a:cs typeface="Arial" panose="020B0604020202020204" pitchFamily="34" charset="0"/>
              </a:rPr>
              <a:t>Tìm hai số lớn hơn 1 và có tích là 18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C4BEA7-1554-4E86-828A-BC669456DB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187" y="2085977"/>
            <a:ext cx="4548585" cy="4548585"/>
          </a:xfrm>
          <a:prstGeom prst="rect">
            <a:avLst/>
          </a:prstGeom>
        </p:spPr>
      </p:pic>
      <p:sp>
        <p:nvSpPr>
          <p:cNvPr id="10" name="Cloud 9">
            <a:extLst>
              <a:ext uri="{FF2B5EF4-FFF2-40B4-BE49-F238E27FC236}">
                <a16:creationId xmlns:a16="http://schemas.microsoft.com/office/drawing/2014/main" id="{682C96E7-ACCC-4B8A-8EB5-6B9F58458F3C}"/>
              </a:ext>
            </a:extLst>
          </p:cNvPr>
          <p:cNvSpPr/>
          <p:nvPr/>
        </p:nvSpPr>
        <p:spPr>
          <a:xfrm>
            <a:off x="9465098" y="2163831"/>
            <a:ext cx="1918952" cy="1063047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Nhóm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đôi</a:t>
            </a:r>
            <a:endParaRPr lang="en-US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D54EFA-6C82-426B-B505-215BD9C0AD8A}"/>
              </a:ext>
            </a:extLst>
          </p:cNvPr>
          <p:cNvSpPr txBox="1"/>
          <p:nvPr/>
        </p:nvSpPr>
        <p:spPr>
          <a:xfrm>
            <a:off x="1819275" y="1924050"/>
            <a:ext cx="6263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có: 18 = 2 x 9 = 3 x 6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08198F-D7F6-4CA4-97B8-47C7726A58CB}"/>
              </a:ext>
            </a:extLst>
          </p:cNvPr>
          <p:cNvSpPr txBox="1"/>
          <p:nvPr/>
        </p:nvSpPr>
        <p:spPr>
          <a:xfrm>
            <a:off x="628650" y="2870333"/>
            <a:ext cx="83629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rgbClr val="00B0F0"/>
                </a:solidFill>
                <a:cs typeface="Arial" panose="020B0604020202020204" pitchFamily="34" charset="0"/>
              </a:rPr>
              <a:t>Vậy hai số lớn hơn 1 và có tích là 18 là 2 và 9 hoặc 3 và 6</a:t>
            </a:r>
            <a:endParaRPr lang="en-US" sz="40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37C2C5D-C29E-4E26-AD4E-9EF344037644}"/>
              </a:ext>
            </a:extLst>
          </p:cNvPr>
          <p:cNvCxnSpPr/>
          <p:nvPr/>
        </p:nvCxnSpPr>
        <p:spPr>
          <a:xfrm>
            <a:off x="3362325" y="1514475"/>
            <a:ext cx="172402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A21C206-2547-4103-9B2E-1AA8D772CA98}"/>
              </a:ext>
            </a:extLst>
          </p:cNvPr>
          <p:cNvCxnSpPr>
            <a:cxnSpLocks/>
          </p:cNvCxnSpPr>
          <p:nvPr/>
        </p:nvCxnSpPr>
        <p:spPr>
          <a:xfrm>
            <a:off x="5953125" y="1514475"/>
            <a:ext cx="213006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78850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6BB3479-7669-4E12-B8C0-556F4A553534}"/>
              </a:ext>
            </a:extLst>
          </p:cNvPr>
          <p:cNvSpPr/>
          <p:nvPr/>
        </p:nvSpPr>
        <p:spPr>
          <a:xfrm>
            <a:off x="2925884" y="234892"/>
            <a:ext cx="60820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YÊU CẦU CẦN ĐẠT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4B77B9-1DE1-4C32-B486-AA7A8FC36B1F}"/>
              </a:ext>
            </a:extLst>
          </p:cNvPr>
          <p:cNvSpPr txBox="1"/>
          <p:nvPr/>
        </p:nvSpPr>
        <p:spPr>
          <a:xfrm>
            <a:off x="734209" y="4253726"/>
            <a:ext cx="10131013" cy="1077218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nl-NL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phép nhân, chia trong bảng vào giải một số bài tập, bài toán thực tế có liên quan.</a:t>
            </a:r>
            <a:endParaRPr lang="en-SG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8A5FB1-4DAC-40EF-B6DA-372A1237309C}"/>
              </a:ext>
            </a:extLst>
          </p:cNvPr>
          <p:cNvSpPr txBox="1"/>
          <p:nvPr/>
        </p:nvSpPr>
        <p:spPr>
          <a:xfrm>
            <a:off x="1288677" y="1819444"/>
            <a:ext cx="9356464" cy="1569660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nl-NL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Nắm được nội dung</a:t>
            </a:r>
            <a:r>
              <a:rPr lang="nl-NL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bảng nhân, bảng chia, sử dụng bảng nhân, chia để tính được các phép tính nhân, chia trong bảng đã học. </a:t>
            </a:r>
            <a:endParaRPr lang="en-SG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609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split orient="vert"/>
      </p:transition>
    </mc:Choice>
    <mc:Fallback xmlns="">
      <p:transition spd="slow" advTm="0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FDD3B7B-436F-406F-8B6F-E40941E3FC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774068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0D40E541-EBA9-4A03-9258-A5B12ED828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56112" y="2680497"/>
            <a:ext cx="5066215" cy="50662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339F55-FD14-4759-95EE-4BC86FAC18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1728" y="1790574"/>
            <a:ext cx="6773243" cy="289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6628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395" y="1095670"/>
            <a:ext cx="4729603" cy="36104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764" y="2328706"/>
            <a:ext cx="3916272" cy="469780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3352" y="1763752"/>
            <a:ext cx="3159268" cy="1892142"/>
          </a:xfrm>
          <a:prstGeom prst="rect">
            <a:avLst/>
          </a:prstGeom>
          <a:noFill/>
        </p:spPr>
        <p:txBody>
          <a:bodyPr wrap="square" lIns="91407" tIns="45703" rIns="91407" bIns="45703"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Tớ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cần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hai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củ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cà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rốt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để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chuẩn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bị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bữa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tối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.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Các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bạn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giúp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tớ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nhé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!</a:t>
            </a:r>
          </a:p>
        </p:txBody>
      </p:sp>
      <p:sp>
        <p:nvSpPr>
          <p:cNvPr id="5" name="Rectangle 4"/>
          <p:cNvSpPr/>
          <p:nvPr/>
        </p:nvSpPr>
        <p:spPr>
          <a:xfrm>
            <a:off x="4419542" y="2267770"/>
            <a:ext cx="3313078" cy="830697"/>
          </a:xfrm>
          <a:prstGeom prst="rect">
            <a:avLst/>
          </a:prstGeom>
          <a:noFill/>
        </p:spPr>
        <p:txBody>
          <a:bodyPr wrap="square" lIns="91407" tIns="45703" rIns="91407" bIns="45703"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Xin </a:t>
            </a:r>
            <a:r>
              <a:rPr kumimoji="0" lang="en-US" sz="31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chào</a:t>
            </a:r>
            <a:r>
              <a:rPr kumimoji="0" lang="en-US" sz="31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1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các</a:t>
            </a:r>
            <a:r>
              <a:rPr kumimoji="0" lang="en-US" sz="31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1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bạn</a:t>
            </a:r>
            <a:r>
              <a:rPr kumimoji="0" lang="en-US" sz="31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!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911272" y="1019552"/>
            <a:ext cx="5675661" cy="3762656"/>
            <a:chOff x="1323833" y="429251"/>
            <a:chExt cx="7352881" cy="417469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3833" y="429251"/>
              <a:ext cx="7352881" cy="4174699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2322272" y="1866644"/>
              <a:ext cx="5505682" cy="1024049"/>
            </a:xfrm>
            <a:prstGeom prst="rect">
              <a:avLst/>
            </a:prstGeom>
            <a:noFill/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1200" cap="none" spc="0" normalizeH="0" baseline="0" noProof="0" dirty="0">
                  <a:ln w="0">
                    <a:solidFill>
                      <a:prstClr val="black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Calisto MT" panose="02040603050505030304" pitchFamily="18" charset="0"/>
                </a:rPr>
                <a:t>KHỞI ĐỘNG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58083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3D7F8D6-B8F2-4671-B7CC-201089B09FE0}"/>
              </a:ext>
            </a:extLst>
          </p:cNvPr>
          <p:cNvSpPr/>
          <p:nvPr/>
        </p:nvSpPr>
        <p:spPr>
          <a:xfrm>
            <a:off x="1726120" y="1106262"/>
            <a:ext cx="52758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 </a:t>
            </a:r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Đọc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bảng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nhân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9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9337DAF-5FC0-4DBD-9708-F943838EBBC9}"/>
              </a:ext>
            </a:extLst>
          </p:cNvPr>
          <p:cNvSpPr/>
          <p:nvPr/>
        </p:nvSpPr>
        <p:spPr>
          <a:xfrm>
            <a:off x="1863978" y="2505670"/>
            <a:ext cx="50000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 </a:t>
            </a:r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Đọc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bảng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chia 9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40118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A_任意多边形 8"/>
          <p:cNvSpPr/>
          <p:nvPr>
            <p:custDataLst>
              <p:tags r:id="rId1"/>
            </p:custDataLst>
          </p:nvPr>
        </p:nvSpPr>
        <p:spPr bwMode="auto">
          <a:xfrm>
            <a:off x="2397268" y="916404"/>
            <a:ext cx="9103360" cy="5123509"/>
          </a:xfrm>
          <a:custGeom>
            <a:avLst/>
            <a:gdLst>
              <a:gd name="T0" fmla="*/ 2061 w 2368"/>
              <a:gd name="T1" fmla="*/ 709 h 1583"/>
              <a:gd name="T2" fmla="*/ 1558 w 2368"/>
              <a:gd name="T3" fmla="*/ 270 h 1583"/>
              <a:gd name="T4" fmla="*/ 1308 w 2368"/>
              <a:gd name="T5" fmla="*/ 54 h 1583"/>
              <a:gd name="T6" fmla="*/ 1121 w 2368"/>
              <a:gd name="T7" fmla="*/ 136 h 1583"/>
              <a:gd name="T8" fmla="*/ 773 w 2368"/>
              <a:gd name="T9" fmla="*/ 0 h 1583"/>
              <a:gd name="T10" fmla="*/ 258 w 2368"/>
              <a:gd name="T11" fmla="*/ 514 h 1583"/>
              <a:gd name="T12" fmla="*/ 270 w 2368"/>
              <a:gd name="T13" fmla="*/ 622 h 1583"/>
              <a:gd name="T14" fmla="*/ 0 w 2368"/>
              <a:gd name="T15" fmla="*/ 1002 h 1583"/>
              <a:gd name="T16" fmla="*/ 403 w 2368"/>
              <a:gd name="T17" fmla="*/ 1406 h 1583"/>
              <a:gd name="T18" fmla="*/ 723 w 2368"/>
              <a:gd name="T19" fmla="*/ 1247 h 1583"/>
              <a:gd name="T20" fmla="*/ 1156 w 2368"/>
              <a:gd name="T21" fmla="*/ 1583 h 1583"/>
              <a:gd name="T22" fmla="*/ 1512 w 2368"/>
              <a:gd name="T23" fmla="*/ 1406 h 1583"/>
              <a:gd name="T24" fmla="*/ 2018 w 2368"/>
              <a:gd name="T25" fmla="*/ 1406 h 1583"/>
              <a:gd name="T26" fmla="*/ 2368 w 2368"/>
              <a:gd name="T27" fmla="*/ 1056 h 1583"/>
              <a:gd name="T28" fmla="*/ 2061 w 2368"/>
              <a:gd name="T29" fmla="*/ 709 h 1583"/>
              <a:gd name="connsiteX0" fmla="*/ 8704 w 10000"/>
              <a:gd name="connsiteY0" fmla="*/ 4479 h 10000"/>
              <a:gd name="connsiteX1" fmla="*/ 6492 w 10000"/>
              <a:gd name="connsiteY1" fmla="*/ 2461 h 10000"/>
              <a:gd name="connsiteX2" fmla="*/ 5524 w 10000"/>
              <a:gd name="connsiteY2" fmla="*/ 341 h 10000"/>
              <a:gd name="connsiteX3" fmla="*/ 4734 w 10000"/>
              <a:gd name="connsiteY3" fmla="*/ 859 h 10000"/>
              <a:gd name="connsiteX4" fmla="*/ 3264 w 10000"/>
              <a:gd name="connsiteY4" fmla="*/ 0 h 10000"/>
              <a:gd name="connsiteX5" fmla="*/ 1090 w 10000"/>
              <a:gd name="connsiteY5" fmla="*/ 3247 h 10000"/>
              <a:gd name="connsiteX6" fmla="*/ 1140 w 10000"/>
              <a:gd name="connsiteY6" fmla="*/ 3929 h 10000"/>
              <a:gd name="connsiteX7" fmla="*/ 0 w 10000"/>
              <a:gd name="connsiteY7" fmla="*/ 6330 h 10000"/>
              <a:gd name="connsiteX8" fmla="*/ 1702 w 10000"/>
              <a:gd name="connsiteY8" fmla="*/ 8882 h 10000"/>
              <a:gd name="connsiteX9" fmla="*/ 3053 w 10000"/>
              <a:gd name="connsiteY9" fmla="*/ 7877 h 10000"/>
              <a:gd name="connsiteX10" fmla="*/ 4882 w 10000"/>
              <a:gd name="connsiteY10" fmla="*/ 10000 h 10000"/>
              <a:gd name="connsiteX11" fmla="*/ 6385 w 10000"/>
              <a:gd name="connsiteY11" fmla="*/ 8882 h 10000"/>
              <a:gd name="connsiteX12" fmla="*/ 8522 w 10000"/>
              <a:gd name="connsiteY12" fmla="*/ 8882 h 10000"/>
              <a:gd name="connsiteX13" fmla="*/ 10000 w 10000"/>
              <a:gd name="connsiteY13" fmla="*/ 6671 h 10000"/>
              <a:gd name="connsiteX14" fmla="*/ 8704 w 10000"/>
              <a:gd name="connsiteY14" fmla="*/ 4479 h 10000"/>
              <a:gd name="connsiteX0-1" fmla="*/ 8704 w 10000"/>
              <a:gd name="connsiteY0-2" fmla="*/ 4479 h 10000"/>
              <a:gd name="connsiteX1-3" fmla="*/ 6492 w 10000"/>
              <a:gd name="connsiteY1-4" fmla="*/ 2461 h 10000"/>
              <a:gd name="connsiteX2-5" fmla="*/ 5872 w 10000"/>
              <a:gd name="connsiteY2-6" fmla="*/ 776 h 10000"/>
              <a:gd name="connsiteX3-7" fmla="*/ 4734 w 10000"/>
              <a:gd name="connsiteY3-8" fmla="*/ 859 h 10000"/>
              <a:gd name="connsiteX4-9" fmla="*/ 3264 w 10000"/>
              <a:gd name="connsiteY4-10" fmla="*/ 0 h 10000"/>
              <a:gd name="connsiteX5-11" fmla="*/ 1090 w 10000"/>
              <a:gd name="connsiteY5-12" fmla="*/ 3247 h 10000"/>
              <a:gd name="connsiteX6-13" fmla="*/ 1140 w 10000"/>
              <a:gd name="connsiteY6-14" fmla="*/ 3929 h 10000"/>
              <a:gd name="connsiteX7-15" fmla="*/ 0 w 10000"/>
              <a:gd name="connsiteY7-16" fmla="*/ 6330 h 10000"/>
              <a:gd name="connsiteX8-17" fmla="*/ 1702 w 10000"/>
              <a:gd name="connsiteY8-18" fmla="*/ 8882 h 10000"/>
              <a:gd name="connsiteX9-19" fmla="*/ 3053 w 10000"/>
              <a:gd name="connsiteY9-20" fmla="*/ 7877 h 10000"/>
              <a:gd name="connsiteX10-21" fmla="*/ 4882 w 10000"/>
              <a:gd name="connsiteY10-22" fmla="*/ 10000 h 10000"/>
              <a:gd name="connsiteX11-23" fmla="*/ 6385 w 10000"/>
              <a:gd name="connsiteY11-24" fmla="*/ 8882 h 10000"/>
              <a:gd name="connsiteX12-25" fmla="*/ 8522 w 10000"/>
              <a:gd name="connsiteY12-26" fmla="*/ 8882 h 10000"/>
              <a:gd name="connsiteX13-27" fmla="*/ 10000 w 10000"/>
              <a:gd name="connsiteY13-28" fmla="*/ 6671 h 10000"/>
              <a:gd name="connsiteX14-29" fmla="*/ 8704 w 10000"/>
              <a:gd name="connsiteY14-30" fmla="*/ 4479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10000" h="10000">
                <a:moveTo>
                  <a:pt x="8704" y="4479"/>
                </a:moveTo>
                <a:cubicBezTo>
                  <a:pt x="8518" y="2950"/>
                  <a:pt x="7561" y="2530"/>
                  <a:pt x="6492" y="2461"/>
                </a:cubicBezTo>
                <a:cubicBezTo>
                  <a:pt x="6416" y="1690"/>
                  <a:pt x="6165" y="1043"/>
                  <a:pt x="5872" y="776"/>
                </a:cubicBezTo>
                <a:cubicBezTo>
                  <a:pt x="5579" y="509"/>
                  <a:pt x="4928" y="543"/>
                  <a:pt x="4734" y="859"/>
                </a:cubicBezTo>
                <a:cubicBezTo>
                  <a:pt x="4345" y="328"/>
                  <a:pt x="3830" y="0"/>
                  <a:pt x="3264" y="0"/>
                </a:cubicBezTo>
                <a:cubicBezTo>
                  <a:pt x="2065" y="0"/>
                  <a:pt x="1090" y="1453"/>
                  <a:pt x="1090" y="3247"/>
                </a:cubicBezTo>
                <a:cubicBezTo>
                  <a:pt x="1090" y="3481"/>
                  <a:pt x="1111" y="3708"/>
                  <a:pt x="1140" y="3929"/>
                </a:cubicBezTo>
                <a:cubicBezTo>
                  <a:pt x="477" y="4277"/>
                  <a:pt x="0" y="5218"/>
                  <a:pt x="0" y="6330"/>
                </a:cubicBezTo>
                <a:cubicBezTo>
                  <a:pt x="0" y="7738"/>
                  <a:pt x="764" y="8882"/>
                  <a:pt x="1702" y="8882"/>
                </a:cubicBezTo>
                <a:cubicBezTo>
                  <a:pt x="2255" y="8882"/>
                  <a:pt x="2745" y="8484"/>
                  <a:pt x="3053" y="7877"/>
                </a:cubicBezTo>
                <a:cubicBezTo>
                  <a:pt x="3264" y="9097"/>
                  <a:pt x="4003" y="10000"/>
                  <a:pt x="4882" y="10000"/>
                </a:cubicBezTo>
                <a:cubicBezTo>
                  <a:pt x="5494" y="10000"/>
                  <a:pt x="6039" y="9558"/>
                  <a:pt x="6385" y="8882"/>
                </a:cubicBezTo>
                <a:lnTo>
                  <a:pt x="8522" y="8882"/>
                </a:lnTo>
                <a:cubicBezTo>
                  <a:pt x="9337" y="8882"/>
                  <a:pt x="10000" y="7890"/>
                  <a:pt x="10000" y="6671"/>
                </a:cubicBezTo>
                <a:cubicBezTo>
                  <a:pt x="10000" y="5540"/>
                  <a:pt x="9434" y="4611"/>
                  <a:pt x="8704" y="4479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F23D3B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PA_文本框 10"/>
          <p:cNvSpPr txBox="1"/>
          <p:nvPr>
            <p:custDataLst>
              <p:tags r:id="rId2"/>
            </p:custDataLst>
          </p:nvPr>
        </p:nvSpPr>
        <p:spPr>
          <a:xfrm>
            <a:off x="2337749" y="3106451"/>
            <a:ext cx="88160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                        TOÁN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 err="1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Bảng</a:t>
            </a:r>
            <a:r>
              <a:rPr kumimoji="0" lang="en-US" altLang="zh-CN" sz="4000" b="0" i="0" u="none" strike="noStrike" kern="1200" cap="none" spc="0" normalizeH="0" noProof="0" dirty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zh-CN" sz="4000" b="0" i="0" u="none" strike="noStrike" kern="1200" cap="none" spc="0" normalizeH="0" noProof="0" dirty="0" err="1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nhân</a:t>
            </a:r>
            <a:r>
              <a:rPr kumimoji="0" lang="en-US" altLang="zh-CN" sz="4000" b="0" i="0" u="none" strike="noStrike" kern="1200" cap="none" spc="0" normalizeH="0" noProof="0" dirty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 9, </a:t>
            </a:r>
            <a:r>
              <a:rPr kumimoji="0" lang="en-US" altLang="zh-CN" sz="4000" b="0" i="0" u="none" strike="noStrike" kern="1200" cap="none" spc="0" normalizeH="0" noProof="0" dirty="0" err="1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bảng</a:t>
            </a:r>
            <a:r>
              <a:rPr kumimoji="0" lang="en-US" altLang="zh-CN" sz="4000" b="0" i="0" u="none" strike="noStrike" kern="1200" cap="none" spc="0" normalizeH="0" noProof="0" dirty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 chia 9</a:t>
            </a:r>
            <a:endParaRPr kumimoji="0" lang="en-US" altLang="zh-CN" sz="4000" b="0" i="0" u="none" strike="noStrike" kern="1200" cap="none" spc="0" normalizeH="0" baseline="0" noProof="0" dirty="0">
              <a:ln w="0">
                <a:noFill/>
              </a:ln>
              <a:solidFill>
                <a:prstClr val="black"/>
              </a:solidFill>
              <a:effectLst/>
              <a:uLnTx/>
              <a:uFillTx/>
              <a:latin typeface="Coiny" panose="02000903060500060000" pitchFamily="2" charset="0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                       ( </a:t>
            </a:r>
            <a:r>
              <a:rPr kumimoji="0" lang="en-US" altLang="zh-CN" sz="4000" b="0" i="0" u="none" strike="noStrike" kern="1200" cap="none" spc="0" normalizeH="0" baseline="0" noProof="0" dirty="0" err="1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Tiết</a:t>
            </a:r>
            <a:r>
              <a:rPr kumimoji="0" lang="en-US" altLang="zh-CN" sz="4000" b="0" i="0" u="none" strike="noStrike" kern="1200" cap="none" spc="0" normalizeH="0" baseline="0" noProof="0" dirty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 3)</a:t>
            </a:r>
            <a:endParaRPr kumimoji="0" lang="zh-CN" altLang="en-US" sz="4000" b="0" i="0" u="none" strike="noStrike" kern="1200" cap="none" spc="0" normalizeH="0" baseline="0" noProof="0" dirty="0">
              <a:ln w="0">
                <a:noFill/>
              </a:ln>
              <a:solidFill>
                <a:prstClr val="black"/>
              </a:solidFill>
              <a:effectLst/>
              <a:uLnTx/>
              <a:uFillTx/>
              <a:latin typeface="Coiny" panose="02000903060500060000" pitchFamily="2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" name="PA_文本框 11"/>
          <p:cNvSpPr txBox="1"/>
          <p:nvPr>
            <p:custDataLst>
              <p:tags r:id="rId3"/>
            </p:custDataLst>
          </p:nvPr>
        </p:nvSpPr>
        <p:spPr>
          <a:xfrm>
            <a:off x="3342960" y="2661322"/>
            <a:ext cx="6563040" cy="450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b="0" i="0" u="none" strike="noStrike" kern="1200" cap="none" spc="0" normalizeH="0" baseline="0" noProof="0" dirty="0" err="1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Thứ</a:t>
            </a:r>
            <a:r>
              <a:rPr kumimoji="0" lang="en-US" altLang="zh-CN" sz="3000" b="0" i="0" u="none" strike="noStrike" kern="1200" cap="none" spc="0" normalizeH="0" baseline="0" noProof="0" dirty="0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  Hai  </a:t>
            </a:r>
            <a:r>
              <a:rPr kumimoji="0" lang="en-US" altLang="zh-CN" sz="3000" b="0" i="0" u="none" strike="noStrike" kern="1200" cap="none" spc="0" normalizeH="0" baseline="0" noProof="0" dirty="0" err="1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ngày</a:t>
            </a:r>
            <a:r>
              <a:rPr kumimoji="0" lang="en-US" altLang="zh-CN" sz="3000" b="0" i="0" u="none" strike="noStrike" kern="1200" cap="none" spc="0" normalizeH="0" baseline="0" noProof="0" dirty="0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 10  </a:t>
            </a:r>
            <a:r>
              <a:rPr kumimoji="0" lang="en-US" altLang="zh-CN" sz="3000" b="0" i="0" u="none" strike="noStrike" kern="1200" cap="none" spc="0" normalizeH="0" baseline="0" noProof="0" dirty="0" err="1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tháng</a:t>
            </a:r>
            <a:r>
              <a:rPr kumimoji="0" lang="en-US" altLang="zh-CN" sz="3000" b="0" i="0" u="none" strike="noStrike" kern="1200" cap="none" spc="0" normalizeH="0" baseline="0" noProof="0" dirty="0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 10 </a:t>
            </a:r>
            <a:r>
              <a:rPr kumimoji="0" lang="en-US" altLang="zh-CN" sz="3000" b="0" i="0" u="none" strike="noStrike" kern="1200" cap="none" spc="0" normalizeH="0" baseline="0" noProof="0" dirty="0" err="1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năm</a:t>
            </a:r>
            <a:r>
              <a:rPr kumimoji="0" lang="en-US" altLang="zh-CN" sz="3000" b="0" i="0" u="none" strike="noStrike" kern="1200" cap="none" spc="0" normalizeH="0" baseline="0" noProof="0" dirty="0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 2022</a:t>
            </a:r>
            <a:endParaRPr kumimoji="0" lang="zh-CN" altLang="en-US" sz="3000" b="0" i="0" u="none" strike="noStrike" kern="1200" cap="none" spc="0" normalizeH="0" baseline="0" noProof="0" dirty="0">
              <a:ln w="0">
                <a:noFill/>
              </a:ln>
              <a:solidFill>
                <a:srgbClr val="E14628"/>
              </a:solidFill>
              <a:effectLst/>
              <a:uLnTx/>
              <a:uFillTx/>
              <a:latin typeface="Coiny" panose="02000903060500060000" pitchFamily="2" charset="0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644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6BB3479-7669-4E12-B8C0-556F4A553534}"/>
              </a:ext>
            </a:extLst>
          </p:cNvPr>
          <p:cNvSpPr/>
          <p:nvPr/>
        </p:nvSpPr>
        <p:spPr>
          <a:xfrm>
            <a:off x="2925884" y="234892"/>
            <a:ext cx="60820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YÊU CẦU CẦN ĐẠT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4B77B9-1DE1-4C32-B486-AA7A8FC36B1F}"/>
              </a:ext>
            </a:extLst>
          </p:cNvPr>
          <p:cNvSpPr txBox="1"/>
          <p:nvPr/>
        </p:nvSpPr>
        <p:spPr>
          <a:xfrm>
            <a:off x="734209" y="4253726"/>
            <a:ext cx="10131013" cy="1077218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nl-NL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phép nhân, chia trong bảng vào giải một số bài tập, bài toán thực tế có liên quan.</a:t>
            </a:r>
            <a:endParaRPr lang="en-SG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8A5FB1-4DAC-40EF-B6DA-372A1237309C}"/>
              </a:ext>
            </a:extLst>
          </p:cNvPr>
          <p:cNvSpPr txBox="1"/>
          <p:nvPr/>
        </p:nvSpPr>
        <p:spPr>
          <a:xfrm>
            <a:off x="1288677" y="1819444"/>
            <a:ext cx="9356464" cy="1569660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nl-NL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Nắm được nội dung</a:t>
            </a:r>
            <a:r>
              <a:rPr lang="nl-NL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bảng nhân, bảng chia, sử dụng bảng nhân, chia để tính được các phép tính nhân, chia trong bảng đã học. </a:t>
            </a:r>
            <a:endParaRPr lang="en-SG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915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split orient="vert"/>
      </p:transition>
    </mc:Choice>
    <mc:Fallback xmlns="">
      <p:transition spd="slow" advTm="0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219076"/>
            <a:ext cx="11858171" cy="6467474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2FFEF4-0B4F-4DDD-922E-1F68CD3C1B8E}"/>
              </a:ext>
            </a:extLst>
          </p:cNvPr>
          <p:cNvSpPr txBox="1"/>
          <p:nvPr/>
        </p:nvSpPr>
        <p:spPr>
          <a:xfrm>
            <a:off x="866775" y="457200"/>
            <a:ext cx="8648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1. a)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chia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6EF2A76-7D98-4E11-B1BD-8573DE2857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3295511"/>
              </p:ext>
            </p:extLst>
          </p:nvPr>
        </p:nvGraphicFramePr>
        <p:xfrm>
          <a:off x="4214583" y="1600200"/>
          <a:ext cx="7810502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9869">
                  <a:extLst>
                    <a:ext uri="{9D8B030D-6E8A-4147-A177-3AD203B41FA5}">
                      <a16:colId xmlns:a16="http://schemas.microsoft.com/office/drawing/2014/main" val="1349503207"/>
                    </a:ext>
                  </a:extLst>
                </a:gridCol>
                <a:gridCol w="646032">
                  <a:extLst>
                    <a:ext uri="{9D8B030D-6E8A-4147-A177-3AD203B41FA5}">
                      <a16:colId xmlns:a16="http://schemas.microsoft.com/office/drawing/2014/main" val="1654770206"/>
                    </a:ext>
                  </a:extLst>
                </a:gridCol>
                <a:gridCol w="672951">
                  <a:extLst>
                    <a:ext uri="{9D8B030D-6E8A-4147-A177-3AD203B41FA5}">
                      <a16:colId xmlns:a16="http://schemas.microsoft.com/office/drawing/2014/main" val="1078123841"/>
                    </a:ext>
                  </a:extLst>
                </a:gridCol>
                <a:gridCol w="672951">
                  <a:extLst>
                    <a:ext uri="{9D8B030D-6E8A-4147-A177-3AD203B41FA5}">
                      <a16:colId xmlns:a16="http://schemas.microsoft.com/office/drawing/2014/main" val="1787565602"/>
                    </a:ext>
                  </a:extLst>
                </a:gridCol>
                <a:gridCol w="681923">
                  <a:extLst>
                    <a:ext uri="{9D8B030D-6E8A-4147-A177-3AD203B41FA5}">
                      <a16:colId xmlns:a16="http://schemas.microsoft.com/office/drawing/2014/main" val="3937693636"/>
                    </a:ext>
                  </a:extLst>
                </a:gridCol>
                <a:gridCol w="744733">
                  <a:extLst>
                    <a:ext uri="{9D8B030D-6E8A-4147-A177-3AD203B41FA5}">
                      <a16:colId xmlns:a16="http://schemas.microsoft.com/office/drawing/2014/main" val="3217695255"/>
                    </a:ext>
                  </a:extLst>
                </a:gridCol>
                <a:gridCol w="717814">
                  <a:extLst>
                    <a:ext uri="{9D8B030D-6E8A-4147-A177-3AD203B41FA5}">
                      <a16:colId xmlns:a16="http://schemas.microsoft.com/office/drawing/2014/main" val="1800159281"/>
                    </a:ext>
                  </a:extLst>
                </a:gridCol>
                <a:gridCol w="717814">
                  <a:extLst>
                    <a:ext uri="{9D8B030D-6E8A-4147-A177-3AD203B41FA5}">
                      <a16:colId xmlns:a16="http://schemas.microsoft.com/office/drawing/2014/main" val="2317424965"/>
                    </a:ext>
                  </a:extLst>
                </a:gridCol>
                <a:gridCol w="672951">
                  <a:extLst>
                    <a:ext uri="{9D8B030D-6E8A-4147-A177-3AD203B41FA5}">
                      <a16:colId xmlns:a16="http://schemas.microsoft.com/office/drawing/2014/main" val="3307760965"/>
                    </a:ext>
                  </a:extLst>
                </a:gridCol>
                <a:gridCol w="762677">
                  <a:extLst>
                    <a:ext uri="{9D8B030D-6E8A-4147-A177-3AD203B41FA5}">
                      <a16:colId xmlns:a16="http://schemas.microsoft.com/office/drawing/2014/main" val="1631590655"/>
                    </a:ext>
                  </a:extLst>
                </a:gridCol>
                <a:gridCol w="820787">
                  <a:extLst>
                    <a:ext uri="{9D8B030D-6E8A-4147-A177-3AD203B41FA5}">
                      <a16:colId xmlns:a16="http://schemas.microsoft.com/office/drawing/2014/main" val="2317138458"/>
                    </a:ext>
                  </a:extLst>
                </a:gridCol>
              </a:tblGrid>
              <a:tr h="482177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848409"/>
                  </a:ext>
                </a:extLst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1561040"/>
                  </a:ext>
                </a:extLst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1024912"/>
                  </a:ext>
                </a:extLst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0603720"/>
                  </a:ext>
                </a:extLst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8717122"/>
                  </a:ext>
                </a:extLst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982137"/>
                  </a:ext>
                </a:extLst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1305145"/>
                  </a:ext>
                </a:extLst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3817801"/>
                  </a:ext>
                </a:extLst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5347642"/>
                  </a:ext>
                </a:extLst>
              </a:tr>
            </a:tbl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0BE79EC1-CD27-446E-BB35-C3FB337A717C}"/>
              </a:ext>
            </a:extLst>
          </p:cNvPr>
          <p:cNvSpPr/>
          <p:nvPr/>
        </p:nvSpPr>
        <p:spPr>
          <a:xfrm>
            <a:off x="6297765" y="1641678"/>
            <a:ext cx="512609" cy="42524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A1D97B8-DA5E-4D90-9CB5-439BF2C4B186}"/>
              </a:ext>
            </a:extLst>
          </p:cNvPr>
          <p:cNvSpPr/>
          <p:nvPr/>
        </p:nvSpPr>
        <p:spPr>
          <a:xfrm>
            <a:off x="4343672" y="3266641"/>
            <a:ext cx="386587" cy="39630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43C3645-535B-43B8-A4B0-341D98E8A5DB}"/>
              </a:ext>
            </a:extLst>
          </p:cNvPr>
          <p:cNvCxnSpPr>
            <a:cxnSpLocks/>
          </p:cNvCxnSpPr>
          <p:nvPr/>
        </p:nvCxnSpPr>
        <p:spPr>
          <a:xfrm>
            <a:off x="6722452" y="2066924"/>
            <a:ext cx="0" cy="117077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07D1C22-F176-4F4B-A258-57FCDFD3EA2C}"/>
              </a:ext>
            </a:extLst>
          </p:cNvPr>
          <p:cNvCxnSpPr>
            <a:cxnSpLocks/>
          </p:cNvCxnSpPr>
          <p:nvPr/>
        </p:nvCxnSpPr>
        <p:spPr>
          <a:xfrm>
            <a:off x="4730259" y="3608267"/>
            <a:ext cx="1727691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BCBFB079-C8F1-4768-85ED-C73A2A44D14C}"/>
              </a:ext>
            </a:extLst>
          </p:cNvPr>
          <p:cNvSpPr/>
          <p:nvPr/>
        </p:nvSpPr>
        <p:spPr>
          <a:xfrm>
            <a:off x="6335866" y="3237702"/>
            <a:ext cx="526641" cy="39630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76D8BEC7-D543-4762-98B9-6822C2CCB302}"/>
              </a:ext>
            </a:extLst>
          </p:cNvPr>
          <p:cNvSpPr/>
          <p:nvPr/>
        </p:nvSpPr>
        <p:spPr>
          <a:xfrm>
            <a:off x="9224436" y="1650001"/>
            <a:ext cx="386587" cy="416923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B48F589-3F5D-41B7-B313-DB3AEA05A4FA}"/>
              </a:ext>
            </a:extLst>
          </p:cNvPr>
          <p:cNvSpPr/>
          <p:nvPr/>
        </p:nvSpPr>
        <p:spPr>
          <a:xfrm>
            <a:off x="4296757" y="4259264"/>
            <a:ext cx="480416" cy="429827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8636651-83CD-4FD4-B582-B36F13761155}"/>
              </a:ext>
            </a:extLst>
          </p:cNvPr>
          <p:cNvCxnSpPr>
            <a:cxnSpLocks/>
          </p:cNvCxnSpPr>
          <p:nvPr/>
        </p:nvCxnSpPr>
        <p:spPr>
          <a:xfrm flipH="1" flipV="1">
            <a:off x="9596854" y="1984996"/>
            <a:ext cx="42515" cy="2274268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112D95D-379A-4A34-9E9B-FD32F3CDB43D}"/>
              </a:ext>
            </a:extLst>
          </p:cNvPr>
          <p:cNvCxnSpPr>
            <a:cxnSpLocks/>
          </p:cNvCxnSpPr>
          <p:nvPr/>
        </p:nvCxnSpPr>
        <p:spPr>
          <a:xfrm>
            <a:off x="4730259" y="4638674"/>
            <a:ext cx="4582426" cy="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4EBF83B3-51EA-4989-B144-D8FE5AC4299C}"/>
              </a:ext>
            </a:extLst>
          </p:cNvPr>
          <p:cNvSpPr/>
          <p:nvPr/>
        </p:nvSpPr>
        <p:spPr>
          <a:xfrm>
            <a:off x="9185060" y="4259264"/>
            <a:ext cx="482647" cy="402358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CDF30706-1B42-496D-A9D8-97343C79F858}"/>
              </a:ext>
            </a:extLst>
          </p:cNvPr>
          <p:cNvSpPr/>
          <p:nvPr/>
        </p:nvSpPr>
        <p:spPr>
          <a:xfrm>
            <a:off x="166914" y="1341655"/>
            <a:ext cx="4019323" cy="2525495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4 x 3 = ?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4 ở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mũi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dóng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3 ở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mũi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dóng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xuống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mũi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12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4 x 3 = 12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D193672A-986B-4412-81BF-EEB7F11AB773}"/>
              </a:ext>
            </a:extLst>
          </p:cNvPr>
          <p:cNvSpPr/>
          <p:nvPr/>
        </p:nvSpPr>
        <p:spPr>
          <a:xfrm>
            <a:off x="154173" y="4014102"/>
            <a:ext cx="4019323" cy="2525495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42 : 6 = ?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6 ở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mũi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dóng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42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42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mũi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dóng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7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42 : 6 = 7</a:t>
            </a:r>
          </a:p>
        </p:txBody>
      </p:sp>
    </p:spTree>
    <p:extLst>
      <p:ext uri="{BB962C8B-B14F-4D97-AF65-F5344CB8AC3E}">
        <p14:creationId xmlns:p14="http://schemas.microsoft.com/office/powerpoint/2010/main" val="905861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 animBg="1"/>
      <p:bldP spid="26" grpId="0" animBg="1"/>
      <p:bldP spid="28" grpId="0" animBg="1"/>
      <p:bldP spid="31" grpId="0" animBg="1"/>
      <p:bldP spid="34" grpId="0" animBg="1"/>
      <p:bldP spid="44" grpId="0" animBg="1"/>
      <p:bldP spid="4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692622"/>
            <a:ext cx="11858171" cy="5063309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3036BA-EFBF-4A6F-B096-9AA96F6DE86F}"/>
              </a:ext>
            </a:extLst>
          </p:cNvPr>
          <p:cNvSpPr txBox="1"/>
          <p:nvPr/>
        </p:nvSpPr>
        <p:spPr>
          <a:xfrm>
            <a:off x="962025" y="1057275"/>
            <a:ext cx="10039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Dựa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chia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9AC4A2-B7D5-4B96-B7E6-A2423536A5D4}"/>
              </a:ext>
            </a:extLst>
          </p:cNvPr>
          <p:cNvSpPr txBox="1"/>
          <p:nvPr/>
        </p:nvSpPr>
        <p:spPr>
          <a:xfrm>
            <a:off x="1647825" y="2129814"/>
            <a:ext cx="9353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4 x 6          7 x 8            15 : 3           40 : 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DA4DD7C-86BA-4309-9EF9-19FD517EAC57}"/>
              </a:ext>
            </a:extLst>
          </p:cNvPr>
          <p:cNvSpPr txBox="1"/>
          <p:nvPr/>
        </p:nvSpPr>
        <p:spPr>
          <a:xfrm>
            <a:off x="600074" y="3429000"/>
            <a:ext cx="11591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x 6 = 24        7 x 8 = 56       15 : 3 = 5        40 : 5 = 9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575CC06-8E2D-4F82-A40C-F2822C6232B5}"/>
              </a:ext>
            </a:extLst>
          </p:cNvPr>
          <p:cNvGrpSpPr/>
          <p:nvPr/>
        </p:nvGrpSpPr>
        <p:grpSpPr>
          <a:xfrm>
            <a:off x="8395748" y="2363273"/>
            <a:ext cx="4494727" cy="4494727"/>
            <a:chOff x="8710073" y="2588654"/>
            <a:chExt cx="4494727" cy="4494727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48E9BC3D-3723-479F-AB16-CF54154B26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10073" y="2588654"/>
              <a:ext cx="4494727" cy="4494727"/>
            </a:xfrm>
            <a:prstGeom prst="rect">
              <a:avLst/>
            </a:prstGeom>
          </p:spPr>
        </p:pic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A09C3EE4-E9AC-45B3-9270-86A0EC34F94C}"/>
                </a:ext>
              </a:extLst>
            </p:cNvPr>
            <p:cNvSpPr/>
            <p:nvPr/>
          </p:nvSpPr>
          <p:spPr>
            <a:xfrm>
              <a:off x="9955370" y="2942355"/>
              <a:ext cx="1967982" cy="721217"/>
            </a:xfrm>
            <a:prstGeom prst="rect">
              <a:avLst/>
            </a:prstGeom>
            <a:solidFill>
              <a:srgbClr val="5380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Regular"/>
                <a:cs typeface="+mn-cs"/>
              </a:endParaRP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3E3EA668-FE97-401E-8A99-D7E7ED16A699}"/>
              </a:ext>
            </a:extLst>
          </p:cNvPr>
          <p:cNvSpPr txBox="1"/>
          <p:nvPr/>
        </p:nvSpPr>
        <p:spPr>
          <a:xfrm>
            <a:off x="9641045" y="2705683"/>
            <a:ext cx="2236630" cy="73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Cookies" panose="02040603050506020204" pitchFamily="18" charset="0"/>
                <a:ea typeface="+mj-ea"/>
                <a:cs typeface="+mn-cs"/>
              </a:rPr>
              <a:t>Bảng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Cookies" panose="02040603050506020204" pitchFamily="18" charset="0"/>
                <a:ea typeface="+mj-ea"/>
                <a:cs typeface="+mn-cs"/>
              </a:rPr>
              <a:t> con</a:t>
            </a:r>
          </a:p>
        </p:txBody>
      </p:sp>
    </p:spTree>
    <p:extLst>
      <p:ext uri="{BB962C8B-B14F-4D97-AF65-F5344CB8AC3E}">
        <p14:creationId xmlns:p14="http://schemas.microsoft.com/office/powerpoint/2010/main" val="25006982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2" grpId="0"/>
      <p:bldP spid="40" grpId="0"/>
      <p:bldP spid="4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692622"/>
            <a:ext cx="11858171" cy="5063309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3CA9AED-7348-4DDF-A03A-D85F129B25E4}"/>
              </a:ext>
            </a:extLst>
          </p:cNvPr>
          <p:cNvGrpSpPr/>
          <p:nvPr/>
        </p:nvGrpSpPr>
        <p:grpSpPr>
          <a:xfrm>
            <a:off x="621568" y="794220"/>
            <a:ext cx="619044" cy="584775"/>
            <a:chOff x="621568" y="794220"/>
            <a:chExt cx="619044" cy="58477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80ECCB9-4A74-4F89-B171-665679B9E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3F72734-5882-4560-AA96-EA8EBC38BD3F}"/>
              </a:ext>
            </a:extLst>
          </p:cNvPr>
          <p:cNvSpPr txBox="1"/>
          <p:nvPr/>
        </p:nvSpPr>
        <p:spPr>
          <a:xfrm>
            <a:off x="1240612" y="692622"/>
            <a:ext cx="1054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5" name="Table 2">
            <a:extLst>
              <a:ext uri="{FF2B5EF4-FFF2-40B4-BE49-F238E27FC236}">
                <a16:creationId xmlns:a16="http://schemas.microsoft.com/office/drawing/2014/main" id="{A5BCBD81-5BDA-4944-8EBE-6F40231A2800}"/>
              </a:ext>
            </a:extLst>
          </p:cNvPr>
          <p:cNvGraphicFramePr>
            <a:graphicFrameLocks noGrp="1"/>
          </p:cNvGraphicFramePr>
          <p:nvPr/>
        </p:nvGraphicFramePr>
        <p:xfrm>
          <a:off x="2573368" y="1629706"/>
          <a:ext cx="6703562" cy="2499822"/>
        </p:xfrm>
        <a:graphic>
          <a:graphicData uri="http://schemas.openxmlformats.org/drawingml/2006/table">
            <a:tbl>
              <a:tblPr firstRow="1" bandRow="1"/>
              <a:tblGrid>
                <a:gridCol w="2065472">
                  <a:extLst>
                    <a:ext uri="{9D8B030D-6E8A-4147-A177-3AD203B41FA5}">
                      <a16:colId xmlns:a16="http://schemas.microsoft.com/office/drawing/2014/main" val="1582773303"/>
                    </a:ext>
                  </a:extLst>
                </a:gridCol>
                <a:gridCol w="1484558">
                  <a:extLst>
                    <a:ext uri="{9D8B030D-6E8A-4147-A177-3AD203B41FA5}">
                      <a16:colId xmlns:a16="http://schemas.microsoft.com/office/drawing/2014/main" val="1568185502"/>
                    </a:ext>
                  </a:extLst>
                </a:gridCol>
                <a:gridCol w="1512220">
                  <a:extLst>
                    <a:ext uri="{9D8B030D-6E8A-4147-A177-3AD203B41FA5}">
                      <a16:colId xmlns:a16="http://schemas.microsoft.com/office/drawing/2014/main" val="1128983682"/>
                    </a:ext>
                  </a:extLst>
                </a:gridCol>
                <a:gridCol w="1641312">
                  <a:extLst>
                    <a:ext uri="{9D8B030D-6E8A-4147-A177-3AD203B41FA5}">
                      <a16:colId xmlns:a16="http://schemas.microsoft.com/office/drawing/2014/main" val="4198805853"/>
                    </a:ext>
                  </a:extLst>
                </a:gridCol>
              </a:tblGrid>
              <a:tr h="833274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Thừa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830308"/>
                  </a:ext>
                </a:extLst>
              </a:tr>
              <a:tr h="833274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Thừa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82118"/>
                  </a:ext>
                </a:extLst>
              </a:tr>
              <a:tr h="833274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Tích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2587911"/>
                  </a:ext>
                </a:extLst>
              </a:tr>
            </a:tbl>
          </a:graphicData>
        </a:graphic>
      </p:graphicFrame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C4C5C3E-6CCA-424E-B962-192F3BDC58FA}"/>
              </a:ext>
            </a:extLst>
          </p:cNvPr>
          <p:cNvSpPr/>
          <p:nvPr/>
        </p:nvSpPr>
        <p:spPr>
          <a:xfrm>
            <a:off x="6514239" y="3407431"/>
            <a:ext cx="901016" cy="618209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45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631F85AA-3393-41ED-88B0-AD32BCFF31A6}"/>
              </a:ext>
            </a:extLst>
          </p:cNvPr>
          <p:cNvSpPr/>
          <p:nvPr/>
        </p:nvSpPr>
        <p:spPr>
          <a:xfrm>
            <a:off x="8002616" y="3407430"/>
            <a:ext cx="901016" cy="618209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56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EFD160-5E82-43C7-B83F-E42C4E28C5D3}"/>
              </a:ext>
            </a:extLst>
          </p:cNvPr>
          <p:cNvSpPr txBox="1"/>
          <p:nvPr/>
        </p:nvSpPr>
        <p:spPr>
          <a:xfrm>
            <a:off x="1153992" y="1752600"/>
            <a:ext cx="1351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</p:txBody>
      </p:sp>
    </p:spTree>
    <p:extLst>
      <p:ext uri="{BB962C8B-B14F-4D97-AF65-F5344CB8AC3E}">
        <p14:creationId xmlns:p14="http://schemas.microsoft.com/office/powerpoint/2010/main" val="5234725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692622"/>
            <a:ext cx="11858171" cy="5063309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3CA9AED-7348-4DDF-A03A-D85F129B25E4}"/>
              </a:ext>
            </a:extLst>
          </p:cNvPr>
          <p:cNvGrpSpPr/>
          <p:nvPr/>
        </p:nvGrpSpPr>
        <p:grpSpPr>
          <a:xfrm>
            <a:off x="621568" y="794220"/>
            <a:ext cx="619044" cy="584775"/>
            <a:chOff x="621568" y="794220"/>
            <a:chExt cx="619044" cy="58477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80ECCB9-4A74-4F89-B171-665679B9E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3F72734-5882-4560-AA96-EA8EBC38BD3F}"/>
              </a:ext>
            </a:extLst>
          </p:cNvPr>
          <p:cNvSpPr txBox="1"/>
          <p:nvPr/>
        </p:nvSpPr>
        <p:spPr>
          <a:xfrm>
            <a:off x="1240612" y="692622"/>
            <a:ext cx="1054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5" name="Table 2">
            <a:extLst>
              <a:ext uri="{FF2B5EF4-FFF2-40B4-BE49-F238E27FC236}">
                <a16:creationId xmlns:a16="http://schemas.microsoft.com/office/drawing/2014/main" id="{A5BCBD81-5BDA-4944-8EBE-6F40231A28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6440071"/>
              </p:ext>
            </p:extLst>
          </p:nvPr>
        </p:nvGraphicFramePr>
        <p:xfrm>
          <a:off x="2295525" y="1620181"/>
          <a:ext cx="6913113" cy="2499822"/>
        </p:xfrm>
        <a:graphic>
          <a:graphicData uri="http://schemas.openxmlformats.org/drawingml/2006/table">
            <a:tbl>
              <a:tblPr firstRow="1" bandRow="1"/>
              <a:tblGrid>
                <a:gridCol w="2343150">
                  <a:extLst>
                    <a:ext uri="{9D8B030D-6E8A-4147-A177-3AD203B41FA5}">
                      <a16:colId xmlns:a16="http://schemas.microsoft.com/office/drawing/2014/main" val="1582773303"/>
                    </a:ext>
                  </a:extLst>
                </a:gridCol>
                <a:gridCol w="1317853">
                  <a:extLst>
                    <a:ext uri="{9D8B030D-6E8A-4147-A177-3AD203B41FA5}">
                      <a16:colId xmlns:a16="http://schemas.microsoft.com/office/drawing/2014/main" val="1568185502"/>
                    </a:ext>
                  </a:extLst>
                </a:gridCol>
                <a:gridCol w="1559491">
                  <a:extLst>
                    <a:ext uri="{9D8B030D-6E8A-4147-A177-3AD203B41FA5}">
                      <a16:colId xmlns:a16="http://schemas.microsoft.com/office/drawing/2014/main" val="1128983682"/>
                    </a:ext>
                  </a:extLst>
                </a:gridCol>
                <a:gridCol w="1692619">
                  <a:extLst>
                    <a:ext uri="{9D8B030D-6E8A-4147-A177-3AD203B41FA5}">
                      <a16:colId xmlns:a16="http://schemas.microsoft.com/office/drawing/2014/main" val="4198805853"/>
                    </a:ext>
                  </a:extLst>
                </a:gridCol>
              </a:tblGrid>
              <a:tr h="833274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bị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chia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830308"/>
                  </a:ext>
                </a:extLst>
              </a:tr>
              <a:tr h="833274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chia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82118"/>
                  </a:ext>
                </a:extLst>
              </a:tr>
              <a:tr h="833274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Thương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2587911"/>
                  </a:ext>
                </a:extLst>
              </a:tr>
            </a:tbl>
          </a:graphicData>
        </a:graphic>
      </p:graphicFrame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C4C5C3E-6CCA-424E-B962-192F3BDC58FA}"/>
              </a:ext>
            </a:extLst>
          </p:cNvPr>
          <p:cNvSpPr/>
          <p:nvPr/>
        </p:nvSpPr>
        <p:spPr>
          <a:xfrm>
            <a:off x="6323739" y="3407429"/>
            <a:ext cx="901016" cy="618209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buFont typeface="Arial"/>
              <a:buNone/>
              <a:defRPr/>
            </a:pPr>
            <a:r>
              <a:rPr lang="en-US" sz="3600" b="1" kern="0" dirty="0">
                <a:solidFill>
                  <a:srgbClr val="FF0000"/>
                </a:solidFill>
                <a:latin typeface="Arial"/>
                <a:cs typeface="Arial" panose="020B0604020202020204" pitchFamily="34" charset="0"/>
                <a:sym typeface="Arial"/>
              </a:rPr>
              <a:t>6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631F85AA-3393-41ED-88B0-AD32BCFF31A6}"/>
              </a:ext>
            </a:extLst>
          </p:cNvPr>
          <p:cNvSpPr/>
          <p:nvPr/>
        </p:nvSpPr>
        <p:spPr>
          <a:xfrm>
            <a:off x="7915780" y="3407429"/>
            <a:ext cx="901016" cy="618209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buFont typeface="Arial"/>
              <a:buNone/>
              <a:defRPr/>
            </a:pPr>
            <a:r>
              <a:rPr lang="en-US" sz="3600" b="1" kern="0" dirty="0">
                <a:solidFill>
                  <a:srgbClr val="FF0000"/>
                </a:solidFill>
                <a:latin typeface="Arial"/>
                <a:cs typeface="Arial" panose="020B0604020202020204" pitchFamily="34" charset="0"/>
                <a:sym typeface="Arial"/>
              </a:rPr>
              <a:t>7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B2E9CA0-3EDB-47FA-B9DA-F906694BBAA1}"/>
              </a:ext>
            </a:extLst>
          </p:cNvPr>
          <p:cNvSpPr txBox="1"/>
          <p:nvPr/>
        </p:nvSpPr>
        <p:spPr>
          <a:xfrm>
            <a:off x="1153992" y="1752600"/>
            <a:ext cx="1351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</a:p>
        </p:txBody>
      </p:sp>
    </p:spTree>
    <p:extLst>
      <p:ext uri="{BB962C8B-B14F-4D97-AF65-F5344CB8AC3E}">
        <p14:creationId xmlns:p14="http://schemas.microsoft.com/office/powerpoint/2010/main" val="15399588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591</Words>
  <Application>Microsoft Office PowerPoint</Application>
  <PresentationFormat>Widescreen</PresentationFormat>
  <Paragraphs>183</Paragraphs>
  <Slides>13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7" baseType="lpstr">
      <vt:lpstr>等线</vt:lpstr>
      <vt:lpstr>等线 Light</vt:lpstr>
      <vt:lpstr>Arial</vt:lpstr>
      <vt:lpstr>Calibri</vt:lpstr>
      <vt:lpstr>Calibri Light</vt:lpstr>
      <vt:lpstr>Calisto MT</vt:lpstr>
      <vt:lpstr>Coiny</vt:lpstr>
      <vt:lpstr>iCiel Cadena</vt:lpstr>
      <vt:lpstr>Source Han Sans Regular</vt:lpstr>
      <vt:lpstr>Times New Roman</vt:lpstr>
      <vt:lpstr>UTM Cookies</vt:lpstr>
      <vt:lpstr>UVN Van Chuong Nang</vt:lpstr>
      <vt:lpstr>千图网拥有20W+精美PPT模板 更多PPT模板下载至：www.58pic.com/office/ppt​​</vt:lpstr>
      <vt:lpstr>9_Office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Lê Thị Khánh Ly (420000327)</cp:lastModifiedBy>
  <cp:revision>28</cp:revision>
  <dcterms:created xsi:type="dcterms:W3CDTF">2022-07-01T06:48:54Z</dcterms:created>
  <dcterms:modified xsi:type="dcterms:W3CDTF">2022-10-09T14:50:45Z</dcterms:modified>
</cp:coreProperties>
</file>