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42"/>
  </p:notesMasterIdLst>
  <p:sldIdLst>
    <p:sldId id="327" r:id="rId12"/>
    <p:sldId id="318" r:id="rId13"/>
    <p:sldId id="309" r:id="rId14"/>
    <p:sldId id="307" r:id="rId15"/>
    <p:sldId id="258" r:id="rId16"/>
    <p:sldId id="308" r:id="rId17"/>
    <p:sldId id="260" r:id="rId18"/>
    <p:sldId id="261" r:id="rId19"/>
    <p:sldId id="262" r:id="rId20"/>
    <p:sldId id="257" r:id="rId21"/>
    <p:sldId id="321" r:id="rId22"/>
    <p:sldId id="259" r:id="rId23"/>
    <p:sldId id="271" r:id="rId24"/>
    <p:sldId id="294" r:id="rId25"/>
    <p:sldId id="272" r:id="rId26"/>
    <p:sldId id="310" r:id="rId27"/>
    <p:sldId id="311" r:id="rId28"/>
    <p:sldId id="326" r:id="rId29"/>
    <p:sldId id="322" r:id="rId30"/>
    <p:sldId id="314" r:id="rId31"/>
    <p:sldId id="323" r:id="rId32"/>
    <p:sldId id="324" r:id="rId33"/>
    <p:sldId id="325" r:id="rId34"/>
    <p:sldId id="293" r:id="rId35"/>
    <p:sldId id="315" r:id="rId36"/>
    <p:sldId id="300" r:id="rId37"/>
    <p:sldId id="290" r:id="rId38"/>
    <p:sldId id="316" r:id="rId39"/>
    <p:sldId id="268" r:id="rId40"/>
    <p:sldId id="304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6.emf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image" Target="../media/image20.gif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2" y="8636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8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77" y="2136338"/>
            <a:ext cx="1184744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3: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Quan 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tâm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hàng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xóm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láng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giềng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(</a:t>
            </a:r>
            <a:r>
              <a:rPr lang="en-US" altLang="en-AI" sz="540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</a:t>
            </a:r>
            <a:r>
              <a:rPr lang="en-US" altLang="en-AI" sz="540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3)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cần, điều 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Không đồng tình, vì bạn nữ chế nhạo, cười vui khi thấy em bé hàng xóm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bị ngã. Việc làm đó thể hiện sự thờ ơ, không yêu thương, quan tâm đến hàng xóm láng giềng.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1" y="143540"/>
            <a:ext cx="11122685" cy="2264407"/>
            <a:chOff x="3276600" y="228600"/>
            <a:chExt cx="8323452" cy="1915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632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1, 2, 3, 6 vì các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tranh </a:t>
              </a:r>
              <a:r>
                <a:rPr lang="vi-VN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việc làm trong các bức 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1004</Words>
  <Application>Microsoft Office PowerPoint</Application>
  <PresentationFormat>Widescreen</PresentationFormat>
  <Paragraphs>100</Paragraphs>
  <Slides>30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8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Calibri</vt:lpstr>
      <vt:lpstr>Calibri Light</vt:lpstr>
      <vt:lpstr>Coiny</vt:lpstr>
      <vt:lpstr>Georgia</vt:lpstr>
      <vt:lpstr>HP001 4 hàng</vt:lpstr>
      <vt:lpstr>iCiel Cadena</vt:lpstr>
      <vt:lpstr>Tahoma</vt:lpstr>
      <vt:lpstr>Times New Roman</vt:lpstr>
      <vt:lpstr>UVN Van Chuong Nang</vt:lpstr>
      <vt:lpstr>Zilla Slab</vt:lpstr>
      <vt:lpstr>仓耳羽辰体-谷力 W05</vt:lpstr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50</cp:revision>
  <dcterms:created xsi:type="dcterms:W3CDTF">2022-07-20T23:44:39Z</dcterms:created>
  <dcterms:modified xsi:type="dcterms:W3CDTF">2022-10-22T02:50:34Z</dcterms:modified>
</cp:coreProperties>
</file>