
<file path=[Content_Types].xml><?xml version="1.0" encoding="utf-8"?>
<Types xmlns="http://schemas.openxmlformats.org/package/2006/content-types">
  <Default Extension="png" ContentType="image/png"/>
  <Default Extension="mp3" ContentType="audio/mpe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1" r:id="rId2"/>
  </p:sldMasterIdLst>
  <p:notesMasterIdLst>
    <p:notesMasterId r:id="rId26"/>
  </p:notesMasterIdLst>
  <p:sldIdLst>
    <p:sldId id="2656" r:id="rId3"/>
    <p:sldId id="281" r:id="rId4"/>
    <p:sldId id="2655" r:id="rId5"/>
    <p:sldId id="257" r:id="rId6"/>
    <p:sldId id="288" r:id="rId7"/>
    <p:sldId id="2632" r:id="rId8"/>
    <p:sldId id="2642" r:id="rId9"/>
    <p:sldId id="2643" r:id="rId10"/>
    <p:sldId id="318" r:id="rId11"/>
    <p:sldId id="2644" r:id="rId12"/>
    <p:sldId id="2633" r:id="rId13"/>
    <p:sldId id="2645" r:id="rId14"/>
    <p:sldId id="2646" r:id="rId15"/>
    <p:sldId id="2647" r:id="rId16"/>
    <p:sldId id="2649" r:id="rId17"/>
    <p:sldId id="2648" r:id="rId18"/>
    <p:sldId id="287" r:id="rId19"/>
    <p:sldId id="2650" r:id="rId20"/>
    <p:sldId id="2651" r:id="rId21"/>
    <p:sldId id="2652" r:id="rId22"/>
    <p:sldId id="2653" r:id="rId23"/>
    <p:sldId id="2654" r:id="rId24"/>
    <p:sldId id="29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66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1D9B38-9F30-4ED7-ACCD-3BF1C71F8EC7}"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B415A-5A04-4B4C-ACBB-0E987FE2C23E}" type="slidenum">
              <a:rPr lang="en-US" smtClean="0"/>
              <a:t>‹#›</a:t>
            </a:fld>
            <a:endParaRPr lang="en-US"/>
          </a:p>
        </p:txBody>
      </p:sp>
    </p:spTree>
    <p:extLst>
      <p:ext uri="{BB962C8B-B14F-4D97-AF65-F5344CB8AC3E}">
        <p14:creationId xmlns:p14="http://schemas.microsoft.com/office/powerpoint/2010/main" val="2536949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a:t>
            </a:r>
            <a:r>
              <a:rPr lang="en-US" altLang="zh-CN"/>
              <a:t>.com</a:t>
            </a:r>
            <a:endParaRPr lang="zh-CN" altLang="en-US"/>
          </a:p>
        </p:txBody>
      </p:sp>
    </p:spTree>
    <p:extLst>
      <p:ext uri="{BB962C8B-B14F-4D97-AF65-F5344CB8AC3E}">
        <p14:creationId xmlns:p14="http://schemas.microsoft.com/office/powerpoint/2010/main" val="375606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tranthao121004@gmail.com</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099848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1A5F441-BA27-4D1A-9A13-05155C41393D}"/>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xmlns="" id="{073B6E29-430C-420B-9D34-8C89DDCCBE7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xmlns="" id="{799E9B79-96D2-4483-AF4F-F41232FE2D62}"/>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5" name="页脚占位符 4">
            <a:extLst>
              <a:ext uri="{FF2B5EF4-FFF2-40B4-BE49-F238E27FC236}">
                <a16:creationId xmlns:a16="http://schemas.microsoft.com/office/drawing/2014/main" xmlns="" id="{D2032C75-8AFF-422F-B434-1A2597AB965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868089CB-2DEA-4E65-AE74-4EA2262B3E8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9546899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A528CE7-CF14-4940-A95B-FBE580F44E2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96248680-868D-405D-8570-DE469DFE8FB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ED56F11-8CDA-4DAB-9925-1BC78111DE04}"/>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5" name="页脚占位符 4">
            <a:extLst>
              <a:ext uri="{FF2B5EF4-FFF2-40B4-BE49-F238E27FC236}">
                <a16:creationId xmlns:a16="http://schemas.microsoft.com/office/drawing/2014/main" xmlns="" id="{72B991C3-CB7C-4BF7-9EA8-1E5D7C79336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438BD3AC-7018-477F-817F-322423E143AF}"/>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522998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65E7EA4D-A3CF-4FAB-A0FB-230320904B1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56787D43-B3B2-419A-9F39-1275EFF48A0C}"/>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0DEECBA-ABA0-47FA-8FAA-50C93086C4B8}"/>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5" name="页脚占位符 4">
            <a:extLst>
              <a:ext uri="{FF2B5EF4-FFF2-40B4-BE49-F238E27FC236}">
                <a16:creationId xmlns:a16="http://schemas.microsoft.com/office/drawing/2014/main" xmlns="" id="{F2A66ADA-9B95-438A-B5D1-869693DAB3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8A0A3A1-5A3C-48BC-8D41-9362B8DA038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1684226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333236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57824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844924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4330761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7659993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878921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131621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4303575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17DDC72-9CAC-4679-A980-5B3D87863C5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85A55264-4DA0-44D2-BF6D-54373F34D90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0ACC5FAD-AFAC-4529-A734-798E41F63E45}"/>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5" name="页脚占位符 4">
            <a:extLst>
              <a:ext uri="{FF2B5EF4-FFF2-40B4-BE49-F238E27FC236}">
                <a16:creationId xmlns:a16="http://schemas.microsoft.com/office/drawing/2014/main" xmlns="" id="{46C2238F-B81F-4444-AD47-4431DF0ABC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2488D67F-14DB-44B4-85A1-A89E2BFC5C05}"/>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488046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012180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505338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9168088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864557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3E045189-0D48-4D62-ACB8-363B8B4BA82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8554B7C4-26CC-4900-9FBC-112D5FD291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D515BD0D-46F8-499D-9889-44E956D44BB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5" name="页脚占位符 4">
            <a:extLst>
              <a:ext uri="{FF2B5EF4-FFF2-40B4-BE49-F238E27FC236}">
                <a16:creationId xmlns:a16="http://schemas.microsoft.com/office/drawing/2014/main" xmlns="" id="{0533EECB-1B46-4AAF-82FA-8341E6E0EAD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xmlns="" id="{09734F59-D5C9-45C0-95BB-255303990499}"/>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792394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8402147-91C0-4202-A049-8C26C361427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44F78434-07FA-4018-98AF-2DFF55D695F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22259499-0952-4C06-9230-F1BC6AB2BB5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F4CBE8A-F31A-4FC1-B01E-5B40266B33AF}"/>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6" name="页脚占位符 5">
            <a:extLst>
              <a:ext uri="{FF2B5EF4-FFF2-40B4-BE49-F238E27FC236}">
                <a16:creationId xmlns:a16="http://schemas.microsoft.com/office/drawing/2014/main" xmlns="" id="{A69E9106-A51D-41B8-A6DD-3B370CB9EB5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277E40EC-35A1-4918-88F4-ED2B2A941F01}"/>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3987364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84EFEC4A-A03A-40EF-91D3-06CEC80986CF}"/>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9F2FD8B1-E238-45FA-AE19-BCA2CFC7F73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E251CD6C-C740-47E9-BB94-1AB87710DCFF}"/>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030E742E-9501-4526-8000-C57F5B2BB4E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92F3933A-FA1B-4BA6-BECD-B9F4FDF61BE1}"/>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3AEB09E3-F9BF-4169-93BD-31EE046D2A5B}"/>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8" name="页脚占位符 7">
            <a:extLst>
              <a:ext uri="{FF2B5EF4-FFF2-40B4-BE49-F238E27FC236}">
                <a16:creationId xmlns:a16="http://schemas.microsoft.com/office/drawing/2014/main" xmlns="" id="{F88F773C-4C5F-477F-81A2-ECD9A18A4EA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xmlns="" id="{0DD10B08-662E-457B-9666-06AB86C5B32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4341597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0410382-258C-4B34-8FDC-BBA005AAEA8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xmlns="" id="{AA7A26AA-0F94-450C-8A35-C6E1CB6254D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4" name="页脚占位符 3">
            <a:extLst>
              <a:ext uri="{FF2B5EF4-FFF2-40B4-BE49-F238E27FC236}">
                <a16:creationId xmlns:a16="http://schemas.microsoft.com/office/drawing/2014/main" xmlns="" id="{93FBC98B-80C2-4E12-B989-13E5C19A690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xmlns="" id="{DBB137B8-05FB-4C5B-84AD-D15BD2E71B73}"/>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765122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xmlns="" id="{B62629FF-121F-4B3B-AE37-DDB8B1A1A2FC}"/>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3" name="页脚占位符 2">
            <a:extLst>
              <a:ext uri="{FF2B5EF4-FFF2-40B4-BE49-F238E27FC236}">
                <a16:creationId xmlns:a16="http://schemas.microsoft.com/office/drawing/2014/main" xmlns="" id="{077F2E3A-CE2D-486A-8880-48C9675BE09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xmlns="" id="{83CEEAFE-4653-4CA8-A59F-04A60C6BAD56}"/>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36214326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AF9F4FE-882A-47C0-8C46-B8DBF609CC5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D9A2394E-D218-48FB-8A2F-2DD5FD6BCD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4842CA12-A78A-441C-8B00-B8B51A8F63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CDEDE3BB-C843-419D-AEC9-3A166B9F3BF0}"/>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6" name="页脚占位符 5">
            <a:extLst>
              <a:ext uri="{FF2B5EF4-FFF2-40B4-BE49-F238E27FC236}">
                <a16:creationId xmlns:a16="http://schemas.microsoft.com/office/drawing/2014/main" xmlns="" id="{94B33323-637A-4CE1-BE8F-B869193AE43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06A6DCC8-E8F0-4C7F-9328-D5006B31A77A}"/>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190836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E14A90F6-AECE-47D2-A701-44DD7B6DAFD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277105F-0226-480E-89D0-588888F22DB5}"/>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C1A2B967-DE5D-4006-83C9-662C87D29E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016B451C-C81B-4840-B0CE-EBAF69C7A6E7}"/>
              </a:ext>
            </a:extLst>
          </p:cNvPr>
          <p:cNvSpPr>
            <a:spLocks noGrp="1"/>
          </p:cNvSpPr>
          <p:nvPr>
            <p:ph type="dt" sz="half" idx="10"/>
          </p:nvPr>
        </p:nvSpPr>
        <p:spPr>
          <a:xfrm>
            <a:off x="838200" y="6356350"/>
            <a:ext cx="2743200" cy="365125"/>
          </a:xfrm>
          <a:prstGeom prst="rect">
            <a:avLst/>
          </a:prstGeom>
        </p:spPr>
        <p:txBody>
          <a:bodyPr/>
          <a:lstStyle/>
          <a:p>
            <a:fld id="{E0F9E88B-0C40-48DD-878B-E748EE8BC3AD}" type="datetimeFigureOut">
              <a:rPr lang="zh-CN" altLang="en-US" smtClean="0"/>
              <a:t>2022/10/24</a:t>
            </a:fld>
            <a:endParaRPr lang="zh-CN" altLang="en-US"/>
          </a:p>
        </p:txBody>
      </p:sp>
      <p:sp>
        <p:nvSpPr>
          <p:cNvPr id="6" name="页脚占位符 5">
            <a:extLst>
              <a:ext uri="{FF2B5EF4-FFF2-40B4-BE49-F238E27FC236}">
                <a16:creationId xmlns:a16="http://schemas.microsoft.com/office/drawing/2014/main" xmlns="" id="{E8474BE2-6579-4145-B26D-A7595577B07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xmlns="" id="{EE186C81-6EDF-4C18-8059-858242EE64E7}"/>
              </a:ext>
            </a:extLst>
          </p:cNvPr>
          <p:cNvSpPr>
            <a:spLocks noGrp="1"/>
          </p:cNvSpPr>
          <p:nvPr>
            <p:ph type="sldNum" sz="quarter" idx="12"/>
          </p:nvPr>
        </p:nvSpPr>
        <p:spPr>
          <a:xfrm>
            <a:off x="8610600" y="6356350"/>
            <a:ext cx="2743200" cy="365125"/>
          </a:xfrm>
          <a:prstGeom prst="rect">
            <a:avLst/>
          </a:prstGeom>
        </p:spPr>
        <p:txBody>
          <a:bodyPr/>
          <a:lstStyle/>
          <a:p>
            <a:fld id="{DE02FC31-9DDB-4ACC-911E-F94260E26824}" type="slidenum">
              <a:rPr lang="zh-CN" altLang="en-US" smtClean="0"/>
              <a:t>‹#›</a:t>
            </a:fld>
            <a:endParaRPr lang="zh-CN" altLang="en-US"/>
          </a:p>
        </p:txBody>
      </p:sp>
    </p:spTree>
    <p:extLst>
      <p:ext uri="{BB962C8B-B14F-4D97-AF65-F5344CB8AC3E}">
        <p14:creationId xmlns:p14="http://schemas.microsoft.com/office/powerpoint/2010/main" val="2580083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Shape&#10;&#10;Description automatically generated with medium confidence">
            <a:extLst>
              <a:ext uri="{FF2B5EF4-FFF2-40B4-BE49-F238E27FC236}">
                <a16:creationId xmlns:a16="http://schemas.microsoft.com/office/drawing/2014/main" xmlns="" id="{8DBFB947-38FF-4725-8881-3694FE25DA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431234" y="294861"/>
            <a:ext cx="1121995" cy="1121995"/>
          </a:xfrm>
          <a:prstGeom prst="rect">
            <a:avLst/>
          </a:prstGeom>
        </p:spPr>
      </p:pic>
    </p:spTree>
    <p:extLst>
      <p:ext uri="{BB962C8B-B14F-4D97-AF65-F5344CB8AC3E}">
        <p14:creationId xmlns:p14="http://schemas.microsoft.com/office/powerpoint/2010/main" val="16608227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xmlns="" id="{FD2EC49A-03A4-47EF-BAA0-E91C31E2A5C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2063621711"/>
      </p:ext>
    </p:extLst>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3.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8.emf"/><Relationship Id="rId4" Type="http://schemas.openxmlformats.org/officeDocument/2006/relationships/image" Target="../media/image37.emf"/></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8.emf"/><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7.emf"/><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3.png"/><Relationship Id="rId4" Type="http://schemas.openxmlformats.org/officeDocument/2006/relationships/image" Target="../media/image10.sv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41.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jpg"/><Relationship Id="rId1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emf"/><Relationship Id="rId7" Type="http://schemas.openxmlformats.org/officeDocument/2006/relationships/slide" Target="slide4.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34.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3.png"/><Relationship Id="rId4" Type="http://schemas.openxmlformats.org/officeDocument/2006/relationships/image" Target="../media/image10.sv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44.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46.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4.xml"/><Relationship Id="rId5" Type="http://schemas.openxmlformats.org/officeDocument/2006/relationships/image" Target="../media/image8.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3.png"/><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7.xml"/><Relationship Id="rId7" Type="http://schemas.openxmlformats.org/officeDocument/2006/relationships/image" Target="../media/image18.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30.emf"/><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17.png"/><Relationship Id="rId11" Type="http://schemas.openxmlformats.org/officeDocument/2006/relationships/image" Target="../media/image29.png"/><Relationship Id="rId5" Type="http://schemas.openxmlformats.org/officeDocument/2006/relationships/image" Target="../media/image24.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jpg"/><Relationship Id="rId1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62582" y="1122363"/>
            <a:ext cx="9144000" cy="2387600"/>
          </a:xfrm>
        </p:spPr>
        <p:txBody>
          <a:bodyPr/>
          <a:lstStyle/>
          <a:p>
            <a:endParaRPr lang="vi-VN" b="1"/>
          </a:p>
        </p:txBody>
      </p:sp>
      <p:sp>
        <p:nvSpPr>
          <p:cNvPr id="3" name="Subtitle 2"/>
          <p:cNvSpPr>
            <a:spLocks noGrp="1"/>
          </p:cNvSpPr>
          <p:nvPr>
            <p:ph type="subTitle" idx="1"/>
          </p:nvPr>
        </p:nvSpPr>
        <p:spPr>
          <a:xfrm>
            <a:off x="1462582" y="3602038"/>
            <a:ext cx="9144000" cy="1655762"/>
          </a:xfrm>
        </p:spPr>
        <p:txBody>
          <a:bodyPr/>
          <a:lstStyle/>
          <a:p>
            <a:endParaRPr lang="vi-VN" b="1">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05" y="0"/>
            <a:ext cx="12265573" cy="6899385"/>
          </a:xfrm>
          <a:prstGeom prst="rect">
            <a:avLst/>
          </a:prstGeom>
        </p:spPr>
      </p:pic>
      <p:sp>
        <p:nvSpPr>
          <p:cNvPr id="5" name="TextBox 4"/>
          <p:cNvSpPr txBox="1"/>
          <p:nvPr/>
        </p:nvSpPr>
        <p:spPr>
          <a:xfrm>
            <a:off x="3174124" y="470505"/>
            <a:ext cx="8650014" cy="523220"/>
          </a:xfrm>
          <a:prstGeom prst="rect">
            <a:avLst/>
          </a:prstGeom>
          <a:noFill/>
        </p:spPr>
        <p:txBody>
          <a:bodyPr wrap="square" rtlCol="0">
            <a:spAutoFit/>
          </a:bodyPr>
          <a:lstStyle/>
          <a:p>
            <a:r>
              <a:rPr lang="en-US" sz="2800" b="1" dirty="0">
                <a:solidFill>
                  <a:schemeClr val="accent6">
                    <a:lumMod val="75000"/>
                  </a:schemeClr>
                </a:solidFill>
                <a:latin typeface="Times New Roman (Headings)"/>
              </a:rPr>
              <a:t>TRƯỜNG TIỂU HỌC PHÚC LỢI</a:t>
            </a:r>
            <a:endParaRPr lang="vi-VN" sz="2800" b="1" dirty="0">
              <a:solidFill>
                <a:schemeClr val="accent6">
                  <a:lumMod val="75000"/>
                </a:schemeClr>
              </a:solidFill>
              <a:latin typeface="Times New Roman (Headings)"/>
            </a:endParaRPr>
          </a:p>
        </p:txBody>
      </p:sp>
      <p:sp>
        <p:nvSpPr>
          <p:cNvPr id="6" name="TextBox 5">
            <a:extLst>
              <a:ext uri="{FF2B5EF4-FFF2-40B4-BE49-F238E27FC236}">
                <a16:creationId xmlns:a16="http://schemas.microsoft.com/office/drawing/2014/main" xmlns="" id="{19C6FF74-A3CD-43E9-B936-B3D00B198B50}"/>
              </a:ext>
            </a:extLst>
          </p:cNvPr>
          <p:cNvSpPr txBox="1"/>
          <p:nvPr/>
        </p:nvSpPr>
        <p:spPr>
          <a:xfrm>
            <a:off x="3174124" y="1602662"/>
            <a:ext cx="4674112" cy="715581"/>
          </a:xfrm>
          <a:prstGeom prst="rect">
            <a:avLst/>
          </a:prstGeom>
          <a:noFill/>
        </p:spPr>
        <p:txBody>
          <a:bodyPr wrap="square" rtlCol="0">
            <a:spAutoFit/>
          </a:bodyPr>
          <a:lstStyle/>
          <a:p>
            <a:pPr algn="ctr">
              <a:defRPr/>
            </a:pPr>
            <a:r>
              <a:rPr lang="en-US" sz="4050" b="1" spc="-113" dirty="0">
                <a:solidFill>
                  <a:srgbClr val="135E98"/>
                </a:solidFill>
                <a:effectLst>
                  <a:outerShdw blurRad="50800" dist="38100" dir="5400000" algn="t" rotWithShape="0">
                    <a:prstClr val="black">
                      <a:alpha val="40000"/>
                    </a:prstClr>
                  </a:outerShdw>
                </a:effectLst>
                <a:latin typeface="Times New Roman (Headings)"/>
                <a:ea typeface="LNTH-Kids  Chinese Font 1" panose="02010600030101010101" pitchFamily="2" charset="-128"/>
              </a:rPr>
              <a:t>TUẦN </a:t>
            </a:r>
            <a:r>
              <a:rPr lang="en-US" sz="4050" b="1" spc="-113" dirty="0" smtClean="0">
                <a:solidFill>
                  <a:srgbClr val="135E98"/>
                </a:solidFill>
                <a:effectLst>
                  <a:outerShdw blurRad="50800" dist="38100" dir="5400000" algn="t" rotWithShape="0">
                    <a:prstClr val="black">
                      <a:alpha val="40000"/>
                    </a:prstClr>
                  </a:outerShdw>
                </a:effectLst>
                <a:latin typeface="Times New Roman (Headings)"/>
                <a:ea typeface="LNTH-Kids  Chinese Font 1" panose="02010600030101010101" pitchFamily="2" charset="-128"/>
              </a:rPr>
              <a:t>8</a:t>
            </a:r>
            <a:endParaRPr lang="en-US" sz="4050" b="1" spc="-113" dirty="0">
              <a:solidFill>
                <a:srgbClr val="135E98"/>
              </a:solidFill>
              <a:effectLst>
                <a:outerShdw blurRad="50800" dist="38100" dir="5400000" algn="t" rotWithShape="0">
                  <a:prstClr val="black">
                    <a:alpha val="40000"/>
                  </a:prstClr>
                </a:outerShdw>
              </a:effectLst>
              <a:latin typeface="Times New Roman (Headings)"/>
              <a:ea typeface="LNTH-Kids  Chinese Font 1" panose="02010600030101010101" pitchFamily="2" charset="-128"/>
            </a:endParaRPr>
          </a:p>
        </p:txBody>
      </p:sp>
      <p:sp>
        <p:nvSpPr>
          <p:cNvPr id="7" name="TextBox 6"/>
          <p:cNvSpPr txBox="1"/>
          <p:nvPr/>
        </p:nvSpPr>
        <p:spPr>
          <a:xfrm>
            <a:off x="754289" y="2602332"/>
            <a:ext cx="10144402" cy="1999411"/>
          </a:xfrm>
          <a:prstGeom prst="rect">
            <a:avLst/>
          </a:prstGeom>
          <a:noFill/>
        </p:spPr>
        <p:txBody>
          <a:bodyPr wrap="square" rtlCol="0">
            <a:spAutoFit/>
          </a:bodyPr>
          <a:lstStyle/>
          <a:p>
            <a:pPr algn="ctr"/>
            <a:r>
              <a:rPr lang="en-US" sz="4050" b="1" dirty="0" err="1" smtClean="0">
                <a:solidFill>
                  <a:srgbClr val="FF0000"/>
                </a:solidFill>
                <a:latin typeface="Times New Roman (Headings)"/>
                <a:ea typeface="Zilla Slab" pitchFamily="2" charset="0"/>
              </a:rPr>
              <a:t>Hoạt</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động</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trải</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nghiêm</a:t>
            </a:r>
            <a:r>
              <a:rPr lang="en-US" sz="4050" b="1" dirty="0" smtClean="0">
                <a:solidFill>
                  <a:srgbClr val="FF0000"/>
                </a:solidFill>
                <a:latin typeface="Times New Roman (Headings)"/>
                <a:ea typeface="Zilla Slab" pitchFamily="2" charset="0"/>
              </a:rPr>
              <a:t> </a:t>
            </a:r>
            <a:endParaRPr lang="en-US" sz="4050" b="1" dirty="0">
              <a:solidFill>
                <a:srgbClr val="FF0000"/>
              </a:solidFill>
              <a:latin typeface="Times New Roman (Headings)"/>
              <a:ea typeface="Zilla Slab" pitchFamily="2" charset="0"/>
            </a:endParaRPr>
          </a:p>
          <a:p>
            <a:pPr algn="ctr"/>
            <a:r>
              <a:rPr lang="en-US" sz="4050" b="1" dirty="0" err="1">
                <a:solidFill>
                  <a:srgbClr val="FF0000"/>
                </a:solidFill>
                <a:latin typeface="Times New Roman (Headings)"/>
                <a:ea typeface="Zilla Slab" pitchFamily="2" charset="0"/>
              </a:rPr>
              <a:t>Bài</a:t>
            </a:r>
            <a:r>
              <a:rPr lang="en-US" sz="4050" b="1" dirty="0">
                <a:solidFill>
                  <a:srgbClr val="FF0000"/>
                </a:solidFill>
                <a:latin typeface="Times New Roman (Headings)"/>
                <a:ea typeface="Zilla Slab" pitchFamily="2" charset="0"/>
              </a:rPr>
              <a:t> </a:t>
            </a:r>
            <a:r>
              <a:rPr lang="en-US" sz="4050" b="1" dirty="0" smtClean="0">
                <a:solidFill>
                  <a:srgbClr val="FF0000"/>
                </a:solidFill>
                <a:latin typeface="Times New Roman (Headings)"/>
                <a:ea typeface="Zilla Slab" pitchFamily="2" charset="0"/>
              </a:rPr>
              <a:t>8:  </a:t>
            </a:r>
            <a:r>
              <a:rPr lang="en-US" sz="4050" b="1" dirty="0" err="1" smtClean="0">
                <a:solidFill>
                  <a:srgbClr val="FF0000"/>
                </a:solidFill>
                <a:latin typeface="Times New Roman (Headings)"/>
                <a:ea typeface="Zilla Slab" pitchFamily="2" charset="0"/>
              </a:rPr>
              <a:t>Người</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tiêu</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dùng</a:t>
            </a:r>
            <a:r>
              <a:rPr lang="en-US" sz="4050" b="1" dirty="0" smtClean="0">
                <a:solidFill>
                  <a:srgbClr val="FF0000"/>
                </a:solidFill>
                <a:latin typeface="Times New Roman (Headings)"/>
                <a:ea typeface="Zilla Slab" pitchFamily="2" charset="0"/>
              </a:rPr>
              <a:t> </a:t>
            </a:r>
            <a:r>
              <a:rPr lang="en-US" sz="4050" b="1" dirty="0" err="1" smtClean="0">
                <a:solidFill>
                  <a:srgbClr val="FF0000"/>
                </a:solidFill>
                <a:latin typeface="Times New Roman (Headings)"/>
                <a:ea typeface="Zilla Slab" pitchFamily="2" charset="0"/>
              </a:rPr>
              <a:t>thông</a:t>
            </a:r>
            <a:r>
              <a:rPr lang="en-US" sz="4050" b="1" dirty="0" smtClean="0">
                <a:solidFill>
                  <a:srgbClr val="FF0000"/>
                </a:solidFill>
                <a:latin typeface="Times New Roman (Headings)"/>
                <a:ea typeface="Zilla Slab" pitchFamily="2" charset="0"/>
              </a:rPr>
              <a:t> minh</a:t>
            </a:r>
            <a:endParaRPr lang="en-US" sz="4050" b="1" dirty="0">
              <a:solidFill>
                <a:srgbClr val="FF0000"/>
              </a:solidFill>
              <a:latin typeface="Times New Roman (Headings)"/>
              <a:ea typeface="Zilla Slab" pitchFamily="2" charset="0"/>
            </a:endParaRPr>
          </a:p>
          <a:p>
            <a:r>
              <a:rPr lang="en-US" sz="4050" b="1" dirty="0">
                <a:latin typeface="Times New Roman (Headings)"/>
                <a:ea typeface="Zilla Slab" pitchFamily="2" charset="0"/>
              </a:rPr>
              <a:t>           </a:t>
            </a:r>
            <a:endParaRPr lang="vi-VN" sz="4050" b="1" dirty="0">
              <a:solidFill>
                <a:schemeClr val="accent5">
                  <a:lumMod val="50000"/>
                </a:schemeClr>
              </a:solidFill>
              <a:latin typeface="Times New Roman (Headings)"/>
              <a:ea typeface="Zilla Slab" pitchFamily="2"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67" y="-16959"/>
            <a:ext cx="1413301" cy="1413301"/>
          </a:xfrm>
          <a:prstGeom prst="rect">
            <a:avLst/>
          </a:prstGeom>
        </p:spPr>
      </p:pic>
    </p:spTree>
    <p:extLst>
      <p:ext uri="{BB962C8B-B14F-4D97-AF65-F5344CB8AC3E}">
        <p14:creationId xmlns:p14="http://schemas.microsoft.com/office/powerpoint/2010/main" val="3493018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xmlns=""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6436" y="2861781"/>
            <a:ext cx="3472263" cy="3356065"/>
          </a:xfrm>
          <a:prstGeom prst="rect">
            <a:avLst/>
          </a:prstGeom>
        </p:spPr>
      </p:pic>
      <p:sp>
        <p:nvSpPr>
          <p:cNvPr id="15" name="Rounded Rectangular Callout 16">
            <a:extLst>
              <a:ext uri="{FF2B5EF4-FFF2-40B4-BE49-F238E27FC236}">
                <a16:creationId xmlns:a16="http://schemas.microsoft.com/office/drawing/2014/main" xmlns="" id="{2584ABB9-507C-445D-B5DE-A0F3531F32EB}"/>
              </a:ext>
            </a:extLst>
          </p:cNvPr>
          <p:cNvSpPr/>
          <p:nvPr/>
        </p:nvSpPr>
        <p:spPr>
          <a:xfrm>
            <a:off x="2671330" y="961116"/>
            <a:ext cx="7657719" cy="1337785"/>
          </a:xfrm>
          <a:prstGeom prst="wedgeRoundRectCallout">
            <a:avLst>
              <a:gd name="adj1" fmla="val -40755"/>
              <a:gd name="adj2" fmla="val 83031"/>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Calibri" panose="020F0502020204030204" pitchFamily="34" charset="0"/>
                <a:cs typeface="Calibri" panose="020F0502020204030204" pitchFamily="34" charset="0"/>
              </a:rPr>
              <a:t>Thỏ không thể đội mũ, </a:t>
            </a:r>
            <a:r>
              <a:rPr lang="en-US" sz="4000" kern="0" dirty="0" err="1">
                <a:solidFill>
                  <a:srgbClr val="005279"/>
                </a:solidFill>
                <a:latin typeface="Calibri" panose="020F0502020204030204" pitchFamily="34" charset="0"/>
                <a:cs typeface="Calibri" panose="020F0502020204030204" pitchFamily="34" charset="0"/>
              </a:rPr>
              <a:t>vì</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vi-VN" sz="4000" kern="0" dirty="0">
                <a:solidFill>
                  <a:srgbClr val="005279"/>
                </a:solidFill>
                <a:latin typeface="Calibri" panose="020F0502020204030204" pitchFamily="34" charset="0"/>
                <a:cs typeface="Calibri" panose="020F0502020204030204" pitchFamily="34" charset="0"/>
              </a:rPr>
              <a:t>có đôi tai dài.</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pic>
        <p:nvPicPr>
          <p:cNvPr id="16" name="Picture 15" descr="A picture containing circle&#10;&#10;Description automatically generated">
            <a:extLst>
              <a:ext uri="{FF2B5EF4-FFF2-40B4-BE49-F238E27FC236}">
                <a16:creationId xmlns:a16="http://schemas.microsoft.com/office/drawing/2014/main" xmlns="" id="{FE6F39F6-2AB3-40CD-8338-1E17ADFD3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72605" y="1682310"/>
            <a:ext cx="1521360" cy="1036033"/>
          </a:xfrm>
          <a:prstGeom prst="rect">
            <a:avLst/>
          </a:prstGeom>
        </p:spPr>
      </p:pic>
      <p:sp>
        <p:nvSpPr>
          <p:cNvPr id="17" name="Rounded Rectangular Callout 16">
            <a:extLst>
              <a:ext uri="{FF2B5EF4-FFF2-40B4-BE49-F238E27FC236}">
                <a16:creationId xmlns:a16="http://schemas.microsoft.com/office/drawing/2014/main" xmlns="" id="{066AC2D7-35EA-4AF2-AC50-38D7F798976D}"/>
              </a:ext>
            </a:extLst>
          </p:cNvPr>
          <p:cNvSpPr/>
          <p:nvPr/>
        </p:nvSpPr>
        <p:spPr>
          <a:xfrm>
            <a:off x="4168521" y="2718343"/>
            <a:ext cx="6822567" cy="1337785"/>
          </a:xfrm>
          <a:prstGeom prst="wedgeRoundRectCallout">
            <a:avLst>
              <a:gd name="adj1" fmla="val -50180"/>
              <a:gd name="adj2" fmla="val 79614"/>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ơi</a:t>
            </a:r>
            <a:r>
              <a:rPr lang="en-US" sz="4000" kern="0" dirty="0">
                <a:solidFill>
                  <a:srgbClr val="005279"/>
                </a:solidFill>
                <a:latin typeface="Calibri" panose="020F0502020204030204" pitchFamily="34" charset="0"/>
                <a:cs typeface="Calibri" panose="020F0502020204030204" pitchFamily="34" charset="0"/>
              </a:rPr>
              <a:t>, tai </a:t>
            </a:r>
            <a:r>
              <a:rPr lang="en-US" sz="4000" kern="0" dirty="0" err="1">
                <a:solidFill>
                  <a:srgbClr val="005279"/>
                </a:solidFill>
                <a:latin typeface="Calibri" panose="020F0502020204030204" pitchFamily="34" charset="0"/>
                <a:cs typeface="Calibri" panose="020F0502020204030204" pitchFamily="34" charset="0"/>
              </a:rPr>
              <a:t>thỏ</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rất</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dài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đội</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mũ</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sẽ</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vướng</a:t>
            </a:r>
            <a:r>
              <a:rPr lang="en-US" sz="4000" kern="0" dirty="0">
                <a:solidFill>
                  <a:srgbClr val="005279"/>
                </a:solidFill>
                <a:latin typeface="Calibri" panose="020F0502020204030204" pitchFamily="34" charset="0"/>
                <a:cs typeface="Calibri" panose="020F0502020204030204" pitchFamily="34" charset="0"/>
              </a:rPr>
              <a:t> </a:t>
            </a:r>
            <a:r>
              <a:rPr lang="en-US" sz="4000" kern="0" dirty="0" err="1">
                <a:solidFill>
                  <a:srgbClr val="005279"/>
                </a:solidFill>
                <a:latin typeface="Calibri" panose="020F0502020204030204" pitchFamily="34" charset="0"/>
                <a:cs typeface="Calibri" panose="020F0502020204030204" pitchFamily="34" charset="0"/>
              </a:rPr>
              <a:t>lắm</a:t>
            </a:r>
            <a:r>
              <a:rPr lang="en-US" sz="4000" kern="0" dirty="0">
                <a:solidFill>
                  <a:srgbClr val="005279"/>
                </a:solidFill>
                <a:latin typeface="Calibri" panose="020F0502020204030204" pitchFamily="34" charset="0"/>
                <a:cs typeface="Calibri" panose="020F0502020204030204" pitchFamily="34" charset="0"/>
              </a:rPr>
              <a:t>!</a:t>
            </a:r>
            <a:endParaRPr kumimoji="0" lang="vi-VN" sz="40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
        <p:nvSpPr>
          <p:cNvPr id="21" name="Rounded Rectangular Callout 16">
            <a:extLst>
              <a:ext uri="{FF2B5EF4-FFF2-40B4-BE49-F238E27FC236}">
                <a16:creationId xmlns:a16="http://schemas.microsoft.com/office/drawing/2014/main" xmlns="" id="{611155BC-C154-48CF-94BE-87E5D246CCEC}"/>
              </a:ext>
            </a:extLst>
          </p:cNvPr>
          <p:cNvSpPr/>
          <p:nvPr/>
        </p:nvSpPr>
        <p:spPr>
          <a:xfrm>
            <a:off x="3988050" y="4544090"/>
            <a:ext cx="7359654" cy="1454467"/>
          </a:xfrm>
          <a:prstGeom prst="wedgeRoundRectCallout">
            <a:avLst>
              <a:gd name="adj1" fmla="val -57015"/>
              <a:gd name="adj2" fmla="val 6867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Calibri" panose="020F0502020204030204" pitchFamily="34" charset="0"/>
                <a:cs typeface="Calibri" panose="020F0502020204030204" pitchFamily="34"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8999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xmlns="" id="{C63833D3-3C2A-4F76-A895-43800D43CDBC}"/>
              </a:ext>
            </a:extLst>
          </p:cNvPr>
          <p:cNvGrpSpPr/>
          <p:nvPr/>
        </p:nvGrpSpPr>
        <p:grpSpPr>
          <a:xfrm>
            <a:off x="2363136" y="3341716"/>
            <a:ext cx="9439138" cy="1670766"/>
            <a:chOff x="1629819" y="733985"/>
            <a:chExt cx="9439138" cy="1670766"/>
          </a:xfrm>
        </p:grpSpPr>
        <p:pic>
          <p:nvPicPr>
            <p:cNvPr id="17" name="图片 16">
              <a:extLst>
                <a:ext uri="{FF2B5EF4-FFF2-40B4-BE49-F238E27FC236}">
                  <a16:creationId xmlns:a16="http://schemas.microsoft.com/office/drawing/2014/main" xmlns=""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xmlns=""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D9DFEBB2-5342-463F-80D4-7ED6B4124D29}"/>
              </a:ext>
            </a:extLst>
          </p:cNvPr>
          <p:cNvSpPr txBox="1"/>
          <p:nvPr/>
        </p:nvSpPr>
        <p:spPr>
          <a:xfrm>
            <a:off x="1444752" y="2242106"/>
            <a:ext cx="9830397" cy="2677656"/>
          </a:xfrm>
          <a:prstGeom prst="rect">
            <a:avLst/>
          </a:prstGeom>
          <a:noFill/>
        </p:spPr>
        <p:txBody>
          <a:bodyPr wrap="square" rtlCol="0">
            <a:spAutoFit/>
          </a:bodyPr>
          <a:lstStyle/>
          <a:p>
            <a:pPr lvl="0" algn="ctr"/>
            <a:r>
              <a:rPr lang="vi-VN" sz="4200" b="1" dirty="0">
                <a:solidFill>
                  <a:srgbClr val="FF2D4E"/>
                </a:solidFill>
                <a:latin typeface="Calibri" panose="020F0502020204030204" pitchFamily="34" charset="0"/>
                <a:cs typeface="Calibri" panose="020F0502020204030204" pitchFamily="34" charset="0"/>
              </a:rPr>
              <a:t>Có những thứ mua về rất cần thiết và có những thứ không dùng đến. Khi muốn mua một món đồ, chúng ta cần nghĩ xem, món đồ ấy có thực sự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cs typeface="Calibri" panose="020F0502020204030204" pitchFamily="34" charset="0"/>
            </a:endParaRPr>
          </a:p>
        </p:txBody>
      </p:sp>
      <p:grpSp>
        <p:nvGrpSpPr>
          <p:cNvPr id="25" name="Group 24">
            <a:extLst>
              <a:ext uri="{FF2B5EF4-FFF2-40B4-BE49-F238E27FC236}">
                <a16:creationId xmlns:a16="http://schemas.microsoft.com/office/drawing/2014/main" xmlns="" id="{C8BE691A-1E6A-4052-B636-A0CE53CE2244}"/>
              </a:ext>
            </a:extLst>
          </p:cNvPr>
          <p:cNvGrpSpPr/>
          <p:nvPr/>
        </p:nvGrpSpPr>
        <p:grpSpPr>
          <a:xfrm>
            <a:off x="0" y="-161129"/>
            <a:ext cx="3319272" cy="2529425"/>
            <a:chOff x="1216259" y="668944"/>
            <a:chExt cx="3385354" cy="3045590"/>
          </a:xfrm>
        </p:grpSpPr>
        <p:pic>
          <p:nvPicPr>
            <p:cNvPr id="26" name="Picture 25">
              <a:extLst>
                <a:ext uri="{FF2B5EF4-FFF2-40B4-BE49-F238E27FC236}">
                  <a16:creationId xmlns:a16="http://schemas.microsoft.com/office/drawing/2014/main" xmlns=""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xmlns=""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cs typeface="+mn-cs"/>
              </a:endParaRPr>
            </a:p>
          </p:txBody>
        </p:sp>
      </p:grpSp>
    </p:spTree>
    <p:extLst>
      <p:ext uri="{BB962C8B-B14F-4D97-AF65-F5344CB8AC3E}">
        <p14:creationId xmlns:p14="http://schemas.microsoft.com/office/powerpoint/2010/main" val="2246430382"/>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xmlns="" id="{3CA9CBA7-9DD4-4D6F-A422-5242BA935C9A}"/>
              </a:ext>
            </a:extLst>
          </p:cNvPr>
          <p:cNvPicPr>
            <a:picLocks noChangeAspect="1"/>
          </p:cNvPicPr>
          <p:nvPr/>
        </p:nvPicPr>
        <p:blipFill>
          <a:blip r:embed="rId7"/>
          <a:stretch>
            <a:fillRect/>
          </a:stretch>
        </p:blipFill>
        <p:spPr>
          <a:xfrm>
            <a:off x="3843316" y="439837"/>
            <a:ext cx="4889416" cy="1603387"/>
          </a:xfrm>
          <a:prstGeom prst="rect">
            <a:avLst/>
          </a:prstGeom>
        </p:spPr>
      </p:pic>
    </p:spTree>
    <p:extLst>
      <p:ext uri="{BB962C8B-B14F-4D97-AF65-F5344CB8AC3E}">
        <p14:creationId xmlns:p14="http://schemas.microsoft.com/office/powerpoint/2010/main" val="17353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xmlns="" id="{46B9EF05-038C-4ABD-9CF2-0B75BB492471}"/>
              </a:ext>
            </a:extLst>
          </p:cNvPr>
          <p:cNvSpPr/>
          <p:nvPr/>
        </p:nvSpPr>
        <p:spPr>
          <a:xfrm>
            <a:off x="1289304" y="1122610"/>
            <a:ext cx="9921240"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1000"/>
              </a:lnSpc>
            </a:pPr>
            <a:r>
              <a:rPr lang="en-US" sz="3200" dirty="0" err="1">
                <a:solidFill>
                  <a:srgbClr val="FFC000"/>
                </a:solidFill>
                <a:latin typeface="UTMAVOBOLD" panose="02040603050506020204" pitchFamily="18" charset="0"/>
              </a:rPr>
              <a:t>Sắm</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vai</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xử</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lý</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tình</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huống</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về</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tiêu</a:t>
            </a:r>
            <a:r>
              <a:rPr lang="en-US" sz="3200" dirty="0">
                <a:solidFill>
                  <a:srgbClr val="FFC000"/>
                </a:solidFill>
                <a:latin typeface="UTMAVOBOLD" panose="02040603050506020204" pitchFamily="18" charset="0"/>
              </a:rPr>
              <a:t> </a:t>
            </a:r>
            <a:r>
              <a:rPr lang="en-US" sz="3200" dirty="0" err="1">
                <a:solidFill>
                  <a:srgbClr val="FFC000"/>
                </a:solidFill>
                <a:latin typeface="UTMAVOBOLD" panose="02040603050506020204" pitchFamily="18" charset="0"/>
              </a:rPr>
              <a:t>dùng</a:t>
            </a:r>
            <a:endParaRPr lang="en-US" sz="3200" dirty="0">
              <a:solidFill>
                <a:srgbClr val="FFC000"/>
              </a:solidFill>
              <a:latin typeface="UTMAVOBOLD" panose="02040603050506020204" pitchFamily="18" charset="0"/>
            </a:endParaRPr>
          </a:p>
        </p:txBody>
      </p:sp>
      <p:pic>
        <p:nvPicPr>
          <p:cNvPr id="4" name="Picture 3">
            <a:extLst>
              <a:ext uri="{FF2B5EF4-FFF2-40B4-BE49-F238E27FC236}">
                <a16:creationId xmlns:a16="http://schemas.microsoft.com/office/drawing/2014/main" xmlns="" id="{DA9D3C2D-E6C6-4A96-9CE8-CDD7AB40B507}"/>
              </a:ext>
            </a:extLst>
          </p:cNvPr>
          <p:cNvPicPr>
            <a:picLocks noChangeAspect="1"/>
          </p:cNvPicPr>
          <p:nvPr/>
        </p:nvPicPr>
        <p:blipFill>
          <a:blip r:embed="rId4"/>
          <a:stretch>
            <a:fillRect/>
          </a:stretch>
        </p:blipFill>
        <p:spPr>
          <a:xfrm>
            <a:off x="679704" y="2158643"/>
            <a:ext cx="6646735" cy="3657114"/>
          </a:xfrm>
          <a:prstGeom prst="rect">
            <a:avLst/>
          </a:prstGeom>
        </p:spPr>
      </p:pic>
      <p:sp>
        <p:nvSpPr>
          <p:cNvPr id="20" name="Speech Bubble: Rectangle with Corners Rounded 19">
            <a:extLst>
              <a:ext uri="{FF2B5EF4-FFF2-40B4-BE49-F238E27FC236}">
                <a16:creationId xmlns:a16="http://schemas.microsoft.com/office/drawing/2014/main" xmlns="" id="{13B97406-7A79-4889-8393-D228280456B0}"/>
              </a:ext>
            </a:extLst>
          </p:cNvPr>
          <p:cNvSpPr/>
          <p:nvPr/>
        </p:nvSpPr>
        <p:spPr>
          <a:xfrm flipH="1">
            <a:off x="6958584" y="2158643"/>
            <a:ext cx="4553712" cy="1410364"/>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thêm</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cặp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để</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đổi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theo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màu</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tóc</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mỗi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ngày</a:t>
            </a:r>
            <a:r>
              <a:rPr lang="en-US" sz="2800" b="1" dirty="0">
                <a:solidFill>
                  <a:srgbClr val="00B050"/>
                </a:solidFill>
                <a:latin typeface="Arial" panose="020B0604020202020204" pitchFamily="34" charset="0"/>
                <a:cs typeface="Arial" panose="020B0604020202020204" pitchFamily="34" charset="0"/>
              </a:rPr>
              <a:t>.</a:t>
            </a:r>
          </a:p>
        </p:txBody>
      </p:sp>
      <p:sp>
        <p:nvSpPr>
          <p:cNvPr id="22" name="Speech Bubble: Rectangle with Corners Rounded 21">
            <a:extLst>
              <a:ext uri="{FF2B5EF4-FFF2-40B4-BE49-F238E27FC236}">
                <a16:creationId xmlns:a16="http://schemas.microsoft.com/office/drawing/2014/main" xmlns="" id="{4876FF1C-3A04-4A15-9466-382BD1AF31D4}"/>
              </a:ext>
            </a:extLst>
          </p:cNvPr>
          <p:cNvSpPr/>
          <p:nvPr/>
        </p:nvSpPr>
        <p:spPr>
          <a:xfrm flipH="1">
            <a:off x="7114032" y="3961754"/>
            <a:ext cx="4306824" cy="1305190"/>
          </a:xfrm>
          <a:prstGeom prst="wedgeRoundRectCallout">
            <a:avLst>
              <a:gd name="adj1" fmla="val 42483"/>
              <a:gd name="adj2" fmla="val 58854"/>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Arial" panose="020B0604020202020204" pitchFamily="34" charset="0"/>
                <a:cs typeface="Arial" panose="020B0604020202020204" pitchFamily="34" charset="0"/>
              </a:rPr>
              <a:t>Bạn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muốn</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mua</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mới</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thay</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cho</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hộp</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bút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cũ</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bị</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rách</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một</a:t>
            </a:r>
            <a:r>
              <a:rPr lang="en-US" sz="2800" b="1" dirty="0">
                <a:solidFill>
                  <a:srgbClr val="00B050"/>
                </a:solidFill>
                <a:latin typeface="Arial" panose="020B0604020202020204" pitchFamily="34" charset="0"/>
                <a:cs typeface="Arial" panose="020B0604020202020204" pitchFamily="34" charset="0"/>
              </a:rPr>
              <a:t> </a:t>
            </a:r>
            <a:r>
              <a:rPr lang="en-US" sz="2800" b="1" dirty="0" err="1">
                <a:solidFill>
                  <a:srgbClr val="00B050"/>
                </a:solidFill>
                <a:latin typeface="Arial" panose="020B0604020202020204" pitchFamily="34" charset="0"/>
                <a:cs typeface="Arial" panose="020B0604020202020204" pitchFamily="34" charset="0"/>
              </a:rPr>
              <a:t>góc</a:t>
            </a:r>
            <a:r>
              <a:rPr lang="en-US" sz="2800" b="1" dirty="0">
                <a:solidFill>
                  <a:srgbClr val="00B05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986493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grpSp>
        <p:nvGrpSpPr>
          <p:cNvPr id="15" name="Group 14">
            <a:extLst>
              <a:ext uri="{FF2B5EF4-FFF2-40B4-BE49-F238E27FC236}">
                <a16:creationId xmlns:a16="http://schemas.microsoft.com/office/drawing/2014/main" xmlns="" id="{7B102164-E7D1-4732-A3C2-4AB041C28A0E}"/>
              </a:ext>
            </a:extLst>
          </p:cNvPr>
          <p:cNvGrpSpPr/>
          <p:nvPr/>
        </p:nvGrpSpPr>
        <p:grpSpPr>
          <a:xfrm>
            <a:off x="3784115" y="3536559"/>
            <a:ext cx="3916499" cy="2746185"/>
            <a:chOff x="1197026" y="4232126"/>
            <a:chExt cx="3751815" cy="2630711"/>
          </a:xfrm>
        </p:grpSpPr>
        <p:pic>
          <p:nvPicPr>
            <p:cNvPr id="16" name="Picture 15">
              <a:extLst>
                <a:ext uri="{FF2B5EF4-FFF2-40B4-BE49-F238E27FC236}">
                  <a16:creationId xmlns:a16="http://schemas.microsoft.com/office/drawing/2014/main" xmlns=""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xmlns=""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xmlns="" id="{B0059423-93E1-43B4-9BB9-D4441348E5CC}"/>
              </a:ext>
            </a:extLst>
          </p:cNvPr>
          <p:cNvGrpSpPr/>
          <p:nvPr/>
        </p:nvGrpSpPr>
        <p:grpSpPr>
          <a:xfrm flipH="1">
            <a:off x="5293235" y="1728216"/>
            <a:ext cx="4278100" cy="1425727"/>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xmlns=""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xmlns="" id="{DB2D1996-510C-4A19-81F8-0BF869002A2B}"/>
                </a:ext>
              </a:extLst>
            </p:cNvPr>
            <p:cNvSpPr txBox="1"/>
            <p:nvPr/>
          </p:nvSpPr>
          <p:spPr>
            <a:xfrm>
              <a:off x="1883" y="2328919"/>
              <a:ext cx="3294616" cy="65425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muốn mua con gấu bông màu hồng</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5" name="Group 24">
            <a:extLst>
              <a:ext uri="{FF2B5EF4-FFF2-40B4-BE49-F238E27FC236}">
                <a16:creationId xmlns:a16="http://schemas.microsoft.com/office/drawing/2014/main" xmlns="" id="{F9E71643-8F0D-48D1-9F3F-9B4F12BC67D5}"/>
              </a:ext>
            </a:extLst>
          </p:cNvPr>
          <p:cNvGrpSpPr/>
          <p:nvPr/>
        </p:nvGrpSpPr>
        <p:grpSpPr>
          <a:xfrm flipH="1">
            <a:off x="533518" y="1858756"/>
            <a:ext cx="4278100" cy="1425727"/>
            <a:chOff x="1883" y="2287988"/>
            <a:chExt cx="3294616" cy="1035968"/>
          </a:xfrm>
          <a:solidFill>
            <a:srgbClr val="F0F9E0"/>
          </a:solidFill>
        </p:grpSpPr>
        <p:sp>
          <p:nvSpPr>
            <p:cNvPr id="26" name="Rounded Rectangular Callout 7">
              <a:extLst>
                <a:ext uri="{FF2B5EF4-FFF2-40B4-BE49-F238E27FC236}">
                  <a16:creationId xmlns:a16="http://schemas.microsoft.com/office/drawing/2014/main" xmlns=""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xmlns="" id="{BA3D5560-0238-44C1-AB42-0A8A3AD5ACF9}"/>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Arial" panose="020B0604020202020204" pitchFamily="34" charset="0"/>
                  <a:ea typeface="Times New Roman" panose="02020603050405020304" pitchFamily="18" charset="0"/>
                  <a:cs typeface="Arial" panose="020B0604020202020204" pitchFamily="34" charset="0"/>
                </a:rPr>
                <a:t>Bạn có con gấu bông nào chưa?</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28" name="Group 27">
            <a:extLst>
              <a:ext uri="{FF2B5EF4-FFF2-40B4-BE49-F238E27FC236}">
                <a16:creationId xmlns:a16="http://schemas.microsoft.com/office/drawing/2014/main" xmlns="" id="{B78F06E2-0EB3-440D-8FF0-EA9EAC2A578D}"/>
              </a:ext>
            </a:extLst>
          </p:cNvPr>
          <p:cNvGrpSpPr/>
          <p:nvPr/>
        </p:nvGrpSpPr>
        <p:grpSpPr>
          <a:xfrm flipH="1">
            <a:off x="5280317" y="1713068"/>
            <a:ext cx="4278100"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xmlns=""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xmlns="" id="{47EAB92A-476B-4DC9-9F02-A6A90D628857}"/>
                </a:ext>
              </a:extLst>
            </p:cNvPr>
            <p:cNvSpPr txBox="1"/>
            <p:nvPr/>
          </p:nvSpPr>
          <p:spPr>
            <a:xfrm>
              <a:off x="1883" y="2328919"/>
              <a:ext cx="3294616" cy="912024"/>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Arial" panose="020B0604020202020204" pitchFamily="34" charset="0"/>
                  <a:ea typeface="Times New Roman" panose="02020603050405020304" pitchFamily="18" charset="0"/>
                  <a:cs typeface="Arial" panose="020B0604020202020204" pitchFamily="34" charset="0"/>
                </a:rPr>
                <a:t>Tớ có rồi nhưng nó hơi cũ.</a:t>
              </a:r>
              <a:endParaRPr lang="en-US" sz="3300" dirty="0">
                <a:effectLst/>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1" name="Group 30">
            <a:extLst>
              <a:ext uri="{FF2B5EF4-FFF2-40B4-BE49-F238E27FC236}">
                <a16:creationId xmlns:a16="http://schemas.microsoft.com/office/drawing/2014/main" xmlns="" id="{9E5EB153-358E-4851-A691-EFA64802F9EE}"/>
              </a:ext>
            </a:extLst>
          </p:cNvPr>
          <p:cNvGrpSpPr/>
          <p:nvPr/>
        </p:nvGrpSpPr>
        <p:grpSpPr>
          <a:xfrm flipH="1">
            <a:off x="533518" y="1879976"/>
            <a:ext cx="4278100" cy="1437477"/>
            <a:chOff x="1883" y="2287988"/>
            <a:chExt cx="3294616" cy="1044506"/>
          </a:xfrm>
          <a:solidFill>
            <a:srgbClr val="F0F9E0"/>
          </a:solidFill>
        </p:grpSpPr>
        <p:sp>
          <p:nvSpPr>
            <p:cNvPr id="32" name="Rounded Rectangular Callout 7">
              <a:extLst>
                <a:ext uri="{FF2B5EF4-FFF2-40B4-BE49-F238E27FC236}">
                  <a16:creationId xmlns:a16="http://schemas.microsoft.com/office/drawing/2014/main" xmlns=""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xmlns="" id="{28D15B3D-7709-4C35-A647-1031EAEDE2BA}"/>
                </a:ext>
              </a:extLst>
            </p:cNvPr>
            <p:cNvSpPr txBox="1"/>
            <p:nvPr/>
          </p:nvSpPr>
          <p:spPr>
            <a:xfrm>
              <a:off x="1883" y="2328919"/>
              <a:ext cx="3294616" cy="1003575"/>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Arial" panose="020B0604020202020204" pitchFamily="34" charset="0"/>
                  <a:ea typeface="Times New Roman" panose="02020603050405020304" pitchFamily="18" charset="0"/>
                  <a:cs typeface="Arial" panose="020B0604020202020204" pitchFamily="34" charset="0"/>
                </a:rPr>
                <a:t>Vậy</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bạn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chơi</a:t>
              </a:r>
              <a:r>
                <a:rPr lang="en-US" sz="2400" b="1" dirty="0">
                  <a:effectLst/>
                  <a:latin typeface="Arial" panose="020B0604020202020204" pitchFamily="34" charset="0"/>
                  <a:ea typeface="Times New Roman" panose="02020603050405020304" pitchFamily="18" charset="0"/>
                  <a:cs typeface="Arial" panose="020B0604020202020204" pitchFamily="34" charset="0"/>
                </a:rPr>
                <a:t> con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gấu</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bông</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cũ</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đó</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sẽ</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tiết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kiệm</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một</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khoản</a:t>
              </a:r>
              <a:r>
                <a:rPr lang="en-US" sz="2400" b="1" dirty="0">
                  <a:effectLst/>
                  <a:latin typeface="Arial" panose="020B0604020202020204" pitchFamily="34" charset="0"/>
                  <a:ea typeface="Times New Roman" panose="02020603050405020304" pitchFamily="18" charset="0"/>
                  <a:cs typeface="Arial" panose="020B0604020202020204" pitchFamily="34" charset="0"/>
                </a:rPr>
                <a:t> </a:t>
              </a:r>
              <a:r>
                <a:rPr lang="en-US" sz="2400" b="1" dirty="0" err="1">
                  <a:effectLst/>
                  <a:latin typeface="Arial" panose="020B0604020202020204" pitchFamily="34" charset="0"/>
                  <a:ea typeface="Times New Roman" panose="02020603050405020304" pitchFamily="18" charset="0"/>
                  <a:cs typeface="Arial" panose="020B0604020202020204" pitchFamily="34" charset="0"/>
                </a:rPr>
                <a:t>tiền</a:t>
              </a:r>
              <a:r>
                <a:rPr lang="en-US" sz="2400" b="1" dirty="0">
                  <a:effectLst/>
                  <a:latin typeface="Arial" panose="020B0604020202020204" pitchFamily="34" charset="0"/>
                  <a:ea typeface="Times New Roman" panose="02020603050405020304" pitchFamily="18" charset="0"/>
                  <a:cs typeface="Arial" panose="020B0604020202020204" pitchFamily="34" charset="0"/>
                </a:rPr>
                <a:t>.</a:t>
              </a:r>
            </a:p>
          </p:txBody>
        </p:sp>
      </p:grpSp>
    </p:spTree>
    <p:extLst>
      <p:ext uri="{BB962C8B-B14F-4D97-AF65-F5344CB8AC3E}">
        <p14:creationId xmlns:p14="http://schemas.microsoft.com/office/powerpoint/2010/main" val="644285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xmlns="" id="{991985B2-271C-4FF3-974E-3C936E723C52}"/>
              </a:ext>
            </a:extLst>
          </p:cNvPr>
          <p:cNvGrpSpPr/>
          <p:nvPr/>
        </p:nvGrpSpPr>
        <p:grpSpPr>
          <a:xfrm>
            <a:off x="4462041" y="3498240"/>
            <a:ext cx="3916499" cy="2746185"/>
            <a:chOff x="1197026" y="4232126"/>
            <a:chExt cx="3751815" cy="2630711"/>
          </a:xfrm>
        </p:grpSpPr>
        <p:pic>
          <p:nvPicPr>
            <p:cNvPr id="18" name="Picture 17">
              <a:extLst>
                <a:ext uri="{FF2B5EF4-FFF2-40B4-BE49-F238E27FC236}">
                  <a16:creationId xmlns:a16="http://schemas.microsoft.com/office/drawing/2014/main" xmlns=""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xmlns=""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xmlns="" id="{4E97C438-DB9D-491E-BBF5-FF998824DF09}"/>
              </a:ext>
            </a:extLst>
          </p:cNvPr>
          <p:cNvSpPr txBox="1"/>
          <p:nvPr/>
        </p:nvSpPr>
        <p:spPr>
          <a:xfrm>
            <a:off x="3621024" y="1725753"/>
            <a:ext cx="4855464" cy="1323439"/>
          </a:xfrm>
          <a:prstGeom prst="rect">
            <a:avLst/>
          </a:prstGeom>
          <a:noFill/>
        </p:spPr>
        <p:txBody>
          <a:bodyPr wrap="square" rtlCol="0">
            <a:spAutoFit/>
          </a:bodyPr>
          <a:lstStyle/>
          <a:p>
            <a:pPr algn="ctr"/>
            <a:r>
              <a:rPr lang="en-US" sz="4000" dirty="0" err="1">
                <a:solidFill>
                  <a:srgbClr val="FF0000"/>
                </a:solidFill>
                <a:latin typeface="Coiny" panose="02000903060500060000" pitchFamily="2" charset="0"/>
              </a:rPr>
              <a:t>Thực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hành</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nhóm</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đôi</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trước</a:t>
            </a:r>
            <a:r>
              <a:rPr lang="en-US" sz="4000" dirty="0">
                <a:solidFill>
                  <a:srgbClr val="FF0000"/>
                </a:solidFill>
                <a:latin typeface="Coiny" panose="02000903060500060000" pitchFamily="2" charset="0"/>
              </a:rPr>
              <a:t> </a:t>
            </a:r>
            <a:r>
              <a:rPr lang="en-US" sz="4000" dirty="0" err="1">
                <a:solidFill>
                  <a:srgbClr val="FF0000"/>
                </a:solidFill>
                <a:latin typeface="Coiny" panose="02000903060500060000" pitchFamily="2" charset="0"/>
              </a:rPr>
              <a:t>lớp</a:t>
            </a:r>
            <a:endParaRPr lang="en-US" sz="4000" dirty="0">
              <a:solidFill>
                <a:srgbClr val="FF0000"/>
              </a:solidFill>
              <a:latin typeface="Coiny" panose="02000903060500060000" pitchFamily="2" charset="0"/>
            </a:endParaRPr>
          </a:p>
        </p:txBody>
      </p:sp>
    </p:spTree>
    <p:extLst>
      <p:ext uri="{BB962C8B-B14F-4D97-AF65-F5344CB8AC3E}">
        <p14:creationId xmlns:p14="http://schemas.microsoft.com/office/powerpoint/2010/main" val="21463318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xmlns=""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xmlns=""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xmlns=""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D9DFEBB2-5342-463F-80D4-7ED6B4124D29}"/>
              </a:ext>
            </a:extLst>
          </p:cNvPr>
          <p:cNvSpPr txBox="1"/>
          <p:nvPr/>
        </p:nvSpPr>
        <p:spPr>
          <a:xfrm>
            <a:off x="585216" y="3525887"/>
            <a:ext cx="10689933" cy="1384995"/>
          </a:xfrm>
          <a:prstGeom prst="rect">
            <a:avLst/>
          </a:prstGeom>
          <a:noFill/>
        </p:spPr>
        <p:txBody>
          <a:bodyPr wrap="square" rtlCol="0">
            <a:spAutoFit/>
          </a:bodyPr>
          <a:lstStyle/>
          <a:p>
            <a:pPr lvl="0" algn="ctr"/>
            <a:r>
              <a:rPr lang="en-US" sz="4200" b="1" dirty="0">
                <a:solidFill>
                  <a:srgbClr val="FF2D4E"/>
                </a:solidFill>
                <a:latin typeface="Calibri" panose="020F0502020204030204" pitchFamily="34" charset="0"/>
                <a:cs typeface="Calibri" panose="020F0502020204030204" pitchFamily="34" charset="0"/>
              </a:rPr>
              <a:t>M</a:t>
            </a:r>
            <a:r>
              <a:rPr lang="vi-VN" sz="4200" b="1" dirty="0">
                <a:solidFill>
                  <a:srgbClr val="FF2D4E"/>
                </a:solidFill>
                <a:latin typeface="Calibri" panose="020F0502020204030204" pitchFamily="34" charset="0"/>
                <a:cs typeface="Calibri" panose="020F0502020204030204" pitchFamily="34"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xmlns=""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xmlns=""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xmlns=""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184406349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0E727E12-3D70-4902-A810-7034262B1D64}"/>
              </a:ext>
            </a:extLst>
          </p:cNvPr>
          <p:cNvPicPr>
            <a:picLocks noChangeAspect="1"/>
          </p:cNvPicPr>
          <p:nvPr/>
        </p:nvPicPr>
        <p:blipFill>
          <a:blip r:embed="rId7"/>
          <a:stretch>
            <a:fillRect/>
          </a:stretch>
        </p:blipFill>
        <p:spPr>
          <a:xfrm>
            <a:off x="3367764" y="667452"/>
            <a:ext cx="6370872" cy="1390008"/>
          </a:xfrm>
          <a:prstGeom prst="rect">
            <a:avLst/>
          </a:prstGeom>
        </p:spPr>
      </p:pic>
    </p:spTree>
    <p:extLst>
      <p:ext uri="{BB962C8B-B14F-4D97-AF65-F5344CB8AC3E}">
        <p14:creationId xmlns:p14="http://schemas.microsoft.com/office/powerpoint/2010/main" val="3336478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384048" y="314960"/>
            <a:ext cx="11283696"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sp>
        <p:nvSpPr>
          <p:cNvPr id="19" name="Hexagon 18">
            <a:extLst>
              <a:ext uri="{FF2B5EF4-FFF2-40B4-BE49-F238E27FC236}">
                <a16:creationId xmlns:a16="http://schemas.microsoft.com/office/drawing/2014/main" xmlns="" id="{46B9EF05-038C-4ABD-9CF2-0B75BB492471}"/>
              </a:ext>
            </a:extLst>
          </p:cNvPr>
          <p:cNvSpPr/>
          <p:nvPr/>
        </p:nvSpPr>
        <p:spPr>
          <a:xfrm>
            <a:off x="932688" y="642042"/>
            <a:ext cx="1032662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11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solidFill>
                <a:effectLst/>
                <a:uLnTx/>
                <a:uFillTx/>
                <a:latin typeface="UTMAVOBOLD" panose="02040603050506020204" pitchFamily="18" charset="0"/>
                <a:ea typeface="+mn-ea"/>
                <a:cs typeface="+mn-cs"/>
              </a:rPr>
              <a:t>Cùng</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đọc</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bí</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kíp</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Muốn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cần</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có</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 </a:t>
            </a:r>
            <a:r>
              <a:rPr kumimoji="0" lang="en-US" sz="3200" b="0" i="0" u="none" strike="noStrike" kern="1200" cap="none" spc="0" normalizeH="0" noProof="0" dirty="0" err="1">
                <a:ln>
                  <a:noFill/>
                </a:ln>
                <a:solidFill>
                  <a:srgbClr val="FFC000"/>
                </a:solidFill>
                <a:effectLst/>
                <a:uLnTx/>
                <a:uFillTx/>
                <a:latin typeface="UTMAVOBOLD" panose="02040603050506020204" pitchFamily="18" charset="0"/>
                <a:ea typeface="+mn-ea"/>
                <a:cs typeface="+mn-cs"/>
              </a:rPr>
              <a:t>thể</a:t>
            </a:r>
            <a:r>
              <a:rPr kumimoji="0" lang="en-US" sz="3200" b="0" i="0" u="none" strike="noStrike" kern="1200" cap="none" spc="0" normalizeH="0" noProof="0" dirty="0">
                <a:ln>
                  <a:noFill/>
                </a:ln>
                <a:solidFill>
                  <a:srgbClr val="FFC000"/>
                </a:solidFill>
                <a:effectLst/>
                <a:uLnTx/>
                <a:uFillTx/>
                <a:latin typeface="UTMAVOBOLD" panose="02040603050506020204" pitchFamily="18" charset="0"/>
                <a:ea typeface="+mn-ea"/>
                <a:cs typeface="+mn-cs"/>
              </a:rPr>
              <a:t>”</a:t>
            </a:r>
            <a:endParaRPr kumimoji="0" lang="en-US" sz="3200" b="0" i="0" u="none" strike="noStrike" kern="1200" cap="none" spc="0" normalizeH="0" baseline="0" noProof="0" dirty="0">
              <a:ln>
                <a:noFill/>
              </a:ln>
              <a:solidFill>
                <a:srgbClr val="FFC000"/>
              </a:solidFill>
              <a:effectLst/>
              <a:uLnTx/>
              <a:uFillTx/>
              <a:latin typeface="UTMAVOBOLD" panose="02040603050506020204" pitchFamily="18" charset="0"/>
              <a:ea typeface="+mn-ea"/>
              <a:cs typeface="+mn-cs"/>
            </a:endParaRPr>
          </a:p>
        </p:txBody>
      </p:sp>
      <p:pic>
        <p:nvPicPr>
          <p:cNvPr id="5" name="Picture 4">
            <a:extLst>
              <a:ext uri="{FF2B5EF4-FFF2-40B4-BE49-F238E27FC236}">
                <a16:creationId xmlns:a16="http://schemas.microsoft.com/office/drawing/2014/main" xmlns="" id="{A9E021F5-A52D-4F19-9C1F-FD441BFCEB35}"/>
              </a:ext>
            </a:extLst>
          </p:cNvPr>
          <p:cNvPicPr>
            <a:picLocks noChangeAspect="1"/>
          </p:cNvPicPr>
          <p:nvPr/>
        </p:nvPicPr>
        <p:blipFill>
          <a:blip r:embed="rId4"/>
          <a:stretch>
            <a:fillRect/>
          </a:stretch>
        </p:blipFill>
        <p:spPr>
          <a:xfrm>
            <a:off x="1933575" y="1486535"/>
            <a:ext cx="8324850" cy="5229225"/>
          </a:xfrm>
          <a:prstGeom prst="rect">
            <a:avLst/>
          </a:prstGeom>
        </p:spPr>
      </p:pic>
    </p:spTree>
    <p:extLst>
      <p:ext uri="{BB962C8B-B14F-4D97-AF65-F5344CB8AC3E}">
        <p14:creationId xmlns:p14="http://schemas.microsoft.com/office/powerpoint/2010/main" val="14145721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4085017"/>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EEA3E46A-5841-4D51-BE18-EB8603A468F0}"/>
              </a:ext>
            </a:extLst>
          </p:cNvPr>
          <p:cNvPicPr>
            <a:picLocks noChangeAspect="1"/>
          </p:cNvPicPr>
          <p:nvPr/>
        </p:nvPicPr>
        <p:blipFill>
          <a:blip r:embed="rId14"/>
          <a:stretch>
            <a:fillRect/>
          </a:stretch>
        </p:blipFill>
        <p:spPr>
          <a:xfrm>
            <a:off x="3458735" y="993578"/>
            <a:ext cx="5383235" cy="1847248"/>
          </a:xfrm>
          <a:prstGeom prst="rect">
            <a:avLst/>
          </a:prstGeom>
        </p:spPr>
      </p:pic>
      <p:pic>
        <p:nvPicPr>
          <p:cNvPr id="19" name="Picture 18">
            <a:extLst>
              <a:ext uri="{FF2B5EF4-FFF2-40B4-BE49-F238E27FC236}">
                <a16:creationId xmlns:a16="http://schemas.microsoft.com/office/drawing/2014/main" xmlns="" id="{727EDCE2-06B9-45BF-8631-D39F10FF3CF7}"/>
              </a:ext>
            </a:extLst>
          </p:cNvPr>
          <p:cNvPicPr>
            <a:picLocks noChangeAspect="1"/>
          </p:cNvPicPr>
          <p:nvPr/>
        </p:nvPicPr>
        <p:blipFill>
          <a:blip r:embed="rId15"/>
          <a:stretch>
            <a:fillRect/>
          </a:stretch>
        </p:blipFill>
        <p:spPr>
          <a:xfrm>
            <a:off x="4267200" y="2541035"/>
            <a:ext cx="3384899" cy="2126212"/>
          </a:xfrm>
          <a:prstGeom prst="rect">
            <a:avLst/>
          </a:prstGeom>
        </p:spPr>
      </p:pic>
    </p:spTree>
    <p:extLst>
      <p:ext uri="{BB962C8B-B14F-4D97-AF65-F5344CB8AC3E}">
        <p14:creationId xmlns:p14="http://schemas.microsoft.com/office/powerpoint/2010/main" val="25905561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9320587" y="547736"/>
            <a:ext cx="2524125" cy="2300605"/>
          </a:xfrm>
          <a:prstGeom prst="rect">
            <a:avLst/>
          </a:prstGeom>
        </p:spPr>
      </p:pic>
      <p:pic>
        <p:nvPicPr>
          <p:cNvPr id="10" name="Picture 3">
            <a:extLst>
              <a:ext uri="{FF2B5EF4-FFF2-40B4-BE49-F238E27FC236}">
                <a16:creationId xmlns:a16="http://schemas.microsoft.com/office/drawing/2014/main" xmlns=""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7" action="ppaction://hlinksldjump"/>
            <a:extLst>
              <a:ext uri="{FF2B5EF4-FFF2-40B4-BE49-F238E27FC236}">
                <a16:creationId xmlns:a16="http://schemas.microsoft.com/office/drawing/2014/main" xmlns="" id="{2C7EF4B8-477E-41D7-B04D-71C9E9A6BD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10E21AF8-FA08-4587-B1DD-2088F0C378B0}"/>
              </a:ext>
            </a:extLst>
          </p:cNvPr>
          <p:cNvPicPr>
            <a:picLocks noChangeAspect="1"/>
          </p:cNvPicPr>
          <p:nvPr/>
        </p:nvPicPr>
        <p:blipFill>
          <a:blip r:embed="rId9"/>
          <a:stretch>
            <a:fillRect/>
          </a:stretch>
        </p:blipFill>
        <p:spPr>
          <a:xfrm>
            <a:off x="1744540" y="2460934"/>
            <a:ext cx="8047417" cy="749873"/>
          </a:xfrm>
          <a:prstGeom prst="rect">
            <a:avLst/>
          </a:prstGeom>
        </p:spPr>
      </p:pic>
      <p:pic>
        <p:nvPicPr>
          <p:cNvPr id="13" name="Picture 12">
            <a:extLst>
              <a:ext uri="{FF2B5EF4-FFF2-40B4-BE49-F238E27FC236}">
                <a16:creationId xmlns:a16="http://schemas.microsoft.com/office/drawing/2014/main" xmlns="" id="{37747452-5C2D-424A-A67C-9496A9164C73}"/>
              </a:ext>
            </a:extLst>
          </p:cNvPr>
          <p:cNvPicPr>
            <a:picLocks noChangeAspect="1"/>
          </p:cNvPicPr>
          <p:nvPr/>
        </p:nvPicPr>
        <p:blipFill>
          <a:blip r:embed="rId10"/>
          <a:stretch>
            <a:fillRect/>
          </a:stretch>
        </p:blipFill>
        <p:spPr>
          <a:xfrm>
            <a:off x="2738273" y="2925663"/>
            <a:ext cx="6059949" cy="2371550"/>
          </a:xfrm>
          <a:prstGeom prst="rect">
            <a:avLst/>
          </a:prstGeom>
        </p:spPr>
      </p:pic>
    </p:spTree>
    <p:extLst>
      <p:ext uri="{BB962C8B-B14F-4D97-AF65-F5344CB8AC3E}">
        <p14:creationId xmlns:p14="http://schemas.microsoft.com/office/powerpoint/2010/main" val="340814803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15" name="Group 14">
            <a:extLst>
              <a:ext uri="{FF2B5EF4-FFF2-40B4-BE49-F238E27FC236}">
                <a16:creationId xmlns:a16="http://schemas.microsoft.com/office/drawing/2014/main" xmlns="" id="{C63833D3-3C2A-4F76-A895-43800D43CDBC}"/>
              </a:ext>
            </a:extLst>
          </p:cNvPr>
          <p:cNvGrpSpPr/>
          <p:nvPr/>
        </p:nvGrpSpPr>
        <p:grpSpPr>
          <a:xfrm>
            <a:off x="1188720" y="3341716"/>
            <a:ext cx="10613554" cy="1670766"/>
            <a:chOff x="1629819" y="733985"/>
            <a:chExt cx="9439138" cy="1670766"/>
          </a:xfrm>
        </p:grpSpPr>
        <p:pic>
          <p:nvPicPr>
            <p:cNvPr id="17" name="图片 16">
              <a:extLst>
                <a:ext uri="{FF2B5EF4-FFF2-40B4-BE49-F238E27FC236}">
                  <a16:creationId xmlns:a16="http://schemas.microsoft.com/office/drawing/2014/main" xmlns="" id="{05D4A5E0-C5F8-4675-8D36-6F974BFCB4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0832" t="19699" r="27415" b="24031"/>
            <a:stretch/>
          </p:blipFill>
          <p:spPr>
            <a:xfrm flipH="1">
              <a:off x="9532265" y="733985"/>
              <a:ext cx="1536692" cy="1670766"/>
            </a:xfrm>
            <a:prstGeom prst="rect">
              <a:avLst/>
            </a:prstGeom>
          </p:spPr>
        </p:pic>
        <p:cxnSp>
          <p:nvCxnSpPr>
            <p:cNvPr id="23" name="Straight Connector 22">
              <a:extLst>
                <a:ext uri="{FF2B5EF4-FFF2-40B4-BE49-F238E27FC236}">
                  <a16:creationId xmlns:a16="http://schemas.microsoft.com/office/drawing/2014/main" xmlns="" id="{7F8DB0CF-ABFE-4D86-9A96-A8FC9FCC4E75}"/>
                </a:ext>
              </a:extLst>
            </p:cNvPr>
            <p:cNvCxnSpPr/>
            <p:nvPr/>
          </p:nvCxnSpPr>
          <p:spPr>
            <a:xfrm>
              <a:off x="1629819" y="2303151"/>
              <a:ext cx="8094752"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xmlns="" id="{D9DFEBB2-5342-463F-80D4-7ED6B4124D29}"/>
              </a:ext>
            </a:extLst>
          </p:cNvPr>
          <p:cNvSpPr txBox="1"/>
          <p:nvPr/>
        </p:nvSpPr>
        <p:spPr>
          <a:xfrm>
            <a:off x="585216" y="3670522"/>
            <a:ext cx="10689933" cy="1384995"/>
          </a:xfrm>
          <a:prstGeom prst="rect">
            <a:avLst/>
          </a:prstGeom>
          <a:noFill/>
        </p:spPr>
        <p:txBody>
          <a:bodyPr wrap="square" rtlCol="0">
            <a:spAutoFit/>
          </a:bodyPr>
          <a:lstStyle/>
          <a:p>
            <a:pPr lvl="0" algn="ctr"/>
            <a:r>
              <a:rPr lang="en-US" sz="4200" b="1">
                <a:solidFill>
                  <a:srgbClr val="FF2D4E"/>
                </a:solidFill>
                <a:latin typeface="Calibri" panose="020F0502020204030204" pitchFamily="34" charset="0"/>
                <a:cs typeface="Calibri" panose="020F0502020204030204" pitchFamily="34" charset="0"/>
              </a:rPr>
              <a:t>Chúng ta cần phải luôn nhớ bí kíp NGHĨ LẠI về việc : MUỐN – CẦN – CÓ THỂ”.</a:t>
            </a:r>
            <a:endParaRPr kumimoji="0" lang="en-US" sz="4200" b="1" i="0" u="none" strike="noStrike" kern="1200" cap="none" spc="0" normalizeH="0" baseline="0" noProof="0" dirty="0">
              <a:ln>
                <a:noFill/>
              </a:ln>
              <a:solidFill>
                <a:srgbClr val="FF2D4E"/>
              </a:solidFill>
              <a:effectLst/>
              <a:uLnTx/>
              <a:uFillTx/>
              <a:latin typeface="Calibri" panose="020F0502020204030204" pitchFamily="34" charset="0"/>
              <a:ea typeface="+mn-ea"/>
              <a:cs typeface="Calibri" panose="020F0502020204030204" pitchFamily="34" charset="0"/>
            </a:endParaRPr>
          </a:p>
        </p:txBody>
      </p:sp>
      <p:grpSp>
        <p:nvGrpSpPr>
          <p:cNvPr id="25" name="Group 24">
            <a:extLst>
              <a:ext uri="{FF2B5EF4-FFF2-40B4-BE49-F238E27FC236}">
                <a16:creationId xmlns:a16="http://schemas.microsoft.com/office/drawing/2014/main" xmlns="" id="{C8BE691A-1E6A-4052-B636-A0CE53CE2244}"/>
              </a:ext>
            </a:extLst>
          </p:cNvPr>
          <p:cNvGrpSpPr/>
          <p:nvPr/>
        </p:nvGrpSpPr>
        <p:grpSpPr>
          <a:xfrm>
            <a:off x="585216" y="685084"/>
            <a:ext cx="3319272" cy="2529425"/>
            <a:chOff x="1216259" y="668944"/>
            <a:chExt cx="3385354" cy="3045590"/>
          </a:xfrm>
        </p:grpSpPr>
        <p:pic>
          <p:nvPicPr>
            <p:cNvPr id="26" name="Picture 25">
              <a:extLst>
                <a:ext uri="{FF2B5EF4-FFF2-40B4-BE49-F238E27FC236}">
                  <a16:creationId xmlns:a16="http://schemas.microsoft.com/office/drawing/2014/main" xmlns="" id="{DEE1749D-3CAF-4A4E-B052-A52803986DFF}"/>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Layer>
                  </a14:imgProps>
                </a:ext>
              </a:extLst>
            </a:blip>
            <a:stretch>
              <a:fillRect/>
            </a:stretch>
          </p:blipFill>
          <p:spPr>
            <a:xfrm rot="20785943">
              <a:off x="1216259" y="668944"/>
              <a:ext cx="3385354" cy="3045590"/>
            </a:xfrm>
            <a:prstGeom prst="rect">
              <a:avLst/>
            </a:prstGeom>
          </p:spPr>
        </p:pic>
        <p:sp>
          <p:nvSpPr>
            <p:cNvPr id="27" name="Oval 26">
              <a:extLst>
                <a:ext uri="{FF2B5EF4-FFF2-40B4-BE49-F238E27FC236}">
                  <a16:creationId xmlns:a16="http://schemas.microsoft.com/office/drawing/2014/main" xmlns="" id="{DA535EA5-7D21-4796-9D1A-528F32679661}"/>
                </a:ext>
              </a:extLst>
            </p:cNvPr>
            <p:cNvSpPr/>
            <p:nvPr/>
          </p:nvSpPr>
          <p:spPr>
            <a:xfrm>
              <a:off x="1676400" y="1209040"/>
              <a:ext cx="2529840" cy="2095420"/>
            </a:xfrm>
            <a:prstGeom prst="ellipse">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Kết</a:t>
              </a:r>
              <a:r>
                <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rPr>
                <a:t> </a:t>
              </a:r>
              <a:r>
                <a:rPr kumimoji="0" lang="en-US" sz="5400" b="0" i="0" u="none" strike="noStrike" kern="1200" cap="none" spc="0" normalizeH="0" baseline="0" noProof="0" dirty="0" err="1">
                  <a:ln>
                    <a:noFill/>
                  </a:ln>
                  <a:solidFill>
                    <a:prstClr val="black"/>
                  </a:solidFill>
                  <a:effectLst/>
                  <a:uLnTx/>
                  <a:uFillTx/>
                  <a:latin typeface="Coiny" panose="02000903060500060000" pitchFamily="2" charset="0"/>
                  <a:ea typeface="+mn-ea"/>
                  <a:cs typeface="+mn-cs"/>
                </a:rPr>
                <a:t>luận</a:t>
              </a:r>
              <a:endParaRPr kumimoji="0" lang="en-US" sz="5400" b="0" i="0" u="none" strike="noStrike" kern="1200" cap="none" spc="0" normalizeH="0" baseline="0" noProof="0" dirty="0">
                <a:ln>
                  <a:noFill/>
                </a:ln>
                <a:solidFill>
                  <a:prstClr val="black"/>
                </a:solidFill>
                <a:effectLst/>
                <a:uLnTx/>
                <a:uFillTx/>
                <a:latin typeface="Coiny" panose="02000903060500060000" pitchFamily="2" charset="0"/>
                <a:ea typeface="+mn-ea"/>
                <a:cs typeface="+mn-cs"/>
              </a:endParaRPr>
            </a:p>
          </p:txBody>
        </p:sp>
      </p:grpSp>
    </p:spTree>
    <p:extLst>
      <p:ext uri="{BB962C8B-B14F-4D97-AF65-F5344CB8AC3E}">
        <p14:creationId xmlns:p14="http://schemas.microsoft.com/office/powerpoint/2010/main" val="363920816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p:tgtEl>
                                          <p:spTgt spid="15"/>
                                        </p:tgtEl>
                                        <p:attrNameLst>
                                          <p:attrName>ppt_x</p:attrName>
                                        </p:attrNameLst>
                                      </p:cBhvr>
                                      <p:tavLst>
                                        <p:tav tm="0">
                                          <p:val>
                                            <p:strVal val="#ppt_x-#ppt_w*1.125000"/>
                                          </p:val>
                                        </p:tav>
                                        <p:tav tm="100000">
                                          <p:val>
                                            <p:strVal val="#ppt_x"/>
                                          </p:val>
                                        </p:tav>
                                      </p:tavLst>
                                    </p:anim>
                                    <p:animEffect transition="in" filter="wipe(right)">
                                      <p:cBhvr>
                                        <p:cTn id="13" dur="1000"/>
                                        <p:tgtEl>
                                          <p:spTgt spid="15"/>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0"/>
                                        <p:tgtEl>
                                          <p:spTgt spid="24"/>
                                        </p:tgtEl>
                                        <p:attrNameLst>
                                          <p:attrName>ppt_x</p:attrName>
                                        </p:attrNameLst>
                                      </p:cBhvr>
                                      <p:tavLst>
                                        <p:tav tm="0">
                                          <p:val>
                                            <p:strVal val="#ppt_x-#ppt_w*1.125000"/>
                                          </p:val>
                                        </p:tav>
                                        <p:tav tm="100000">
                                          <p:val>
                                            <p:strVal val="#ppt_x"/>
                                          </p:val>
                                        </p:tav>
                                      </p:tavLst>
                                    </p:anim>
                                    <p:animEffect transition="in" filter="wipe(right)">
                                      <p:cBhvr>
                                        <p:cTn id="1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xmlns="" id="{8A2A9272-73EC-4321-BCEC-5698D6B9829F}"/>
              </a:ext>
            </a:extLst>
          </p:cNvPr>
          <p:cNvPicPr>
            <a:picLocks noChangeAspect="1"/>
          </p:cNvPicPr>
          <p:nvPr/>
        </p:nvPicPr>
        <p:blipFill>
          <a:blip r:embed="rId7"/>
          <a:stretch>
            <a:fillRect/>
          </a:stretch>
        </p:blipFill>
        <p:spPr>
          <a:xfrm>
            <a:off x="1891412" y="111674"/>
            <a:ext cx="8754615" cy="1981372"/>
          </a:xfrm>
          <a:prstGeom prst="rect">
            <a:avLst/>
          </a:prstGeom>
        </p:spPr>
      </p:pic>
    </p:spTree>
    <p:extLst>
      <p:ext uri="{BB962C8B-B14F-4D97-AF65-F5344CB8AC3E}">
        <p14:creationId xmlns:p14="http://schemas.microsoft.com/office/powerpoint/2010/main" val="3185292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384048" y="795528"/>
            <a:ext cx="11283696"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22" name="Picture 21">
            <a:extLst>
              <a:ext uri="{FF2B5EF4-FFF2-40B4-BE49-F238E27FC236}">
                <a16:creationId xmlns:a16="http://schemas.microsoft.com/office/drawing/2014/main" xmlns="" id="{F86361D7-FAF1-48D7-A2B5-D4C636BBD762}"/>
              </a:ext>
            </a:extLst>
          </p:cNvPr>
          <p:cNvPicPr>
            <a:picLocks noChangeAspect="1"/>
          </p:cNvPicPr>
          <p:nvPr/>
        </p:nvPicPr>
        <p:blipFill>
          <a:blip r:embed="rId4"/>
          <a:stretch>
            <a:fillRect/>
          </a:stretch>
        </p:blipFill>
        <p:spPr>
          <a:xfrm>
            <a:off x="1681050" y="1831560"/>
            <a:ext cx="9316746" cy="2832571"/>
          </a:xfrm>
          <a:prstGeom prst="rect">
            <a:avLst/>
          </a:prstGeom>
        </p:spPr>
      </p:pic>
      <p:grpSp>
        <p:nvGrpSpPr>
          <p:cNvPr id="34" name="Group 33">
            <a:extLst>
              <a:ext uri="{FF2B5EF4-FFF2-40B4-BE49-F238E27FC236}">
                <a16:creationId xmlns:a16="http://schemas.microsoft.com/office/drawing/2014/main" xmlns="" id="{71D5F8C1-12AC-4845-AEE0-A109E877CB8B}"/>
              </a:ext>
            </a:extLst>
          </p:cNvPr>
          <p:cNvGrpSpPr/>
          <p:nvPr/>
        </p:nvGrpSpPr>
        <p:grpSpPr>
          <a:xfrm>
            <a:off x="4488203" y="4240647"/>
            <a:ext cx="3916499" cy="2746185"/>
            <a:chOff x="1197026" y="4232126"/>
            <a:chExt cx="3751815" cy="2630711"/>
          </a:xfrm>
        </p:grpSpPr>
        <p:pic>
          <p:nvPicPr>
            <p:cNvPr id="35" name="Picture 34">
              <a:extLst>
                <a:ext uri="{FF2B5EF4-FFF2-40B4-BE49-F238E27FC236}">
                  <a16:creationId xmlns:a16="http://schemas.microsoft.com/office/drawing/2014/main" xmlns=""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xmlns=""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xmlns="" id="{1D2021BA-A33A-4F4C-98D2-58183365FBB5}"/>
              </a:ext>
            </a:extLst>
          </p:cNvPr>
          <p:cNvPicPr>
            <a:picLocks noChangeAspect="1"/>
          </p:cNvPicPr>
          <p:nvPr/>
        </p:nvPicPr>
        <p:blipFill>
          <a:blip r:embed="rId7"/>
          <a:stretch>
            <a:fillRect/>
          </a:stretch>
        </p:blipFill>
        <p:spPr>
          <a:xfrm>
            <a:off x="4351909" y="571811"/>
            <a:ext cx="3830502" cy="1615473"/>
          </a:xfrm>
          <a:prstGeom prst="rect">
            <a:avLst/>
          </a:prstGeom>
        </p:spPr>
      </p:pic>
      <p:sp>
        <p:nvSpPr>
          <p:cNvPr id="3" name="TextBox 2">
            <a:extLst>
              <a:ext uri="{FF2B5EF4-FFF2-40B4-BE49-F238E27FC236}">
                <a16:creationId xmlns:a16="http://schemas.microsoft.com/office/drawing/2014/main" xmlns="" id="{CA964178-E39F-47C5-B036-CE414B23235A}"/>
              </a:ext>
            </a:extLst>
          </p:cNvPr>
          <p:cNvSpPr txBox="1"/>
          <p:nvPr/>
        </p:nvSpPr>
        <p:spPr>
          <a:xfrm>
            <a:off x="2133600" y="2346153"/>
            <a:ext cx="8209280" cy="1754326"/>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60072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sp>
        <p:nvSpPr>
          <p:cNvPr id="4" name="云形 3"/>
          <p:cNvSpPr/>
          <p:nvPr/>
        </p:nvSpPr>
        <p:spPr>
          <a:xfrm rot="180000">
            <a:off x="950595" y="1173480"/>
            <a:ext cx="10113010"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82880" y="2859405"/>
            <a:ext cx="2632075"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8540796" y="2859405"/>
            <a:ext cx="2774986" cy="4154568"/>
          </a:xfrm>
          <a:prstGeom prst="rect">
            <a:avLst/>
          </a:prstGeom>
        </p:spPr>
      </p:pic>
      <p:sp>
        <p:nvSpPr>
          <p:cNvPr id="9" name="TextBox 8">
            <a:extLst>
              <a:ext uri="{FF2B5EF4-FFF2-40B4-BE49-F238E27FC236}">
                <a16:creationId xmlns:a16="http://schemas.microsoft.com/office/drawing/2014/main" xmlns="" id="{6B1D16C7-D41E-4284-A9E6-3DDF78D0840D}"/>
              </a:ext>
            </a:extLst>
          </p:cNvPr>
          <p:cNvSpPr txBox="1"/>
          <p:nvPr/>
        </p:nvSpPr>
        <p:spPr>
          <a:xfrm>
            <a:off x="2421497" y="1559232"/>
            <a:ext cx="7171205" cy="3270895"/>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TẠM BIỆT</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VÀ</a:t>
            </a: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Coiny" panose="02000903060500060000" pitchFamily="2" charset="0"/>
                <a:ea typeface="+mn-ea"/>
                <a:cs typeface="+mn-cs"/>
              </a:rPr>
              <a:t>HẸN GẶP LẠI</a:t>
            </a:r>
          </a:p>
        </p:txBody>
      </p:sp>
      <p:pic>
        <p:nvPicPr>
          <p:cNvPr id="3" name="图片 2" descr="be63a2bb084e4dcc6af2fd21eb4c43b0"/>
          <p:cNvPicPr>
            <a:picLocks noChangeAspect="1"/>
          </p:cNvPicPr>
          <p:nvPr/>
        </p:nvPicPr>
        <p:blipFill>
          <a:blip r:embed="rId6"/>
          <a:stretch>
            <a:fillRect/>
          </a:stretch>
        </p:blipFill>
        <p:spPr>
          <a:xfrm rot="540000">
            <a:off x="9320587" y="547736"/>
            <a:ext cx="2524125" cy="2300605"/>
          </a:xfrm>
          <a:prstGeom prst="rect">
            <a:avLst/>
          </a:prstGeom>
        </p:spPr>
      </p:pic>
    </p:spTree>
    <p:extLst>
      <p:ext uri="{BB962C8B-B14F-4D97-AF65-F5344CB8AC3E}">
        <p14:creationId xmlns:p14="http://schemas.microsoft.com/office/powerpoint/2010/main" val="67273501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12192000" cy="500912"/>
          </a:xfrm>
          <a:prstGeom prst="rect">
            <a:avLst/>
          </a:prstGeom>
        </p:spPr>
      </p:pic>
      <p:pic>
        <p:nvPicPr>
          <p:cNvPr id="6" name="图片 5" descr="248288a694d7a183367fb0367a596b10"/>
          <p:cNvPicPr>
            <a:picLocks noChangeAspect="1"/>
          </p:cNvPicPr>
          <p:nvPr/>
        </p:nvPicPr>
        <p:blipFill rotWithShape="1">
          <a:blip r:embed="rId4"/>
          <a:srcRect t="2930" r="47641"/>
          <a:stretch/>
        </p:blipFill>
        <p:spPr>
          <a:xfrm>
            <a:off x="-27940" y="5297213"/>
            <a:ext cx="12219941" cy="1579201"/>
          </a:xfrm>
          <a:prstGeom prst="rect">
            <a:avLst/>
          </a:prstGeom>
        </p:spPr>
      </p:pic>
      <p:pic>
        <p:nvPicPr>
          <p:cNvPr id="10" name="Picture 3">
            <a:extLst>
              <a:ext uri="{FF2B5EF4-FFF2-40B4-BE49-F238E27FC236}">
                <a16:creationId xmlns:a16="http://schemas.microsoft.com/office/drawing/2014/main" xmlns="" id="{39331F39-217B-4886-9FC3-1C0DE2221E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7815" y="4337304"/>
            <a:ext cx="4124325"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rId6" action="ppaction://hlinksldjump"/>
            <a:extLst>
              <a:ext uri="{FF2B5EF4-FFF2-40B4-BE49-F238E27FC236}">
                <a16:creationId xmlns:a16="http://schemas.microsoft.com/office/drawing/2014/main" xmlns="" id="{2C7EF4B8-477E-41D7-B04D-71C9E9A6BD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3853" y="4016502"/>
            <a:ext cx="1311275"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Rounded Corners 1">
            <a:extLst>
              <a:ext uri="{FF2B5EF4-FFF2-40B4-BE49-F238E27FC236}">
                <a16:creationId xmlns:a16="http://schemas.microsoft.com/office/drawing/2014/main" xmlns="" id="{1D11335A-E55D-45F6-84FC-17A415331A40}"/>
              </a:ext>
            </a:extLst>
          </p:cNvPr>
          <p:cNvSpPr/>
          <p:nvPr/>
        </p:nvSpPr>
        <p:spPr>
          <a:xfrm>
            <a:off x="1595128" y="802593"/>
            <a:ext cx="8136689" cy="489485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36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942897" y="1249520"/>
            <a:ext cx="4393324" cy="1200329"/>
          </a:xfrm>
          <a:prstGeom prst="rect">
            <a:avLst/>
          </a:prstGeom>
          <a:noFill/>
        </p:spPr>
        <p:txBody>
          <a:bodyPr wrap="square" rtlCol="0">
            <a:spAutoFit/>
          </a:bodyPr>
          <a:lstStyle/>
          <a:p>
            <a:pPr algn="ctr"/>
            <a:r>
              <a:rPr lang="en-US" sz="3600" dirty="0" smtClean="0">
                <a:latin typeface="Times New Roman" panose="02020603050405020304" pitchFamily="18" charset="0"/>
                <a:cs typeface="Times New Roman" panose="02020603050405020304" pitchFamily="18" charset="0"/>
              </a:rPr>
              <a:t>YÊU CẦU CẦN ĐẠT</a:t>
            </a:r>
          </a:p>
          <a:p>
            <a:pPr algn="ctr"/>
            <a:endParaRPr lang="vi-VN" sz="36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818290" y="2554014"/>
            <a:ext cx="7819696" cy="1754326"/>
          </a:xfrm>
          <a:prstGeom prst="rect">
            <a:avLst/>
          </a:prstGeom>
          <a:noFill/>
        </p:spPr>
        <p:txBody>
          <a:bodyPr wrap="square" rtlCol="0">
            <a:spAutoFit/>
          </a:bodyPr>
          <a:lstStyle/>
          <a:p>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Biết</a:t>
            </a:r>
            <a:r>
              <a:rPr lang="en-US" sz="3600" dirty="0" smtClean="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nhắc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lên</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nên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món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đồ</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mua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sắm</a:t>
            </a:r>
            <a:r>
              <a:rPr lang="en-US" sz="3600" dirty="0">
                <a:latin typeface="Times New Roman" panose="02020603050405020304" pitchFamily="18" charset="0"/>
                <a:cs typeface="Times New Roman" panose="02020603050405020304" pitchFamily="18" charset="0"/>
              </a:rPr>
              <a:t>.</a:t>
            </a:r>
            <a:endParaRPr lang="vi-V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97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35158" y="439837"/>
            <a:ext cx="12520069"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3462747" y="439837"/>
            <a:ext cx="5005250" cy="1499746"/>
          </a:xfrm>
          <a:prstGeom prst="rect">
            <a:avLst/>
          </a:prstGeom>
        </p:spPr>
      </p:pic>
    </p:spTree>
    <p:extLst>
      <p:ext uri="{BB962C8B-B14F-4D97-AF65-F5344CB8AC3E}">
        <p14:creationId xmlns:p14="http://schemas.microsoft.com/office/powerpoint/2010/main" val="356379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12192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2656883" y="500913"/>
            <a:ext cx="7401517" cy="1745062"/>
            <a:chOff x="5625979" y="3429000"/>
            <a:chExt cx="5736545" cy="2688775"/>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37737" y="4234347"/>
              <a:ext cx="4899032" cy="1034293"/>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chuyện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Tôi</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thực</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sự</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cần</a:t>
              </a:r>
              <a:r>
                <a:rPr kumimoji="0" lang="en-US" sz="3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gì</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t>
              </a: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pic>
        <p:nvPicPr>
          <p:cNvPr id="3" name="Picture 2">
            <a:extLst>
              <a:ext uri="{FF2B5EF4-FFF2-40B4-BE49-F238E27FC236}">
                <a16:creationId xmlns:a16="http://schemas.microsoft.com/office/drawing/2014/main" xmlns="" id="{918F41A4-CE88-4AB2-AB6D-C5F2CB0D059D}"/>
              </a:ext>
            </a:extLst>
          </p:cNvPr>
          <p:cNvPicPr>
            <a:picLocks noChangeAspect="1"/>
          </p:cNvPicPr>
          <p:nvPr/>
        </p:nvPicPr>
        <p:blipFill>
          <a:blip r:embed="rId4"/>
          <a:stretch>
            <a:fillRect/>
          </a:stretch>
        </p:blipFill>
        <p:spPr>
          <a:xfrm>
            <a:off x="4358354" y="2333574"/>
            <a:ext cx="3475292" cy="4428382"/>
          </a:xfrm>
          <a:prstGeom prst="rect">
            <a:avLst/>
          </a:prstGeom>
        </p:spPr>
      </p:pic>
    </p:spTree>
    <p:extLst>
      <p:ext uri="{BB962C8B-B14F-4D97-AF65-F5344CB8AC3E}">
        <p14:creationId xmlns:p14="http://schemas.microsoft.com/office/powerpoint/2010/main" val="2846274413"/>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xmlns=""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xmlns=""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43442" y="85837"/>
            <a:ext cx="634323" cy="634323"/>
          </a:xfrm>
          <a:prstGeom prst="rect">
            <a:avLst/>
          </a:prstGeom>
        </p:spPr>
      </p:pic>
      <p:sp>
        <p:nvSpPr>
          <p:cNvPr id="20" name="TextBox 19">
            <a:extLst>
              <a:ext uri="{FF2B5EF4-FFF2-40B4-BE49-F238E27FC236}">
                <a16:creationId xmlns:a16="http://schemas.microsoft.com/office/drawing/2014/main" xmlns="" id="{FC9CE5F7-032C-42DD-81CA-6043947C1158}"/>
              </a:ext>
            </a:extLst>
          </p:cNvPr>
          <p:cNvSpPr txBox="1"/>
          <p:nvPr/>
        </p:nvSpPr>
        <p:spPr>
          <a:xfrm>
            <a:off x="679704" y="1121870"/>
            <a:ext cx="10649712" cy="1569660"/>
          </a:xfrm>
          <a:prstGeom prst="rect">
            <a:avLst/>
          </a:prstGeom>
          <a:noFill/>
        </p:spPr>
        <p:txBody>
          <a:bodyPr wrap="square" rtlCol="0">
            <a:spAutoFit/>
          </a:bodyPr>
          <a:lstStyle/>
          <a:p>
            <a:pPr algn="just">
              <a:defRPr/>
            </a:pPr>
            <a:r>
              <a:rPr lang="vi-VN" sz="3200" b="1" i="1" dirty="0">
                <a:solidFill>
                  <a:prstClr val="black"/>
                </a:solidFill>
                <a:latin typeface="Calibri"/>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200" b="1" i="1" dirty="0">
              <a:solidFill>
                <a:prstClr val="black"/>
              </a:solidFill>
              <a:latin typeface="Calibri"/>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xmlns=""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9868" y="3017872"/>
            <a:ext cx="3472263" cy="3356065"/>
          </a:xfrm>
          <a:prstGeom prst="rect">
            <a:avLst/>
          </a:prstGeom>
        </p:spPr>
      </p:pic>
    </p:spTree>
    <p:extLst>
      <p:ext uri="{BB962C8B-B14F-4D97-AF65-F5344CB8AC3E}">
        <p14:creationId xmlns:p14="http://schemas.microsoft.com/office/powerpoint/2010/main" val="25854131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xmlns=""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12192000" cy="1568824"/>
          </a:xfrm>
          <a:prstGeom prst="rect">
            <a:avLst/>
          </a:prstGeom>
        </p:spPr>
      </p:pic>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4">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4">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4">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4">
            <a:alphaModFix/>
          </a:blip>
          <a:stretch>
            <a:fillRect/>
          </a:stretch>
        </p:blipFill>
        <p:spPr>
          <a:xfrm>
            <a:off x="9429233" y="1"/>
            <a:ext cx="2762768"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xmlns=""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3326" y="2788629"/>
            <a:ext cx="3472263" cy="3356065"/>
          </a:xfrm>
          <a:prstGeom prst="rect">
            <a:avLst/>
          </a:prstGeom>
        </p:spPr>
      </p:pic>
      <p:grpSp>
        <p:nvGrpSpPr>
          <p:cNvPr id="14" name="Group 13">
            <a:extLst>
              <a:ext uri="{FF2B5EF4-FFF2-40B4-BE49-F238E27FC236}">
                <a16:creationId xmlns:a16="http://schemas.microsoft.com/office/drawing/2014/main" xmlns="" id="{F357EABB-0071-44CF-B7CB-310E0C2C18BD}"/>
              </a:ext>
            </a:extLst>
          </p:cNvPr>
          <p:cNvGrpSpPr/>
          <p:nvPr/>
        </p:nvGrpSpPr>
        <p:grpSpPr>
          <a:xfrm flipH="1">
            <a:off x="1441625" y="2107632"/>
            <a:ext cx="3569739" cy="1150746"/>
            <a:chOff x="4126041" y="366563"/>
            <a:chExt cx="3876590" cy="1150746"/>
          </a:xfrm>
          <a:solidFill>
            <a:srgbClr val="FFFF99"/>
          </a:solidFill>
        </p:grpSpPr>
        <p:sp>
          <p:nvSpPr>
            <p:cNvPr id="15" name="Rounded Rectangular Callout 3">
              <a:extLst>
                <a:ext uri="{FF2B5EF4-FFF2-40B4-BE49-F238E27FC236}">
                  <a16:creationId xmlns:a16="http://schemas.microsoft.com/office/drawing/2014/main" xmlns=""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xmlns="" id="{DC54E5B7-4B21-4760-A6F9-F3EC350F8B6A}"/>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Mẹ</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ơi</a:t>
              </a:r>
              <a:r>
                <a:rPr lang="en-US" sz="3200" dirty="0">
                  <a:solidFill>
                    <a:srgbClr val="0064D2">
                      <a:lumMod val="75000"/>
                    </a:srgbClr>
                  </a:solidFill>
                  <a:latin typeface="Arial"/>
                  <a:ea typeface="微软雅黑"/>
                </a:rPr>
                <a:t>, con </a:t>
              </a:r>
              <a:r>
                <a:rPr lang="en-US" sz="3200" dirty="0" err="1">
                  <a:solidFill>
                    <a:srgbClr val="0064D2">
                      <a:lumMod val="75000"/>
                    </a:srgbClr>
                  </a:solidFill>
                  <a:latin typeface="Arial"/>
                  <a:ea typeface="微软雅黑"/>
                </a:rPr>
                <a:t>muốn</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mua</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chiếc</a:t>
              </a:r>
              <a:r>
                <a:rPr lang="en-US" sz="3200" dirty="0">
                  <a:solidFill>
                    <a:srgbClr val="0064D2">
                      <a:lumMod val="75000"/>
                    </a:srgbClr>
                  </a:solidFill>
                  <a:latin typeface="Arial"/>
                  <a:ea typeface="微软雅黑"/>
                </a:rPr>
                <a:t> </a:t>
              </a:r>
              <a:r>
                <a:rPr lang="en-US" sz="3200" dirty="0" err="1">
                  <a:solidFill>
                    <a:srgbClr val="0064D2">
                      <a:lumMod val="75000"/>
                    </a:srgbClr>
                  </a:solidFill>
                  <a:latin typeface="Arial"/>
                  <a:ea typeface="微软雅黑"/>
                </a:rPr>
                <a:t>mũ</a:t>
              </a:r>
              <a:r>
                <a:rPr lang="en-US" sz="3200" dirty="0">
                  <a:solidFill>
                    <a:srgbClr val="0064D2">
                      <a:lumMod val="75000"/>
                    </a:srgbClr>
                  </a:solidFill>
                  <a:latin typeface="Arial"/>
                  <a:ea typeface="微软雅黑"/>
                </a:rPr>
                <a:t>.</a:t>
              </a:r>
              <a:endPar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endParaRPr>
            </a:p>
          </p:txBody>
        </p:sp>
      </p:grpSp>
      <p:pic>
        <p:nvPicPr>
          <p:cNvPr id="4" name="Picture 3" descr="A picture containing circle&#10;&#10;Description automatically generated">
            <a:extLst>
              <a:ext uri="{FF2B5EF4-FFF2-40B4-BE49-F238E27FC236}">
                <a16:creationId xmlns:a16="http://schemas.microsoft.com/office/drawing/2014/main" xmlns=""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1708" y="925503"/>
            <a:ext cx="2604387" cy="1773565"/>
          </a:xfrm>
          <a:prstGeom prst="rect">
            <a:avLst/>
          </a:prstGeom>
        </p:spPr>
      </p:pic>
      <p:grpSp>
        <p:nvGrpSpPr>
          <p:cNvPr id="17" name="Group 16">
            <a:extLst>
              <a:ext uri="{FF2B5EF4-FFF2-40B4-BE49-F238E27FC236}">
                <a16:creationId xmlns:a16="http://schemas.microsoft.com/office/drawing/2014/main" xmlns="" id="{906498F5-9037-4935-96FD-C6C812665111}"/>
              </a:ext>
            </a:extLst>
          </p:cNvPr>
          <p:cNvGrpSpPr/>
          <p:nvPr/>
        </p:nvGrpSpPr>
        <p:grpSpPr>
          <a:xfrm flipH="1">
            <a:off x="5525221" y="1581240"/>
            <a:ext cx="3569739"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xmlns=""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xmlns=""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Con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muốn</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mua</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mũ</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 </a:t>
              </a:r>
              <a:r>
                <a:rPr kumimoji="0" lang="en-US" sz="3200" b="0" i="0" u="none" strike="noStrike" kern="1200" cap="none" spc="0" normalizeH="0" baseline="0" noProof="0" dirty="0" err="1">
                  <a:ln>
                    <a:noFill/>
                  </a:ln>
                  <a:solidFill>
                    <a:srgbClr val="0064D2">
                      <a:lumMod val="75000"/>
                    </a:srgbClr>
                  </a:solidFill>
                  <a:effectLst/>
                  <a:uLnTx/>
                  <a:uFillTx/>
                  <a:latin typeface="Arial"/>
                  <a:ea typeface="微软雅黑"/>
                  <a:cs typeface="+mn-cs"/>
                </a:rPr>
                <a:t>gì</a:t>
              </a:r>
              <a:r>
                <a:rPr kumimoji="0" lang="en-US" sz="3200" b="0" i="0" u="none" strike="noStrike" kern="1200" cap="none" spc="0" normalizeH="0" baseline="0" noProof="0" dirty="0">
                  <a:ln>
                    <a:noFill/>
                  </a:ln>
                  <a:solidFill>
                    <a:srgbClr val="0064D2">
                      <a:lumMod val="75000"/>
                    </a:srgbClr>
                  </a:solidFill>
                  <a:effectLst/>
                  <a:uLnTx/>
                  <a:uFillTx/>
                  <a:latin typeface="Arial"/>
                  <a:ea typeface="微软雅黑"/>
                  <a:cs typeface="+mn-cs"/>
                </a:rPr>
                <a:t>?</a:t>
              </a:r>
            </a:p>
          </p:txBody>
        </p:sp>
      </p:grpSp>
    </p:spTree>
    <p:extLst>
      <p:ext uri="{BB962C8B-B14F-4D97-AF65-F5344CB8AC3E}">
        <p14:creationId xmlns:p14="http://schemas.microsoft.com/office/powerpoint/2010/main" val="148739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84E3F0"/>
        </a:solid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585216" y="795528"/>
            <a:ext cx="1092708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90200" y="1"/>
            <a:ext cx="2762768"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2530467" y="1"/>
            <a:ext cx="2762768"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6808567" y="1"/>
            <a:ext cx="2762768"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9429233" y="1"/>
            <a:ext cx="2762768"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xmlns=""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9578" y="944778"/>
            <a:ext cx="2604387" cy="1773565"/>
          </a:xfrm>
          <a:prstGeom prst="rect">
            <a:avLst/>
          </a:prstGeom>
        </p:spPr>
      </p:pic>
      <p:pic>
        <p:nvPicPr>
          <p:cNvPr id="19" name="Google Shape;1019;p13">
            <a:extLst>
              <a:ext uri="{FF2B5EF4-FFF2-40B4-BE49-F238E27FC236}">
                <a16:creationId xmlns:a16="http://schemas.microsoft.com/office/drawing/2014/main" xmlns="" id="{7D2A50E9-1CC2-452A-BE8B-479399E4B2C9}"/>
              </a:ext>
            </a:extLst>
          </p:cNvPr>
          <p:cNvPicPr preferRelativeResize="0"/>
          <p:nvPr/>
        </p:nvPicPr>
        <p:blipFill rotWithShape="1">
          <a:blip r:embed="rId5">
            <a:alphaModFix/>
          </a:blip>
          <a:srcRect/>
          <a:stretch/>
        </p:blipFill>
        <p:spPr>
          <a:xfrm rot="663866">
            <a:off x="850198" y="2599565"/>
            <a:ext cx="1777334"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xmlns="" id="{B85EE02C-A3CF-40C3-9BE6-EAB7771FC13D}"/>
              </a:ext>
            </a:extLst>
          </p:cNvPr>
          <p:cNvSpPr/>
          <p:nvPr/>
        </p:nvSpPr>
        <p:spPr>
          <a:xfrm>
            <a:off x="1261784" y="1261872"/>
            <a:ext cx="765771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cs typeface="Arial" panose="020B0604020202020204" pitchFamily="34" charset="0"/>
              </a:rPr>
              <a:t>Theo các bạn, thỏ có thể đội mũ được không? Vì sao?</a:t>
            </a:r>
            <a:r>
              <a:rPr lang="en-US" sz="3200" kern="0" dirty="0">
                <a:solidFill>
                  <a:srgbClr val="005279"/>
                </a:solidFill>
                <a:cs typeface="Arial" panose="020B0604020202020204" pitchFamily="34" charset="0"/>
              </a:rPr>
              <a:t> </a:t>
            </a:r>
            <a:endParaRPr kumimoji="0" lang="vi-VN" sz="3200" b="0" i="0" u="none" strike="noStrike" kern="0" cap="none" spc="0" normalizeH="0" baseline="0" noProof="0" dirty="0">
              <a:ln>
                <a:noFill/>
              </a:ln>
              <a:solidFill>
                <a:srgbClr val="005279"/>
              </a:solidFill>
              <a:effectLst/>
              <a:uLnTx/>
              <a:uFillTx/>
              <a:latin typeface="Arial" panose="020B0604020202020204" pitchFamily="34" charset="0"/>
              <a:cs typeface="Arial" panose="020B0604020202020204" pitchFamily="34" charset="0"/>
            </a:endParaRPr>
          </a:p>
        </p:txBody>
      </p:sp>
      <p:sp>
        <p:nvSpPr>
          <p:cNvPr id="23" name="Rounded Rectangular Callout 18">
            <a:extLst>
              <a:ext uri="{FF2B5EF4-FFF2-40B4-BE49-F238E27FC236}">
                <a16:creationId xmlns:a16="http://schemas.microsoft.com/office/drawing/2014/main" xmlns="" id="{A520993F-94F1-455F-94ED-C50DDB52A785}"/>
              </a:ext>
            </a:extLst>
          </p:cNvPr>
          <p:cNvSpPr/>
          <p:nvPr/>
        </p:nvSpPr>
        <p:spPr>
          <a:xfrm>
            <a:off x="3097368" y="2791493"/>
            <a:ext cx="7184118"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r>
              <a:rPr lang="vi-VN" sz="3200" dirty="0"/>
              <a:t>Các bạn khuyên và thuyết phục thỏ con không mua mũ như thế nào?</a:t>
            </a:r>
            <a:endParaRPr lang="en-US" sz="3200" dirty="0"/>
          </a:p>
        </p:txBody>
      </p:sp>
      <p:sp>
        <p:nvSpPr>
          <p:cNvPr id="24" name="Rounded Rectangular Callout 18">
            <a:extLst>
              <a:ext uri="{FF2B5EF4-FFF2-40B4-BE49-F238E27FC236}">
                <a16:creationId xmlns:a16="http://schemas.microsoft.com/office/drawing/2014/main" xmlns="" id="{F839807A-DB8C-4303-9E45-9FE907060C21}"/>
              </a:ext>
            </a:extLst>
          </p:cNvPr>
          <p:cNvSpPr/>
          <p:nvPr/>
        </p:nvSpPr>
        <p:spPr>
          <a:xfrm>
            <a:off x="2752344" y="4321114"/>
            <a:ext cx="8622792" cy="1188721"/>
          </a:xfrm>
          <a:prstGeom prst="wedgeRoundRectCallout">
            <a:avLst>
              <a:gd name="adj1" fmla="val -41116"/>
              <a:gd name="adj2" fmla="val 80371"/>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r>
              <a:rPr lang="en-US" sz="2800" dirty="0">
                <a:latin typeface="Arial" panose="020B0604020202020204" pitchFamily="34" charset="0"/>
                <a:cs typeface="Arial" panose="020B0604020202020204" pitchFamily="34" charset="0"/>
              </a:rPr>
              <a:t>T</a:t>
            </a:r>
            <a:r>
              <a:rPr lang="vi-VN" sz="2800" dirty="0">
                <a:latin typeface="Arial" panose="020B0604020202020204" pitchFamily="34" charset="0"/>
                <a:cs typeface="Arial" panose="020B0604020202020204" pitchFamily="34" charset="0"/>
              </a:rPr>
              <a:t>hỏ con MUỐN mua mũ điệu để đội cho đẹp, nhưng chiếc mũ ấy thỏ có thực sự CẦN không?</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64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TotalTime>
  <Words>485</Words>
  <Application>Microsoft Office PowerPoint</Application>
  <PresentationFormat>Widescreen</PresentationFormat>
  <Paragraphs>58</Paragraphs>
  <Slides>23</Slides>
  <Notes>22</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23</vt:i4>
      </vt:variant>
    </vt:vector>
  </HeadingPairs>
  <TitlesOfParts>
    <vt:vector size="40" baseType="lpstr">
      <vt:lpstr>微软雅黑</vt:lpstr>
      <vt:lpstr>宋体</vt:lpstr>
      <vt:lpstr>Arial</vt:lpstr>
      <vt:lpstr>Calibri</vt:lpstr>
      <vt:lpstr>Coiny</vt:lpstr>
      <vt:lpstr>Georgia</vt:lpstr>
      <vt:lpstr>LNTH-Kids  Chinese Font 1</vt:lpstr>
      <vt:lpstr>Times New Roman</vt:lpstr>
      <vt:lpstr>Times New Roman (Headings)</vt:lpstr>
      <vt:lpstr>UTMAVOBOLD</vt:lpstr>
      <vt:lpstr>Zilla Slab</vt:lpstr>
      <vt:lpstr>字魂36号-正文宋楷</vt:lpstr>
      <vt:lpstr>字魂59号-创粗黑</vt:lpstr>
      <vt:lpstr>等线</vt:lpstr>
      <vt:lpstr>等线 Light</vt:lpstr>
      <vt:lpstr>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Microsoft account</cp:lastModifiedBy>
  <cp:revision>28</cp:revision>
  <dcterms:created xsi:type="dcterms:W3CDTF">2022-07-19T10:00:07Z</dcterms:created>
  <dcterms:modified xsi:type="dcterms:W3CDTF">2022-10-24T08:59:49Z</dcterms:modified>
</cp:coreProperties>
</file>