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2678" r:id="rId4"/>
    <p:sldId id="257" r:id="rId5"/>
    <p:sldId id="282" r:id="rId6"/>
    <p:sldId id="256" r:id="rId7"/>
    <p:sldId id="283" r:id="rId8"/>
    <p:sldId id="284" r:id="rId9"/>
    <p:sldId id="285" r:id="rId10"/>
    <p:sldId id="286" r:id="rId11"/>
    <p:sldId id="258" r:id="rId12"/>
    <p:sldId id="2679" r:id="rId13"/>
    <p:sldId id="287" r:id="rId14"/>
    <p:sldId id="263" r:id="rId15"/>
    <p:sldId id="259" r:id="rId16"/>
    <p:sldId id="288" r:id="rId17"/>
    <p:sldId id="289" r:id="rId18"/>
    <p:sldId id="291" r:id="rId19"/>
    <p:sldId id="267" r:id="rId20"/>
    <p:sldId id="318" r:id="rId21"/>
    <p:sldId id="268" r:id="rId22"/>
    <p:sldId id="269" r:id="rId23"/>
    <p:sldId id="319" r:id="rId24"/>
    <p:sldId id="320" r:id="rId25"/>
    <p:sldId id="321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3F6BEEB4-4B9B-41B7-A6EB-82D8E82F2611}"/>
    <pc:docChg chg="addSld modSld sldOrd">
      <pc:chgData name="Thao Phuong" userId="dd1b873d0ed009f0" providerId="LiveId" clId="{3F6BEEB4-4B9B-41B7-A6EB-82D8E82F2611}" dt="2022-10-12T05:46:24.174" v="250" actId="1076"/>
      <pc:docMkLst>
        <pc:docMk/>
      </pc:docMkLst>
      <pc:sldChg chg="modSp add mod ord">
        <pc:chgData name="Thao Phuong" userId="dd1b873d0ed009f0" providerId="LiveId" clId="{3F6BEEB4-4B9B-41B7-A6EB-82D8E82F2611}" dt="2022-10-12T05:46:24.174" v="250" actId="1076"/>
        <pc:sldMkLst>
          <pc:docMk/>
          <pc:sldMk cId="1734706092" sldId="2678"/>
        </pc:sldMkLst>
        <pc:spChg chg="mod">
          <ac:chgData name="Thao Phuong" userId="dd1b873d0ed009f0" providerId="LiveId" clId="{3F6BEEB4-4B9B-41B7-A6EB-82D8E82F2611}" dt="2022-10-12T05:46:24.174" v="250" actId="1076"/>
          <ac:spMkLst>
            <pc:docMk/>
            <pc:sldMk cId="1734706092" sldId="2678"/>
            <ac:spMk id="6" creationId="{00000000-0000-0000-0000-000000000000}"/>
          </ac:spMkLst>
        </pc:spChg>
        <pc:spChg chg="mod">
          <ac:chgData name="Thao Phuong" userId="dd1b873d0ed009f0" providerId="LiveId" clId="{3F6BEEB4-4B9B-41B7-A6EB-82D8E82F2611}" dt="2022-10-12T05:38:03.457" v="4" actId="20577"/>
          <ac:spMkLst>
            <pc:docMk/>
            <pc:sldMk cId="1734706092" sldId="2678"/>
            <ac:spMk id="7" creationId="{19C6FF74-A3CD-43E9-B936-B3D00B198B50}"/>
          </ac:spMkLst>
        </pc:spChg>
        <pc:spChg chg="mod">
          <ac:chgData name="Thao Phuong" userId="dd1b873d0ed009f0" providerId="LiveId" clId="{3F6BEEB4-4B9B-41B7-A6EB-82D8E82F2611}" dt="2022-10-12T05:38:50.373" v="203" actId="404"/>
          <ac:spMkLst>
            <pc:docMk/>
            <pc:sldMk cId="1734706092" sldId="2678"/>
            <ac:spMk id="8" creationId="{00000000-0000-0000-0000-000000000000}"/>
          </ac:spMkLst>
        </pc:spChg>
      </pc:sldChg>
      <pc:sldChg chg="modSp new mod">
        <pc:chgData name="Thao Phuong" userId="dd1b873d0ed009f0" providerId="LiveId" clId="{3F6BEEB4-4B9B-41B7-A6EB-82D8E82F2611}" dt="2022-10-12T05:39:45.947" v="249" actId="207"/>
        <pc:sldMkLst>
          <pc:docMk/>
          <pc:sldMk cId="13939752" sldId="2679"/>
        </pc:sldMkLst>
        <pc:spChg chg="mod">
          <ac:chgData name="Thao Phuong" userId="dd1b873d0ed009f0" providerId="LiveId" clId="{3F6BEEB4-4B9B-41B7-A6EB-82D8E82F2611}" dt="2022-10-12T05:39:45.947" v="249" actId="207"/>
          <ac:spMkLst>
            <pc:docMk/>
            <pc:sldMk cId="13939752" sldId="2679"/>
            <ac:spMk id="2" creationId="{E9053A53-D6F3-895C-D215-9904A501433A}"/>
          </ac:spMkLst>
        </pc:spChg>
        <pc:spChg chg="mod">
          <ac:chgData name="Thao Phuong" userId="dd1b873d0ed009f0" providerId="LiveId" clId="{3F6BEEB4-4B9B-41B7-A6EB-82D8E82F2611}" dt="2022-10-12T05:39:42.916" v="248" actId="403"/>
          <ac:spMkLst>
            <pc:docMk/>
            <pc:sldMk cId="13939752" sldId="2679"/>
            <ac:spMk id="3" creationId="{A2D2B2E2-8836-D5D2-A06D-CEF8A830103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30.png"/><Relationship Id="rId25" Type="http://schemas.openxmlformats.org/officeDocument/2006/relationships/image" Target="../media/image23.png"/><Relationship Id="rId33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28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openxmlformats.org/officeDocument/2006/relationships/image" Target="../media/image31.png"/><Relationship Id="rId31" Type="http://schemas.openxmlformats.org/officeDocument/2006/relationships/image" Target="../media/image35.gif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5.xml"/><Relationship Id="rId27" Type="http://schemas.openxmlformats.org/officeDocument/2006/relationships/image" Target="../media/image25.png"/><Relationship Id="rId30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4606" y="155112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Đạo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đức</a:t>
            </a:r>
            <a:endParaRPr lang="en-US" sz="540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3:</a:t>
            </a:r>
          </a:p>
          <a:p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Quan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giềng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xóm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làng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2)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7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3A53-D6F3-895C-D215-9904A501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2B2E2-8836-D5D2-A06D-CEF8A8301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nl-N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Biết vì sao phải quan tâm đến hàng xóm láng giềng.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Quan tâm đến hàng xóm láng giềng bằng những lời nói, việc làm phù hợp.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93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603</Words>
  <Application>Microsoft Office PowerPoint</Application>
  <PresentationFormat>Widescreen</PresentationFormat>
  <Paragraphs>60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.VnMemorandum</vt:lpstr>
      <vt:lpstr>Arial</vt:lpstr>
      <vt:lpstr>Calibri</vt:lpstr>
      <vt:lpstr>Calibri Light</vt:lpstr>
      <vt:lpstr>Coiny</vt:lpstr>
      <vt:lpstr>Georgia</vt:lpstr>
      <vt:lpstr>iCiel Cadena</vt:lpstr>
      <vt:lpstr>Times New Roman</vt:lpstr>
      <vt:lpstr>UVN Van Chuong Nang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24</cp:revision>
  <dcterms:created xsi:type="dcterms:W3CDTF">2022-07-20T06:52:57Z</dcterms:created>
  <dcterms:modified xsi:type="dcterms:W3CDTF">2022-10-12T05:46:27Z</dcterms:modified>
</cp:coreProperties>
</file>