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2"/>
  </p:notesMasterIdLst>
  <p:sldIdLst>
    <p:sldId id="1575" r:id="rId6"/>
    <p:sldId id="256" r:id="rId7"/>
    <p:sldId id="294" r:id="rId8"/>
    <p:sldId id="295" r:id="rId9"/>
    <p:sldId id="257" r:id="rId10"/>
    <p:sldId id="1576" r:id="rId11"/>
    <p:sldId id="290" r:id="rId12"/>
    <p:sldId id="258" r:id="rId13"/>
    <p:sldId id="1572" r:id="rId14"/>
    <p:sldId id="1573" r:id="rId15"/>
    <p:sldId id="1574" r:id="rId16"/>
    <p:sldId id="349" r:id="rId17"/>
    <p:sldId id="347" r:id="rId18"/>
    <p:sldId id="348" r:id="rId19"/>
    <p:sldId id="350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8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5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7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58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8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08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=""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=""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=""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=""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=""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=""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=""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=""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=""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=""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=""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=""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=""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3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=""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B05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5400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8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4: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máy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thanh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8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=""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=""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=""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=""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=""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=""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=""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=""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=""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=""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=""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=""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=""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=""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=""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=""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=""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=""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=""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=""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=""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=""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=""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=""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=""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=""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=""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=""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=""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=""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=""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=""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=""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=""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=""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=""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=""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=""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=""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=""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=""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=""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=""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=""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=""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=""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=""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=""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=""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=""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=""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=""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=""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=""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=""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=""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537579" y="3736778"/>
            <a:ext cx="542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57847" y="173924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=""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-727" y="1361053"/>
            <a:ext cx="988529" cy="798207"/>
            <a:chOff x="5435134" y="1201288"/>
            <a:chExt cx="988529" cy="798207"/>
          </a:xfrm>
        </p:grpSpPr>
        <p:grpSp>
          <p:nvGrpSpPr>
            <p:cNvPr id="10" name="组合 54">
              <a:extLst>
                <a:ext uri="{FF2B5EF4-FFF2-40B4-BE49-F238E27FC236}">
                  <a16:creationId xmlns=""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35134" y="1201288"/>
              <a:ext cx="988529" cy="798207"/>
              <a:chOff x="2508719" y="910418"/>
              <a:chExt cx="6680628" cy="3486414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=""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508719" y="910418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=""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=""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056391" y="1265893"/>
            <a:ext cx="11143537" cy="1094352"/>
            <a:chOff x="6634872" y="1345162"/>
            <a:chExt cx="4372210" cy="687102"/>
          </a:xfrm>
        </p:grpSpPr>
        <p:grpSp>
          <p:nvGrpSpPr>
            <p:cNvPr id="15" name="组合 48">
              <a:extLst>
                <a:ext uri="{FF2B5EF4-FFF2-40B4-BE49-F238E27FC236}">
                  <a16:creationId xmlns=""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634872" y="1345162"/>
              <a:ext cx="4372210" cy="643859"/>
              <a:chOff x="2957703" y="1115357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=""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57703" y="1115357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=""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=""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67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</a:t>
              </a:r>
              <a:r>
                <a:rPr lang="vi-VN" sz="3200" kern="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 khác nhau giữa máy thu thanh và đài phát thanh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=""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=""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=""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=""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=""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=""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=""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=""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=""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=""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75" y="237576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=""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305</Words>
  <Application>Microsoft Office PowerPoint</Application>
  <PresentationFormat>Widescreen</PresentationFormat>
  <Paragraphs>44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微软雅黑</vt:lpstr>
      <vt:lpstr>宋体</vt:lpstr>
      <vt:lpstr>微软雅黑 Light</vt:lpstr>
      <vt:lpstr>.VnMemorandum</vt:lpstr>
      <vt:lpstr>Arial</vt:lpstr>
      <vt:lpstr>Calibri</vt:lpstr>
      <vt:lpstr>Calibri Light</vt:lpstr>
      <vt:lpstr>Cedarville Cursive</vt:lpstr>
      <vt:lpstr>Coiny</vt:lpstr>
      <vt:lpstr>Georgia</vt:lpstr>
      <vt:lpstr>Lilita One</vt:lpstr>
      <vt:lpstr>LNTH-Kids  Chinese Font 1</vt:lpstr>
      <vt:lpstr>Montserrat</vt:lpstr>
      <vt:lpstr>Montserrat Medium</vt:lpstr>
      <vt:lpstr>Times New Roman</vt:lpstr>
      <vt:lpstr>UVN Van Chuong Nang</vt:lpstr>
      <vt:lpstr>Zilla Slab</vt:lpstr>
      <vt:lpstr>字体视界-熊孩子体</vt:lpstr>
      <vt:lpstr>等线</vt:lpstr>
      <vt:lpstr>等线 Light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20</cp:revision>
  <dcterms:created xsi:type="dcterms:W3CDTF">2022-07-21T23:07:28Z</dcterms:created>
  <dcterms:modified xsi:type="dcterms:W3CDTF">2022-10-24T08:55:42Z</dcterms:modified>
</cp:coreProperties>
</file>