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9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734" r:id="rId3"/>
    <p:sldMasterId id="2147483746" r:id="rId4"/>
  </p:sldMasterIdLst>
  <p:notesMasterIdLst>
    <p:notesMasterId r:id="rId17"/>
  </p:notesMasterIdLst>
  <p:sldIdLst>
    <p:sldId id="296" r:id="rId5"/>
    <p:sldId id="389" r:id="rId6"/>
    <p:sldId id="257" r:id="rId7"/>
    <p:sldId id="260" r:id="rId8"/>
    <p:sldId id="261" r:id="rId9"/>
    <p:sldId id="299" r:id="rId10"/>
    <p:sldId id="300" r:id="rId11"/>
    <p:sldId id="297" r:id="rId12"/>
    <p:sldId id="291" r:id="rId13"/>
    <p:sldId id="295" r:id="rId14"/>
    <p:sldId id="293" r:id="rId15"/>
    <p:sldId id="403" r:id="rId16"/>
  </p:sldIdLst>
  <p:sldSz cx="9144000" cy="5143500" type="screen16x9"/>
  <p:notesSz cx="6858000" cy="9144000"/>
  <p:embeddedFontLs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Bebas Neue" panose="020B0604020202020204" charset="0"/>
      <p:regular r:id="rId22"/>
    </p:embeddedFont>
    <p:embeddedFont>
      <p:font typeface="Nanum Pen Script" panose="020B0604020202020204" charset="0"/>
      <p:regular r:id="rId23"/>
    </p:embeddedFont>
    <p:embeddedFont>
      <p:font typeface="等线" panose="020B0604020202020204" charset="-122"/>
      <p:regular r:id="rId24"/>
    </p:embeddedFont>
    <p:embeddedFont>
      <p:font typeface=".VnTimeH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redoka One" panose="020B0604020202020204" charset="0"/>
      <p:regular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HP001 5 hàng" panose="020B0603050302020204" pitchFamily="34" charset="0"/>
      <p:regular r:id="rId36"/>
      <p:bold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D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07387-6E36-42E9-9A3B-13902E915487}">
  <a:tblStyle styleId="{54107387-6E36-42E9-9A3B-13902E91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6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06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55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d9522e2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d9522e2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50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d9522e2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d9522e2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62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8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5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649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>
                <a:solidFill>
                  <a:srgbClr val="002060"/>
                </a:solidFill>
              </a:rPr>
              <a:t>Ngô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Quyền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là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một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vị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anh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hùng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dân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tộc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nước</a:t>
            </a:r>
            <a:r>
              <a:rPr lang="en-US" sz="1100" dirty="0">
                <a:solidFill>
                  <a:srgbClr val="002060"/>
                </a:solidFill>
              </a:rPr>
              <a:t> ta. </a:t>
            </a:r>
            <a:r>
              <a:rPr lang="en-US" sz="1100" dirty="0" err="1">
                <a:solidFill>
                  <a:srgbClr val="002060"/>
                </a:solidFill>
              </a:rPr>
              <a:t>Năm</a:t>
            </a:r>
            <a:r>
              <a:rPr lang="en-US" sz="1100" dirty="0">
                <a:solidFill>
                  <a:srgbClr val="002060"/>
                </a:solidFill>
              </a:rPr>
              <a:t> 938, </a:t>
            </a:r>
            <a:r>
              <a:rPr lang="en-US" sz="1100" dirty="0" err="1">
                <a:solidFill>
                  <a:srgbClr val="002060"/>
                </a:solidFill>
              </a:rPr>
              <a:t>ông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đã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đánh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bại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quân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xâm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lược</a:t>
            </a:r>
            <a:r>
              <a:rPr lang="en-US" sz="1100" dirty="0">
                <a:solidFill>
                  <a:srgbClr val="002060"/>
                </a:solidFill>
              </a:rPr>
              <a:t> Nam </a:t>
            </a:r>
            <a:r>
              <a:rPr lang="en-US" sz="1100" dirty="0" err="1">
                <a:solidFill>
                  <a:srgbClr val="002060"/>
                </a:solidFill>
              </a:rPr>
              <a:t>Hán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trên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sông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Bạch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Đằng</a:t>
            </a:r>
            <a:r>
              <a:rPr lang="en-US" sz="1100" dirty="0">
                <a:solidFill>
                  <a:srgbClr val="002060"/>
                </a:solidFill>
              </a:rPr>
              <a:t>, </a:t>
            </a:r>
            <a:r>
              <a:rPr lang="en-US" sz="1100" dirty="0" err="1">
                <a:solidFill>
                  <a:srgbClr val="002060"/>
                </a:solidFill>
              </a:rPr>
              <a:t>mở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đầu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thời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kì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độc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lập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của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nước</a:t>
            </a:r>
            <a:r>
              <a:rPr lang="en-US" sz="1100" dirty="0">
                <a:solidFill>
                  <a:srgbClr val="002060"/>
                </a:solidFill>
              </a:rPr>
              <a:t> ta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128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50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d9522e2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d9522e2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954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d9522e2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d9522e2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83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4765258" y="-132000"/>
            <a:ext cx="4491751" cy="3643383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8" name="Google Shape;138;p3"/>
          <p:cNvSpPr/>
          <p:nvPr/>
        </p:nvSpPr>
        <p:spPr>
          <a:xfrm rot="10800000" flipH="1">
            <a:off x="-2269379" y="425948"/>
            <a:ext cx="9647851" cy="4716279"/>
          </a:xfrm>
          <a:custGeom>
            <a:avLst/>
            <a:gdLst/>
            <a:ahLst/>
            <a:cxnLst/>
            <a:rect l="l" t="t" r="r" b="b"/>
            <a:pathLst>
              <a:path w="141828" h="69329" extrusionOk="0">
                <a:moveTo>
                  <a:pt x="1" y="0"/>
                </a:moveTo>
                <a:cubicBezTo>
                  <a:pt x="1126" y="1003"/>
                  <a:pt x="2189" y="2067"/>
                  <a:pt x="3162" y="3161"/>
                </a:cubicBezTo>
                <a:cubicBezTo>
                  <a:pt x="11308" y="12341"/>
                  <a:pt x="15685" y="24134"/>
                  <a:pt x="21612" y="34894"/>
                </a:cubicBezTo>
                <a:cubicBezTo>
                  <a:pt x="24257" y="39636"/>
                  <a:pt x="27296" y="44256"/>
                  <a:pt x="30761" y="48481"/>
                </a:cubicBezTo>
                <a:cubicBezTo>
                  <a:pt x="37661" y="56931"/>
                  <a:pt x="46233" y="63892"/>
                  <a:pt x="56507" y="67326"/>
                </a:cubicBezTo>
                <a:cubicBezTo>
                  <a:pt x="60500" y="68665"/>
                  <a:pt x="64765" y="69329"/>
                  <a:pt x="69028" y="69329"/>
                </a:cubicBezTo>
                <a:cubicBezTo>
                  <a:pt x="81217" y="69329"/>
                  <a:pt x="93395" y="63906"/>
                  <a:pt x="99182" y="53344"/>
                </a:cubicBezTo>
                <a:cubicBezTo>
                  <a:pt x="102951" y="46475"/>
                  <a:pt x="103711" y="38420"/>
                  <a:pt x="105383" y="30760"/>
                </a:cubicBezTo>
                <a:cubicBezTo>
                  <a:pt x="107055" y="23101"/>
                  <a:pt x="110125" y="15076"/>
                  <a:pt x="116781" y="10912"/>
                </a:cubicBezTo>
                <a:cubicBezTo>
                  <a:pt x="121827" y="7751"/>
                  <a:pt x="128088" y="7356"/>
                  <a:pt x="133620" y="5198"/>
                </a:cubicBezTo>
                <a:cubicBezTo>
                  <a:pt x="136690" y="4012"/>
                  <a:pt x="139456" y="2219"/>
                  <a:pt x="1418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39" name="Google Shape;139;p3"/>
          <p:cNvGrpSpPr/>
          <p:nvPr/>
        </p:nvGrpSpPr>
        <p:grpSpPr>
          <a:xfrm rot="564120">
            <a:off x="-799512" y="-1536955"/>
            <a:ext cx="3617639" cy="2877884"/>
            <a:chOff x="-1221177" y="-856963"/>
            <a:chExt cx="3089277" cy="2457565"/>
          </a:xfrm>
        </p:grpSpPr>
        <p:grpSp>
          <p:nvGrpSpPr>
            <p:cNvPr id="140" name="Google Shape;140;p3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46" name="Google Shape;146;p3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147" name="Google Shape;147;p3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54" name="Google Shape;154;p3"/>
          <p:cNvGrpSpPr/>
          <p:nvPr/>
        </p:nvGrpSpPr>
        <p:grpSpPr>
          <a:xfrm rot="-651153">
            <a:off x="-404508" y="3008160"/>
            <a:ext cx="12676263" cy="3510949"/>
            <a:chOff x="-721976" y="-2758542"/>
            <a:chExt cx="9608356" cy="2661230"/>
          </a:xfrm>
        </p:grpSpPr>
        <p:grpSp>
          <p:nvGrpSpPr>
            <p:cNvPr id="155" name="Google Shape;155;p3"/>
            <p:cNvGrpSpPr/>
            <p:nvPr/>
          </p:nvGrpSpPr>
          <p:grpSpPr>
            <a:xfrm>
              <a:off x="-721976" y="-2758542"/>
              <a:ext cx="9608356" cy="2661230"/>
              <a:chOff x="3132300" y="-1689000"/>
              <a:chExt cx="5193425" cy="1438425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3132300" y="-1689000"/>
                <a:ext cx="5182850" cy="1082200"/>
              </a:xfrm>
              <a:custGeom>
                <a:avLst/>
                <a:gdLst/>
                <a:ahLst/>
                <a:cxnLst/>
                <a:rect l="l" t="t" r="r" b="b"/>
                <a:pathLst>
                  <a:path w="207314" h="43288" fill="none" extrusionOk="0">
                    <a:moveTo>
                      <a:pt x="207313" y="5562"/>
                    </a:moveTo>
                    <a:cubicBezTo>
                      <a:pt x="190296" y="20721"/>
                      <a:pt x="172432" y="32497"/>
                      <a:pt x="146663" y="20183"/>
                    </a:cubicBezTo>
                    <a:cubicBezTo>
                      <a:pt x="112486" y="3857"/>
                      <a:pt x="64547" y="43287"/>
                      <a:pt x="27783" y="12943"/>
                    </a:cubicBezTo>
                    <a:cubicBezTo>
                      <a:pt x="19018" y="5703"/>
                      <a:pt x="10009" y="0"/>
                      <a:pt x="1" y="428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36475" y="-1588425"/>
                <a:ext cx="5181225" cy="1078050"/>
              </a:xfrm>
              <a:custGeom>
                <a:avLst/>
                <a:gdLst/>
                <a:ahLst/>
                <a:cxnLst/>
                <a:rect l="l" t="t" r="r" b="b"/>
                <a:pathLst>
                  <a:path w="207249" h="43122" fill="none" extrusionOk="0">
                    <a:moveTo>
                      <a:pt x="207249" y="8433"/>
                    </a:moveTo>
                    <a:cubicBezTo>
                      <a:pt x="186976" y="25143"/>
                      <a:pt x="168062" y="31037"/>
                      <a:pt x="146150" y="20312"/>
                    </a:cubicBezTo>
                    <a:cubicBezTo>
                      <a:pt x="112281" y="3730"/>
                      <a:pt x="65136" y="43121"/>
                      <a:pt x="28064" y="12572"/>
                    </a:cubicBezTo>
                    <a:cubicBezTo>
                      <a:pt x="19286" y="5332"/>
                      <a:pt x="9714" y="1"/>
                      <a:pt x="0" y="414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140325" y="-1491675"/>
                <a:ext cx="5180275" cy="1073875"/>
              </a:xfrm>
              <a:custGeom>
                <a:avLst/>
                <a:gdLst/>
                <a:ahLst/>
                <a:cxnLst/>
                <a:rect l="l" t="t" r="r" b="b"/>
                <a:pathLst>
                  <a:path w="207211" h="42955" fill="none" extrusionOk="0">
                    <a:moveTo>
                      <a:pt x="207210" y="11303"/>
                    </a:moveTo>
                    <a:cubicBezTo>
                      <a:pt x="183670" y="29564"/>
                      <a:pt x="163731" y="29525"/>
                      <a:pt x="145650" y="20440"/>
                    </a:cubicBezTo>
                    <a:cubicBezTo>
                      <a:pt x="112101" y="3563"/>
                      <a:pt x="65738" y="42955"/>
                      <a:pt x="28359" y="12200"/>
                    </a:cubicBezTo>
                    <a:cubicBezTo>
                      <a:pt x="19581" y="4960"/>
                      <a:pt x="9432" y="1"/>
                      <a:pt x="0" y="399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144475" y="-1400675"/>
                <a:ext cx="5178675" cy="1069700"/>
              </a:xfrm>
              <a:custGeom>
                <a:avLst/>
                <a:gdLst/>
                <a:ahLst/>
                <a:cxnLst/>
                <a:rect l="l" t="t" r="r" b="b"/>
                <a:pathLst>
                  <a:path w="207147" h="42788" fill="none" extrusionOk="0">
                    <a:moveTo>
                      <a:pt x="207147" y="14173"/>
                    </a:moveTo>
                    <a:cubicBezTo>
                      <a:pt x="180365" y="33984"/>
                      <a:pt x="159413" y="27974"/>
                      <a:pt x="145150" y="20567"/>
                    </a:cubicBezTo>
                    <a:cubicBezTo>
                      <a:pt x="111935" y="3319"/>
                      <a:pt x="66341" y="42787"/>
                      <a:pt x="28654" y="11828"/>
                    </a:cubicBezTo>
                    <a:cubicBezTo>
                      <a:pt x="19863" y="4600"/>
                      <a:pt x="9150" y="0"/>
                      <a:pt x="1" y="387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148325" y="-1316100"/>
                <a:ext cx="5177400" cy="1065525"/>
              </a:xfrm>
              <a:custGeom>
                <a:avLst/>
                <a:gdLst/>
                <a:ahLst/>
                <a:cxnLst/>
                <a:rect l="l" t="t" r="r" b="b"/>
                <a:pathLst>
                  <a:path w="207096" h="42621" fill="none" extrusionOk="0">
                    <a:moveTo>
                      <a:pt x="207095" y="17056"/>
                    </a:moveTo>
                    <a:cubicBezTo>
                      <a:pt x="177058" y="38405"/>
                      <a:pt x="155133" y="26385"/>
                      <a:pt x="144650" y="20695"/>
                    </a:cubicBezTo>
                    <a:cubicBezTo>
                      <a:pt x="111884" y="2922"/>
                      <a:pt x="66943" y="42621"/>
                      <a:pt x="28948" y="11456"/>
                    </a:cubicBezTo>
                    <a:cubicBezTo>
                      <a:pt x="20145" y="4242"/>
                      <a:pt x="8868" y="0"/>
                      <a:pt x="1" y="37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626650" y="-1213600"/>
                <a:ext cx="40075" cy="37645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058" fill="none" extrusionOk="0">
                    <a:moveTo>
                      <a:pt x="1602" y="1"/>
                    </a:moveTo>
                    <a:lnTo>
                      <a:pt x="0" y="15058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4064875" y="-1176425"/>
                <a:ext cx="881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1431" fill="none" extrusionOk="0">
                    <a:moveTo>
                      <a:pt x="3525" y="0"/>
                    </a:moveTo>
                    <a:lnTo>
                      <a:pt x="1" y="11431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497816" y="-1938858"/>
              <a:ext cx="329549" cy="510951"/>
              <a:chOff x="497816" y="-1938858"/>
              <a:chExt cx="329549" cy="510951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40042" y="-1938858"/>
                <a:ext cx="187276" cy="147499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189" extrusionOk="0">
                    <a:moveTo>
                      <a:pt x="1897" y="0"/>
                    </a:moveTo>
                    <a:cubicBezTo>
                      <a:pt x="821" y="0"/>
                      <a:pt x="0" y="667"/>
                      <a:pt x="13" y="1500"/>
                    </a:cubicBezTo>
                    <a:cubicBezTo>
                      <a:pt x="39" y="2333"/>
                      <a:pt x="872" y="3089"/>
                      <a:pt x="1948" y="3178"/>
                    </a:cubicBezTo>
                    <a:cubicBezTo>
                      <a:pt x="2027" y="3185"/>
                      <a:pt x="2106" y="3189"/>
                      <a:pt x="2183" y="3189"/>
                    </a:cubicBezTo>
                    <a:cubicBezTo>
                      <a:pt x="3217" y="3189"/>
                      <a:pt x="4049" y="2563"/>
                      <a:pt x="4037" y="1705"/>
                    </a:cubicBezTo>
                    <a:cubicBezTo>
                      <a:pt x="4024" y="769"/>
                      <a:pt x="3038" y="13"/>
                      <a:pt x="1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40042" y="-1938858"/>
                <a:ext cx="187323" cy="151754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3281" fill="none" extrusionOk="0">
                    <a:moveTo>
                      <a:pt x="4037" y="1705"/>
                    </a:moveTo>
                    <a:cubicBezTo>
                      <a:pt x="4050" y="2627"/>
                      <a:pt x="3089" y="3281"/>
                      <a:pt x="1948" y="3178"/>
                    </a:cubicBezTo>
                    <a:cubicBezTo>
                      <a:pt x="872" y="3089"/>
                      <a:pt x="39" y="2333"/>
                      <a:pt x="13" y="1500"/>
                    </a:cubicBezTo>
                    <a:cubicBezTo>
                      <a:pt x="0" y="667"/>
                      <a:pt x="821" y="0"/>
                      <a:pt x="1897" y="0"/>
                    </a:cubicBezTo>
                    <a:cubicBezTo>
                      <a:pt x="3038" y="13"/>
                      <a:pt x="4024" y="769"/>
                      <a:pt x="4037" y="17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497816" y="-1885528"/>
                <a:ext cx="145233" cy="457622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894" fill="none" extrusionOk="0">
                    <a:moveTo>
                      <a:pt x="3140" y="1"/>
                    </a:moveTo>
                    <a:lnTo>
                      <a:pt x="0" y="9893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7" name="Google Shape;167;p3"/>
            <p:cNvGrpSpPr/>
            <p:nvPr/>
          </p:nvGrpSpPr>
          <p:grpSpPr>
            <a:xfrm>
              <a:off x="2699659" y="-2497773"/>
              <a:ext cx="328439" cy="478945"/>
              <a:chOff x="2699659" y="-2497773"/>
              <a:chExt cx="328439" cy="478945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2726346" y="-2146948"/>
                <a:ext cx="128073" cy="120488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5" extrusionOk="0">
                    <a:moveTo>
                      <a:pt x="1673" y="0"/>
                    </a:moveTo>
                    <a:cubicBezTo>
                      <a:pt x="1186" y="0"/>
                      <a:pt x="661" y="334"/>
                      <a:pt x="359" y="860"/>
                    </a:cubicBezTo>
                    <a:cubicBezTo>
                      <a:pt x="0" y="1514"/>
                      <a:pt x="141" y="2244"/>
                      <a:pt x="654" y="2500"/>
                    </a:cubicBezTo>
                    <a:cubicBezTo>
                      <a:pt x="791" y="2571"/>
                      <a:pt x="943" y="2604"/>
                      <a:pt x="1099" y="2604"/>
                    </a:cubicBezTo>
                    <a:cubicBezTo>
                      <a:pt x="1540" y="2604"/>
                      <a:pt x="2020" y="2336"/>
                      <a:pt x="2333" y="1872"/>
                    </a:cubicBezTo>
                    <a:cubicBezTo>
                      <a:pt x="2768" y="1219"/>
                      <a:pt x="2691" y="399"/>
                      <a:pt x="2115" y="104"/>
                    </a:cubicBezTo>
                    <a:cubicBezTo>
                      <a:pt x="1977" y="33"/>
                      <a:pt x="1827" y="0"/>
                      <a:pt x="16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2726346" y="-2155782"/>
                <a:ext cx="128073" cy="136954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961" fill="none" extrusionOk="0">
                    <a:moveTo>
                      <a:pt x="2115" y="295"/>
                    </a:moveTo>
                    <a:cubicBezTo>
                      <a:pt x="2691" y="590"/>
                      <a:pt x="2768" y="1410"/>
                      <a:pt x="2333" y="2063"/>
                    </a:cubicBezTo>
                    <a:cubicBezTo>
                      <a:pt x="1910" y="2691"/>
                      <a:pt x="1179" y="2960"/>
                      <a:pt x="654" y="2691"/>
                    </a:cubicBezTo>
                    <a:cubicBezTo>
                      <a:pt x="141" y="2435"/>
                      <a:pt x="0" y="1705"/>
                      <a:pt x="359" y="1051"/>
                    </a:cubicBezTo>
                    <a:cubicBezTo>
                      <a:pt x="757" y="359"/>
                      <a:pt x="1538" y="0"/>
                      <a:pt x="2115" y="29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2699659" y="-2497773"/>
                <a:ext cx="328439" cy="371084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8023" fill="none" extrusionOk="0">
                    <a:moveTo>
                      <a:pt x="3038" y="8022"/>
                    </a:moveTo>
                    <a:lnTo>
                      <a:pt x="1" y="0"/>
                    </a:lnTo>
                    <a:cubicBezTo>
                      <a:pt x="1" y="0"/>
                      <a:pt x="7100" y="4870"/>
                      <a:pt x="3281" y="5088"/>
                    </a:cubicBezTo>
                  </a:path>
                </a:pathLst>
              </a:custGeom>
              <a:no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4663013" y="-1021947"/>
              <a:ext cx="383814" cy="406051"/>
              <a:chOff x="4663013" y="-1021947"/>
              <a:chExt cx="383814" cy="406051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4663013" y="-723063"/>
                <a:ext cx="142319" cy="102449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4677501" y="-729770"/>
                <a:ext cx="142319" cy="113874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811448" y="-1021947"/>
                <a:ext cx="235379" cy="393563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-24974" y="-1542334"/>
              <a:ext cx="369881" cy="406051"/>
              <a:chOff x="-24974" y="-1542334"/>
              <a:chExt cx="369881" cy="406051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-24974" y="-1243450"/>
                <a:ext cx="142874" cy="102449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215" extrusionOk="0">
                    <a:moveTo>
                      <a:pt x="1615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36" y="253"/>
                      <a:pt x="1" y="855"/>
                      <a:pt x="167" y="1419"/>
                    </a:cubicBezTo>
                    <a:cubicBezTo>
                      <a:pt x="310" y="1893"/>
                      <a:pt x="851" y="2215"/>
                      <a:pt x="1472" y="2215"/>
                    </a:cubicBezTo>
                    <a:cubicBezTo>
                      <a:pt x="1573" y="2215"/>
                      <a:pt x="1677" y="2206"/>
                      <a:pt x="1782" y="2188"/>
                    </a:cubicBezTo>
                    <a:cubicBezTo>
                      <a:pt x="2564" y="2047"/>
                      <a:pt x="3089" y="1432"/>
                      <a:pt x="2910" y="804"/>
                    </a:cubicBezTo>
                    <a:cubicBezTo>
                      <a:pt x="2766" y="312"/>
                      <a:pt x="2221" y="0"/>
                      <a:pt x="16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-24974" y="-1250157"/>
                <a:ext cx="142874" cy="113874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462" fill="none" extrusionOk="0">
                    <a:moveTo>
                      <a:pt x="2910" y="949"/>
                    </a:moveTo>
                    <a:cubicBezTo>
                      <a:pt x="3089" y="1577"/>
                      <a:pt x="2564" y="2192"/>
                      <a:pt x="1782" y="2333"/>
                    </a:cubicBezTo>
                    <a:cubicBezTo>
                      <a:pt x="1039" y="2461"/>
                      <a:pt x="334" y="2115"/>
                      <a:pt x="167" y="1564"/>
                    </a:cubicBezTo>
                    <a:cubicBezTo>
                      <a:pt x="1" y="1000"/>
                      <a:pt x="436" y="398"/>
                      <a:pt x="1154" y="206"/>
                    </a:cubicBezTo>
                    <a:cubicBezTo>
                      <a:pt x="1923" y="1"/>
                      <a:pt x="2730" y="334"/>
                      <a:pt x="2910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09574" y="-1542334"/>
                <a:ext cx="235333" cy="393563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8509" fill="none" extrusionOk="0">
                    <a:moveTo>
                      <a:pt x="1" y="7753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4" y="5895"/>
                    </a:cubicBezTo>
                  </a:path>
                </a:pathLst>
              </a:custGeom>
              <a:noFill/>
              <a:ln w="2857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>
              <a:off x="1179391" y="-1551215"/>
              <a:ext cx="314193" cy="538796"/>
              <a:chOff x="1179391" y="-1551215"/>
              <a:chExt cx="314193" cy="538796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1179391" y="-1173054"/>
                <a:ext cx="187924" cy="155501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3362" extrusionOk="0">
                    <a:moveTo>
                      <a:pt x="1941" y="1"/>
                    </a:moveTo>
                    <a:cubicBezTo>
                      <a:pt x="1794" y="1"/>
                      <a:pt x="1646" y="17"/>
                      <a:pt x="1500" y="51"/>
                    </a:cubicBezTo>
                    <a:cubicBezTo>
                      <a:pt x="552" y="269"/>
                      <a:pt x="1" y="1140"/>
                      <a:pt x="219" y="1999"/>
                    </a:cubicBezTo>
                    <a:cubicBezTo>
                      <a:pt x="428" y="2791"/>
                      <a:pt x="1221" y="3361"/>
                      <a:pt x="2087" y="3361"/>
                    </a:cubicBezTo>
                    <a:cubicBezTo>
                      <a:pt x="2172" y="3361"/>
                      <a:pt x="2259" y="3356"/>
                      <a:pt x="2346" y="3344"/>
                    </a:cubicBezTo>
                    <a:cubicBezTo>
                      <a:pt x="3384" y="3216"/>
                      <a:pt x="4063" y="2332"/>
                      <a:pt x="3819" y="1371"/>
                    </a:cubicBezTo>
                    <a:cubicBezTo>
                      <a:pt x="3601" y="550"/>
                      <a:pt x="2794" y="1"/>
                      <a:pt x="1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1179391" y="-1181380"/>
                <a:ext cx="187924" cy="16896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3653" fill="none" extrusionOk="0">
                    <a:moveTo>
                      <a:pt x="3819" y="1551"/>
                    </a:moveTo>
                    <a:cubicBezTo>
                      <a:pt x="4063" y="2512"/>
                      <a:pt x="3384" y="3396"/>
                      <a:pt x="2346" y="3524"/>
                    </a:cubicBezTo>
                    <a:cubicBezTo>
                      <a:pt x="1385" y="3652"/>
                      <a:pt x="449" y="3050"/>
                      <a:pt x="219" y="2179"/>
                    </a:cubicBezTo>
                    <a:cubicBezTo>
                      <a:pt x="1" y="1320"/>
                      <a:pt x="552" y="449"/>
                      <a:pt x="1500" y="231"/>
                    </a:cubicBezTo>
                    <a:cubicBezTo>
                      <a:pt x="2499" y="0"/>
                      <a:pt x="3563" y="590"/>
                      <a:pt x="3819" y="155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1357786" y="-1551215"/>
                <a:ext cx="135797" cy="468862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0137" fill="none" extrusionOk="0">
                    <a:moveTo>
                      <a:pt x="1" y="10136"/>
                    </a:moveTo>
                    <a:lnTo>
                      <a:pt x="2935" y="0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83" name="Google Shape;183;p3"/>
            <p:cNvGrpSpPr/>
            <p:nvPr/>
          </p:nvGrpSpPr>
          <p:grpSpPr>
            <a:xfrm>
              <a:off x="2654054" y="-1679843"/>
              <a:ext cx="291621" cy="661504"/>
              <a:chOff x="2654054" y="-1679843"/>
              <a:chExt cx="291621" cy="661504"/>
            </a:xfrm>
          </p:grpSpPr>
          <p:sp>
            <p:nvSpPr>
              <p:cNvPr id="184" name="Google Shape;184;p3"/>
              <p:cNvSpPr/>
              <p:nvPr/>
            </p:nvSpPr>
            <p:spPr>
              <a:xfrm>
                <a:off x="2654060" y="-1217159"/>
                <a:ext cx="253094" cy="185981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21" extrusionOk="0">
                    <a:moveTo>
                      <a:pt x="3141" y="1"/>
                    </a:moveTo>
                    <a:cubicBezTo>
                      <a:pt x="2800" y="1"/>
                      <a:pt x="2443" y="60"/>
                      <a:pt x="2089" y="185"/>
                    </a:cubicBezTo>
                    <a:cubicBezTo>
                      <a:pt x="769" y="659"/>
                      <a:pt x="0" y="1851"/>
                      <a:pt x="359" y="2863"/>
                    </a:cubicBezTo>
                    <a:cubicBezTo>
                      <a:pt x="621" y="3592"/>
                      <a:pt x="1414" y="4021"/>
                      <a:pt x="2331" y="4021"/>
                    </a:cubicBezTo>
                    <a:cubicBezTo>
                      <a:pt x="2672" y="4021"/>
                      <a:pt x="3029" y="3962"/>
                      <a:pt x="3383" y="3837"/>
                    </a:cubicBezTo>
                    <a:cubicBezTo>
                      <a:pt x="4703" y="3363"/>
                      <a:pt x="5472" y="2171"/>
                      <a:pt x="5113" y="1159"/>
                    </a:cubicBezTo>
                    <a:cubicBezTo>
                      <a:pt x="4851" y="430"/>
                      <a:pt x="4058" y="1"/>
                      <a:pt x="3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654054" y="-1229991"/>
                <a:ext cx="253094" cy="211651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576" fill="none" extrusionOk="0">
                    <a:moveTo>
                      <a:pt x="5113" y="1436"/>
                    </a:moveTo>
                    <a:cubicBezTo>
                      <a:pt x="5472" y="2448"/>
                      <a:pt x="4703" y="3640"/>
                      <a:pt x="3383" y="4114"/>
                    </a:cubicBezTo>
                    <a:cubicBezTo>
                      <a:pt x="2076" y="4575"/>
                      <a:pt x="718" y="4139"/>
                      <a:pt x="359" y="3140"/>
                    </a:cubicBezTo>
                    <a:cubicBezTo>
                      <a:pt x="0" y="2128"/>
                      <a:pt x="769" y="936"/>
                      <a:pt x="2089" y="462"/>
                    </a:cubicBezTo>
                    <a:cubicBezTo>
                      <a:pt x="3396" y="0"/>
                      <a:pt x="4754" y="436"/>
                      <a:pt x="5113" y="143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2894057" y="-1679843"/>
                <a:ext cx="51618" cy="535234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572" fill="none" extrusionOk="0">
                    <a:moveTo>
                      <a:pt x="1" y="11572"/>
                    </a:moveTo>
                    <a:lnTo>
                      <a:pt x="111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>
              <a:off x="5653703" y="-1792468"/>
              <a:ext cx="244814" cy="623577"/>
              <a:chOff x="5653703" y="-1792468"/>
              <a:chExt cx="244814" cy="623577"/>
            </a:xfrm>
          </p:grpSpPr>
          <p:sp>
            <p:nvSpPr>
              <p:cNvPr id="188" name="Google Shape;188;p3"/>
              <p:cNvSpPr/>
              <p:nvPr/>
            </p:nvSpPr>
            <p:spPr>
              <a:xfrm>
                <a:off x="5653703" y="-1355890"/>
                <a:ext cx="235934" cy="174788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3779" extrusionOk="0">
                    <a:moveTo>
                      <a:pt x="2965" y="0"/>
                    </a:moveTo>
                    <a:cubicBezTo>
                      <a:pt x="2607" y="0"/>
                      <a:pt x="2228" y="72"/>
                      <a:pt x="1858" y="224"/>
                    </a:cubicBezTo>
                    <a:cubicBezTo>
                      <a:pt x="667" y="723"/>
                      <a:pt x="0" y="1877"/>
                      <a:pt x="385" y="2786"/>
                    </a:cubicBezTo>
                    <a:cubicBezTo>
                      <a:pt x="650" y="3423"/>
                      <a:pt x="1341" y="3779"/>
                      <a:pt x="2136" y="3779"/>
                    </a:cubicBezTo>
                    <a:cubicBezTo>
                      <a:pt x="2494" y="3779"/>
                      <a:pt x="2872" y="3707"/>
                      <a:pt x="3242" y="3555"/>
                    </a:cubicBezTo>
                    <a:cubicBezTo>
                      <a:pt x="4434" y="3056"/>
                      <a:pt x="5100" y="1902"/>
                      <a:pt x="4716" y="992"/>
                    </a:cubicBezTo>
                    <a:cubicBezTo>
                      <a:pt x="4451" y="356"/>
                      <a:pt x="3759" y="0"/>
                      <a:pt x="29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5653703" y="-1368101"/>
                <a:ext cx="235934" cy="199210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4307" fill="none" extrusionOk="0">
                    <a:moveTo>
                      <a:pt x="4716" y="1256"/>
                    </a:moveTo>
                    <a:cubicBezTo>
                      <a:pt x="5100" y="2166"/>
                      <a:pt x="4434" y="3320"/>
                      <a:pt x="3242" y="3819"/>
                    </a:cubicBezTo>
                    <a:cubicBezTo>
                      <a:pt x="2050" y="4306"/>
                      <a:pt x="769" y="3973"/>
                      <a:pt x="385" y="3050"/>
                    </a:cubicBezTo>
                    <a:cubicBezTo>
                      <a:pt x="0" y="2141"/>
                      <a:pt x="667" y="987"/>
                      <a:pt x="1858" y="488"/>
                    </a:cubicBezTo>
                    <a:cubicBezTo>
                      <a:pt x="3050" y="1"/>
                      <a:pt x="4331" y="334"/>
                      <a:pt x="4716" y="12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5875945" y="-1792468"/>
                <a:ext cx="22571" cy="499712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04" fill="none" extrusionOk="0">
                    <a:moveTo>
                      <a:pt x="1" y="10803"/>
                    </a:moveTo>
                    <a:lnTo>
                      <a:pt x="48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91" name="Google Shape;191;p3"/>
            <p:cNvGrpSpPr/>
            <p:nvPr/>
          </p:nvGrpSpPr>
          <p:grpSpPr>
            <a:xfrm>
              <a:off x="4117986" y="-1786548"/>
              <a:ext cx="264425" cy="667424"/>
              <a:chOff x="4117986" y="-1786548"/>
              <a:chExt cx="264425" cy="667424"/>
            </a:xfrm>
          </p:grpSpPr>
          <p:sp>
            <p:nvSpPr>
              <p:cNvPr id="192" name="Google Shape;192;p3"/>
              <p:cNvSpPr/>
              <p:nvPr/>
            </p:nvSpPr>
            <p:spPr>
              <a:xfrm>
                <a:off x="4152398" y="-1776696"/>
                <a:ext cx="230014" cy="1781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3851" extrusionOk="0">
                    <a:moveTo>
                      <a:pt x="2912" y="1"/>
                    </a:moveTo>
                    <a:cubicBezTo>
                      <a:pt x="2341" y="1"/>
                      <a:pt x="1721" y="209"/>
                      <a:pt x="1205" y="621"/>
                    </a:cubicBezTo>
                    <a:cubicBezTo>
                      <a:pt x="244" y="1377"/>
                      <a:pt x="0" y="2556"/>
                      <a:pt x="615" y="3273"/>
                    </a:cubicBezTo>
                    <a:cubicBezTo>
                      <a:pt x="934" y="3653"/>
                      <a:pt x="1444" y="3850"/>
                      <a:pt x="2003" y="3850"/>
                    </a:cubicBezTo>
                    <a:cubicBezTo>
                      <a:pt x="2500" y="3850"/>
                      <a:pt x="3035" y="3695"/>
                      <a:pt x="3511" y="3376"/>
                    </a:cubicBezTo>
                    <a:cubicBezTo>
                      <a:pt x="4588" y="2658"/>
                      <a:pt x="4972" y="1390"/>
                      <a:pt x="4293" y="582"/>
                    </a:cubicBezTo>
                    <a:cubicBezTo>
                      <a:pt x="3966" y="193"/>
                      <a:pt x="3461" y="1"/>
                      <a:pt x="2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4152398" y="-1786548"/>
                <a:ext cx="230014" cy="197406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4268" fill="none" extrusionOk="0">
                    <a:moveTo>
                      <a:pt x="4293" y="795"/>
                    </a:moveTo>
                    <a:cubicBezTo>
                      <a:pt x="4972" y="1603"/>
                      <a:pt x="4588" y="2871"/>
                      <a:pt x="3511" y="3589"/>
                    </a:cubicBezTo>
                    <a:cubicBezTo>
                      <a:pt x="2499" y="4268"/>
                      <a:pt x="1217" y="4204"/>
                      <a:pt x="615" y="3486"/>
                    </a:cubicBezTo>
                    <a:cubicBezTo>
                      <a:pt x="0" y="2769"/>
                      <a:pt x="244" y="1590"/>
                      <a:pt x="1205" y="834"/>
                    </a:cubicBezTo>
                    <a:cubicBezTo>
                      <a:pt x="2217" y="26"/>
                      <a:pt x="3627" y="1"/>
                      <a:pt x="4293" y="79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117986" y="-1675125"/>
                <a:ext cx="47455" cy="55600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2021" fill="none" extrusionOk="0">
                    <a:moveTo>
                      <a:pt x="1026" y="1"/>
                    </a:moveTo>
                    <a:lnTo>
                      <a:pt x="1" y="1202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>
              <a:off x="1755510" y="-1841681"/>
              <a:ext cx="750400" cy="803175"/>
              <a:chOff x="1755510" y="-1841681"/>
              <a:chExt cx="750400" cy="803175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1755510" y="-1204182"/>
                <a:ext cx="212808" cy="15559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364" extrusionOk="0">
                    <a:moveTo>
                      <a:pt x="2611" y="1"/>
                    </a:moveTo>
                    <a:cubicBezTo>
                      <a:pt x="2355" y="1"/>
                      <a:pt x="2087" y="40"/>
                      <a:pt x="1820" y="122"/>
                    </a:cubicBezTo>
                    <a:cubicBezTo>
                      <a:pt x="705" y="468"/>
                      <a:pt x="0" y="1441"/>
                      <a:pt x="269" y="2300"/>
                    </a:cubicBezTo>
                    <a:cubicBezTo>
                      <a:pt x="466" y="2967"/>
                      <a:pt x="1172" y="3364"/>
                      <a:pt x="1999" y="3364"/>
                    </a:cubicBezTo>
                    <a:cubicBezTo>
                      <a:pt x="2252" y="3364"/>
                      <a:pt x="2517" y="3326"/>
                      <a:pt x="2781" y="3248"/>
                    </a:cubicBezTo>
                    <a:cubicBezTo>
                      <a:pt x="3909" y="2902"/>
                      <a:pt x="4601" y="1916"/>
                      <a:pt x="4332" y="1057"/>
                    </a:cubicBezTo>
                    <a:cubicBezTo>
                      <a:pt x="4136" y="402"/>
                      <a:pt x="3434" y="1"/>
                      <a:pt x="2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755510" y="-1214589"/>
                <a:ext cx="212808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807" fill="none" extrusionOk="0">
                    <a:moveTo>
                      <a:pt x="4332" y="1282"/>
                    </a:moveTo>
                    <a:cubicBezTo>
                      <a:pt x="4601" y="2141"/>
                      <a:pt x="3909" y="3127"/>
                      <a:pt x="2781" y="3473"/>
                    </a:cubicBezTo>
                    <a:cubicBezTo>
                      <a:pt x="1653" y="3806"/>
                      <a:pt x="526" y="3396"/>
                      <a:pt x="269" y="2525"/>
                    </a:cubicBezTo>
                    <a:cubicBezTo>
                      <a:pt x="0" y="1666"/>
                      <a:pt x="705" y="693"/>
                      <a:pt x="1820" y="347"/>
                    </a:cubicBezTo>
                    <a:cubicBezTo>
                      <a:pt x="2948" y="1"/>
                      <a:pt x="4075" y="423"/>
                      <a:pt x="4332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233805" y="-1347102"/>
                <a:ext cx="212854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59" extrusionOk="0">
                    <a:moveTo>
                      <a:pt x="2620" y="1"/>
                    </a:moveTo>
                    <a:cubicBezTo>
                      <a:pt x="2362" y="1"/>
                      <a:pt x="2091" y="40"/>
                      <a:pt x="1820" y="123"/>
                    </a:cubicBezTo>
                    <a:cubicBezTo>
                      <a:pt x="705" y="456"/>
                      <a:pt x="1" y="1443"/>
                      <a:pt x="270" y="2302"/>
                    </a:cubicBezTo>
                    <a:cubicBezTo>
                      <a:pt x="465" y="2957"/>
                      <a:pt x="1168" y="3358"/>
                      <a:pt x="1991" y="3358"/>
                    </a:cubicBezTo>
                    <a:cubicBezTo>
                      <a:pt x="2246" y="3358"/>
                      <a:pt x="2514" y="3319"/>
                      <a:pt x="2781" y="3237"/>
                    </a:cubicBezTo>
                    <a:cubicBezTo>
                      <a:pt x="3896" y="2891"/>
                      <a:pt x="4601" y="1917"/>
                      <a:pt x="4332" y="1059"/>
                    </a:cubicBezTo>
                    <a:cubicBezTo>
                      <a:pt x="4137" y="397"/>
                      <a:pt x="3439" y="1"/>
                      <a:pt x="2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233805" y="-1357417"/>
                <a:ext cx="212854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807" fill="none" extrusionOk="0">
                    <a:moveTo>
                      <a:pt x="4332" y="1282"/>
                    </a:moveTo>
                    <a:cubicBezTo>
                      <a:pt x="4601" y="2140"/>
                      <a:pt x="3896" y="3114"/>
                      <a:pt x="2781" y="3460"/>
                    </a:cubicBezTo>
                    <a:cubicBezTo>
                      <a:pt x="1654" y="3806"/>
                      <a:pt x="526" y="3383"/>
                      <a:pt x="270" y="2525"/>
                    </a:cubicBezTo>
                    <a:cubicBezTo>
                      <a:pt x="1" y="1666"/>
                      <a:pt x="705" y="679"/>
                      <a:pt x="1820" y="346"/>
                    </a:cubicBezTo>
                    <a:cubicBezTo>
                      <a:pt x="2948" y="0"/>
                      <a:pt x="4076" y="410"/>
                      <a:pt x="4332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958187" y="-1841681"/>
                <a:ext cx="547722" cy="707756"/>
              </a:xfrm>
              <a:custGeom>
                <a:avLst/>
                <a:gdLst/>
                <a:ahLst/>
                <a:cxnLst/>
                <a:rect l="l" t="t" r="r" b="b"/>
                <a:pathLst>
                  <a:path w="11842" h="15302" fill="none" extrusionOk="0">
                    <a:moveTo>
                      <a:pt x="1" y="15301"/>
                    </a:moveTo>
                    <a:lnTo>
                      <a:pt x="2372" y="2974"/>
                    </a:lnTo>
                    <a:lnTo>
                      <a:pt x="11841" y="1"/>
                    </a:lnTo>
                    <a:lnTo>
                      <a:pt x="10342" y="1191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047686" y="-1705930"/>
                <a:ext cx="441018" cy="129831"/>
              </a:xfrm>
              <a:custGeom>
                <a:avLst/>
                <a:gdLst/>
                <a:ahLst/>
                <a:cxnLst/>
                <a:rect l="l" t="t" r="r" b="b"/>
                <a:pathLst>
                  <a:path w="9535" h="2807" fill="none" extrusionOk="0">
                    <a:moveTo>
                      <a:pt x="1" y="2807"/>
                    </a:moveTo>
                    <a:lnTo>
                      <a:pt x="9535" y="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02" name="Google Shape;202;p3"/>
            <p:cNvSpPr/>
            <p:nvPr/>
          </p:nvSpPr>
          <p:spPr>
            <a:xfrm>
              <a:off x="-182047" y="-2064526"/>
              <a:ext cx="19010" cy="34412"/>
            </a:xfrm>
            <a:custGeom>
              <a:avLst/>
              <a:gdLst/>
              <a:ahLst/>
              <a:cxnLst/>
              <a:rect l="l" t="t" r="r" b="b"/>
              <a:pathLst>
                <a:path w="411" h="744" fill="none" extrusionOk="0">
                  <a:moveTo>
                    <a:pt x="65" y="744"/>
                  </a:moveTo>
                  <a:cubicBezTo>
                    <a:pt x="52" y="706"/>
                    <a:pt x="39" y="680"/>
                    <a:pt x="26" y="654"/>
                  </a:cubicBezTo>
                  <a:cubicBezTo>
                    <a:pt x="1" y="526"/>
                    <a:pt x="14" y="398"/>
                    <a:pt x="103" y="270"/>
                  </a:cubicBezTo>
                  <a:cubicBezTo>
                    <a:pt x="167" y="167"/>
                    <a:pt x="283" y="65"/>
                    <a:pt x="411" y="1"/>
                  </a:cubicBezTo>
                </a:path>
              </a:pathLst>
            </a:custGeom>
            <a:noFill/>
            <a:ln w="10575" cap="rnd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03" name="Google Shape;203;p3"/>
            <p:cNvGrpSpPr/>
            <p:nvPr/>
          </p:nvGrpSpPr>
          <p:grpSpPr>
            <a:xfrm>
              <a:off x="-227097" y="-2385750"/>
              <a:ext cx="707154" cy="460583"/>
              <a:chOff x="-227097" y="-2385750"/>
              <a:chExt cx="707154" cy="460583"/>
            </a:xfrm>
          </p:grpSpPr>
          <p:sp>
            <p:nvSpPr>
              <p:cNvPr id="204" name="Google Shape;204;p3"/>
              <p:cNvSpPr/>
              <p:nvPr/>
            </p:nvSpPr>
            <p:spPr>
              <a:xfrm>
                <a:off x="135059" y="-2076228"/>
                <a:ext cx="203326" cy="150459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253" extrusionOk="0">
                    <a:moveTo>
                      <a:pt x="1901" y="0"/>
                    </a:moveTo>
                    <a:cubicBezTo>
                      <a:pt x="1827" y="0"/>
                      <a:pt x="1753" y="3"/>
                      <a:pt x="1679" y="10"/>
                    </a:cubicBezTo>
                    <a:cubicBezTo>
                      <a:pt x="628" y="113"/>
                      <a:pt x="1" y="882"/>
                      <a:pt x="218" y="1727"/>
                    </a:cubicBezTo>
                    <a:cubicBezTo>
                      <a:pt x="434" y="2578"/>
                      <a:pt x="1417" y="3253"/>
                      <a:pt x="2470" y="3253"/>
                    </a:cubicBezTo>
                    <a:cubicBezTo>
                      <a:pt x="2480" y="3253"/>
                      <a:pt x="2490" y="3252"/>
                      <a:pt x="2499" y="3252"/>
                    </a:cubicBezTo>
                    <a:cubicBezTo>
                      <a:pt x="3627" y="3240"/>
                      <a:pt x="4396" y="2471"/>
                      <a:pt x="4165" y="1522"/>
                    </a:cubicBezTo>
                    <a:cubicBezTo>
                      <a:pt x="3938" y="650"/>
                      <a:pt x="2930" y="0"/>
                      <a:pt x="1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35059" y="-2080529"/>
                <a:ext cx="203326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359" fill="none" extrusionOk="0">
                    <a:moveTo>
                      <a:pt x="4165" y="1615"/>
                    </a:moveTo>
                    <a:cubicBezTo>
                      <a:pt x="4396" y="2564"/>
                      <a:pt x="3627" y="3333"/>
                      <a:pt x="2499" y="3345"/>
                    </a:cubicBezTo>
                    <a:cubicBezTo>
                      <a:pt x="1436" y="3358"/>
                      <a:pt x="436" y="2679"/>
                      <a:pt x="218" y="1820"/>
                    </a:cubicBezTo>
                    <a:cubicBezTo>
                      <a:pt x="1" y="975"/>
                      <a:pt x="628" y="206"/>
                      <a:pt x="1679" y="103"/>
                    </a:cubicBezTo>
                    <a:cubicBezTo>
                      <a:pt x="2781" y="1"/>
                      <a:pt x="3922" y="680"/>
                      <a:pt x="4165" y="161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-33854" y="-2385750"/>
                <a:ext cx="513912" cy="39476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8535" fill="none" extrusionOk="0">
                    <a:moveTo>
                      <a:pt x="0" y="8073"/>
                    </a:moveTo>
                    <a:lnTo>
                      <a:pt x="3012" y="218"/>
                    </a:lnTo>
                    <a:lnTo>
                      <a:pt x="11111" y="0"/>
                    </a:lnTo>
                    <a:lnTo>
                      <a:pt x="7920" y="853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-227097" y="-2110038"/>
                <a:ext cx="203974" cy="150506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3254" extrusionOk="0">
                    <a:moveTo>
                      <a:pt x="1904" y="1"/>
                    </a:moveTo>
                    <a:cubicBezTo>
                      <a:pt x="1829" y="1"/>
                      <a:pt x="1754" y="4"/>
                      <a:pt x="1680" y="11"/>
                    </a:cubicBezTo>
                    <a:cubicBezTo>
                      <a:pt x="629" y="113"/>
                      <a:pt x="1" y="882"/>
                      <a:pt x="219" y="1741"/>
                    </a:cubicBezTo>
                    <a:cubicBezTo>
                      <a:pt x="435" y="2579"/>
                      <a:pt x="1418" y="3253"/>
                      <a:pt x="2483" y="3253"/>
                    </a:cubicBezTo>
                    <a:cubicBezTo>
                      <a:pt x="2493" y="3253"/>
                      <a:pt x="2503" y="3253"/>
                      <a:pt x="2513" y="3253"/>
                    </a:cubicBezTo>
                    <a:cubicBezTo>
                      <a:pt x="3640" y="3240"/>
                      <a:pt x="4409" y="2471"/>
                      <a:pt x="4166" y="1523"/>
                    </a:cubicBezTo>
                    <a:cubicBezTo>
                      <a:pt x="3950" y="650"/>
                      <a:pt x="2943" y="1"/>
                      <a:pt x="1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-227097" y="-2114293"/>
                <a:ext cx="203974" cy="155316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3358" fill="none" extrusionOk="0">
                    <a:moveTo>
                      <a:pt x="4166" y="1615"/>
                    </a:moveTo>
                    <a:cubicBezTo>
                      <a:pt x="4409" y="2563"/>
                      <a:pt x="3640" y="3332"/>
                      <a:pt x="2513" y="3345"/>
                    </a:cubicBezTo>
                    <a:cubicBezTo>
                      <a:pt x="1436" y="3358"/>
                      <a:pt x="437" y="2679"/>
                      <a:pt x="219" y="1833"/>
                    </a:cubicBezTo>
                    <a:cubicBezTo>
                      <a:pt x="1" y="974"/>
                      <a:pt x="629" y="205"/>
                      <a:pt x="1680" y="103"/>
                    </a:cubicBezTo>
                    <a:cubicBezTo>
                      <a:pt x="2794" y="0"/>
                      <a:pt x="3935" y="680"/>
                      <a:pt x="4166" y="161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9" name="Google Shape;209;p3"/>
            <p:cNvGrpSpPr/>
            <p:nvPr/>
          </p:nvGrpSpPr>
          <p:grpSpPr>
            <a:xfrm>
              <a:off x="4663302" y="-2165865"/>
              <a:ext cx="606970" cy="811455"/>
              <a:chOff x="4663302" y="-2165865"/>
              <a:chExt cx="606970" cy="811455"/>
            </a:xfrm>
          </p:grpSpPr>
          <p:sp>
            <p:nvSpPr>
              <p:cNvPr id="210" name="Google Shape;210;p3"/>
              <p:cNvSpPr/>
              <p:nvPr/>
            </p:nvSpPr>
            <p:spPr>
              <a:xfrm>
                <a:off x="4663302" y="-1698529"/>
                <a:ext cx="199163" cy="149349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229" extrusionOk="0">
                    <a:moveTo>
                      <a:pt x="2409" y="1"/>
                    </a:moveTo>
                    <a:cubicBezTo>
                      <a:pt x="2176" y="1"/>
                      <a:pt x="1934" y="36"/>
                      <a:pt x="1692" y="110"/>
                    </a:cubicBezTo>
                    <a:cubicBezTo>
                      <a:pt x="641" y="430"/>
                      <a:pt x="0" y="1365"/>
                      <a:pt x="256" y="2198"/>
                    </a:cubicBezTo>
                    <a:cubicBezTo>
                      <a:pt x="454" y="2832"/>
                      <a:pt x="1126" y="3228"/>
                      <a:pt x="1906" y="3228"/>
                    </a:cubicBezTo>
                    <a:cubicBezTo>
                      <a:pt x="2136" y="3228"/>
                      <a:pt x="2375" y="3194"/>
                      <a:pt x="2614" y="3121"/>
                    </a:cubicBezTo>
                    <a:cubicBezTo>
                      <a:pt x="3665" y="2801"/>
                      <a:pt x="4306" y="1865"/>
                      <a:pt x="4050" y="1032"/>
                    </a:cubicBezTo>
                    <a:cubicBezTo>
                      <a:pt x="3852" y="391"/>
                      <a:pt x="3185" y="1"/>
                      <a:pt x="2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4663302" y="-1708289"/>
                <a:ext cx="199163" cy="168960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653" fill="none" extrusionOk="0">
                    <a:moveTo>
                      <a:pt x="4050" y="1243"/>
                    </a:moveTo>
                    <a:cubicBezTo>
                      <a:pt x="4306" y="2076"/>
                      <a:pt x="3665" y="3012"/>
                      <a:pt x="2614" y="3332"/>
                    </a:cubicBezTo>
                    <a:cubicBezTo>
                      <a:pt x="1564" y="3652"/>
                      <a:pt x="513" y="3229"/>
                      <a:pt x="256" y="2409"/>
                    </a:cubicBezTo>
                    <a:cubicBezTo>
                      <a:pt x="0" y="1576"/>
                      <a:pt x="641" y="641"/>
                      <a:pt x="1692" y="321"/>
                    </a:cubicBezTo>
                    <a:cubicBezTo>
                      <a:pt x="2742" y="0"/>
                      <a:pt x="3793" y="410"/>
                      <a:pt x="4050" y="124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5071062" y="-1513010"/>
                <a:ext cx="199210" cy="14879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217" extrusionOk="0">
                    <a:moveTo>
                      <a:pt x="2410" y="1"/>
                    </a:moveTo>
                    <a:cubicBezTo>
                      <a:pt x="2177" y="1"/>
                      <a:pt x="1934" y="36"/>
                      <a:pt x="1692" y="109"/>
                    </a:cubicBezTo>
                    <a:cubicBezTo>
                      <a:pt x="654" y="430"/>
                      <a:pt x="1" y="1365"/>
                      <a:pt x="257" y="2185"/>
                    </a:cubicBezTo>
                    <a:cubicBezTo>
                      <a:pt x="454" y="2826"/>
                      <a:pt x="1122" y="3217"/>
                      <a:pt x="1898" y="3217"/>
                    </a:cubicBezTo>
                    <a:cubicBezTo>
                      <a:pt x="2130" y="3217"/>
                      <a:pt x="2372" y="3182"/>
                      <a:pt x="2615" y="3108"/>
                    </a:cubicBezTo>
                    <a:cubicBezTo>
                      <a:pt x="3665" y="2788"/>
                      <a:pt x="4306" y="1852"/>
                      <a:pt x="4050" y="1032"/>
                    </a:cubicBezTo>
                    <a:cubicBezTo>
                      <a:pt x="3863" y="391"/>
                      <a:pt x="3190" y="1"/>
                      <a:pt x="2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5071062" y="-1522770"/>
                <a:ext cx="199210" cy="168359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640" fill="none" extrusionOk="0">
                    <a:moveTo>
                      <a:pt x="4050" y="1243"/>
                    </a:moveTo>
                    <a:cubicBezTo>
                      <a:pt x="4306" y="2063"/>
                      <a:pt x="3665" y="2999"/>
                      <a:pt x="2615" y="3319"/>
                    </a:cubicBezTo>
                    <a:cubicBezTo>
                      <a:pt x="1564" y="3639"/>
                      <a:pt x="513" y="3229"/>
                      <a:pt x="257" y="2396"/>
                    </a:cubicBezTo>
                    <a:cubicBezTo>
                      <a:pt x="1" y="1576"/>
                      <a:pt x="654" y="641"/>
                      <a:pt x="1692" y="320"/>
                    </a:cubicBezTo>
                    <a:cubicBezTo>
                      <a:pt x="2743" y="0"/>
                      <a:pt x="3806" y="410"/>
                      <a:pt x="4050" y="124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4852936" y="-2165865"/>
                <a:ext cx="408410" cy="717191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5506" fill="none" extrusionOk="0">
                    <a:moveTo>
                      <a:pt x="1" y="11508"/>
                    </a:moveTo>
                    <a:lnTo>
                      <a:pt x="90" y="1"/>
                    </a:lnTo>
                    <a:lnTo>
                      <a:pt x="8420" y="4088"/>
                    </a:lnTo>
                    <a:lnTo>
                      <a:pt x="8830" y="1550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4856498" y="-2055044"/>
                <a:ext cx="390649" cy="199811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320" fill="none" extrusionOk="0">
                    <a:moveTo>
                      <a:pt x="1" y="1"/>
                    </a:moveTo>
                    <a:lnTo>
                      <a:pt x="8445" y="431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16" name="Google Shape;216;p3"/>
            <p:cNvGrpSpPr/>
            <p:nvPr/>
          </p:nvGrpSpPr>
          <p:grpSpPr>
            <a:xfrm>
              <a:off x="6178204" y="-1653757"/>
              <a:ext cx="615296" cy="724916"/>
              <a:chOff x="6178204" y="-1653757"/>
              <a:chExt cx="615296" cy="724916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6178204" y="-1165607"/>
                <a:ext cx="201568" cy="165214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3572" extrusionOk="0">
                    <a:moveTo>
                      <a:pt x="3066" y="1"/>
                    </a:moveTo>
                    <a:cubicBezTo>
                      <a:pt x="2660" y="1"/>
                      <a:pt x="2181" y="141"/>
                      <a:pt x="1705" y="428"/>
                    </a:cubicBezTo>
                    <a:cubicBezTo>
                      <a:pt x="655" y="1069"/>
                      <a:pt x="1" y="2196"/>
                      <a:pt x="257" y="2940"/>
                    </a:cubicBezTo>
                    <a:cubicBezTo>
                      <a:pt x="399" y="3357"/>
                      <a:pt x="787" y="3572"/>
                      <a:pt x="1286" y="3572"/>
                    </a:cubicBezTo>
                    <a:cubicBezTo>
                      <a:pt x="1689" y="3572"/>
                      <a:pt x="2165" y="3431"/>
                      <a:pt x="2641" y="3145"/>
                    </a:cubicBezTo>
                    <a:cubicBezTo>
                      <a:pt x="3704" y="2517"/>
                      <a:pt x="4358" y="1389"/>
                      <a:pt x="4102" y="633"/>
                    </a:cubicBezTo>
                    <a:cubicBezTo>
                      <a:pt x="3960" y="215"/>
                      <a:pt x="3568" y="1"/>
                      <a:pt x="3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178204" y="-1175459"/>
                <a:ext cx="201568" cy="184964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3999" fill="none" extrusionOk="0">
                    <a:moveTo>
                      <a:pt x="4102" y="846"/>
                    </a:moveTo>
                    <a:cubicBezTo>
                      <a:pt x="4358" y="1602"/>
                      <a:pt x="3704" y="2730"/>
                      <a:pt x="2641" y="3358"/>
                    </a:cubicBezTo>
                    <a:cubicBezTo>
                      <a:pt x="1577" y="3998"/>
                      <a:pt x="514" y="3909"/>
                      <a:pt x="257" y="3153"/>
                    </a:cubicBezTo>
                    <a:cubicBezTo>
                      <a:pt x="1" y="2409"/>
                      <a:pt x="655" y="1282"/>
                      <a:pt x="1705" y="641"/>
                    </a:cubicBezTo>
                    <a:cubicBezTo>
                      <a:pt x="2769" y="0"/>
                      <a:pt x="3845" y="90"/>
                      <a:pt x="4102" y="84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591330" y="-1103953"/>
                <a:ext cx="202170" cy="16521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572" extrusionOk="0">
                    <a:moveTo>
                      <a:pt x="3073" y="1"/>
                    </a:moveTo>
                    <a:cubicBezTo>
                      <a:pt x="2669" y="1"/>
                      <a:pt x="2194" y="141"/>
                      <a:pt x="1718" y="428"/>
                    </a:cubicBezTo>
                    <a:cubicBezTo>
                      <a:pt x="654" y="1056"/>
                      <a:pt x="1" y="2196"/>
                      <a:pt x="257" y="2939"/>
                    </a:cubicBezTo>
                    <a:cubicBezTo>
                      <a:pt x="399" y="3357"/>
                      <a:pt x="791" y="3571"/>
                      <a:pt x="1293" y="3571"/>
                    </a:cubicBezTo>
                    <a:cubicBezTo>
                      <a:pt x="1699" y="3571"/>
                      <a:pt x="2177" y="3431"/>
                      <a:pt x="2653" y="3144"/>
                    </a:cubicBezTo>
                    <a:cubicBezTo>
                      <a:pt x="3717" y="2504"/>
                      <a:pt x="4370" y="1376"/>
                      <a:pt x="4101" y="633"/>
                    </a:cubicBezTo>
                    <a:cubicBezTo>
                      <a:pt x="3960" y="215"/>
                      <a:pt x="3571" y="1"/>
                      <a:pt x="3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6591330" y="-1113805"/>
                <a:ext cx="202170" cy="18496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999" fill="none" extrusionOk="0">
                    <a:moveTo>
                      <a:pt x="4101" y="846"/>
                    </a:moveTo>
                    <a:cubicBezTo>
                      <a:pt x="4370" y="1589"/>
                      <a:pt x="3717" y="2717"/>
                      <a:pt x="2653" y="3357"/>
                    </a:cubicBezTo>
                    <a:cubicBezTo>
                      <a:pt x="1590" y="3998"/>
                      <a:pt x="513" y="3908"/>
                      <a:pt x="257" y="3152"/>
                    </a:cubicBezTo>
                    <a:cubicBezTo>
                      <a:pt x="1" y="2409"/>
                      <a:pt x="654" y="1269"/>
                      <a:pt x="1718" y="641"/>
                    </a:cubicBezTo>
                    <a:cubicBezTo>
                      <a:pt x="2781" y="0"/>
                      <a:pt x="3845" y="90"/>
                      <a:pt x="4101" y="84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6370244" y="-1653757"/>
                <a:ext cx="413775" cy="594483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2853" fill="none" extrusionOk="0">
                    <a:moveTo>
                      <a:pt x="1" y="11546"/>
                    </a:moveTo>
                    <a:lnTo>
                      <a:pt x="91" y="0"/>
                    </a:lnTo>
                    <a:lnTo>
                      <a:pt x="8535" y="1563"/>
                    </a:lnTo>
                    <a:lnTo>
                      <a:pt x="8945" y="12853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373805" y="-1542334"/>
                <a:ext cx="395366" cy="8121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1756" fill="none" extrusionOk="0">
                    <a:moveTo>
                      <a:pt x="1" y="0"/>
                    </a:moveTo>
                    <a:lnTo>
                      <a:pt x="8548" y="1756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23" name="Google Shape;223;p3"/>
            <p:cNvGrpSpPr/>
            <p:nvPr/>
          </p:nvGrpSpPr>
          <p:grpSpPr>
            <a:xfrm>
              <a:off x="3468974" y="-880877"/>
              <a:ext cx="441017" cy="569600"/>
              <a:chOff x="3468974" y="-880877"/>
              <a:chExt cx="441017" cy="569600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3468974" y="-622186"/>
                <a:ext cx="124558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3468974" y="-624869"/>
                <a:ext cx="124558" cy="10083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3671096" y="-409424"/>
                <a:ext cx="124512" cy="9597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3671096" y="-412061"/>
                <a:ext cx="124512" cy="10078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3588120" y="-880877"/>
                <a:ext cx="321871" cy="535835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3694223" y="-813348"/>
                <a:ext cx="187924" cy="21697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6221496" y="-2494212"/>
              <a:ext cx="441017" cy="569600"/>
              <a:chOff x="6221496" y="-2494212"/>
              <a:chExt cx="441017" cy="569600"/>
            </a:xfrm>
          </p:grpSpPr>
          <p:sp>
            <p:nvSpPr>
              <p:cNvPr id="231" name="Google Shape;231;p3"/>
              <p:cNvSpPr/>
              <p:nvPr/>
            </p:nvSpPr>
            <p:spPr>
              <a:xfrm>
                <a:off x="6221496" y="-2236123"/>
                <a:ext cx="124512" cy="96113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8" extrusionOk="0">
                    <a:moveTo>
                      <a:pt x="1288" y="1"/>
                    </a:moveTo>
                    <a:cubicBezTo>
                      <a:pt x="636" y="1"/>
                      <a:pt x="99" y="393"/>
                      <a:pt x="52" y="930"/>
                    </a:cubicBezTo>
                    <a:cubicBezTo>
                      <a:pt x="0" y="1494"/>
                      <a:pt x="539" y="2006"/>
                      <a:pt x="1256" y="2071"/>
                    </a:cubicBezTo>
                    <a:cubicBezTo>
                      <a:pt x="1306" y="2075"/>
                      <a:pt x="1355" y="2077"/>
                      <a:pt x="1404" y="2077"/>
                    </a:cubicBezTo>
                    <a:cubicBezTo>
                      <a:pt x="2058" y="2077"/>
                      <a:pt x="2604" y="1685"/>
                      <a:pt x="2640" y="1148"/>
                    </a:cubicBezTo>
                    <a:cubicBezTo>
                      <a:pt x="2691" y="584"/>
                      <a:pt x="2153" y="71"/>
                      <a:pt x="1436" y="7"/>
                    </a:cubicBezTo>
                    <a:cubicBezTo>
                      <a:pt x="1386" y="3"/>
                      <a:pt x="1337" y="1"/>
                      <a:pt x="1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6221496" y="-2238759"/>
                <a:ext cx="124512" cy="10138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92" fill="none" extrusionOk="0">
                    <a:moveTo>
                      <a:pt x="2640" y="1205"/>
                    </a:moveTo>
                    <a:cubicBezTo>
                      <a:pt x="2602" y="1782"/>
                      <a:pt x="1974" y="2192"/>
                      <a:pt x="1256" y="2128"/>
                    </a:cubicBezTo>
                    <a:cubicBezTo>
                      <a:pt x="539" y="2063"/>
                      <a:pt x="0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3" y="128"/>
                      <a:pt x="2691" y="641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6424174" y="-2022760"/>
                <a:ext cx="124512" cy="9551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65" extrusionOk="0">
                    <a:moveTo>
                      <a:pt x="1289" y="1"/>
                    </a:moveTo>
                    <a:cubicBezTo>
                      <a:pt x="634" y="1"/>
                      <a:pt x="87" y="393"/>
                      <a:pt x="39" y="917"/>
                    </a:cubicBezTo>
                    <a:cubicBezTo>
                      <a:pt x="1" y="1494"/>
                      <a:pt x="539" y="1994"/>
                      <a:pt x="1257" y="2058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3"/>
                      <a:pt x="2641" y="1148"/>
                    </a:cubicBezTo>
                    <a:cubicBezTo>
                      <a:pt x="2692" y="584"/>
                      <a:pt x="2154" y="72"/>
                      <a:pt x="1436" y="8"/>
                    </a:cubicBezTo>
                    <a:cubicBezTo>
                      <a:pt x="1387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424174" y="-2025396"/>
                <a:ext cx="124512" cy="10078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41" y="1205"/>
                    </a:moveTo>
                    <a:cubicBezTo>
                      <a:pt x="2589" y="1769"/>
                      <a:pt x="1974" y="2179"/>
                      <a:pt x="1257" y="2115"/>
                    </a:cubicBezTo>
                    <a:cubicBezTo>
                      <a:pt x="539" y="2051"/>
                      <a:pt x="1" y="1551"/>
                      <a:pt x="39" y="974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29"/>
                      <a:pt x="2692" y="641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341198" y="-2494212"/>
                <a:ext cx="321316" cy="535234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1572" fill="none" extrusionOk="0">
                    <a:moveTo>
                      <a:pt x="1" y="6971"/>
                    </a:moveTo>
                    <a:lnTo>
                      <a:pt x="2884" y="0"/>
                    </a:lnTo>
                    <a:lnTo>
                      <a:pt x="6946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6446699" y="-2427238"/>
                <a:ext cx="188525" cy="217572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704" fill="none" extrusionOk="0">
                    <a:moveTo>
                      <a:pt x="1" y="0"/>
                    </a:moveTo>
                    <a:lnTo>
                      <a:pt x="4076" y="4703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37" name="Google Shape;237;p3"/>
            <p:cNvGrpSpPr/>
            <p:nvPr/>
          </p:nvGrpSpPr>
          <p:grpSpPr>
            <a:xfrm>
              <a:off x="3047014" y="-2155181"/>
              <a:ext cx="734998" cy="838697"/>
              <a:chOff x="3047014" y="-2155181"/>
              <a:chExt cx="734998" cy="838697"/>
            </a:xfrm>
          </p:grpSpPr>
          <p:sp>
            <p:nvSpPr>
              <p:cNvPr id="238" name="Google Shape;238;p3"/>
              <p:cNvSpPr/>
              <p:nvPr/>
            </p:nvSpPr>
            <p:spPr>
              <a:xfrm>
                <a:off x="3047014" y="-1493168"/>
                <a:ext cx="212206" cy="176685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820" fill="none" extrusionOk="0">
                    <a:moveTo>
                      <a:pt x="4331" y="1282"/>
                    </a:moveTo>
                    <a:cubicBezTo>
                      <a:pt x="4588" y="2154"/>
                      <a:pt x="3896" y="3128"/>
                      <a:pt x="2768" y="3474"/>
                    </a:cubicBezTo>
                    <a:cubicBezTo>
                      <a:pt x="1653" y="3820"/>
                      <a:pt x="525" y="3397"/>
                      <a:pt x="256" y="2538"/>
                    </a:cubicBezTo>
                    <a:cubicBezTo>
                      <a:pt x="0" y="1667"/>
                      <a:pt x="692" y="693"/>
                      <a:pt x="1820" y="347"/>
                    </a:cubicBezTo>
                    <a:cubicBezTo>
                      <a:pt x="2935" y="1"/>
                      <a:pt x="4062" y="424"/>
                      <a:pt x="4331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3510508" y="-1728131"/>
                <a:ext cx="212808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359" extrusionOk="0">
                    <a:moveTo>
                      <a:pt x="2610" y="1"/>
                    </a:moveTo>
                    <a:cubicBezTo>
                      <a:pt x="2355" y="1"/>
                      <a:pt x="2087" y="40"/>
                      <a:pt x="1820" y="122"/>
                    </a:cubicBezTo>
                    <a:cubicBezTo>
                      <a:pt x="705" y="468"/>
                      <a:pt x="0" y="1442"/>
                      <a:pt x="269" y="2300"/>
                    </a:cubicBezTo>
                    <a:cubicBezTo>
                      <a:pt x="474" y="2962"/>
                      <a:pt x="1167" y="3358"/>
                      <a:pt x="1982" y="3358"/>
                    </a:cubicBezTo>
                    <a:cubicBezTo>
                      <a:pt x="2240" y="3358"/>
                      <a:pt x="2510" y="3319"/>
                      <a:pt x="2781" y="3236"/>
                    </a:cubicBezTo>
                    <a:cubicBezTo>
                      <a:pt x="3908" y="2902"/>
                      <a:pt x="4600" y="1916"/>
                      <a:pt x="4331" y="1057"/>
                    </a:cubicBezTo>
                    <a:cubicBezTo>
                      <a:pt x="4136" y="402"/>
                      <a:pt x="3433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3510508" y="-1738538"/>
                <a:ext cx="212808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807" fill="none" extrusionOk="0">
                    <a:moveTo>
                      <a:pt x="4331" y="1282"/>
                    </a:moveTo>
                    <a:cubicBezTo>
                      <a:pt x="4600" y="2141"/>
                      <a:pt x="3908" y="3127"/>
                      <a:pt x="2781" y="3461"/>
                    </a:cubicBezTo>
                    <a:cubicBezTo>
                      <a:pt x="1653" y="3807"/>
                      <a:pt x="538" y="3396"/>
                      <a:pt x="269" y="2525"/>
                    </a:cubicBezTo>
                    <a:cubicBezTo>
                      <a:pt x="0" y="1667"/>
                      <a:pt x="705" y="693"/>
                      <a:pt x="1820" y="347"/>
                    </a:cubicBezTo>
                    <a:cubicBezTo>
                      <a:pt x="2947" y="1"/>
                      <a:pt x="4075" y="424"/>
                      <a:pt x="4331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3248535" y="-2155181"/>
                <a:ext cx="533476" cy="749799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16211" fill="none" extrusionOk="0">
                    <a:moveTo>
                      <a:pt x="0" y="16210"/>
                    </a:moveTo>
                    <a:lnTo>
                      <a:pt x="1640" y="4857"/>
                    </a:lnTo>
                    <a:lnTo>
                      <a:pt x="11533" y="0"/>
                    </a:lnTo>
                    <a:lnTo>
                      <a:pt x="10047" y="10675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3302465" y="-2007635"/>
                <a:ext cx="458779" cy="22649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4897" fill="none" extrusionOk="0">
                    <a:moveTo>
                      <a:pt x="0" y="4896"/>
                    </a:moveTo>
                    <a:lnTo>
                      <a:pt x="9919" y="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3047014" y="-1482761"/>
                <a:ext cx="212206" cy="155871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370" extrusionOk="0">
                    <a:moveTo>
                      <a:pt x="2604" y="1"/>
                    </a:moveTo>
                    <a:cubicBezTo>
                      <a:pt x="2349" y="1"/>
                      <a:pt x="2084" y="40"/>
                      <a:pt x="1820" y="122"/>
                    </a:cubicBezTo>
                    <a:cubicBezTo>
                      <a:pt x="692" y="468"/>
                      <a:pt x="0" y="1442"/>
                      <a:pt x="256" y="2313"/>
                    </a:cubicBezTo>
                    <a:cubicBezTo>
                      <a:pt x="462" y="2968"/>
                      <a:pt x="1167" y="3369"/>
                      <a:pt x="1984" y="3369"/>
                    </a:cubicBezTo>
                    <a:cubicBezTo>
                      <a:pt x="2238" y="3369"/>
                      <a:pt x="2504" y="3331"/>
                      <a:pt x="2768" y="3249"/>
                    </a:cubicBezTo>
                    <a:cubicBezTo>
                      <a:pt x="3896" y="2903"/>
                      <a:pt x="4588" y="1929"/>
                      <a:pt x="4331" y="1057"/>
                    </a:cubicBezTo>
                    <a:cubicBezTo>
                      <a:pt x="4126" y="402"/>
                      <a:pt x="3421" y="1"/>
                      <a:pt x="2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720000" y="2671720"/>
            <a:ext cx="434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title" idx="2" hasCustomPrompt="1"/>
          </p:nvPr>
        </p:nvSpPr>
        <p:spPr>
          <a:xfrm>
            <a:off x="782801" y="1836213"/>
            <a:ext cx="11091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720000" y="3406420"/>
            <a:ext cx="4348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7"/>
          <p:cNvSpPr/>
          <p:nvPr/>
        </p:nvSpPr>
        <p:spPr>
          <a:xfrm rot="10127380" flipH="1">
            <a:off x="328558" y="-627446"/>
            <a:ext cx="8947639" cy="6231411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46" name="Google Shape;114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7" name="Google Shape;1147;p17"/>
          <p:cNvGrpSpPr/>
          <p:nvPr/>
        </p:nvGrpSpPr>
        <p:grpSpPr>
          <a:xfrm rot="-2853807">
            <a:off x="6886805" y="3870881"/>
            <a:ext cx="3293230" cy="1714992"/>
            <a:chOff x="-2001175" y="4949325"/>
            <a:chExt cx="4294904" cy="2236627"/>
          </a:xfrm>
        </p:grpSpPr>
        <p:sp>
          <p:nvSpPr>
            <p:cNvPr id="1148" name="Google Shape;1148;p17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53" name="Google Shape;1153;p17"/>
          <p:cNvGrpSpPr/>
          <p:nvPr/>
        </p:nvGrpSpPr>
        <p:grpSpPr>
          <a:xfrm rot="-4145951">
            <a:off x="7299671" y="4725204"/>
            <a:ext cx="1011437" cy="650659"/>
            <a:chOff x="-30260" y="4314762"/>
            <a:chExt cx="1135405" cy="730436"/>
          </a:xfrm>
        </p:grpSpPr>
        <p:sp>
          <p:nvSpPr>
            <p:cNvPr id="1154" name="Google Shape;1154;p17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5" name="Google Shape;1155;p17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6" name="Google Shape;1156;p17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7" name="Google Shape;1157;p17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8" name="Google Shape;1158;p17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9" name="Google Shape;1159;p17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60" name="Google Shape;1160;p17"/>
          <p:cNvGrpSpPr/>
          <p:nvPr/>
        </p:nvGrpSpPr>
        <p:grpSpPr>
          <a:xfrm rot="-4279482">
            <a:off x="8115293" y="4279435"/>
            <a:ext cx="1043511" cy="442939"/>
            <a:chOff x="255847" y="3748111"/>
            <a:chExt cx="1370537" cy="581751"/>
          </a:xfrm>
        </p:grpSpPr>
        <p:sp>
          <p:nvSpPr>
            <p:cNvPr id="1161" name="Google Shape;1161;p17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67" name="Google Shape;1167;p17"/>
          <p:cNvGrpSpPr/>
          <p:nvPr/>
        </p:nvGrpSpPr>
        <p:grpSpPr>
          <a:xfrm rot="-6092271">
            <a:off x="8523082" y="3515919"/>
            <a:ext cx="911007" cy="614723"/>
            <a:chOff x="192771" y="3915943"/>
            <a:chExt cx="674372" cy="454968"/>
          </a:xfrm>
        </p:grpSpPr>
        <p:sp>
          <p:nvSpPr>
            <p:cNvPr id="1168" name="Google Shape;1168;p17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9" name="Google Shape;1169;p17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0" name="Google Shape;1170;p17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71" name="Google Shape;1171;p17"/>
          <p:cNvGrpSpPr/>
          <p:nvPr/>
        </p:nvGrpSpPr>
        <p:grpSpPr>
          <a:xfrm rot="10604155" flipH="1">
            <a:off x="-728708" y="-643172"/>
            <a:ext cx="3692637" cy="2366339"/>
            <a:chOff x="5734826" y="-804276"/>
            <a:chExt cx="4389388" cy="2812835"/>
          </a:xfrm>
        </p:grpSpPr>
        <p:sp>
          <p:nvSpPr>
            <p:cNvPr id="1172" name="Google Shape;1172;p17"/>
            <p:cNvSpPr/>
            <p:nvPr/>
          </p:nvSpPr>
          <p:spPr>
            <a:xfrm rot="-4358582" flipH="1">
              <a:off x="7248663" y="-1224309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73" name="Google Shape;1173;p17"/>
            <p:cNvSpPr/>
            <p:nvPr/>
          </p:nvSpPr>
          <p:spPr>
            <a:xfrm rot="-4358582" flipH="1">
              <a:off x="7326254" y="-1336692"/>
              <a:ext cx="1241840" cy="3851418"/>
            </a:xfrm>
            <a:custGeom>
              <a:avLst/>
              <a:gdLst/>
              <a:ahLst/>
              <a:cxnLst/>
              <a:rect l="l" t="t" r="r" b="b"/>
              <a:pathLst>
                <a:path w="42829" h="132829" fill="none" extrusionOk="0">
                  <a:moveTo>
                    <a:pt x="1916" y="0"/>
                  </a:moveTo>
                  <a:cubicBezTo>
                    <a:pt x="1" y="6626"/>
                    <a:pt x="3405" y="13800"/>
                    <a:pt x="8329" y="18663"/>
                  </a:cubicBezTo>
                  <a:cubicBezTo>
                    <a:pt x="13253" y="23496"/>
                    <a:pt x="19545" y="26657"/>
                    <a:pt x="25351" y="30426"/>
                  </a:cubicBezTo>
                  <a:cubicBezTo>
                    <a:pt x="31126" y="34195"/>
                    <a:pt x="36749" y="38998"/>
                    <a:pt x="38938" y="45533"/>
                  </a:cubicBezTo>
                  <a:cubicBezTo>
                    <a:pt x="42828" y="57205"/>
                    <a:pt x="34865" y="69059"/>
                    <a:pt x="31065" y="80761"/>
                  </a:cubicBezTo>
                  <a:cubicBezTo>
                    <a:pt x="25320" y="98451"/>
                    <a:pt x="29819" y="119090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17"/>
            <p:cNvSpPr/>
            <p:nvPr/>
          </p:nvSpPr>
          <p:spPr>
            <a:xfrm rot="-4358582" flipH="1">
              <a:off x="7403016" y="-1449372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27"/>
                    <a:pt x="3404" y="13801"/>
                    <a:pt x="8329" y="18664"/>
                  </a:cubicBezTo>
                  <a:cubicBezTo>
                    <a:pt x="13253" y="23497"/>
                    <a:pt x="19545" y="26658"/>
                    <a:pt x="25350" y="30427"/>
                  </a:cubicBezTo>
                  <a:cubicBezTo>
                    <a:pt x="31125" y="34196"/>
                    <a:pt x="36718" y="38998"/>
                    <a:pt x="38937" y="45534"/>
                  </a:cubicBezTo>
                  <a:cubicBezTo>
                    <a:pt x="42828" y="57205"/>
                    <a:pt x="34864" y="69090"/>
                    <a:pt x="31065" y="80762"/>
                  </a:cubicBezTo>
                  <a:cubicBezTo>
                    <a:pt x="25320" y="98483"/>
                    <a:pt x="29788" y="11909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17"/>
            <p:cNvSpPr/>
            <p:nvPr/>
          </p:nvSpPr>
          <p:spPr>
            <a:xfrm rot="-4358582" flipH="1">
              <a:off x="7479458" y="-1562448"/>
              <a:ext cx="1242710" cy="3851447"/>
            </a:xfrm>
            <a:custGeom>
              <a:avLst/>
              <a:gdLst/>
              <a:ahLst/>
              <a:cxnLst/>
              <a:rect l="l" t="t" r="r" b="b"/>
              <a:pathLst>
                <a:path w="42859" h="132830" fill="none" extrusionOk="0">
                  <a:moveTo>
                    <a:pt x="1915" y="1"/>
                  </a:moveTo>
                  <a:cubicBezTo>
                    <a:pt x="0" y="6627"/>
                    <a:pt x="3405" y="13831"/>
                    <a:pt x="8329" y="1866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8998"/>
                    <a:pt x="38937" y="45564"/>
                  </a:cubicBezTo>
                  <a:cubicBezTo>
                    <a:pt x="42858" y="57205"/>
                    <a:pt x="34894" y="69090"/>
                    <a:pt x="31095" y="80762"/>
                  </a:cubicBezTo>
                  <a:cubicBezTo>
                    <a:pt x="25350" y="98482"/>
                    <a:pt x="29818" y="119091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76" name="Google Shape;1176;p17"/>
            <p:cNvSpPr/>
            <p:nvPr/>
          </p:nvSpPr>
          <p:spPr>
            <a:xfrm rot="-4358582" flipH="1">
              <a:off x="7137186" y="-1084286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</p:grpSp>
      <p:grpSp>
        <p:nvGrpSpPr>
          <p:cNvPr id="1177" name="Google Shape;1177;p17"/>
          <p:cNvGrpSpPr/>
          <p:nvPr/>
        </p:nvGrpSpPr>
        <p:grpSpPr>
          <a:xfrm rot="-3964310">
            <a:off x="464141" y="-61578"/>
            <a:ext cx="1097078" cy="705683"/>
            <a:chOff x="-30260" y="4314762"/>
            <a:chExt cx="1135405" cy="730436"/>
          </a:xfrm>
        </p:grpSpPr>
        <p:sp>
          <p:nvSpPr>
            <p:cNvPr id="1178" name="Google Shape;1178;p17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9" name="Google Shape;1179;p17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0" name="Google Shape;1180;p17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1" name="Google Shape;1181;p17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2" name="Google Shape;1182;p17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3" name="Google Shape;1183;p17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84" name="Google Shape;1184;p17"/>
          <p:cNvGrpSpPr/>
          <p:nvPr/>
        </p:nvGrpSpPr>
        <p:grpSpPr>
          <a:xfrm rot="-5000475">
            <a:off x="-34095" y="366178"/>
            <a:ext cx="768845" cy="518744"/>
            <a:chOff x="192771" y="3915943"/>
            <a:chExt cx="674372" cy="454968"/>
          </a:xfrm>
        </p:grpSpPr>
        <p:sp>
          <p:nvSpPr>
            <p:cNvPr id="1185" name="Google Shape;1185;p17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6" name="Google Shape;1186;p17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7" name="Google Shape;1187;p17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88" name="Google Shape;1188;p17"/>
          <p:cNvGrpSpPr/>
          <p:nvPr/>
        </p:nvGrpSpPr>
        <p:grpSpPr>
          <a:xfrm rot="2306266" flipH="1">
            <a:off x="1412971" y="-132931"/>
            <a:ext cx="585101" cy="394238"/>
            <a:chOff x="897994" y="4240309"/>
            <a:chExt cx="967900" cy="652165"/>
          </a:xfrm>
        </p:grpSpPr>
        <p:sp>
          <p:nvSpPr>
            <p:cNvPr id="1189" name="Google Shape;1189;p17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94" name="Google Shape;1194;p17"/>
          <p:cNvGrpSpPr/>
          <p:nvPr/>
        </p:nvGrpSpPr>
        <p:grpSpPr>
          <a:xfrm rot="-1036137">
            <a:off x="152287" y="1174623"/>
            <a:ext cx="309652" cy="580173"/>
            <a:chOff x="5906877" y="4080403"/>
            <a:chExt cx="570948" cy="1069743"/>
          </a:xfrm>
        </p:grpSpPr>
        <p:sp>
          <p:nvSpPr>
            <p:cNvPr id="1195" name="Google Shape;1195;p17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8"/>
          <p:cNvSpPr/>
          <p:nvPr/>
        </p:nvSpPr>
        <p:spPr>
          <a:xfrm rot="-948378" flipH="1">
            <a:off x="24041" y="-322840"/>
            <a:ext cx="8947240" cy="6231620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00" name="Google Shape;120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01" name="Google Shape;1201;p18"/>
          <p:cNvGrpSpPr/>
          <p:nvPr/>
        </p:nvGrpSpPr>
        <p:grpSpPr>
          <a:xfrm rot="-9447556" flipH="1">
            <a:off x="-1172105" y="3494103"/>
            <a:ext cx="4617127" cy="2404428"/>
            <a:chOff x="-2001175" y="4949325"/>
            <a:chExt cx="4294904" cy="2236627"/>
          </a:xfrm>
        </p:grpSpPr>
        <p:sp>
          <p:nvSpPr>
            <p:cNvPr id="1202" name="Google Shape;1202;p18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07" name="Google Shape;1207;p18"/>
          <p:cNvGrpSpPr/>
          <p:nvPr/>
        </p:nvGrpSpPr>
        <p:grpSpPr>
          <a:xfrm>
            <a:off x="2543216" y="4507039"/>
            <a:ext cx="284173" cy="413603"/>
            <a:chOff x="-726285" y="4045012"/>
            <a:chExt cx="284173" cy="413603"/>
          </a:xfrm>
        </p:grpSpPr>
        <p:sp>
          <p:nvSpPr>
            <p:cNvPr id="1208" name="Google Shape;1208;p18"/>
            <p:cNvSpPr/>
            <p:nvPr/>
          </p:nvSpPr>
          <p:spPr>
            <a:xfrm rot="1144478">
              <a:off x="-640402" y="4316990"/>
              <a:ext cx="124920" cy="116143"/>
            </a:xfrm>
            <a:custGeom>
              <a:avLst/>
              <a:gdLst/>
              <a:ahLst/>
              <a:cxnLst/>
              <a:rect l="l" t="t" r="r" b="b"/>
              <a:pathLst>
                <a:path w="3231" h="3004" extrusionOk="0">
                  <a:moveTo>
                    <a:pt x="1950" y="0"/>
                  </a:moveTo>
                  <a:cubicBezTo>
                    <a:pt x="1452" y="0"/>
                    <a:pt x="905" y="284"/>
                    <a:pt x="539" y="795"/>
                  </a:cubicBezTo>
                  <a:cubicBezTo>
                    <a:pt x="1" y="1551"/>
                    <a:pt x="65" y="2487"/>
                    <a:pt x="706" y="2858"/>
                  </a:cubicBezTo>
                  <a:cubicBezTo>
                    <a:pt x="879" y="2957"/>
                    <a:pt x="1072" y="3003"/>
                    <a:pt x="1272" y="3003"/>
                  </a:cubicBezTo>
                  <a:cubicBezTo>
                    <a:pt x="1824" y="3003"/>
                    <a:pt x="2424" y="2648"/>
                    <a:pt x="2782" y="2064"/>
                  </a:cubicBezTo>
                  <a:cubicBezTo>
                    <a:pt x="3230" y="1321"/>
                    <a:pt x="3102" y="475"/>
                    <a:pt x="2513" y="142"/>
                  </a:cubicBezTo>
                  <a:cubicBezTo>
                    <a:pt x="2343" y="46"/>
                    <a:pt x="2151" y="0"/>
                    <a:pt x="1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09" name="Google Shape;1209;p18"/>
            <p:cNvSpPr/>
            <p:nvPr/>
          </p:nvSpPr>
          <p:spPr>
            <a:xfrm rot="1144478">
              <a:off x="-640616" y="4309531"/>
              <a:ext cx="124920" cy="132304"/>
            </a:xfrm>
            <a:custGeom>
              <a:avLst/>
              <a:gdLst/>
              <a:ahLst/>
              <a:cxnLst/>
              <a:rect l="l" t="t" r="r" b="b"/>
              <a:pathLst>
                <a:path w="3231" h="3422" fill="none" extrusionOk="0">
                  <a:moveTo>
                    <a:pt x="706" y="3050"/>
                  </a:moveTo>
                  <a:cubicBezTo>
                    <a:pt x="65" y="2679"/>
                    <a:pt x="1" y="1743"/>
                    <a:pt x="539" y="987"/>
                  </a:cubicBezTo>
                  <a:cubicBezTo>
                    <a:pt x="1052" y="270"/>
                    <a:pt x="1923" y="1"/>
                    <a:pt x="2513" y="334"/>
                  </a:cubicBezTo>
                  <a:cubicBezTo>
                    <a:pt x="3102" y="667"/>
                    <a:pt x="3230" y="1513"/>
                    <a:pt x="2782" y="2256"/>
                  </a:cubicBezTo>
                  <a:cubicBezTo>
                    <a:pt x="2295" y="3050"/>
                    <a:pt x="1359" y="3422"/>
                    <a:pt x="706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10" name="Google Shape;1210;p18"/>
            <p:cNvSpPr/>
            <p:nvPr/>
          </p:nvSpPr>
          <p:spPr>
            <a:xfrm rot="1144478">
              <a:off x="-692474" y="4073717"/>
              <a:ext cx="216551" cy="243305"/>
            </a:xfrm>
            <a:custGeom>
              <a:avLst/>
              <a:gdLst/>
              <a:ahLst/>
              <a:cxnLst/>
              <a:rect l="l" t="t" r="r" b="b"/>
              <a:pathLst>
                <a:path w="5601" h="6293" extrusionOk="0">
                  <a:moveTo>
                    <a:pt x="5600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11" name="Google Shape;1211;p18"/>
            <p:cNvSpPr/>
            <p:nvPr/>
          </p:nvSpPr>
          <p:spPr>
            <a:xfrm rot="1144478">
              <a:off x="-692474" y="4073717"/>
              <a:ext cx="216551" cy="243305"/>
            </a:xfrm>
            <a:custGeom>
              <a:avLst/>
              <a:gdLst/>
              <a:ahLst/>
              <a:cxnLst/>
              <a:rect l="l" t="t" r="r" b="b"/>
              <a:pathLst>
                <a:path w="5601" h="6293" fill="none" extrusionOk="0">
                  <a:moveTo>
                    <a:pt x="5600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12" name="Google Shape;1212;p18"/>
          <p:cNvSpPr/>
          <p:nvPr/>
        </p:nvSpPr>
        <p:spPr>
          <a:xfrm rot="3547459">
            <a:off x="1630496" y="4321296"/>
            <a:ext cx="547470" cy="603131"/>
          </a:xfrm>
          <a:custGeom>
            <a:avLst/>
            <a:gdLst/>
            <a:ahLst/>
            <a:cxnLst/>
            <a:rect l="l" t="t" r="r" b="b"/>
            <a:pathLst>
              <a:path w="7190" h="7921" fill="none" extrusionOk="0">
                <a:moveTo>
                  <a:pt x="2012" y="4294"/>
                </a:moveTo>
                <a:cubicBezTo>
                  <a:pt x="3255" y="3986"/>
                  <a:pt x="2050" y="1039"/>
                  <a:pt x="948" y="2102"/>
                </a:cubicBezTo>
                <a:cubicBezTo>
                  <a:pt x="0" y="3012"/>
                  <a:pt x="820" y="6152"/>
                  <a:pt x="2473" y="5229"/>
                </a:cubicBezTo>
                <a:cubicBezTo>
                  <a:pt x="3870" y="4447"/>
                  <a:pt x="4049" y="1923"/>
                  <a:pt x="4062" y="1"/>
                </a:cubicBezTo>
                <a:cubicBezTo>
                  <a:pt x="5331" y="4486"/>
                  <a:pt x="7189" y="7920"/>
                  <a:pt x="7189" y="7920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213" name="Google Shape;1213;p18"/>
          <p:cNvGrpSpPr/>
          <p:nvPr/>
        </p:nvGrpSpPr>
        <p:grpSpPr>
          <a:xfrm rot="-4488281">
            <a:off x="40239" y="4373004"/>
            <a:ext cx="674345" cy="454951"/>
            <a:chOff x="192771" y="3915943"/>
            <a:chExt cx="674372" cy="454968"/>
          </a:xfrm>
        </p:grpSpPr>
        <p:sp>
          <p:nvSpPr>
            <p:cNvPr id="1214" name="Google Shape;1214;p18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15" name="Google Shape;1215;p18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16" name="Google Shape;1216;p18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17" name="Google Shape;1217;p18"/>
          <p:cNvGrpSpPr/>
          <p:nvPr/>
        </p:nvGrpSpPr>
        <p:grpSpPr>
          <a:xfrm rot="-3395269">
            <a:off x="-426462" y="4352432"/>
            <a:ext cx="819545" cy="347871"/>
            <a:chOff x="-1548595" y="5064988"/>
            <a:chExt cx="762313" cy="323577"/>
          </a:xfrm>
        </p:grpSpPr>
        <p:sp>
          <p:nvSpPr>
            <p:cNvPr id="1218" name="Google Shape;1218;p18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24" name="Google Shape;1224;p18"/>
          <p:cNvGrpSpPr/>
          <p:nvPr/>
        </p:nvGrpSpPr>
        <p:grpSpPr>
          <a:xfrm rot="-2549233">
            <a:off x="579285" y="4162190"/>
            <a:ext cx="1135363" cy="730408"/>
            <a:chOff x="-30260" y="4314762"/>
            <a:chExt cx="1135405" cy="730436"/>
          </a:xfrm>
        </p:grpSpPr>
        <p:sp>
          <p:nvSpPr>
            <p:cNvPr id="1225" name="Google Shape;1225;p18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6" name="Google Shape;1226;p18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7" name="Google Shape;1227;p18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8" name="Google Shape;1228;p18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9" name="Google Shape;1229;p18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30" name="Google Shape;1230;p18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31" name="Google Shape;1231;p18"/>
          <p:cNvGrpSpPr/>
          <p:nvPr/>
        </p:nvGrpSpPr>
        <p:grpSpPr>
          <a:xfrm rot="35931">
            <a:off x="6736188" y="-659431"/>
            <a:ext cx="3780581" cy="1968787"/>
            <a:chOff x="-2001175" y="4949325"/>
            <a:chExt cx="4294904" cy="2236627"/>
          </a:xfrm>
        </p:grpSpPr>
        <p:sp>
          <p:nvSpPr>
            <p:cNvPr id="1232" name="Google Shape;1232;p18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37" name="Google Shape;1237;p18"/>
          <p:cNvGrpSpPr/>
          <p:nvPr/>
        </p:nvGrpSpPr>
        <p:grpSpPr>
          <a:xfrm rot="-181404">
            <a:off x="7470623" y="-190479"/>
            <a:ext cx="1126939" cy="548823"/>
            <a:chOff x="1698430" y="4498823"/>
            <a:chExt cx="1589281" cy="773986"/>
          </a:xfrm>
        </p:grpSpPr>
        <p:sp>
          <p:nvSpPr>
            <p:cNvPr id="1238" name="Google Shape;1238;p18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48" name="Google Shape;1248;p18"/>
          <p:cNvGrpSpPr/>
          <p:nvPr/>
        </p:nvGrpSpPr>
        <p:grpSpPr>
          <a:xfrm rot="-2243800">
            <a:off x="8571224" y="381136"/>
            <a:ext cx="686405" cy="462496"/>
            <a:chOff x="897994" y="4240309"/>
            <a:chExt cx="967900" cy="652165"/>
          </a:xfrm>
        </p:grpSpPr>
        <p:sp>
          <p:nvSpPr>
            <p:cNvPr id="1249" name="Google Shape;1249;p18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0"/>
          <p:cNvSpPr/>
          <p:nvPr/>
        </p:nvSpPr>
        <p:spPr>
          <a:xfrm rot="10434358" flipH="1">
            <a:off x="2217349" y="-1157765"/>
            <a:ext cx="10130307" cy="7054961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346" name="Google Shape;1346;p20"/>
          <p:cNvGrpSpPr/>
          <p:nvPr/>
        </p:nvGrpSpPr>
        <p:grpSpPr>
          <a:xfrm>
            <a:off x="-568320" y="-674564"/>
            <a:ext cx="3344599" cy="2753152"/>
            <a:chOff x="-568320" y="-674564"/>
            <a:chExt cx="3344598" cy="2753152"/>
          </a:xfrm>
        </p:grpSpPr>
        <p:grpSp>
          <p:nvGrpSpPr>
            <p:cNvPr id="1347" name="Google Shape;1347;p20"/>
            <p:cNvGrpSpPr/>
            <p:nvPr/>
          </p:nvGrpSpPr>
          <p:grpSpPr>
            <a:xfrm rot="-1799872" flipH="1">
              <a:off x="-415907" y="-10056"/>
              <a:ext cx="3039771" cy="1424136"/>
              <a:chOff x="5250782" y="5679875"/>
              <a:chExt cx="3039575" cy="1424044"/>
            </a:xfrm>
          </p:grpSpPr>
          <p:sp>
            <p:nvSpPr>
              <p:cNvPr id="1348" name="Google Shape;1348;p20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9" name="Google Shape;1349;p20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0" name="Google Shape;1350;p20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1" name="Google Shape;1351;p20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2" name="Google Shape;1352;p20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53" name="Google Shape;1353;p20"/>
            <p:cNvGrpSpPr/>
            <p:nvPr/>
          </p:nvGrpSpPr>
          <p:grpSpPr>
            <a:xfrm rot="-1799872" flipH="1">
              <a:off x="298834" y="614421"/>
              <a:ext cx="178092" cy="499271"/>
              <a:chOff x="7430972" y="6160663"/>
              <a:chExt cx="178080" cy="499239"/>
            </a:xfrm>
          </p:grpSpPr>
          <p:sp>
            <p:nvSpPr>
              <p:cNvPr id="1354" name="Google Shape;1354;p20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5" name="Google Shape;1355;p20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6" name="Google Shape;1356;p20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57" name="Google Shape;1357;p20"/>
            <p:cNvGrpSpPr/>
            <p:nvPr/>
          </p:nvGrpSpPr>
          <p:grpSpPr>
            <a:xfrm rot="-1799872" flipH="1">
              <a:off x="896413" y="890013"/>
              <a:ext cx="414949" cy="480402"/>
              <a:chOff x="6614678" y="6088459"/>
              <a:chExt cx="414922" cy="480370"/>
            </a:xfrm>
          </p:grpSpPr>
          <p:sp>
            <p:nvSpPr>
              <p:cNvPr id="1358" name="Google Shape;1358;p20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9" name="Google Shape;1359;p20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60" name="Google Shape;1360;p20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61" name="Google Shape;1361;p20"/>
            <p:cNvGrpSpPr/>
            <p:nvPr/>
          </p:nvGrpSpPr>
          <p:grpSpPr>
            <a:xfrm rot="-1799872" flipH="1">
              <a:off x="760922" y="58517"/>
              <a:ext cx="705573" cy="512253"/>
              <a:chOff x="5913673" y="5891587"/>
              <a:chExt cx="705527" cy="512220"/>
            </a:xfrm>
          </p:grpSpPr>
          <p:sp>
            <p:nvSpPr>
              <p:cNvPr id="1362" name="Google Shape;1362;p20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63" name="Google Shape;1363;p20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64" name="Google Shape;1364;p20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65" name="Google Shape;1365;p20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66" name="Google Shape;1366;p20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67" name="Google Shape;1367;p20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68" name="Google Shape;1368;p20"/>
            <p:cNvGrpSpPr/>
            <p:nvPr/>
          </p:nvGrpSpPr>
          <p:grpSpPr>
            <a:xfrm rot="3730530">
              <a:off x="2034813" y="-3228"/>
              <a:ext cx="538917" cy="592507"/>
              <a:chOff x="5118856" y="3486300"/>
              <a:chExt cx="516312" cy="567655"/>
            </a:xfrm>
          </p:grpSpPr>
          <p:sp>
            <p:nvSpPr>
              <p:cNvPr id="1369" name="Google Shape;1369;p20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70" name="Google Shape;1370;p20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71" name="Google Shape;1371;p20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solidFill>
                <a:schemeClr val="lt2"/>
              </a:solidFill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72" name="Google Shape;1372;p20"/>
          <p:cNvGrpSpPr/>
          <p:nvPr/>
        </p:nvGrpSpPr>
        <p:grpSpPr>
          <a:xfrm>
            <a:off x="5504586" y="2573846"/>
            <a:ext cx="4978503" cy="5350963"/>
            <a:chOff x="4665210" y="1821416"/>
            <a:chExt cx="5750841" cy="6181082"/>
          </a:xfrm>
        </p:grpSpPr>
        <p:grpSp>
          <p:nvGrpSpPr>
            <p:cNvPr id="1373" name="Google Shape;1373;p20"/>
            <p:cNvGrpSpPr/>
            <p:nvPr/>
          </p:nvGrpSpPr>
          <p:grpSpPr>
            <a:xfrm rot="7538757">
              <a:off x="4934979" y="3242186"/>
              <a:ext cx="5211304" cy="3339541"/>
              <a:chOff x="5734826" y="-804276"/>
              <a:chExt cx="4389388" cy="2812835"/>
            </a:xfrm>
          </p:grpSpPr>
          <p:sp>
            <p:nvSpPr>
              <p:cNvPr id="1374" name="Google Shape;1374;p20"/>
              <p:cNvSpPr/>
              <p:nvPr/>
            </p:nvSpPr>
            <p:spPr>
              <a:xfrm rot="-4358582" flipH="1">
                <a:off x="7248663" y="-1224309"/>
                <a:ext cx="1241811" cy="3851447"/>
              </a:xfrm>
              <a:custGeom>
                <a:avLst/>
                <a:gdLst/>
                <a:ahLst/>
                <a:cxnLst/>
                <a:rect l="l" t="t" r="r" b="b"/>
                <a:pathLst>
                  <a:path w="42828" h="132830" fill="none" extrusionOk="0">
                    <a:moveTo>
                      <a:pt x="1915" y="1"/>
                    </a:moveTo>
                    <a:cubicBezTo>
                      <a:pt x="0" y="6658"/>
                      <a:pt x="3405" y="13831"/>
                      <a:pt x="8329" y="18694"/>
                    </a:cubicBezTo>
                    <a:cubicBezTo>
                      <a:pt x="13253" y="23527"/>
                      <a:pt x="19575" y="26658"/>
                      <a:pt x="25350" y="30427"/>
                    </a:cubicBezTo>
                    <a:cubicBezTo>
                      <a:pt x="31156" y="34196"/>
                      <a:pt x="36749" y="39029"/>
                      <a:pt x="38937" y="45564"/>
                    </a:cubicBezTo>
                    <a:cubicBezTo>
                      <a:pt x="42828" y="57236"/>
                      <a:pt x="34864" y="69090"/>
                      <a:pt x="31095" y="80792"/>
                    </a:cubicBezTo>
                    <a:cubicBezTo>
                      <a:pt x="25350" y="98483"/>
                      <a:pt x="29818" y="119121"/>
                      <a:pt x="42372" y="13283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5" name="Google Shape;1375;p20"/>
              <p:cNvSpPr/>
              <p:nvPr/>
            </p:nvSpPr>
            <p:spPr>
              <a:xfrm rot="-4358582" flipH="1">
                <a:off x="7326254" y="-1336692"/>
                <a:ext cx="1241840" cy="3851418"/>
              </a:xfrm>
              <a:custGeom>
                <a:avLst/>
                <a:gdLst/>
                <a:ahLst/>
                <a:cxnLst/>
                <a:rect l="l" t="t" r="r" b="b"/>
                <a:pathLst>
                  <a:path w="42829" h="132829" fill="none" extrusionOk="0">
                    <a:moveTo>
                      <a:pt x="1916" y="0"/>
                    </a:moveTo>
                    <a:cubicBezTo>
                      <a:pt x="1" y="6626"/>
                      <a:pt x="3405" y="13800"/>
                      <a:pt x="8329" y="18663"/>
                    </a:cubicBezTo>
                    <a:cubicBezTo>
                      <a:pt x="13253" y="23496"/>
                      <a:pt x="19545" y="26657"/>
                      <a:pt x="25351" y="30426"/>
                    </a:cubicBezTo>
                    <a:cubicBezTo>
                      <a:pt x="31126" y="34195"/>
                      <a:pt x="36749" y="38998"/>
                      <a:pt x="38938" y="45533"/>
                    </a:cubicBezTo>
                    <a:cubicBezTo>
                      <a:pt x="42828" y="57205"/>
                      <a:pt x="34865" y="69059"/>
                      <a:pt x="31065" y="80761"/>
                    </a:cubicBezTo>
                    <a:cubicBezTo>
                      <a:pt x="25320" y="98451"/>
                      <a:pt x="29819" y="119090"/>
                      <a:pt x="42372" y="13282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6" name="Google Shape;1376;p20"/>
              <p:cNvSpPr/>
              <p:nvPr/>
            </p:nvSpPr>
            <p:spPr>
              <a:xfrm rot="-4358582" flipH="1">
                <a:off x="7403016" y="-1449372"/>
                <a:ext cx="1241811" cy="3851447"/>
              </a:xfrm>
              <a:custGeom>
                <a:avLst/>
                <a:gdLst/>
                <a:ahLst/>
                <a:cxnLst/>
                <a:rect l="l" t="t" r="r" b="b"/>
                <a:pathLst>
                  <a:path w="42828" h="132830" fill="none" extrusionOk="0">
                    <a:moveTo>
                      <a:pt x="1915" y="1"/>
                    </a:moveTo>
                    <a:cubicBezTo>
                      <a:pt x="0" y="6627"/>
                      <a:pt x="3404" y="13801"/>
                      <a:pt x="8329" y="18664"/>
                    </a:cubicBezTo>
                    <a:cubicBezTo>
                      <a:pt x="13253" y="23497"/>
                      <a:pt x="19545" y="26658"/>
                      <a:pt x="25350" y="30427"/>
                    </a:cubicBezTo>
                    <a:cubicBezTo>
                      <a:pt x="31125" y="34196"/>
                      <a:pt x="36718" y="38998"/>
                      <a:pt x="38937" y="45534"/>
                    </a:cubicBezTo>
                    <a:cubicBezTo>
                      <a:pt x="42828" y="57205"/>
                      <a:pt x="34864" y="69090"/>
                      <a:pt x="31065" y="80762"/>
                    </a:cubicBezTo>
                    <a:cubicBezTo>
                      <a:pt x="25320" y="98483"/>
                      <a:pt x="29788" y="119091"/>
                      <a:pt x="42372" y="13283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7" name="Google Shape;1377;p20"/>
              <p:cNvSpPr/>
              <p:nvPr/>
            </p:nvSpPr>
            <p:spPr>
              <a:xfrm rot="-4358582" flipH="1">
                <a:off x="7479458" y="-1562448"/>
                <a:ext cx="1242710" cy="3851447"/>
              </a:xfrm>
              <a:custGeom>
                <a:avLst/>
                <a:gdLst/>
                <a:ahLst/>
                <a:cxnLst/>
                <a:rect l="l" t="t" r="r" b="b"/>
                <a:pathLst>
                  <a:path w="42859" h="132830" fill="none" extrusionOk="0">
                    <a:moveTo>
                      <a:pt x="1915" y="1"/>
                    </a:moveTo>
                    <a:cubicBezTo>
                      <a:pt x="0" y="6627"/>
                      <a:pt x="3405" y="13831"/>
                      <a:pt x="8329" y="18664"/>
                    </a:cubicBezTo>
                    <a:cubicBezTo>
                      <a:pt x="13253" y="23527"/>
                      <a:pt x="19575" y="26658"/>
                      <a:pt x="25350" y="30427"/>
                    </a:cubicBezTo>
                    <a:cubicBezTo>
                      <a:pt x="31156" y="34196"/>
                      <a:pt x="36749" y="38998"/>
                      <a:pt x="38937" y="45564"/>
                    </a:cubicBezTo>
                    <a:cubicBezTo>
                      <a:pt x="42858" y="57205"/>
                      <a:pt x="34894" y="69090"/>
                      <a:pt x="31095" y="80762"/>
                    </a:cubicBezTo>
                    <a:cubicBezTo>
                      <a:pt x="25350" y="98482"/>
                      <a:pt x="29818" y="119091"/>
                      <a:pt x="42372" y="13282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8" name="Google Shape;1378;p20"/>
              <p:cNvSpPr/>
              <p:nvPr/>
            </p:nvSpPr>
            <p:spPr>
              <a:xfrm rot="-4358582" flipH="1">
                <a:off x="7137186" y="-1084286"/>
                <a:ext cx="1241811" cy="3851447"/>
              </a:xfrm>
              <a:custGeom>
                <a:avLst/>
                <a:gdLst/>
                <a:ahLst/>
                <a:cxnLst/>
                <a:rect l="l" t="t" r="r" b="b"/>
                <a:pathLst>
                  <a:path w="42828" h="132830" fill="none" extrusionOk="0">
                    <a:moveTo>
                      <a:pt x="1915" y="1"/>
                    </a:moveTo>
                    <a:cubicBezTo>
                      <a:pt x="0" y="6658"/>
                      <a:pt x="3405" y="13831"/>
                      <a:pt x="8329" y="18694"/>
                    </a:cubicBezTo>
                    <a:cubicBezTo>
                      <a:pt x="13253" y="23527"/>
                      <a:pt x="19575" y="26658"/>
                      <a:pt x="25350" y="30427"/>
                    </a:cubicBezTo>
                    <a:cubicBezTo>
                      <a:pt x="31156" y="34196"/>
                      <a:pt x="36749" y="39029"/>
                      <a:pt x="38937" y="45564"/>
                    </a:cubicBezTo>
                    <a:cubicBezTo>
                      <a:pt x="42828" y="57236"/>
                      <a:pt x="34864" y="69090"/>
                      <a:pt x="31095" y="80792"/>
                    </a:cubicBezTo>
                    <a:cubicBezTo>
                      <a:pt x="25350" y="98483"/>
                      <a:pt x="29818" y="119121"/>
                      <a:pt x="42372" y="13283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79" name="Google Shape;1379;p20"/>
            <p:cNvGrpSpPr/>
            <p:nvPr/>
          </p:nvGrpSpPr>
          <p:grpSpPr>
            <a:xfrm rot="516397">
              <a:off x="8084062" y="3449189"/>
              <a:ext cx="499033" cy="935001"/>
              <a:chOff x="5906877" y="4080403"/>
              <a:chExt cx="570948" cy="1069743"/>
            </a:xfrm>
          </p:grpSpPr>
          <p:sp>
            <p:nvSpPr>
              <p:cNvPr id="1380" name="Google Shape;1380;p20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81" name="Google Shape;1381;p20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82" name="Google Shape;1382;p20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83" name="Google Shape;1383;p20"/>
            <p:cNvGrpSpPr/>
            <p:nvPr/>
          </p:nvGrpSpPr>
          <p:grpSpPr>
            <a:xfrm rot="-5390845">
              <a:off x="6515448" y="3664990"/>
              <a:ext cx="1492155" cy="959870"/>
              <a:chOff x="-30260" y="4314762"/>
              <a:chExt cx="1135405" cy="730436"/>
            </a:xfrm>
          </p:grpSpPr>
          <p:sp>
            <p:nvSpPr>
              <p:cNvPr id="1384" name="Google Shape;1384;p20"/>
              <p:cNvSpPr/>
              <p:nvPr/>
            </p:nvSpPr>
            <p:spPr>
              <a:xfrm rot="1144483">
                <a:off x="-7255" y="4548563"/>
                <a:ext cx="197034" cy="152973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3583" extrusionOk="0">
                    <a:moveTo>
                      <a:pt x="1901" y="1"/>
                    </a:moveTo>
                    <a:cubicBezTo>
                      <a:pt x="1102" y="1"/>
                      <a:pt x="435" y="408"/>
                      <a:pt x="244" y="1086"/>
                    </a:cubicBezTo>
                    <a:cubicBezTo>
                      <a:pt x="1" y="1995"/>
                      <a:pt x="706" y="3046"/>
                      <a:pt x="1846" y="3431"/>
                    </a:cubicBezTo>
                    <a:cubicBezTo>
                      <a:pt x="2138" y="3533"/>
                      <a:pt x="2430" y="3582"/>
                      <a:pt x="2707" y="3582"/>
                    </a:cubicBezTo>
                    <a:cubicBezTo>
                      <a:pt x="3499" y="3582"/>
                      <a:pt x="4168" y="3182"/>
                      <a:pt x="4358" y="2508"/>
                    </a:cubicBezTo>
                    <a:cubicBezTo>
                      <a:pt x="4614" y="1598"/>
                      <a:pt x="3896" y="535"/>
                      <a:pt x="2756" y="150"/>
                    </a:cubicBezTo>
                    <a:cubicBezTo>
                      <a:pt x="2465" y="49"/>
                      <a:pt x="2175" y="1"/>
                      <a:pt x="19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85" name="Google Shape;1385;p20"/>
              <p:cNvSpPr/>
              <p:nvPr/>
            </p:nvSpPr>
            <p:spPr>
              <a:xfrm rot="1144483">
                <a:off x="-7234" y="4537978"/>
                <a:ext cx="197034" cy="174022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4076" fill="none" extrusionOk="0">
                    <a:moveTo>
                      <a:pt x="4358" y="2756"/>
                    </a:moveTo>
                    <a:cubicBezTo>
                      <a:pt x="4101" y="3666"/>
                      <a:pt x="2974" y="4076"/>
                      <a:pt x="1846" y="3679"/>
                    </a:cubicBezTo>
                    <a:cubicBezTo>
                      <a:pt x="706" y="3294"/>
                      <a:pt x="1" y="2243"/>
                      <a:pt x="244" y="1334"/>
                    </a:cubicBezTo>
                    <a:cubicBezTo>
                      <a:pt x="501" y="424"/>
                      <a:pt x="1615" y="1"/>
                      <a:pt x="2756" y="398"/>
                    </a:cubicBezTo>
                    <a:cubicBezTo>
                      <a:pt x="3896" y="783"/>
                      <a:pt x="4614" y="1846"/>
                      <a:pt x="4358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86" name="Google Shape;1386;p20"/>
              <p:cNvSpPr/>
              <p:nvPr/>
            </p:nvSpPr>
            <p:spPr>
              <a:xfrm rot="1144483">
                <a:off x="433933" y="4773681"/>
                <a:ext cx="204121" cy="155663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81" y="0"/>
                    </a:moveTo>
                    <a:cubicBezTo>
                      <a:pt x="1156" y="0"/>
                      <a:pt x="457" y="410"/>
                      <a:pt x="257" y="1098"/>
                    </a:cubicBezTo>
                    <a:cubicBezTo>
                      <a:pt x="0" y="2020"/>
                      <a:pt x="731" y="3084"/>
                      <a:pt x="1910" y="3494"/>
                    </a:cubicBezTo>
                    <a:cubicBezTo>
                      <a:pt x="2211" y="3596"/>
                      <a:pt x="2513" y="3645"/>
                      <a:pt x="2800" y="3645"/>
                    </a:cubicBezTo>
                    <a:cubicBezTo>
                      <a:pt x="3624" y="3645"/>
                      <a:pt x="4324" y="3243"/>
                      <a:pt x="4524" y="2558"/>
                    </a:cubicBezTo>
                    <a:cubicBezTo>
                      <a:pt x="4780" y="1623"/>
                      <a:pt x="4037" y="547"/>
                      <a:pt x="2858" y="149"/>
                    </a:cubicBezTo>
                    <a:cubicBezTo>
                      <a:pt x="2561" y="48"/>
                      <a:pt x="2264" y="0"/>
                      <a:pt x="19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87" name="Google Shape;1387;p20"/>
              <p:cNvSpPr/>
              <p:nvPr/>
            </p:nvSpPr>
            <p:spPr>
              <a:xfrm rot="1144483">
                <a:off x="433947" y="4763095"/>
                <a:ext cx="204121" cy="176754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24" y="2806"/>
                    </a:moveTo>
                    <a:cubicBezTo>
                      <a:pt x="4255" y="3729"/>
                      <a:pt x="3076" y="4139"/>
                      <a:pt x="1910" y="3742"/>
                    </a:cubicBezTo>
                    <a:cubicBezTo>
                      <a:pt x="731" y="3332"/>
                      <a:pt x="0" y="2268"/>
                      <a:pt x="257" y="1346"/>
                    </a:cubicBezTo>
                    <a:cubicBezTo>
                      <a:pt x="526" y="423"/>
                      <a:pt x="1692" y="0"/>
                      <a:pt x="2858" y="397"/>
                    </a:cubicBezTo>
                    <a:cubicBezTo>
                      <a:pt x="4037" y="795"/>
                      <a:pt x="4780" y="1871"/>
                      <a:pt x="4524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88" name="Google Shape;1388;p20"/>
              <p:cNvSpPr/>
              <p:nvPr/>
            </p:nvSpPr>
            <p:spPr>
              <a:xfrm rot="1144483">
                <a:off x="176442" y="4444991"/>
                <a:ext cx="875957" cy="469978"/>
              </a:xfrm>
              <a:custGeom>
                <a:avLst/>
                <a:gdLst/>
                <a:ahLst/>
                <a:cxnLst/>
                <a:rect l="l" t="t" r="r" b="b"/>
                <a:pathLst>
                  <a:path w="20517" h="11008" fill="none" extrusionOk="0">
                    <a:moveTo>
                      <a:pt x="0" y="9560"/>
                    </a:moveTo>
                    <a:lnTo>
                      <a:pt x="9022" y="0"/>
                    </a:lnTo>
                    <a:lnTo>
                      <a:pt x="20516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 rot="1144483">
                <a:off x="533233" y="4562096"/>
                <a:ext cx="483170" cy="61352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1437" fill="none" extrusionOk="0">
                    <a:moveTo>
                      <a:pt x="1" y="1"/>
                    </a:moveTo>
                    <a:lnTo>
                      <a:pt x="11316" y="1436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90" name="Google Shape;1390;p20"/>
            <p:cNvGrpSpPr/>
            <p:nvPr/>
          </p:nvGrpSpPr>
          <p:grpSpPr>
            <a:xfrm rot="-3591523">
              <a:off x="5937350" y="4476416"/>
              <a:ext cx="1045803" cy="705634"/>
              <a:chOff x="192771" y="3915943"/>
              <a:chExt cx="674372" cy="454968"/>
            </a:xfrm>
          </p:grpSpPr>
          <p:sp>
            <p:nvSpPr>
              <p:cNvPr id="1391" name="Google Shape;1391;p20"/>
              <p:cNvSpPr/>
              <p:nvPr/>
            </p:nvSpPr>
            <p:spPr>
              <a:xfrm rot="1144478">
                <a:off x="213405" y="4106019"/>
                <a:ext cx="222002" cy="145334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3759" extrusionOk="0">
                    <a:moveTo>
                      <a:pt x="2551" y="1"/>
                    </a:moveTo>
                    <a:cubicBezTo>
                      <a:pt x="1499" y="1"/>
                      <a:pt x="589" y="473"/>
                      <a:pt x="333" y="1239"/>
                    </a:cubicBezTo>
                    <a:cubicBezTo>
                      <a:pt x="0" y="2213"/>
                      <a:pt x="846" y="3277"/>
                      <a:pt x="2204" y="3635"/>
                    </a:cubicBezTo>
                    <a:cubicBezTo>
                      <a:pt x="2518" y="3719"/>
                      <a:pt x="2833" y="3759"/>
                      <a:pt x="3138" y="3759"/>
                    </a:cubicBezTo>
                    <a:cubicBezTo>
                      <a:pt x="4141" y="3759"/>
                      <a:pt x="5026" y="3328"/>
                      <a:pt x="5331" y="2610"/>
                    </a:cubicBezTo>
                    <a:cubicBezTo>
                      <a:pt x="5741" y="1649"/>
                      <a:pt x="4947" y="522"/>
                      <a:pt x="3537" y="137"/>
                    </a:cubicBezTo>
                    <a:cubicBezTo>
                      <a:pt x="3205" y="44"/>
                      <a:pt x="2871" y="1"/>
                      <a:pt x="25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92" name="Google Shape;1392;p20"/>
              <p:cNvSpPr/>
              <p:nvPr/>
            </p:nvSpPr>
            <p:spPr>
              <a:xfrm rot="1144478">
                <a:off x="213564" y="4095954"/>
                <a:ext cx="222002" cy="164549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4256" fill="none" extrusionOk="0">
                    <a:moveTo>
                      <a:pt x="5331" y="2871"/>
                    </a:moveTo>
                    <a:cubicBezTo>
                      <a:pt x="4934" y="3807"/>
                      <a:pt x="3550" y="4255"/>
                      <a:pt x="2204" y="3896"/>
                    </a:cubicBezTo>
                    <a:cubicBezTo>
                      <a:pt x="846" y="3538"/>
                      <a:pt x="0" y="2474"/>
                      <a:pt x="333" y="1500"/>
                    </a:cubicBezTo>
                    <a:cubicBezTo>
                      <a:pt x="667" y="501"/>
                      <a:pt x="2115" y="1"/>
                      <a:pt x="3537" y="398"/>
                    </a:cubicBezTo>
                    <a:cubicBezTo>
                      <a:pt x="4947" y="783"/>
                      <a:pt x="5741" y="1910"/>
                      <a:pt x="5331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93" name="Google Shape;1393;p20"/>
              <p:cNvSpPr/>
              <p:nvPr/>
            </p:nvSpPr>
            <p:spPr>
              <a:xfrm rot="1144478">
                <a:off x="439909" y="3968516"/>
                <a:ext cx="380520" cy="349821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9048" fill="none" extrusionOk="0">
                    <a:moveTo>
                      <a:pt x="0" y="9047"/>
                    </a:moveTo>
                    <a:lnTo>
                      <a:pt x="9842" y="0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94" name="Google Shape;1394;p20"/>
            <p:cNvGrpSpPr/>
            <p:nvPr/>
          </p:nvGrpSpPr>
          <p:grpSpPr>
            <a:xfrm rot="1340220">
              <a:off x="4781479" y="4463179"/>
              <a:ext cx="1197969" cy="508501"/>
              <a:chOff x="255848" y="3748111"/>
              <a:chExt cx="1370536" cy="581751"/>
            </a:xfrm>
          </p:grpSpPr>
          <p:sp>
            <p:nvSpPr>
              <p:cNvPr id="1395" name="Google Shape;1395;p20"/>
              <p:cNvSpPr/>
              <p:nvPr/>
            </p:nvSpPr>
            <p:spPr>
              <a:xfrm>
                <a:off x="255848" y="4064949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96" name="Google Shape;1396;p20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97" name="Google Shape;1397;p20"/>
              <p:cNvSpPr/>
              <p:nvPr/>
            </p:nvSpPr>
            <p:spPr>
              <a:xfrm>
                <a:off x="342041" y="4115190"/>
                <a:ext cx="52245" cy="252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39" fill="none" extrusionOk="0">
                    <a:moveTo>
                      <a:pt x="0" y="39"/>
                    </a:moveTo>
                    <a:cubicBezTo>
                      <a:pt x="103" y="13"/>
                      <a:pt x="231" y="0"/>
                      <a:pt x="372" y="0"/>
                    </a:cubicBezTo>
                    <a:cubicBezTo>
                      <a:pt x="526" y="0"/>
                      <a:pt x="667" y="13"/>
                      <a:pt x="808" y="26"/>
                    </a:cubicBez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98" name="Google Shape;1398;p20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99" name="Google Shape;1399;p20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00" name="Google Shape;1400;p20"/>
              <p:cNvSpPr/>
              <p:nvPr/>
            </p:nvSpPr>
            <p:spPr>
              <a:xfrm>
                <a:off x="970932" y="4222915"/>
                <a:ext cx="50629" cy="2522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9" fill="none" extrusionOk="0">
                    <a:moveTo>
                      <a:pt x="0" y="39"/>
                    </a:moveTo>
                    <a:cubicBezTo>
                      <a:pt x="103" y="13"/>
                      <a:pt x="218" y="0"/>
                      <a:pt x="346" y="0"/>
                    </a:cubicBezTo>
                    <a:cubicBezTo>
                      <a:pt x="500" y="0"/>
                      <a:pt x="641" y="13"/>
                      <a:pt x="782" y="26"/>
                    </a:cubicBez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01" name="Google Shape;1401;p20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02" name="Google Shape;1402;p20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403" name="Google Shape;1403;p20"/>
            <p:cNvSpPr/>
            <p:nvPr/>
          </p:nvSpPr>
          <p:spPr>
            <a:xfrm rot="2943764">
              <a:off x="8462964" y="3345712"/>
              <a:ext cx="676726" cy="746894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04" name="Google Shape;1404;p20"/>
          <p:cNvSpPr txBox="1">
            <a:spLocks noGrp="1"/>
          </p:cNvSpPr>
          <p:nvPr>
            <p:ph type="title"/>
          </p:nvPr>
        </p:nvSpPr>
        <p:spPr>
          <a:xfrm>
            <a:off x="5132375" y="1491450"/>
            <a:ext cx="26016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20"/>
          <p:cNvSpPr txBox="1">
            <a:spLocks noGrp="1"/>
          </p:cNvSpPr>
          <p:nvPr>
            <p:ph type="subTitle" idx="1"/>
          </p:nvPr>
        </p:nvSpPr>
        <p:spPr>
          <a:xfrm>
            <a:off x="5132375" y="2571750"/>
            <a:ext cx="26016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26"/>
          <p:cNvSpPr/>
          <p:nvPr/>
        </p:nvSpPr>
        <p:spPr>
          <a:xfrm rot="-611068" flipH="1">
            <a:off x="-348820" y="-364123"/>
            <a:ext cx="9311343" cy="6182911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727" name="Google Shape;1727;p26"/>
          <p:cNvGrpSpPr/>
          <p:nvPr/>
        </p:nvGrpSpPr>
        <p:grpSpPr>
          <a:xfrm rot="1810957" flipH="1">
            <a:off x="7332619" y="-38497"/>
            <a:ext cx="3039831" cy="1424164"/>
            <a:chOff x="5250782" y="5679875"/>
            <a:chExt cx="3039575" cy="1424044"/>
          </a:xfrm>
        </p:grpSpPr>
        <p:grpSp>
          <p:nvGrpSpPr>
            <p:cNvPr id="1728" name="Google Shape;1728;p26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1729" name="Google Shape;1729;p26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0" name="Google Shape;1730;p26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1" name="Google Shape;1731;p26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2" name="Google Shape;1732;p26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3" name="Google Shape;1733;p26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34" name="Google Shape;1734;p26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1735" name="Google Shape;1735;p26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6" name="Google Shape;1736;p26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7" name="Google Shape;1737;p26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38" name="Google Shape;1738;p26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1739" name="Google Shape;1739;p26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0" name="Google Shape;1740;p26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1" name="Google Shape;1741;p26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42" name="Google Shape;1742;p26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1743" name="Google Shape;1743;p26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4" name="Google Shape;1744;p26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5" name="Google Shape;1745;p26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6" name="Google Shape;1746;p26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7" name="Google Shape;1747;p26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8" name="Google Shape;1748;p26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49" name="Google Shape;1749;p26"/>
          <p:cNvGrpSpPr/>
          <p:nvPr/>
        </p:nvGrpSpPr>
        <p:grpSpPr>
          <a:xfrm rot="-5800044">
            <a:off x="-1625495" y="3688470"/>
            <a:ext cx="3727709" cy="2965447"/>
            <a:chOff x="-1221177" y="-856963"/>
            <a:chExt cx="3089277" cy="2457565"/>
          </a:xfrm>
        </p:grpSpPr>
        <p:grpSp>
          <p:nvGrpSpPr>
            <p:cNvPr id="1750" name="Google Shape;1750;p26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1751" name="Google Shape;1751;p26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2" name="Google Shape;1752;p26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3" name="Google Shape;1753;p26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4" name="Google Shape;1754;p26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5" name="Google Shape;1755;p26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56" name="Google Shape;1756;p26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1757" name="Google Shape;1757;p26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8" name="Google Shape;1758;p26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9" name="Google Shape;1759;p26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60" name="Google Shape;1760;p26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1761" name="Google Shape;1761;p26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2" name="Google Shape;1762;p26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3" name="Google Shape;1763;p26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764" name="Google Shape;176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26"/>
          <p:cNvSpPr txBox="1">
            <a:spLocks noGrp="1"/>
          </p:cNvSpPr>
          <p:nvPr>
            <p:ph type="title" idx="2"/>
          </p:nvPr>
        </p:nvSpPr>
        <p:spPr>
          <a:xfrm>
            <a:off x="1101175" y="192806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6" name="Google Shape;1766;p26"/>
          <p:cNvSpPr txBox="1">
            <a:spLocks noGrp="1"/>
          </p:cNvSpPr>
          <p:nvPr>
            <p:ph type="subTitle" idx="1"/>
          </p:nvPr>
        </p:nvSpPr>
        <p:spPr>
          <a:xfrm>
            <a:off x="1101175" y="2345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7" name="Google Shape;1767;p26"/>
          <p:cNvSpPr txBox="1">
            <a:spLocks noGrp="1"/>
          </p:cNvSpPr>
          <p:nvPr>
            <p:ph type="title" idx="3"/>
          </p:nvPr>
        </p:nvSpPr>
        <p:spPr>
          <a:xfrm>
            <a:off x="3578948" y="192806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8" name="Google Shape;1768;p26"/>
          <p:cNvSpPr txBox="1">
            <a:spLocks noGrp="1"/>
          </p:cNvSpPr>
          <p:nvPr>
            <p:ph type="subTitle" idx="4"/>
          </p:nvPr>
        </p:nvSpPr>
        <p:spPr>
          <a:xfrm>
            <a:off x="3578948" y="2345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5"/>
          </p:nvPr>
        </p:nvSpPr>
        <p:spPr>
          <a:xfrm>
            <a:off x="1101175" y="351939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6"/>
          </p:nvPr>
        </p:nvSpPr>
        <p:spPr>
          <a:xfrm>
            <a:off x="1101175" y="393691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26"/>
          <p:cNvSpPr txBox="1">
            <a:spLocks noGrp="1"/>
          </p:cNvSpPr>
          <p:nvPr>
            <p:ph type="title" idx="7"/>
          </p:nvPr>
        </p:nvSpPr>
        <p:spPr>
          <a:xfrm>
            <a:off x="3578948" y="351939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2" name="Google Shape;1772;p26"/>
          <p:cNvSpPr txBox="1">
            <a:spLocks noGrp="1"/>
          </p:cNvSpPr>
          <p:nvPr>
            <p:ph type="subTitle" idx="8"/>
          </p:nvPr>
        </p:nvSpPr>
        <p:spPr>
          <a:xfrm>
            <a:off x="3578947" y="393691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26"/>
          <p:cNvSpPr txBox="1">
            <a:spLocks noGrp="1"/>
          </p:cNvSpPr>
          <p:nvPr>
            <p:ph type="title" idx="9"/>
          </p:nvPr>
        </p:nvSpPr>
        <p:spPr>
          <a:xfrm>
            <a:off x="6056727" y="192806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4" name="Google Shape;1774;p26"/>
          <p:cNvSpPr txBox="1">
            <a:spLocks noGrp="1"/>
          </p:cNvSpPr>
          <p:nvPr>
            <p:ph type="subTitle" idx="13"/>
          </p:nvPr>
        </p:nvSpPr>
        <p:spPr>
          <a:xfrm>
            <a:off x="6056727" y="2345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26"/>
          <p:cNvSpPr txBox="1">
            <a:spLocks noGrp="1"/>
          </p:cNvSpPr>
          <p:nvPr>
            <p:ph type="title" idx="14"/>
          </p:nvPr>
        </p:nvSpPr>
        <p:spPr>
          <a:xfrm>
            <a:off x="6056727" y="351939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6" name="Google Shape;1776;p26"/>
          <p:cNvSpPr txBox="1">
            <a:spLocks noGrp="1"/>
          </p:cNvSpPr>
          <p:nvPr>
            <p:ph type="subTitle" idx="15"/>
          </p:nvPr>
        </p:nvSpPr>
        <p:spPr>
          <a:xfrm>
            <a:off x="6056725" y="393691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30"/>
          <p:cNvSpPr/>
          <p:nvPr/>
        </p:nvSpPr>
        <p:spPr>
          <a:xfrm rot="10800000" flipH="1">
            <a:off x="290376" y="-1206342"/>
            <a:ext cx="8947373" cy="7396743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050" name="Google Shape;2050;p30"/>
          <p:cNvGrpSpPr/>
          <p:nvPr/>
        </p:nvGrpSpPr>
        <p:grpSpPr>
          <a:xfrm rot="-2182599">
            <a:off x="3874267" y="2766992"/>
            <a:ext cx="9878827" cy="3124162"/>
            <a:chOff x="-1441184" y="3615617"/>
            <a:chExt cx="11189918" cy="3538793"/>
          </a:xfrm>
        </p:grpSpPr>
        <p:grpSp>
          <p:nvGrpSpPr>
            <p:cNvPr id="2051" name="Google Shape;2051;p30"/>
            <p:cNvGrpSpPr/>
            <p:nvPr/>
          </p:nvGrpSpPr>
          <p:grpSpPr>
            <a:xfrm>
              <a:off x="-1441184" y="3615617"/>
              <a:ext cx="11189918" cy="3538793"/>
              <a:chOff x="-2247300" y="3512811"/>
              <a:chExt cx="12801645" cy="4048499"/>
            </a:xfrm>
          </p:grpSpPr>
          <p:sp>
            <p:nvSpPr>
              <p:cNvPr id="2052" name="Google Shape;2052;p30"/>
              <p:cNvSpPr/>
              <p:nvPr/>
            </p:nvSpPr>
            <p:spPr>
              <a:xfrm>
                <a:off x="-2247300" y="3512811"/>
                <a:ext cx="12801645" cy="1688725"/>
              </a:xfrm>
              <a:custGeom>
                <a:avLst/>
                <a:gdLst/>
                <a:ahLst/>
                <a:cxnLst/>
                <a:rect l="l" t="t" r="r" b="b"/>
                <a:pathLst>
                  <a:path w="197984" h="26117" fill="none" extrusionOk="0">
                    <a:moveTo>
                      <a:pt x="197984" y="26116"/>
                    </a:moveTo>
                    <a:cubicBezTo>
                      <a:pt x="177481" y="6472"/>
                      <a:pt x="154299" y="4549"/>
                      <a:pt x="142100" y="5959"/>
                    </a:cubicBezTo>
                    <a:cubicBezTo>
                      <a:pt x="119995" y="8522"/>
                      <a:pt x="114190" y="21567"/>
                      <a:pt x="96672" y="22490"/>
                    </a:cubicBezTo>
                    <a:cubicBezTo>
                      <a:pt x="79155" y="23412"/>
                      <a:pt x="64547" y="0"/>
                      <a:pt x="30409" y="4383"/>
                    </a:cubicBezTo>
                    <a:cubicBezTo>
                      <a:pt x="21669" y="5511"/>
                      <a:pt x="4049" y="8176"/>
                      <a:pt x="0" y="198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3" name="Google Shape;2053;p30"/>
              <p:cNvSpPr/>
              <p:nvPr/>
            </p:nvSpPr>
            <p:spPr>
              <a:xfrm>
                <a:off x="-2244002" y="3666057"/>
                <a:ext cx="12672390" cy="1858587"/>
              </a:xfrm>
              <a:custGeom>
                <a:avLst/>
                <a:gdLst/>
                <a:ahLst/>
                <a:cxnLst/>
                <a:rect l="l" t="t" r="r" b="b"/>
                <a:pathLst>
                  <a:path w="195985" h="28744" fill="none" extrusionOk="0">
                    <a:moveTo>
                      <a:pt x="195985" y="28744"/>
                    </a:moveTo>
                    <a:cubicBezTo>
                      <a:pt x="176725" y="8843"/>
                      <a:pt x="155914" y="4922"/>
                      <a:pt x="142907" y="6767"/>
                    </a:cubicBezTo>
                    <a:cubicBezTo>
                      <a:pt x="121648" y="9778"/>
                      <a:pt x="111051" y="27885"/>
                      <a:pt x="89599" y="23413"/>
                    </a:cubicBezTo>
                    <a:cubicBezTo>
                      <a:pt x="73286" y="20017"/>
                      <a:pt x="57601" y="1"/>
                      <a:pt x="29281" y="3576"/>
                    </a:cubicBezTo>
                    <a:cubicBezTo>
                      <a:pt x="20529" y="4665"/>
                      <a:pt x="4216" y="8984"/>
                      <a:pt x="0" y="405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-2240705" y="3822665"/>
                <a:ext cx="12542359" cy="2283662"/>
              </a:xfrm>
              <a:custGeom>
                <a:avLst/>
                <a:gdLst/>
                <a:ahLst/>
                <a:cxnLst/>
                <a:rect l="l" t="t" r="r" b="b"/>
                <a:pathLst>
                  <a:path w="193974" h="35318" fill="none" extrusionOk="0">
                    <a:moveTo>
                      <a:pt x="193973" y="31319"/>
                    </a:moveTo>
                    <a:cubicBezTo>
                      <a:pt x="175969" y="11162"/>
                      <a:pt x="157516" y="5204"/>
                      <a:pt x="143715" y="7510"/>
                    </a:cubicBezTo>
                    <a:cubicBezTo>
                      <a:pt x="123289" y="10919"/>
                      <a:pt x="108065" y="35317"/>
                      <a:pt x="82526" y="24297"/>
                    </a:cubicBezTo>
                    <a:cubicBezTo>
                      <a:pt x="67482" y="17800"/>
                      <a:pt x="50656" y="1"/>
                      <a:pt x="28167" y="2718"/>
                    </a:cubicBezTo>
                    <a:cubicBezTo>
                      <a:pt x="19389" y="3781"/>
                      <a:pt x="4383" y="9740"/>
                      <a:pt x="1" y="606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5" name="Google Shape;2055;p30"/>
              <p:cNvSpPr/>
              <p:nvPr/>
            </p:nvSpPr>
            <p:spPr>
              <a:xfrm>
                <a:off x="-2237407" y="3974295"/>
                <a:ext cx="12413103" cy="2837151"/>
              </a:xfrm>
              <a:custGeom>
                <a:avLst/>
                <a:gdLst/>
                <a:ahLst/>
                <a:cxnLst/>
                <a:rect l="l" t="t" r="r" b="b"/>
                <a:pathLst>
                  <a:path w="191975" h="43878" fill="none" extrusionOk="0">
                    <a:moveTo>
                      <a:pt x="191974" y="33959"/>
                    </a:moveTo>
                    <a:cubicBezTo>
                      <a:pt x="175213" y="13559"/>
                      <a:pt x="159118" y="5537"/>
                      <a:pt x="144522" y="8343"/>
                    </a:cubicBezTo>
                    <a:cubicBezTo>
                      <a:pt x="124916" y="12085"/>
                      <a:pt x="104477" y="43877"/>
                      <a:pt x="75452" y="25245"/>
                    </a:cubicBezTo>
                    <a:cubicBezTo>
                      <a:pt x="61344" y="16198"/>
                      <a:pt x="43711" y="1"/>
                      <a:pt x="27039" y="1936"/>
                    </a:cubicBezTo>
                    <a:cubicBezTo>
                      <a:pt x="18236" y="2961"/>
                      <a:pt x="4537" y="10573"/>
                      <a:pt x="1" y="81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6" name="Google Shape;2056;p30"/>
              <p:cNvSpPr/>
              <p:nvPr/>
            </p:nvSpPr>
            <p:spPr>
              <a:xfrm>
                <a:off x="-2234045" y="4125148"/>
                <a:ext cx="12283784" cy="3436162"/>
              </a:xfrm>
              <a:custGeom>
                <a:avLst/>
                <a:gdLst/>
                <a:ahLst/>
                <a:cxnLst/>
                <a:rect l="l" t="t" r="r" b="b"/>
                <a:pathLst>
                  <a:path w="189975" h="53142" fill="none" extrusionOk="0">
                    <a:moveTo>
                      <a:pt x="189975" y="36624"/>
                    </a:moveTo>
                    <a:cubicBezTo>
                      <a:pt x="174456" y="15980"/>
                      <a:pt x="160719" y="5856"/>
                      <a:pt x="145329" y="9175"/>
                    </a:cubicBezTo>
                    <a:cubicBezTo>
                      <a:pt x="126543" y="13237"/>
                      <a:pt x="100030" y="53141"/>
                      <a:pt x="68378" y="26218"/>
                    </a:cubicBezTo>
                    <a:cubicBezTo>
                      <a:pt x="54872" y="14737"/>
                      <a:pt x="36752" y="0"/>
                      <a:pt x="25924" y="1166"/>
                    </a:cubicBezTo>
                    <a:cubicBezTo>
                      <a:pt x="17095" y="2127"/>
                      <a:pt x="4703" y="11418"/>
                      <a:pt x="0" y="1023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57" name="Google Shape;2057;p30"/>
            <p:cNvGrpSpPr/>
            <p:nvPr/>
          </p:nvGrpSpPr>
          <p:grpSpPr>
            <a:xfrm>
              <a:off x="662829" y="4750538"/>
              <a:ext cx="344770" cy="520773"/>
              <a:chOff x="159762" y="4811199"/>
              <a:chExt cx="394428" cy="595782"/>
            </a:xfrm>
          </p:grpSpPr>
          <p:sp>
            <p:nvSpPr>
              <p:cNvPr id="2058" name="Google Shape;2058;p30"/>
              <p:cNvSpPr/>
              <p:nvPr/>
            </p:nvSpPr>
            <p:spPr>
              <a:xfrm>
                <a:off x="344498" y="5198129"/>
                <a:ext cx="209692" cy="19423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04" extrusionOk="0">
                    <a:moveTo>
                      <a:pt x="1963" y="0"/>
                    </a:moveTo>
                    <a:cubicBezTo>
                      <a:pt x="1465" y="0"/>
                      <a:pt x="917" y="284"/>
                      <a:pt x="552" y="795"/>
                    </a:cubicBezTo>
                    <a:cubicBezTo>
                      <a:pt x="1" y="1551"/>
                      <a:pt x="65" y="2487"/>
                      <a:pt x="718" y="2858"/>
                    </a:cubicBezTo>
                    <a:cubicBezTo>
                      <a:pt x="892" y="2957"/>
                      <a:pt x="1085" y="3003"/>
                      <a:pt x="1284" y="3003"/>
                    </a:cubicBezTo>
                    <a:cubicBezTo>
                      <a:pt x="1836" y="3003"/>
                      <a:pt x="2436" y="2648"/>
                      <a:pt x="2794" y="2064"/>
                    </a:cubicBezTo>
                    <a:cubicBezTo>
                      <a:pt x="3243" y="1321"/>
                      <a:pt x="3115" y="475"/>
                      <a:pt x="2525" y="142"/>
                    </a:cubicBezTo>
                    <a:cubicBezTo>
                      <a:pt x="2356" y="46"/>
                      <a:pt x="2163" y="0"/>
                      <a:pt x="1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9" name="Google Shape;2059;p30"/>
              <p:cNvSpPr/>
              <p:nvPr/>
            </p:nvSpPr>
            <p:spPr>
              <a:xfrm>
                <a:off x="344498" y="5185714"/>
                <a:ext cx="209692" cy="221267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422" fill="none" extrusionOk="0">
                    <a:moveTo>
                      <a:pt x="718" y="3050"/>
                    </a:moveTo>
                    <a:cubicBezTo>
                      <a:pt x="65" y="2679"/>
                      <a:pt x="1" y="1743"/>
                      <a:pt x="552" y="987"/>
                    </a:cubicBezTo>
                    <a:cubicBezTo>
                      <a:pt x="1064" y="270"/>
                      <a:pt x="1936" y="1"/>
                      <a:pt x="2525" y="334"/>
                    </a:cubicBezTo>
                    <a:cubicBezTo>
                      <a:pt x="3115" y="667"/>
                      <a:pt x="3243" y="1513"/>
                      <a:pt x="2794" y="2256"/>
                    </a:cubicBezTo>
                    <a:cubicBezTo>
                      <a:pt x="2307" y="3050"/>
                      <a:pt x="1372" y="3422"/>
                      <a:pt x="718" y="305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1" name="Google Shape;2061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fill="none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062" name="Google Shape;2062;p30"/>
            <p:cNvSpPr/>
            <p:nvPr/>
          </p:nvSpPr>
          <p:spPr>
            <a:xfrm>
              <a:off x="4962505" y="4709666"/>
              <a:ext cx="405608" cy="447655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063" name="Google Shape;2063;p30"/>
            <p:cNvGrpSpPr/>
            <p:nvPr/>
          </p:nvGrpSpPr>
          <p:grpSpPr>
            <a:xfrm>
              <a:off x="4997573" y="3858851"/>
              <a:ext cx="451309" cy="496187"/>
              <a:chOff x="5118856" y="3486300"/>
              <a:chExt cx="516312" cy="567655"/>
            </a:xfrm>
          </p:grpSpPr>
          <p:sp>
            <p:nvSpPr>
              <p:cNvPr id="2064" name="Google Shape;2064;p30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5" name="Google Shape;2065;p30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6" name="Google Shape;2066;p30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67" name="Google Shape;2067;p30"/>
            <p:cNvGrpSpPr/>
            <p:nvPr/>
          </p:nvGrpSpPr>
          <p:grpSpPr>
            <a:xfrm>
              <a:off x="5686382" y="4111749"/>
              <a:ext cx="499065" cy="935063"/>
              <a:chOff x="5906877" y="4080403"/>
              <a:chExt cx="570948" cy="1069743"/>
            </a:xfrm>
          </p:grpSpPr>
          <p:sp>
            <p:nvSpPr>
              <p:cNvPr id="2068" name="Google Shape;2068;p30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9" name="Google Shape;2069;p30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0" name="Google Shape;2070;p30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071" name="Google Shape;2071;p30"/>
            <p:cNvSpPr/>
            <p:nvPr/>
          </p:nvSpPr>
          <p:spPr>
            <a:xfrm>
              <a:off x="-1046396" y="43541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072" name="Google Shape;2072;p30"/>
            <p:cNvGrpSpPr/>
            <p:nvPr/>
          </p:nvGrpSpPr>
          <p:grpSpPr>
            <a:xfrm>
              <a:off x="-1046505" y="3943715"/>
              <a:ext cx="431019" cy="586675"/>
              <a:chOff x="-1795774" y="3888167"/>
              <a:chExt cx="493101" cy="671176"/>
            </a:xfrm>
          </p:grpSpPr>
          <p:sp>
            <p:nvSpPr>
              <p:cNvPr id="2073" name="Google Shape;2073;p30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4" name="Google Shape;2074;p30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75" name="Google Shape;2075;p30"/>
            <p:cNvGrpSpPr/>
            <p:nvPr/>
          </p:nvGrpSpPr>
          <p:grpSpPr>
            <a:xfrm>
              <a:off x="1308118" y="4251523"/>
              <a:ext cx="846041" cy="570058"/>
              <a:chOff x="897994" y="4240309"/>
              <a:chExt cx="967900" cy="652165"/>
            </a:xfrm>
          </p:grpSpPr>
          <p:sp>
            <p:nvSpPr>
              <p:cNvPr id="2076" name="Google Shape;2076;p30"/>
              <p:cNvSpPr/>
              <p:nvPr/>
            </p:nvSpPr>
            <p:spPr>
              <a:xfrm>
                <a:off x="897994" y="4634158"/>
                <a:ext cx="370437" cy="24305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3759" extrusionOk="0">
                    <a:moveTo>
                      <a:pt x="2551" y="1"/>
                    </a:moveTo>
                    <a:cubicBezTo>
                      <a:pt x="1500" y="1"/>
                      <a:pt x="589" y="473"/>
                      <a:pt x="334" y="1239"/>
                    </a:cubicBezTo>
                    <a:cubicBezTo>
                      <a:pt x="1" y="2213"/>
                      <a:pt x="847" y="3277"/>
                      <a:pt x="2205" y="3635"/>
                    </a:cubicBezTo>
                    <a:cubicBezTo>
                      <a:pt x="2518" y="3719"/>
                      <a:pt x="2834" y="3759"/>
                      <a:pt x="3139" y="3759"/>
                    </a:cubicBezTo>
                    <a:cubicBezTo>
                      <a:pt x="4142" y="3759"/>
                      <a:pt x="5027" y="3328"/>
                      <a:pt x="5332" y="2610"/>
                    </a:cubicBezTo>
                    <a:cubicBezTo>
                      <a:pt x="5729" y="1649"/>
                      <a:pt x="4947" y="522"/>
                      <a:pt x="3538" y="137"/>
                    </a:cubicBezTo>
                    <a:cubicBezTo>
                      <a:pt x="3205" y="44"/>
                      <a:pt x="2872" y="1"/>
                      <a:pt x="2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7" name="Google Shape;2077;p30"/>
              <p:cNvSpPr/>
              <p:nvPr/>
            </p:nvSpPr>
            <p:spPr>
              <a:xfrm>
                <a:off x="897994" y="4617281"/>
                <a:ext cx="370437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4256" fill="none" extrusionOk="0">
                    <a:moveTo>
                      <a:pt x="5332" y="2871"/>
                    </a:moveTo>
                    <a:cubicBezTo>
                      <a:pt x="4934" y="3807"/>
                      <a:pt x="3550" y="4255"/>
                      <a:pt x="2205" y="3896"/>
                    </a:cubicBezTo>
                    <a:cubicBezTo>
                      <a:pt x="847" y="3538"/>
                      <a:pt x="1" y="2474"/>
                      <a:pt x="334" y="1500"/>
                    </a:cubicBezTo>
                    <a:cubicBezTo>
                      <a:pt x="667" y="501"/>
                      <a:pt x="2115" y="1"/>
                      <a:pt x="3538" y="398"/>
                    </a:cubicBezTo>
                    <a:cubicBezTo>
                      <a:pt x="4947" y="783"/>
                      <a:pt x="5729" y="1910"/>
                      <a:pt x="5332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8" name="Google Shape;2078;p30"/>
              <p:cNvSpPr/>
              <p:nvPr/>
            </p:nvSpPr>
            <p:spPr>
              <a:xfrm>
                <a:off x="1228605" y="4240309"/>
                <a:ext cx="637289" cy="585044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9048" fill="none" extrusionOk="0">
                    <a:moveTo>
                      <a:pt x="1" y="9047"/>
                    </a:moveTo>
                    <a:lnTo>
                      <a:pt x="9855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79" name="Google Shape;2079;p30"/>
            <p:cNvGrpSpPr/>
            <p:nvPr/>
          </p:nvGrpSpPr>
          <p:grpSpPr>
            <a:xfrm>
              <a:off x="-464914" y="3874196"/>
              <a:ext cx="462896" cy="580907"/>
              <a:chOff x="-1130414" y="3808634"/>
              <a:chExt cx="529568" cy="664577"/>
            </a:xfrm>
          </p:grpSpPr>
          <p:sp>
            <p:nvSpPr>
              <p:cNvPr id="2080" name="Google Shape;2080;p30"/>
              <p:cNvSpPr/>
              <p:nvPr/>
            </p:nvSpPr>
            <p:spPr>
              <a:xfrm>
                <a:off x="-891751" y="3820984"/>
                <a:ext cx="290905" cy="16365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531" extrusionOk="0">
                    <a:moveTo>
                      <a:pt x="3318" y="1"/>
                    </a:moveTo>
                    <a:cubicBezTo>
                      <a:pt x="2767" y="1"/>
                      <a:pt x="2047" y="215"/>
                      <a:pt x="1410" y="591"/>
                    </a:cubicBezTo>
                    <a:cubicBezTo>
                      <a:pt x="449" y="1142"/>
                      <a:pt x="0" y="1885"/>
                      <a:pt x="334" y="2269"/>
                    </a:cubicBezTo>
                    <a:cubicBezTo>
                      <a:pt x="481" y="2444"/>
                      <a:pt x="763" y="2530"/>
                      <a:pt x="1119" y="2530"/>
                    </a:cubicBezTo>
                    <a:cubicBezTo>
                      <a:pt x="1598" y="2530"/>
                      <a:pt x="2211" y="2373"/>
                      <a:pt x="2807" y="2064"/>
                    </a:cubicBezTo>
                    <a:cubicBezTo>
                      <a:pt x="3922" y="1501"/>
                      <a:pt x="4498" y="642"/>
                      <a:pt x="4050" y="219"/>
                    </a:cubicBezTo>
                    <a:cubicBezTo>
                      <a:pt x="3892" y="70"/>
                      <a:pt x="3632" y="1"/>
                      <a:pt x="3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1" name="Google Shape;2081;p30"/>
              <p:cNvSpPr/>
              <p:nvPr/>
            </p:nvSpPr>
            <p:spPr>
              <a:xfrm>
                <a:off x="-891751" y="3808634"/>
                <a:ext cx="290905" cy="185639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871" fill="none" extrusionOk="0">
                    <a:moveTo>
                      <a:pt x="4050" y="410"/>
                    </a:moveTo>
                    <a:cubicBezTo>
                      <a:pt x="4498" y="833"/>
                      <a:pt x="3922" y="1692"/>
                      <a:pt x="2807" y="2255"/>
                    </a:cubicBezTo>
                    <a:cubicBezTo>
                      <a:pt x="1769" y="2794"/>
                      <a:pt x="680" y="2870"/>
                      <a:pt x="334" y="2460"/>
                    </a:cubicBezTo>
                    <a:cubicBezTo>
                      <a:pt x="0" y="2076"/>
                      <a:pt x="449" y="1333"/>
                      <a:pt x="1410" y="782"/>
                    </a:cubicBezTo>
                    <a:cubicBezTo>
                      <a:pt x="2410" y="192"/>
                      <a:pt x="3614" y="0"/>
                      <a:pt x="4050" y="4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2" name="Google Shape;2082;p30"/>
              <p:cNvSpPr/>
              <p:nvPr/>
            </p:nvSpPr>
            <p:spPr>
              <a:xfrm>
                <a:off x="-1130414" y="3927092"/>
                <a:ext cx="258640" cy="546118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8446" fill="none" extrusionOk="0">
                    <a:moveTo>
                      <a:pt x="3999" y="1"/>
                    </a:moveTo>
                    <a:lnTo>
                      <a:pt x="1" y="844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83" name="Google Shape;2083;p30"/>
            <p:cNvGrpSpPr/>
            <p:nvPr/>
          </p:nvGrpSpPr>
          <p:grpSpPr>
            <a:xfrm>
              <a:off x="746817" y="3821293"/>
              <a:ext cx="1197987" cy="508508"/>
              <a:chOff x="255847" y="3748111"/>
              <a:chExt cx="1370537" cy="581751"/>
            </a:xfrm>
          </p:grpSpPr>
          <p:sp>
            <p:nvSpPr>
              <p:cNvPr id="2084" name="Google Shape;2084;p30"/>
              <p:cNvSpPr/>
              <p:nvPr/>
            </p:nvSpPr>
            <p:spPr>
              <a:xfrm>
                <a:off x="255847" y="4064917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5" name="Google Shape;2085;p30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6" name="Google Shape;2086;p30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7" name="Google Shape;2087;p30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8" name="Google Shape;2088;p30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9" name="Google Shape;2089;p30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90" name="Google Shape;2090;p30"/>
            <p:cNvGrpSpPr/>
            <p:nvPr/>
          </p:nvGrpSpPr>
          <p:grpSpPr>
            <a:xfrm>
              <a:off x="2007779" y="4477490"/>
              <a:ext cx="1389191" cy="676541"/>
              <a:chOff x="1698430" y="4498823"/>
              <a:chExt cx="1589281" cy="773986"/>
            </a:xfrm>
          </p:grpSpPr>
          <p:sp>
            <p:nvSpPr>
              <p:cNvPr id="2091" name="Google Shape;2091;p30"/>
              <p:cNvSpPr/>
              <p:nvPr/>
            </p:nvSpPr>
            <p:spPr>
              <a:xfrm>
                <a:off x="1698430" y="4919182"/>
                <a:ext cx="299182" cy="231677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583" extrusionOk="0">
                    <a:moveTo>
                      <a:pt x="1912" y="1"/>
                    </a:moveTo>
                    <a:cubicBezTo>
                      <a:pt x="1110" y="1"/>
                      <a:pt x="438" y="408"/>
                      <a:pt x="257" y="1086"/>
                    </a:cubicBezTo>
                    <a:cubicBezTo>
                      <a:pt x="1" y="1995"/>
                      <a:pt x="718" y="3046"/>
                      <a:pt x="1846" y="3431"/>
                    </a:cubicBezTo>
                    <a:cubicBezTo>
                      <a:pt x="2141" y="3533"/>
                      <a:pt x="2435" y="3582"/>
                      <a:pt x="2714" y="3582"/>
                    </a:cubicBezTo>
                    <a:cubicBezTo>
                      <a:pt x="3512" y="3582"/>
                      <a:pt x="4180" y="3182"/>
                      <a:pt x="4370" y="2508"/>
                    </a:cubicBezTo>
                    <a:cubicBezTo>
                      <a:pt x="4627" y="1598"/>
                      <a:pt x="3909" y="535"/>
                      <a:pt x="2768" y="150"/>
                    </a:cubicBezTo>
                    <a:cubicBezTo>
                      <a:pt x="2477" y="49"/>
                      <a:pt x="2187" y="1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2" name="Google Shape;2092;p30"/>
              <p:cNvSpPr/>
              <p:nvPr/>
            </p:nvSpPr>
            <p:spPr>
              <a:xfrm>
                <a:off x="1698430" y="4903146"/>
                <a:ext cx="299182" cy="263554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076" fill="none" extrusionOk="0">
                    <a:moveTo>
                      <a:pt x="4370" y="2756"/>
                    </a:moveTo>
                    <a:cubicBezTo>
                      <a:pt x="4114" y="3666"/>
                      <a:pt x="2986" y="4076"/>
                      <a:pt x="1846" y="3679"/>
                    </a:cubicBezTo>
                    <a:cubicBezTo>
                      <a:pt x="718" y="3294"/>
                      <a:pt x="1" y="2243"/>
                      <a:pt x="257" y="1334"/>
                    </a:cubicBezTo>
                    <a:cubicBezTo>
                      <a:pt x="500" y="424"/>
                      <a:pt x="1628" y="1"/>
                      <a:pt x="2768" y="398"/>
                    </a:cubicBezTo>
                    <a:cubicBezTo>
                      <a:pt x="3909" y="783"/>
                      <a:pt x="4627" y="1846"/>
                      <a:pt x="4370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3" name="Google Shape;2093;p30"/>
              <p:cNvSpPr/>
              <p:nvPr/>
            </p:nvSpPr>
            <p:spPr>
              <a:xfrm>
                <a:off x="2442482" y="5021152"/>
                <a:ext cx="309139" cy="2357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76" y="0"/>
                    </a:moveTo>
                    <a:cubicBezTo>
                      <a:pt x="1149" y="0"/>
                      <a:pt x="458" y="410"/>
                      <a:pt x="257" y="1098"/>
                    </a:cubicBezTo>
                    <a:cubicBezTo>
                      <a:pt x="1" y="2020"/>
                      <a:pt x="731" y="3084"/>
                      <a:pt x="1897" y="3494"/>
                    </a:cubicBezTo>
                    <a:cubicBezTo>
                      <a:pt x="2202" y="3596"/>
                      <a:pt x="2505" y="3645"/>
                      <a:pt x="2793" y="3645"/>
                    </a:cubicBezTo>
                    <a:cubicBezTo>
                      <a:pt x="3619" y="3645"/>
                      <a:pt x="4312" y="3243"/>
                      <a:pt x="4512" y="2558"/>
                    </a:cubicBezTo>
                    <a:cubicBezTo>
                      <a:pt x="4781" y="1623"/>
                      <a:pt x="4038" y="547"/>
                      <a:pt x="2859" y="149"/>
                    </a:cubicBezTo>
                    <a:cubicBezTo>
                      <a:pt x="2558" y="48"/>
                      <a:pt x="2259" y="0"/>
                      <a:pt x="1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4" name="Google Shape;2094;p30"/>
              <p:cNvSpPr/>
              <p:nvPr/>
            </p:nvSpPr>
            <p:spPr>
              <a:xfrm>
                <a:off x="2442482" y="5005116"/>
                <a:ext cx="309139" cy="267692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12" y="2806"/>
                    </a:moveTo>
                    <a:cubicBezTo>
                      <a:pt x="4243" y="3729"/>
                      <a:pt x="3076" y="4139"/>
                      <a:pt x="1897" y="3742"/>
                    </a:cubicBezTo>
                    <a:cubicBezTo>
                      <a:pt x="731" y="3332"/>
                      <a:pt x="1" y="2268"/>
                      <a:pt x="257" y="1346"/>
                    </a:cubicBezTo>
                    <a:cubicBezTo>
                      <a:pt x="526" y="423"/>
                      <a:pt x="1680" y="0"/>
                      <a:pt x="2859" y="397"/>
                    </a:cubicBezTo>
                    <a:cubicBezTo>
                      <a:pt x="4038" y="795"/>
                      <a:pt x="4781" y="1871"/>
                      <a:pt x="4512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5" name="Google Shape;2095;p30"/>
              <p:cNvSpPr/>
              <p:nvPr/>
            </p:nvSpPr>
            <p:spPr>
              <a:xfrm>
                <a:off x="1960242" y="4498823"/>
                <a:ext cx="1327470" cy="711777"/>
              </a:xfrm>
              <a:custGeom>
                <a:avLst/>
                <a:gdLst/>
                <a:ahLst/>
                <a:cxnLst/>
                <a:rect l="l" t="t" r="r" b="b"/>
                <a:pathLst>
                  <a:path w="20530" h="11008" fill="none" extrusionOk="0">
                    <a:moveTo>
                      <a:pt x="1" y="9560"/>
                    </a:moveTo>
                    <a:lnTo>
                      <a:pt x="9022" y="0"/>
                    </a:lnTo>
                    <a:lnTo>
                      <a:pt x="20530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6" name="Google Shape;2096;p30"/>
              <p:cNvSpPr/>
              <p:nvPr/>
            </p:nvSpPr>
            <p:spPr>
              <a:xfrm>
                <a:off x="2444163" y="4604026"/>
                <a:ext cx="732533" cy="92916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437" fill="none" extrusionOk="0">
                    <a:moveTo>
                      <a:pt x="1" y="1"/>
                    </a:moveTo>
                    <a:lnTo>
                      <a:pt x="11329" y="14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97" name="Google Shape;2097;p30"/>
            <p:cNvGrpSpPr/>
            <p:nvPr/>
          </p:nvGrpSpPr>
          <p:grpSpPr>
            <a:xfrm>
              <a:off x="6466415" y="3859670"/>
              <a:ext cx="730857" cy="806876"/>
              <a:chOff x="6799261" y="3792016"/>
              <a:chExt cx="836125" cy="923094"/>
            </a:xfrm>
          </p:grpSpPr>
          <p:sp>
            <p:nvSpPr>
              <p:cNvPr id="2098" name="Google Shape;2098;p30"/>
              <p:cNvSpPr/>
              <p:nvPr/>
            </p:nvSpPr>
            <p:spPr>
              <a:xfrm>
                <a:off x="6799261" y="4450327"/>
                <a:ext cx="253597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522" extrusionOk="0">
                    <a:moveTo>
                      <a:pt x="2548" y="0"/>
                    </a:moveTo>
                    <a:cubicBezTo>
                      <a:pt x="2122" y="0"/>
                      <a:pt x="1633" y="183"/>
                      <a:pt x="1192" y="545"/>
                    </a:cubicBezTo>
                    <a:cubicBezTo>
                      <a:pt x="346" y="1250"/>
                      <a:pt x="0" y="2352"/>
                      <a:pt x="423" y="3031"/>
                    </a:cubicBezTo>
                    <a:cubicBezTo>
                      <a:pt x="625" y="3358"/>
                      <a:pt x="974" y="3522"/>
                      <a:pt x="1377" y="3522"/>
                    </a:cubicBezTo>
                    <a:cubicBezTo>
                      <a:pt x="1796" y="3522"/>
                      <a:pt x="2273" y="3345"/>
                      <a:pt x="2704" y="2993"/>
                    </a:cubicBezTo>
                    <a:cubicBezTo>
                      <a:pt x="3563" y="2288"/>
                      <a:pt x="3922" y="1173"/>
                      <a:pt x="3499" y="494"/>
                    </a:cubicBezTo>
                    <a:cubicBezTo>
                      <a:pt x="3299" y="164"/>
                      <a:pt x="2952" y="0"/>
                      <a:pt x="2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9" name="Google Shape;2099;p30"/>
              <p:cNvSpPr/>
              <p:nvPr/>
            </p:nvSpPr>
            <p:spPr>
              <a:xfrm>
                <a:off x="6799261" y="4438300"/>
                <a:ext cx="253597" cy="25113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884" fill="none" extrusionOk="0">
                    <a:moveTo>
                      <a:pt x="3499" y="680"/>
                    </a:moveTo>
                    <a:cubicBezTo>
                      <a:pt x="3922" y="1359"/>
                      <a:pt x="3563" y="2474"/>
                      <a:pt x="2704" y="3179"/>
                    </a:cubicBezTo>
                    <a:cubicBezTo>
                      <a:pt x="1859" y="3871"/>
                      <a:pt x="833" y="3884"/>
                      <a:pt x="423" y="3217"/>
                    </a:cubicBezTo>
                    <a:cubicBezTo>
                      <a:pt x="0" y="2538"/>
                      <a:pt x="346" y="1436"/>
                      <a:pt x="1192" y="731"/>
                    </a:cubicBezTo>
                    <a:cubicBezTo>
                      <a:pt x="2051" y="27"/>
                      <a:pt x="3089" y="1"/>
                      <a:pt x="3499" y="6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0" name="Google Shape;2100;p30"/>
              <p:cNvSpPr/>
              <p:nvPr/>
            </p:nvSpPr>
            <p:spPr>
              <a:xfrm>
                <a:off x="7369310" y="4471213"/>
                <a:ext cx="266076" cy="232323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593" extrusionOk="0">
                    <a:moveTo>
                      <a:pt x="2700" y="1"/>
                    </a:moveTo>
                    <a:cubicBezTo>
                      <a:pt x="2254" y="1"/>
                      <a:pt x="1743" y="187"/>
                      <a:pt x="1282" y="556"/>
                    </a:cubicBezTo>
                    <a:cubicBezTo>
                      <a:pt x="385" y="1273"/>
                      <a:pt x="1" y="2401"/>
                      <a:pt x="424" y="3093"/>
                    </a:cubicBezTo>
                    <a:cubicBezTo>
                      <a:pt x="631" y="3426"/>
                      <a:pt x="993" y="3593"/>
                      <a:pt x="1414" y="3593"/>
                    </a:cubicBezTo>
                    <a:cubicBezTo>
                      <a:pt x="1850" y="3593"/>
                      <a:pt x="2350" y="3413"/>
                      <a:pt x="2807" y="3054"/>
                    </a:cubicBezTo>
                    <a:cubicBezTo>
                      <a:pt x="3717" y="2337"/>
                      <a:pt x="4114" y="1196"/>
                      <a:pt x="3691" y="504"/>
                    </a:cubicBezTo>
                    <a:cubicBezTo>
                      <a:pt x="3486" y="168"/>
                      <a:pt x="3122" y="1"/>
                      <a:pt x="2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1" name="Google Shape;2101;p30"/>
              <p:cNvSpPr/>
              <p:nvPr/>
            </p:nvSpPr>
            <p:spPr>
              <a:xfrm>
                <a:off x="7369310" y="4459056"/>
                <a:ext cx="266076" cy="25605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960" fill="none" extrusionOk="0">
                    <a:moveTo>
                      <a:pt x="3691" y="692"/>
                    </a:moveTo>
                    <a:cubicBezTo>
                      <a:pt x="4114" y="1384"/>
                      <a:pt x="3717" y="2525"/>
                      <a:pt x="2807" y="3242"/>
                    </a:cubicBezTo>
                    <a:cubicBezTo>
                      <a:pt x="1910" y="3947"/>
                      <a:pt x="847" y="3960"/>
                      <a:pt x="424" y="3281"/>
                    </a:cubicBezTo>
                    <a:cubicBezTo>
                      <a:pt x="1" y="2589"/>
                      <a:pt x="385" y="1461"/>
                      <a:pt x="1282" y="744"/>
                    </a:cubicBezTo>
                    <a:cubicBezTo>
                      <a:pt x="2179" y="26"/>
                      <a:pt x="3269" y="0"/>
                      <a:pt x="3691" y="69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2" name="Google Shape;2102;p30"/>
              <p:cNvSpPr/>
              <p:nvPr/>
            </p:nvSpPr>
            <p:spPr>
              <a:xfrm>
                <a:off x="6865538" y="3792016"/>
                <a:ext cx="750767" cy="732533"/>
              </a:xfrm>
              <a:custGeom>
                <a:avLst/>
                <a:gdLst/>
                <a:ahLst/>
                <a:cxnLst/>
                <a:rect l="l" t="t" r="r" b="b"/>
                <a:pathLst>
                  <a:path w="11611" h="11329" fill="none" extrusionOk="0">
                    <a:moveTo>
                      <a:pt x="2615" y="11008"/>
                    </a:moveTo>
                    <a:lnTo>
                      <a:pt x="1" y="1"/>
                    </a:lnTo>
                    <a:lnTo>
                      <a:pt x="8638" y="398"/>
                    </a:lnTo>
                    <a:lnTo>
                      <a:pt x="11611" y="1132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3" name="Google Shape;2103;p30"/>
              <p:cNvSpPr/>
              <p:nvPr/>
            </p:nvSpPr>
            <p:spPr>
              <a:xfrm>
                <a:off x="6901166" y="3942029"/>
                <a:ext cx="56765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629" fill="none" extrusionOk="0">
                    <a:moveTo>
                      <a:pt x="1" y="0"/>
                    </a:moveTo>
                    <a:lnTo>
                      <a:pt x="8779" y="628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104" name="Google Shape;2104;p30"/>
            <p:cNvGrpSpPr/>
            <p:nvPr/>
          </p:nvGrpSpPr>
          <p:grpSpPr>
            <a:xfrm>
              <a:off x="4095014" y="4295047"/>
              <a:ext cx="538913" cy="696042"/>
              <a:chOff x="4086298" y="4290102"/>
              <a:chExt cx="616535" cy="796296"/>
            </a:xfrm>
          </p:grpSpPr>
          <p:sp>
            <p:nvSpPr>
              <p:cNvPr id="2105" name="Google Shape;2105;p30"/>
              <p:cNvSpPr/>
              <p:nvPr/>
            </p:nvSpPr>
            <p:spPr>
              <a:xfrm>
                <a:off x="4086298" y="4651749"/>
                <a:ext cx="174129" cy="13345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6" name="Google Shape;2106;p30"/>
              <p:cNvSpPr/>
              <p:nvPr/>
            </p:nvSpPr>
            <p:spPr>
              <a:xfrm>
                <a:off x="4086298" y="4647999"/>
                <a:ext cx="174129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7" name="Google Shape;2107;p30"/>
              <p:cNvSpPr/>
              <p:nvPr/>
            </p:nvSpPr>
            <p:spPr>
              <a:xfrm>
                <a:off x="4368866" y="494918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8" name="Google Shape;2108;p30"/>
              <p:cNvSpPr/>
              <p:nvPr/>
            </p:nvSpPr>
            <p:spPr>
              <a:xfrm>
                <a:off x="4368866" y="4945503"/>
                <a:ext cx="174065" cy="14089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9" name="Google Shape;2109;p30"/>
              <p:cNvSpPr/>
              <p:nvPr/>
            </p:nvSpPr>
            <p:spPr>
              <a:xfrm>
                <a:off x="4252864" y="4290102"/>
                <a:ext cx="449969" cy="749086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0" name="Google Shape;2110;p30"/>
              <p:cNvSpPr/>
              <p:nvPr/>
            </p:nvSpPr>
            <p:spPr>
              <a:xfrm>
                <a:off x="4401196" y="4384506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111" name="Google Shape;2111;p30"/>
            <p:cNvGrpSpPr/>
            <p:nvPr/>
          </p:nvGrpSpPr>
          <p:grpSpPr>
            <a:xfrm>
              <a:off x="-684325" y="4565830"/>
              <a:ext cx="538913" cy="696098"/>
              <a:chOff x="-1381427" y="4599887"/>
              <a:chExt cx="616535" cy="796360"/>
            </a:xfrm>
          </p:grpSpPr>
          <p:sp>
            <p:nvSpPr>
              <p:cNvPr id="2112" name="Google Shape;2112;p30"/>
              <p:cNvSpPr/>
              <p:nvPr/>
            </p:nvSpPr>
            <p:spPr>
              <a:xfrm>
                <a:off x="-1381427" y="4960888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314" y="1"/>
                    </a:moveTo>
                    <a:cubicBezTo>
                      <a:pt x="649" y="1"/>
                      <a:pt x="88" y="396"/>
                      <a:pt x="51" y="927"/>
                    </a:cubicBezTo>
                    <a:cubicBezTo>
                      <a:pt x="0" y="1491"/>
                      <a:pt x="538" y="2004"/>
                      <a:pt x="1256" y="2068"/>
                    </a:cubicBezTo>
                    <a:cubicBezTo>
                      <a:pt x="1306" y="2072"/>
                      <a:pt x="1355" y="2075"/>
                      <a:pt x="1403" y="2075"/>
                    </a:cubicBezTo>
                    <a:cubicBezTo>
                      <a:pt x="2056" y="2075"/>
                      <a:pt x="2592" y="1683"/>
                      <a:pt x="2640" y="1158"/>
                    </a:cubicBezTo>
                    <a:cubicBezTo>
                      <a:pt x="2691" y="581"/>
                      <a:pt x="2153" y="69"/>
                      <a:pt x="1435" y="5"/>
                    </a:cubicBezTo>
                    <a:cubicBezTo>
                      <a:pt x="1395" y="2"/>
                      <a:pt x="1354" y="1"/>
                      <a:pt x="1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3" name="Google Shape;2113;p30"/>
              <p:cNvSpPr/>
              <p:nvPr/>
            </p:nvSpPr>
            <p:spPr>
              <a:xfrm>
                <a:off x="-1381427" y="495784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40" y="1205"/>
                    </a:moveTo>
                    <a:cubicBezTo>
                      <a:pt x="2589" y="1769"/>
                      <a:pt x="1974" y="2179"/>
                      <a:pt x="1256" y="2115"/>
                    </a:cubicBezTo>
                    <a:cubicBezTo>
                      <a:pt x="538" y="2051"/>
                      <a:pt x="0" y="1538"/>
                      <a:pt x="51" y="974"/>
                    </a:cubicBezTo>
                    <a:cubicBezTo>
                      <a:pt x="90" y="411"/>
                      <a:pt x="718" y="1"/>
                      <a:pt x="1435" y="52"/>
                    </a:cubicBezTo>
                    <a:cubicBezTo>
                      <a:pt x="2153" y="116"/>
                      <a:pt x="2691" y="628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4" name="Google Shape;2114;p30"/>
              <p:cNvSpPr/>
              <p:nvPr/>
            </p:nvSpPr>
            <p:spPr>
              <a:xfrm>
                <a:off x="-1098925" y="525903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0"/>
                    </a:moveTo>
                    <a:cubicBezTo>
                      <a:pt x="636" y="0"/>
                      <a:pt x="100" y="392"/>
                      <a:pt x="52" y="917"/>
                    </a:cubicBezTo>
                    <a:cubicBezTo>
                      <a:pt x="1" y="1493"/>
                      <a:pt x="539" y="2006"/>
                      <a:pt x="1257" y="2070"/>
                    </a:cubicBezTo>
                    <a:cubicBezTo>
                      <a:pt x="1297" y="2073"/>
                      <a:pt x="1338" y="2074"/>
                      <a:pt x="1378" y="2074"/>
                    </a:cubicBezTo>
                    <a:cubicBezTo>
                      <a:pt x="2044" y="2074"/>
                      <a:pt x="2605" y="1679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5" name="Google Shape;2115;p30"/>
              <p:cNvSpPr/>
              <p:nvPr/>
            </p:nvSpPr>
            <p:spPr>
              <a:xfrm>
                <a:off x="-1098925" y="525528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53" y="1206"/>
                    </a:moveTo>
                    <a:cubicBezTo>
                      <a:pt x="2602" y="1769"/>
                      <a:pt x="1974" y="2179"/>
                      <a:pt x="1257" y="2128"/>
                    </a:cubicBezTo>
                    <a:cubicBezTo>
                      <a:pt x="539" y="2064"/>
                      <a:pt x="1" y="1551"/>
                      <a:pt x="52" y="975"/>
                    </a:cubicBezTo>
                    <a:cubicBezTo>
                      <a:pt x="103" y="411"/>
                      <a:pt x="718" y="1"/>
                      <a:pt x="1436" y="65"/>
                    </a:cubicBezTo>
                    <a:cubicBezTo>
                      <a:pt x="2154" y="129"/>
                      <a:pt x="2692" y="642"/>
                      <a:pt x="2653" y="12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6" name="Google Shape;2116;p30"/>
              <p:cNvSpPr/>
              <p:nvPr/>
            </p:nvSpPr>
            <p:spPr>
              <a:xfrm>
                <a:off x="-1214926" y="4599887"/>
                <a:ext cx="450034" cy="74831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1573" fill="none" extrusionOk="0">
                    <a:moveTo>
                      <a:pt x="1" y="6972"/>
                    </a:moveTo>
                    <a:lnTo>
                      <a:pt x="2897" y="1"/>
                    </a:lnTo>
                    <a:lnTo>
                      <a:pt x="6959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7" name="Google Shape;2117;p30"/>
              <p:cNvSpPr/>
              <p:nvPr/>
            </p:nvSpPr>
            <p:spPr>
              <a:xfrm>
                <a:off x="-1066594" y="4694357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1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8" name="Google Shape;2118;p30"/>
          <p:cNvGrpSpPr/>
          <p:nvPr/>
        </p:nvGrpSpPr>
        <p:grpSpPr>
          <a:xfrm rot="-1017617">
            <a:off x="-1356713" y="-916074"/>
            <a:ext cx="3617640" cy="2877885"/>
            <a:chOff x="-1221177" y="-856963"/>
            <a:chExt cx="3089277" cy="2457565"/>
          </a:xfrm>
        </p:grpSpPr>
        <p:grpSp>
          <p:nvGrpSpPr>
            <p:cNvPr id="2119" name="Google Shape;2119;p30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2120" name="Google Shape;2120;p30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1" name="Google Shape;2121;p30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2" name="Google Shape;2122;p30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3" name="Google Shape;2123;p30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4" name="Google Shape;2124;p30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125" name="Google Shape;2125;p30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2126" name="Google Shape;2126;p30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7" name="Google Shape;2127;p30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8" name="Google Shape;2128;p30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129" name="Google Shape;2129;p30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2130" name="Google Shape;2130;p30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31" name="Google Shape;2131;p30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32" name="Google Shape;2132;p30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1"/>
          <p:cNvSpPr/>
          <p:nvPr/>
        </p:nvSpPr>
        <p:spPr>
          <a:xfrm rot="2005565">
            <a:off x="537746" y="-29040"/>
            <a:ext cx="8125737" cy="5510089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135" name="Google Shape;2135;p31"/>
          <p:cNvGrpSpPr/>
          <p:nvPr/>
        </p:nvGrpSpPr>
        <p:grpSpPr>
          <a:xfrm rot="1869449">
            <a:off x="6415554" y="-413197"/>
            <a:ext cx="4042356" cy="2363639"/>
            <a:chOff x="302500" y="1375325"/>
            <a:chExt cx="2796475" cy="1635150"/>
          </a:xfrm>
        </p:grpSpPr>
        <p:sp>
          <p:nvSpPr>
            <p:cNvPr id="2136" name="Google Shape;2136;p31"/>
            <p:cNvSpPr/>
            <p:nvPr/>
          </p:nvSpPr>
          <p:spPr>
            <a:xfrm>
              <a:off x="302500" y="1375325"/>
              <a:ext cx="2771800" cy="1298450"/>
            </a:xfrm>
            <a:custGeom>
              <a:avLst/>
              <a:gdLst/>
              <a:ahLst/>
              <a:cxnLst/>
              <a:rect l="l" t="t" r="r" b="b"/>
              <a:pathLst>
                <a:path w="110872" h="51938" fill="none" extrusionOk="0">
                  <a:moveTo>
                    <a:pt x="1" y="19556"/>
                  </a:moveTo>
                  <a:cubicBezTo>
                    <a:pt x="45082" y="1"/>
                    <a:pt x="69955" y="51937"/>
                    <a:pt x="110872" y="3839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345425" y="1584200"/>
              <a:ext cx="2734975" cy="1175100"/>
            </a:xfrm>
            <a:custGeom>
              <a:avLst/>
              <a:gdLst/>
              <a:ahLst/>
              <a:cxnLst/>
              <a:rect l="l" t="t" r="r" b="b"/>
              <a:pathLst>
                <a:path w="109399" h="47004" fill="none" extrusionOk="0">
                  <a:moveTo>
                    <a:pt x="1" y="17480"/>
                  </a:moveTo>
                  <a:cubicBezTo>
                    <a:pt x="44019" y="1"/>
                    <a:pt x="71967" y="47004"/>
                    <a:pt x="109398" y="3220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387725" y="1788275"/>
              <a:ext cx="2699075" cy="1055925"/>
            </a:xfrm>
            <a:custGeom>
              <a:avLst/>
              <a:gdLst/>
              <a:ahLst/>
              <a:cxnLst/>
              <a:rect l="l" t="t" r="r" b="b"/>
              <a:pathLst>
                <a:path w="107963" h="42237" fill="none" extrusionOk="0">
                  <a:moveTo>
                    <a:pt x="0" y="15660"/>
                  </a:moveTo>
                  <a:cubicBezTo>
                    <a:pt x="43134" y="1"/>
                    <a:pt x="73914" y="42237"/>
                    <a:pt x="107962" y="2621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432575" y="1989150"/>
              <a:ext cx="2660300" cy="938675"/>
            </a:xfrm>
            <a:custGeom>
              <a:avLst/>
              <a:gdLst/>
              <a:ahLst/>
              <a:cxnLst/>
              <a:rect l="l" t="t" r="r" b="b"/>
              <a:pathLst>
                <a:path w="106412" h="37547" fill="none" extrusionOk="0">
                  <a:moveTo>
                    <a:pt x="0" y="13993"/>
                  </a:moveTo>
                  <a:cubicBezTo>
                    <a:pt x="42352" y="0"/>
                    <a:pt x="75721" y="37546"/>
                    <a:pt x="106412" y="2034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476450" y="2184250"/>
              <a:ext cx="2622525" cy="826225"/>
            </a:xfrm>
            <a:custGeom>
              <a:avLst/>
              <a:gdLst/>
              <a:ahLst/>
              <a:cxnLst/>
              <a:rect l="l" t="t" r="r" b="b"/>
              <a:pathLst>
                <a:path w="104901" h="33049" fill="none" extrusionOk="0">
                  <a:moveTo>
                    <a:pt x="1" y="12622"/>
                  </a:moveTo>
                  <a:cubicBezTo>
                    <a:pt x="41763" y="0"/>
                    <a:pt x="77477" y="33048"/>
                    <a:pt x="104900" y="1472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302500" y="1864200"/>
              <a:ext cx="173975" cy="635625"/>
            </a:xfrm>
            <a:custGeom>
              <a:avLst/>
              <a:gdLst/>
              <a:ahLst/>
              <a:cxnLst/>
              <a:rect l="l" t="t" r="r" b="b"/>
              <a:pathLst>
                <a:path w="6959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352475" y="1846575"/>
              <a:ext cx="174000" cy="635625"/>
            </a:xfrm>
            <a:custGeom>
              <a:avLst/>
              <a:gdLst/>
              <a:ahLst/>
              <a:cxnLst/>
              <a:rect l="l" t="t" r="r" b="b"/>
              <a:pathLst>
                <a:path w="6960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43" name="Google Shape;2143;p31"/>
          <p:cNvGrpSpPr/>
          <p:nvPr/>
        </p:nvGrpSpPr>
        <p:grpSpPr>
          <a:xfrm rot="-393298">
            <a:off x="8032436" y="675254"/>
            <a:ext cx="913881" cy="616649"/>
            <a:chOff x="192771" y="3915943"/>
            <a:chExt cx="674372" cy="454968"/>
          </a:xfrm>
        </p:grpSpPr>
        <p:sp>
          <p:nvSpPr>
            <p:cNvPr id="2144" name="Google Shape;2144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5" name="Google Shape;2145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6" name="Google Shape;2146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47" name="Google Shape;2147;p31"/>
          <p:cNvGrpSpPr/>
          <p:nvPr/>
        </p:nvGrpSpPr>
        <p:grpSpPr>
          <a:xfrm rot="699418">
            <a:off x="8661241" y="1848205"/>
            <a:ext cx="1110731" cy="471468"/>
            <a:chOff x="-1548595" y="5064988"/>
            <a:chExt cx="762313" cy="323577"/>
          </a:xfrm>
        </p:grpSpPr>
        <p:sp>
          <p:nvSpPr>
            <p:cNvPr id="2148" name="Google Shape;2148;p31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54" name="Google Shape;2154;p31"/>
          <p:cNvGrpSpPr/>
          <p:nvPr/>
        </p:nvGrpSpPr>
        <p:grpSpPr>
          <a:xfrm rot="-2192916">
            <a:off x="8775286" y="821549"/>
            <a:ext cx="1303943" cy="838817"/>
            <a:chOff x="-30260" y="4314762"/>
            <a:chExt cx="1135405" cy="730436"/>
          </a:xfrm>
        </p:grpSpPr>
        <p:sp>
          <p:nvSpPr>
            <p:cNvPr id="2155" name="Google Shape;2155;p31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6" name="Google Shape;2156;p31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7" name="Google Shape;2157;p31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8" name="Google Shape;2158;p31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9" name="Google Shape;2159;p31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0" name="Google Shape;2160;p31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61" name="Google Shape;2161;p31"/>
          <p:cNvGrpSpPr/>
          <p:nvPr/>
        </p:nvGrpSpPr>
        <p:grpSpPr>
          <a:xfrm rot="-3104141">
            <a:off x="7603638" y="-57662"/>
            <a:ext cx="913950" cy="616636"/>
            <a:chOff x="192771" y="3915943"/>
            <a:chExt cx="674372" cy="454968"/>
          </a:xfrm>
        </p:grpSpPr>
        <p:sp>
          <p:nvSpPr>
            <p:cNvPr id="2162" name="Google Shape;2162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3" name="Google Shape;2163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4" name="Google Shape;2164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65" name="Google Shape;2165;p31"/>
          <p:cNvGrpSpPr/>
          <p:nvPr/>
        </p:nvGrpSpPr>
        <p:grpSpPr>
          <a:xfrm rot="498188">
            <a:off x="6861227" y="-925276"/>
            <a:ext cx="694575" cy="1544585"/>
            <a:chOff x="442825" y="1623300"/>
            <a:chExt cx="489525" cy="1088600"/>
          </a:xfrm>
        </p:grpSpPr>
        <p:sp>
          <p:nvSpPr>
            <p:cNvPr id="2166" name="Google Shape;2166;p31"/>
            <p:cNvSpPr/>
            <p:nvPr/>
          </p:nvSpPr>
          <p:spPr>
            <a:xfrm>
              <a:off x="442825" y="1623300"/>
              <a:ext cx="489525" cy="1084100"/>
            </a:xfrm>
            <a:custGeom>
              <a:avLst/>
              <a:gdLst/>
              <a:ahLst/>
              <a:cxnLst/>
              <a:rect l="l" t="t" r="r" b="b"/>
              <a:pathLst>
                <a:path w="19581" h="43364" fill="none" extrusionOk="0">
                  <a:moveTo>
                    <a:pt x="12815" y="27705"/>
                  </a:moveTo>
                  <a:cubicBezTo>
                    <a:pt x="8189" y="29909"/>
                    <a:pt x="5869" y="21759"/>
                    <a:pt x="11662" y="19516"/>
                  </a:cubicBezTo>
                  <a:cubicBezTo>
                    <a:pt x="18389" y="16902"/>
                    <a:pt x="19581" y="27987"/>
                    <a:pt x="14378" y="31190"/>
                  </a:cubicBezTo>
                  <a:cubicBezTo>
                    <a:pt x="9176" y="34394"/>
                    <a:pt x="0" y="29332"/>
                    <a:pt x="6613" y="19158"/>
                  </a:cubicBezTo>
                  <a:cubicBezTo>
                    <a:pt x="10995" y="12430"/>
                    <a:pt x="12597" y="3498"/>
                    <a:pt x="7830" y="1000"/>
                  </a:cubicBezTo>
                  <a:cubicBezTo>
                    <a:pt x="5908" y="0"/>
                    <a:pt x="4268" y="8688"/>
                    <a:pt x="11598" y="23143"/>
                  </a:cubicBezTo>
                  <a:cubicBezTo>
                    <a:pt x="18940" y="37597"/>
                    <a:pt x="17505" y="42505"/>
                    <a:pt x="13238" y="43364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extrusionOk="0">
                  <a:moveTo>
                    <a:pt x="3025" y="1"/>
                  </a:moveTo>
                  <a:cubicBezTo>
                    <a:pt x="1359" y="1"/>
                    <a:pt x="1" y="1257"/>
                    <a:pt x="1" y="2807"/>
                  </a:cubicBezTo>
                  <a:cubicBezTo>
                    <a:pt x="1" y="4358"/>
                    <a:pt x="1359" y="5626"/>
                    <a:pt x="3025" y="5626"/>
                  </a:cubicBezTo>
                  <a:cubicBezTo>
                    <a:pt x="4691" y="5626"/>
                    <a:pt x="6049" y="4358"/>
                    <a:pt x="6049" y="2807"/>
                  </a:cubicBezTo>
                  <a:cubicBezTo>
                    <a:pt x="6049" y="1257"/>
                    <a:pt x="4691" y="1"/>
                    <a:pt x="3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fill="none" extrusionOk="0">
                  <a:moveTo>
                    <a:pt x="6049" y="2807"/>
                  </a:moveTo>
                  <a:cubicBezTo>
                    <a:pt x="6049" y="4358"/>
                    <a:pt x="4691" y="5626"/>
                    <a:pt x="3025" y="5626"/>
                  </a:cubicBezTo>
                  <a:cubicBezTo>
                    <a:pt x="1359" y="5626"/>
                    <a:pt x="1" y="4358"/>
                    <a:pt x="1" y="2807"/>
                  </a:cubicBezTo>
                  <a:cubicBezTo>
                    <a:pt x="1" y="1257"/>
                    <a:pt x="1359" y="1"/>
                    <a:pt x="3025" y="1"/>
                  </a:cubicBezTo>
                  <a:cubicBezTo>
                    <a:pt x="4691" y="1"/>
                    <a:pt x="6049" y="1257"/>
                    <a:pt x="6049" y="28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69" name="Google Shape;2169;p31"/>
          <p:cNvGrpSpPr/>
          <p:nvPr/>
        </p:nvGrpSpPr>
        <p:grpSpPr>
          <a:xfrm rot="-8173174">
            <a:off x="-1535796" y="3656196"/>
            <a:ext cx="4225795" cy="2165735"/>
            <a:chOff x="-1459912" y="3884575"/>
            <a:chExt cx="4225775" cy="2165725"/>
          </a:xfrm>
        </p:grpSpPr>
        <p:sp>
          <p:nvSpPr>
            <p:cNvPr id="2170" name="Google Shape;2170;p31"/>
            <p:cNvSpPr/>
            <p:nvPr/>
          </p:nvSpPr>
          <p:spPr>
            <a:xfrm>
              <a:off x="-1459912" y="3889900"/>
              <a:ext cx="4225775" cy="2160400"/>
            </a:xfrm>
            <a:custGeom>
              <a:avLst/>
              <a:gdLst/>
              <a:ahLst/>
              <a:cxnLst/>
              <a:rect l="l" t="t" r="r" b="b"/>
              <a:pathLst>
                <a:path w="169031" h="86416" fill="none" extrusionOk="0">
                  <a:moveTo>
                    <a:pt x="0" y="10366"/>
                  </a:moveTo>
                  <a:cubicBezTo>
                    <a:pt x="15806" y="10335"/>
                    <a:pt x="31460" y="17630"/>
                    <a:pt x="41612" y="29697"/>
                  </a:cubicBezTo>
                  <a:cubicBezTo>
                    <a:pt x="50427" y="40184"/>
                    <a:pt x="54986" y="53558"/>
                    <a:pt x="62555" y="64987"/>
                  </a:cubicBezTo>
                  <a:cubicBezTo>
                    <a:pt x="70123" y="76385"/>
                    <a:pt x="82889" y="86416"/>
                    <a:pt x="96355" y="83893"/>
                  </a:cubicBezTo>
                  <a:cubicBezTo>
                    <a:pt x="105595" y="82191"/>
                    <a:pt x="112951" y="74804"/>
                    <a:pt x="117297" y="66476"/>
                  </a:cubicBezTo>
                  <a:cubicBezTo>
                    <a:pt x="121644" y="58117"/>
                    <a:pt x="123529" y="48755"/>
                    <a:pt x="125839" y="39667"/>
                  </a:cubicBezTo>
                  <a:cubicBezTo>
                    <a:pt x="128179" y="30549"/>
                    <a:pt x="131127" y="21308"/>
                    <a:pt x="137146" y="14074"/>
                  </a:cubicBezTo>
                  <a:cubicBezTo>
                    <a:pt x="144805" y="4925"/>
                    <a:pt x="157207" y="1"/>
                    <a:pt x="169031" y="136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-1327700" y="3884575"/>
              <a:ext cx="3961350" cy="2025125"/>
            </a:xfrm>
            <a:custGeom>
              <a:avLst/>
              <a:gdLst/>
              <a:ahLst/>
              <a:cxnLst/>
              <a:rect l="l" t="t" r="r" b="b"/>
              <a:pathLst>
                <a:path w="158454" h="81005" fill="none" extrusionOk="0">
                  <a:moveTo>
                    <a:pt x="0" y="9727"/>
                  </a:moveTo>
                  <a:cubicBezTo>
                    <a:pt x="14803" y="9697"/>
                    <a:pt x="29484" y="16536"/>
                    <a:pt x="39028" y="27843"/>
                  </a:cubicBezTo>
                  <a:cubicBezTo>
                    <a:pt x="47296" y="37661"/>
                    <a:pt x="51551" y="50214"/>
                    <a:pt x="58634" y="60914"/>
                  </a:cubicBezTo>
                  <a:cubicBezTo>
                    <a:pt x="65716" y="71613"/>
                    <a:pt x="77692" y="81005"/>
                    <a:pt x="90336" y="78665"/>
                  </a:cubicBezTo>
                  <a:cubicBezTo>
                    <a:pt x="98999" y="77054"/>
                    <a:pt x="105868" y="70123"/>
                    <a:pt x="109941" y="62312"/>
                  </a:cubicBezTo>
                  <a:cubicBezTo>
                    <a:pt x="114015" y="54500"/>
                    <a:pt x="115777" y="45716"/>
                    <a:pt x="117966" y="37175"/>
                  </a:cubicBezTo>
                  <a:cubicBezTo>
                    <a:pt x="120154" y="28633"/>
                    <a:pt x="122920" y="19971"/>
                    <a:pt x="128574" y="13223"/>
                  </a:cubicBezTo>
                  <a:cubicBezTo>
                    <a:pt x="135747" y="4621"/>
                    <a:pt x="147359" y="1"/>
                    <a:pt x="158453" y="130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-1195475" y="3886100"/>
              <a:ext cx="3696900" cy="1890625"/>
            </a:xfrm>
            <a:custGeom>
              <a:avLst/>
              <a:gdLst/>
              <a:ahLst/>
              <a:cxnLst/>
              <a:rect l="l" t="t" r="r" b="b"/>
              <a:pathLst>
                <a:path w="147876" h="75625" fill="none" extrusionOk="0">
                  <a:moveTo>
                    <a:pt x="0" y="9089"/>
                  </a:moveTo>
                  <a:cubicBezTo>
                    <a:pt x="13830" y="9058"/>
                    <a:pt x="27508" y="15442"/>
                    <a:pt x="36414" y="26019"/>
                  </a:cubicBezTo>
                  <a:cubicBezTo>
                    <a:pt x="44135" y="35168"/>
                    <a:pt x="48086" y="46871"/>
                    <a:pt x="54712" y="56871"/>
                  </a:cubicBezTo>
                  <a:cubicBezTo>
                    <a:pt x="61339" y="66840"/>
                    <a:pt x="72524" y="75625"/>
                    <a:pt x="84287" y="73406"/>
                  </a:cubicBezTo>
                  <a:cubicBezTo>
                    <a:pt x="92373" y="71916"/>
                    <a:pt x="98817" y="65473"/>
                    <a:pt x="102616" y="58178"/>
                  </a:cubicBezTo>
                  <a:cubicBezTo>
                    <a:pt x="106415" y="50883"/>
                    <a:pt x="108057" y="42676"/>
                    <a:pt x="110093" y="34712"/>
                  </a:cubicBezTo>
                  <a:cubicBezTo>
                    <a:pt x="112130" y="26749"/>
                    <a:pt x="114713" y="18663"/>
                    <a:pt x="120002" y="12341"/>
                  </a:cubicBezTo>
                  <a:cubicBezTo>
                    <a:pt x="126659" y="4317"/>
                    <a:pt x="137510" y="1"/>
                    <a:pt x="147875" y="12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-1063275" y="3888375"/>
              <a:ext cx="3432475" cy="1754625"/>
            </a:xfrm>
            <a:custGeom>
              <a:avLst/>
              <a:gdLst/>
              <a:ahLst/>
              <a:cxnLst/>
              <a:rect l="l" t="t" r="r" b="b"/>
              <a:pathLst>
                <a:path w="137299" h="70185" fill="none" extrusionOk="0">
                  <a:moveTo>
                    <a:pt x="1" y="8420"/>
                  </a:moveTo>
                  <a:cubicBezTo>
                    <a:pt x="12828" y="8420"/>
                    <a:pt x="25533" y="14317"/>
                    <a:pt x="33801" y="24135"/>
                  </a:cubicBezTo>
                  <a:cubicBezTo>
                    <a:pt x="40974" y="32646"/>
                    <a:pt x="44652" y="43497"/>
                    <a:pt x="50792" y="52767"/>
                  </a:cubicBezTo>
                  <a:cubicBezTo>
                    <a:pt x="56962" y="62038"/>
                    <a:pt x="67327" y="70184"/>
                    <a:pt x="78270" y="68148"/>
                  </a:cubicBezTo>
                  <a:cubicBezTo>
                    <a:pt x="85778" y="66749"/>
                    <a:pt x="91735" y="60762"/>
                    <a:pt x="95261" y="53983"/>
                  </a:cubicBezTo>
                  <a:cubicBezTo>
                    <a:pt x="98817" y="47205"/>
                    <a:pt x="100337" y="39606"/>
                    <a:pt x="102222" y="32220"/>
                  </a:cubicBezTo>
                  <a:cubicBezTo>
                    <a:pt x="104106" y="24804"/>
                    <a:pt x="106507" y="17296"/>
                    <a:pt x="111401" y="11429"/>
                  </a:cubicBezTo>
                  <a:cubicBezTo>
                    <a:pt x="117602" y="4013"/>
                    <a:pt x="127693" y="1"/>
                    <a:pt x="137298" y="112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-931050" y="3889900"/>
              <a:ext cx="3168025" cy="1619350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-842100" y="3889900"/>
              <a:ext cx="2956401" cy="1380172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76" name="Google Shape;2176;p31"/>
          <p:cNvGrpSpPr/>
          <p:nvPr/>
        </p:nvGrpSpPr>
        <p:grpSpPr>
          <a:xfrm rot="3469588">
            <a:off x="1044923" y="4740972"/>
            <a:ext cx="538919" cy="592509"/>
            <a:chOff x="5118856" y="3486300"/>
            <a:chExt cx="516312" cy="567655"/>
          </a:xfrm>
        </p:grpSpPr>
        <p:sp>
          <p:nvSpPr>
            <p:cNvPr id="2177" name="Google Shape;2177;p31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80" name="Google Shape;2180;p31"/>
          <p:cNvGrpSpPr/>
          <p:nvPr/>
        </p:nvGrpSpPr>
        <p:grpSpPr>
          <a:xfrm rot="-1739227">
            <a:off x="-577993" y="3678233"/>
            <a:ext cx="846041" cy="570057"/>
            <a:chOff x="897994" y="4240309"/>
            <a:chExt cx="967900" cy="652165"/>
          </a:xfrm>
        </p:grpSpPr>
        <p:sp>
          <p:nvSpPr>
            <p:cNvPr id="2181" name="Google Shape;2181;p31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86" name="Google Shape;2186;p31"/>
          <p:cNvGrpSpPr/>
          <p:nvPr/>
        </p:nvGrpSpPr>
        <p:grpSpPr>
          <a:xfrm rot="-260996">
            <a:off x="164207" y="3546598"/>
            <a:ext cx="1389219" cy="676555"/>
            <a:chOff x="1698430" y="4498823"/>
            <a:chExt cx="1589281" cy="773986"/>
          </a:xfrm>
        </p:grpSpPr>
        <p:sp>
          <p:nvSpPr>
            <p:cNvPr id="2187" name="Google Shape;2187;p31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97" name="Google Shape;2197;p31"/>
          <p:cNvGrpSpPr/>
          <p:nvPr/>
        </p:nvGrpSpPr>
        <p:grpSpPr>
          <a:xfrm rot="-260996">
            <a:off x="-64879" y="4697198"/>
            <a:ext cx="538924" cy="696056"/>
            <a:chOff x="3429335" y="3683515"/>
            <a:chExt cx="616535" cy="796296"/>
          </a:xfrm>
        </p:grpSpPr>
        <p:sp>
          <p:nvSpPr>
            <p:cNvPr id="2198" name="Google Shape;2198;p31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04" name="Google Shape;2204;p31"/>
          <p:cNvGrpSpPr/>
          <p:nvPr/>
        </p:nvGrpSpPr>
        <p:grpSpPr>
          <a:xfrm rot="1355679">
            <a:off x="1356399" y="4082628"/>
            <a:ext cx="399355" cy="730589"/>
            <a:chOff x="323987" y="610889"/>
            <a:chExt cx="341044" cy="623914"/>
          </a:xfrm>
        </p:grpSpPr>
        <p:sp>
          <p:nvSpPr>
            <p:cNvPr id="2205" name="Google Shape;2205;p31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32"/>
          <p:cNvSpPr/>
          <p:nvPr/>
        </p:nvSpPr>
        <p:spPr>
          <a:xfrm rot="-195">
            <a:off x="2772301" y="-371441"/>
            <a:ext cx="8685780" cy="5889887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212" name="Google Shape;2212;p32"/>
          <p:cNvGrpSpPr/>
          <p:nvPr/>
        </p:nvGrpSpPr>
        <p:grpSpPr>
          <a:xfrm rot="1733086" flipH="1">
            <a:off x="-3162294" y="3356724"/>
            <a:ext cx="8557404" cy="2706265"/>
            <a:chOff x="-2247300" y="3512811"/>
            <a:chExt cx="12801645" cy="4048499"/>
          </a:xfrm>
        </p:grpSpPr>
        <p:sp>
          <p:nvSpPr>
            <p:cNvPr id="2213" name="Google Shape;2213;p32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4" name="Google Shape;2214;p32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18" name="Google Shape;2218;p32"/>
          <p:cNvGrpSpPr/>
          <p:nvPr/>
        </p:nvGrpSpPr>
        <p:grpSpPr>
          <a:xfrm rot="1733086" flipH="1">
            <a:off x="3497289" y="5333741"/>
            <a:ext cx="263660" cy="398257"/>
            <a:chOff x="159762" y="4811199"/>
            <a:chExt cx="394428" cy="595782"/>
          </a:xfrm>
        </p:grpSpPr>
        <p:sp>
          <p:nvSpPr>
            <p:cNvPr id="2219" name="Google Shape;2219;p32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223" name="Google Shape;2223;p32"/>
          <p:cNvSpPr/>
          <p:nvPr/>
        </p:nvSpPr>
        <p:spPr>
          <a:xfrm rot="1732673" flipH="1">
            <a:off x="451037" y="3863166"/>
            <a:ext cx="310185" cy="34234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224" name="Google Shape;2224;p32"/>
          <p:cNvGrpSpPr/>
          <p:nvPr/>
        </p:nvGrpSpPr>
        <p:grpSpPr>
          <a:xfrm rot="1733086" flipH="1">
            <a:off x="29898" y="3154454"/>
            <a:ext cx="381657" cy="715082"/>
            <a:chOff x="5906877" y="4080403"/>
            <a:chExt cx="570948" cy="1069743"/>
          </a:xfrm>
        </p:grpSpPr>
        <p:sp>
          <p:nvSpPr>
            <p:cNvPr id="2225" name="Google Shape;2225;p32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28" name="Google Shape;2228;p32"/>
          <p:cNvGrpSpPr/>
          <p:nvPr/>
        </p:nvGrpSpPr>
        <p:grpSpPr>
          <a:xfrm rot="223104">
            <a:off x="4319537" y="4963406"/>
            <a:ext cx="489097" cy="546230"/>
            <a:chOff x="5491728" y="4594881"/>
            <a:chExt cx="639501" cy="714204"/>
          </a:xfrm>
        </p:grpSpPr>
        <p:sp>
          <p:nvSpPr>
            <p:cNvPr id="2229" name="Google Shape;2229;p32"/>
            <p:cNvSpPr/>
            <p:nvPr/>
          </p:nvSpPr>
          <p:spPr>
            <a:xfrm rot="1509493" flipH="1">
              <a:off x="5674061" y="5086641"/>
              <a:ext cx="260075" cy="164680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230" name="Google Shape;2230;p32"/>
            <p:cNvGrpSpPr/>
            <p:nvPr/>
          </p:nvGrpSpPr>
          <p:grpSpPr>
            <a:xfrm rot="1509639" flipH="1">
              <a:off x="5595986" y="4658670"/>
              <a:ext cx="430984" cy="586627"/>
              <a:chOff x="-1795774" y="3888167"/>
              <a:chExt cx="493101" cy="671176"/>
            </a:xfrm>
          </p:grpSpPr>
          <p:sp>
            <p:nvSpPr>
              <p:cNvPr id="2231" name="Google Shape;2231;p32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2" name="Google Shape;2232;p32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233" name="Google Shape;2233;p32"/>
          <p:cNvGrpSpPr/>
          <p:nvPr/>
        </p:nvGrpSpPr>
        <p:grpSpPr>
          <a:xfrm rot="-1286215">
            <a:off x="2224356" y="4494123"/>
            <a:ext cx="646985" cy="435935"/>
            <a:chOff x="897994" y="4240309"/>
            <a:chExt cx="967900" cy="652165"/>
          </a:xfrm>
        </p:grpSpPr>
        <p:sp>
          <p:nvSpPr>
            <p:cNvPr id="2234" name="Google Shape;2234;p3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37" name="Google Shape;2237;p32"/>
          <p:cNvGrpSpPr/>
          <p:nvPr/>
        </p:nvGrpSpPr>
        <p:grpSpPr>
          <a:xfrm rot="-1286215">
            <a:off x="3885689" y="4912126"/>
            <a:ext cx="353987" cy="444231"/>
            <a:chOff x="-1130414" y="3808634"/>
            <a:chExt cx="529568" cy="664577"/>
          </a:xfrm>
        </p:grpSpPr>
        <p:sp>
          <p:nvSpPr>
            <p:cNvPr id="2238" name="Google Shape;2238;p32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41" name="Google Shape;2241;p32"/>
          <p:cNvGrpSpPr/>
          <p:nvPr/>
        </p:nvGrpSpPr>
        <p:grpSpPr>
          <a:xfrm rot="-1286215">
            <a:off x="3030095" y="4559749"/>
            <a:ext cx="916125" cy="388867"/>
            <a:chOff x="255847" y="3748111"/>
            <a:chExt cx="1370537" cy="581751"/>
          </a:xfrm>
        </p:grpSpPr>
        <p:sp>
          <p:nvSpPr>
            <p:cNvPr id="2242" name="Google Shape;2242;p32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48" name="Google Shape;2248;p32"/>
          <p:cNvGrpSpPr/>
          <p:nvPr/>
        </p:nvGrpSpPr>
        <p:grpSpPr>
          <a:xfrm rot="-1286215">
            <a:off x="957310" y="4495381"/>
            <a:ext cx="1062343" cy="517365"/>
            <a:chOff x="1698430" y="4498823"/>
            <a:chExt cx="1589281" cy="773986"/>
          </a:xfrm>
        </p:grpSpPr>
        <p:sp>
          <p:nvSpPr>
            <p:cNvPr id="2249" name="Google Shape;2249;p3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55" name="Google Shape;2255;p32"/>
          <p:cNvGrpSpPr/>
          <p:nvPr/>
        </p:nvGrpSpPr>
        <p:grpSpPr>
          <a:xfrm rot="1733086" flipH="1">
            <a:off x="-541853" y="2660798"/>
            <a:ext cx="558917" cy="617053"/>
            <a:chOff x="6799261" y="3792016"/>
            <a:chExt cx="836125" cy="923094"/>
          </a:xfrm>
        </p:grpSpPr>
        <p:sp>
          <p:nvSpPr>
            <p:cNvPr id="2256" name="Google Shape;2256;p32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62" name="Google Shape;2262;p32"/>
          <p:cNvGrpSpPr/>
          <p:nvPr/>
        </p:nvGrpSpPr>
        <p:grpSpPr>
          <a:xfrm rot="1733086" flipH="1">
            <a:off x="731157" y="4175484"/>
            <a:ext cx="412131" cy="532293"/>
            <a:chOff x="3429335" y="3683515"/>
            <a:chExt cx="616535" cy="796296"/>
          </a:xfrm>
        </p:grpSpPr>
        <p:sp>
          <p:nvSpPr>
            <p:cNvPr id="2263" name="Google Shape;2263;p32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69" name="Google Shape;2269;p32"/>
          <p:cNvGrpSpPr/>
          <p:nvPr/>
        </p:nvGrpSpPr>
        <p:grpSpPr>
          <a:xfrm rot="1733086" flipH="1">
            <a:off x="4731205" y="4861364"/>
            <a:ext cx="412131" cy="532336"/>
            <a:chOff x="-1381427" y="4599887"/>
            <a:chExt cx="616535" cy="796360"/>
          </a:xfrm>
        </p:grpSpPr>
        <p:sp>
          <p:nvSpPr>
            <p:cNvPr id="2270" name="Google Shape;2270;p32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 rot="1385326">
            <a:off x="6308462" y="-214460"/>
            <a:ext cx="3039911" cy="1424201"/>
            <a:chOff x="5250782" y="5679875"/>
            <a:chExt cx="3039575" cy="1424044"/>
          </a:xfrm>
        </p:grpSpPr>
        <p:grpSp>
          <p:nvGrpSpPr>
            <p:cNvPr id="2277" name="Google Shape;2277;p32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2278" name="Google Shape;2278;p32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9" name="Google Shape;2279;p32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0" name="Google Shape;2280;p32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1" name="Google Shape;2281;p32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2" name="Google Shape;2282;p32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283" name="Google Shape;2283;p32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2284" name="Google Shape;2284;p32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5" name="Google Shape;2285;p32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6" name="Google Shape;2286;p32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287" name="Google Shape;2287;p32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2288" name="Google Shape;2288;p32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9" name="Google Shape;2289;p32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0" name="Google Shape;2290;p32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291" name="Google Shape;2291;p32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2292" name="Google Shape;2292;p32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3" name="Google Shape;2293;p32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4" name="Google Shape;2294;p32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5" name="Google Shape;2295;p32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6" name="Google Shape;2296;p32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7" name="Google Shape;2297;p32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1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7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3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2" y="6182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491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1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1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9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2" y="446677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2" y="319250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18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10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377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09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/>
          <p:nvPr/>
        </p:nvSpPr>
        <p:spPr>
          <a:xfrm>
            <a:off x="290375" y="-357200"/>
            <a:ext cx="9233107" cy="6678056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49" name="Google Shape;249;p4"/>
          <p:cNvGrpSpPr/>
          <p:nvPr/>
        </p:nvGrpSpPr>
        <p:grpSpPr>
          <a:xfrm rot="-1679698">
            <a:off x="-930434" y="-243108"/>
            <a:ext cx="3039615" cy="1424062"/>
            <a:chOff x="5250782" y="5679875"/>
            <a:chExt cx="3039575" cy="1424044"/>
          </a:xfrm>
        </p:grpSpPr>
        <p:grpSp>
          <p:nvGrpSpPr>
            <p:cNvPr id="250" name="Google Shape;250;p4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56" name="Google Shape;256;p4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60" name="Google Shape;260;p4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261" name="Google Shape;261;p4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64" name="Google Shape;264;p4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265" name="Google Shape;265;p4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71" name="Google Shape;271;p4"/>
          <p:cNvGrpSpPr/>
          <p:nvPr/>
        </p:nvGrpSpPr>
        <p:grpSpPr>
          <a:xfrm rot="7541198" flipH="1">
            <a:off x="7368776" y="4146277"/>
            <a:ext cx="3135605" cy="2494419"/>
            <a:chOff x="-1221177" y="-856963"/>
            <a:chExt cx="3089277" cy="2457565"/>
          </a:xfrm>
        </p:grpSpPr>
        <p:grpSp>
          <p:nvGrpSpPr>
            <p:cNvPr id="272" name="Google Shape;272;p4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273" name="Google Shape;273;p4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78" name="Google Shape;278;p4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283" name="Google Shape;283;p4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1">
                <a:solidFill>
                  <a:srgbClr val="434343"/>
                </a:solidFill>
              </a:defRPr>
            </a:lvl1pPr>
            <a:lvl2pPr marL="914377" lvl="1" indent="-30479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566" lvl="2" indent="-30479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754" lvl="3" indent="-30479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5943" lvl="4" indent="-30479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131" lvl="5" indent="-30479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320" lvl="6" indent="-30479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509" lvl="7" indent="-30479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697" lvl="8" indent="-304792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566" lvl="2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754" lvl="3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5943" lvl="4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131" lvl="5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320" lvl="6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509" lvl="7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697" lvl="8" indent="-304792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566" lvl="2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754" lvl="3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5943" lvl="4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131" lvl="5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320" lvl="6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509" lvl="7" indent="-30479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697" lvl="8" indent="-304792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82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696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292814" y="1450913"/>
            <a:ext cx="2313300" cy="17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0479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914377" lvl="1" indent="-304792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643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67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822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093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030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58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782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58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2391888" y="1667354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391913" y="2473550"/>
            <a:ext cx="4360200" cy="10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"/>
          <p:cNvSpPr/>
          <p:nvPr/>
        </p:nvSpPr>
        <p:spPr>
          <a:xfrm>
            <a:off x="5755858" y="-1579800"/>
            <a:ext cx="4491751" cy="3643383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5" name="Google Shape;575;p9"/>
          <p:cNvSpPr/>
          <p:nvPr/>
        </p:nvSpPr>
        <p:spPr>
          <a:xfrm>
            <a:off x="-1406773" y="-6175"/>
            <a:ext cx="5024257" cy="2455980"/>
          </a:xfrm>
          <a:custGeom>
            <a:avLst/>
            <a:gdLst/>
            <a:ahLst/>
            <a:cxnLst/>
            <a:rect l="l" t="t" r="r" b="b"/>
            <a:pathLst>
              <a:path w="141828" h="69329" extrusionOk="0">
                <a:moveTo>
                  <a:pt x="1" y="0"/>
                </a:moveTo>
                <a:cubicBezTo>
                  <a:pt x="1126" y="1003"/>
                  <a:pt x="2189" y="2067"/>
                  <a:pt x="3162" y="3161"/>
                </a:cubicBezTo>
                <a:cubicBezTo>
                  <a:pt x="11308" y="12341"/>
                  <a:pt x="15685" y="24134"/>
                  <a:pt x="21612" y="34894"/>
                </a:cubicBezTo>
                <a:cubicBezTo>
                  <a:pt x="24257" y="39636"/>
                  <a:pt x="27296" y="44256"/>
                  <a:pt x="30761" y="48481"/>
                </a:cubicBezTo>
                <a:cubicBezTo>
                  <a:pt x="37661" y="56931"/>
                  <a:pt x="46233" y="63892"/>
                  <a:pt x="56507" y="67326"/>
                </a:cubicBezTo>
                <a:cubicBezTo>
                  <a:pt x="60500" y="68665"/>
                  <a:pt x="64765" y="69329"/>
                  <a:pt x="69028" y="69329"/>
                </a:cubicBezTo>
                <a:cubicBezTo>
                  <a:pt x="81217" y="69329"/>
                  <a:pt x="93395" y="63906"/>
                  <a:pt x="99182" y="53344"/>
                </a:cubicBezTo>
                <a:cubicBezTo>
                  <a:pt x="102951" y="46475"/>
                  <a:pt x="103711" y="38420"/>
                  <a:pt x="105383" y="30760"/>
                </a:cubicBezTo>
                <a:cubicBezTo>
                  <a:pt x="107055" y="23101"/>
                  <a:pt x="110125" y="15076"/>
                  <a:pt x="116781" y="10912"/>
                </a:cubicBezTo>
                <a:cubicBezTo>
                  <a:pt x="121827" y="7751"/>
                  <a:pt x="128088" y="7356"/>
                  <a:pt x="133620" y="5198"/>
                </a:cubicBezTo>
                <a:cubicBezTo>
                  <a:pt x="136690" y="4012"/>
                  <a:pt x="139456" y="2219"/>
                  <a:pt x="141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6" name="Google Shape;576;p9"/>
          <p:cNvSpPr/>
          <p:nvPr/>
        </p:nvSpPr>
        <p:spPr>
          <a:xfrm>
            <a:off x="4737725" y="2545913"/>
            <a:ext cx="6045459" cy="3685342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77" name="Google Shape;577;p9"/>
          <p:cNvGrpSpPr/>
          <p:nvPr/>
        </p:nvGrpSpPr>
        <p:grpSpPr>
          <a:xfrm rot="1096894">
            <a:off x="807575" y="-1242466"/>
            <a:ext cx="11190173" cy="3538874"/>
            <a:chOff x="-2247300" y="3512811"/>
            <a:chExt cx="12801645" cy="4048499"/>
          </a:xfrm>
        </p:grpSpPr>
        <p:sp>
          <p:nvSpPr>
            <p:cNvPr id="578" name="Google Shape;578;p9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83" name="Google Shape;583;p9"/>
          <p:cNvGrpSpPr/>
          <p:nvPr/>
        </p:nvGrpSpPr>
        <p:grpSpPr>
          <a:xfrm rot="1096894">
            <a:off x="2882005" y="-1650716"/>
            <a:ext cx="344779" cy="520785"/>
            <a:chOff x="159762" y="4811199"/>
            <a:chExt cx="394428" cy="595782"/>
          </a:xfrm>
        </p:grpSpPr>
        <p:sp>
          <p:nvSpPr>
            <p:cNvPr id="584" name="Google Shape;584;p9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88" name="Google Shape;588;p9"/>
          <p:cNvSpPr/>
          <p:nvPr/>
        </p:nvSpPr>
        <p:spPr>
          <a:xfrm rot="1097008">
            <a:off x="7301715" y="191703"/>
            <a:ext cx="405613" cy="44766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89" name="Google Shape;589;p9"/>
          <p:cNvGrpSpPr/>
          <p:nvPr/>
        </p:nvGrpSpPr>
        <p:grpSpPr>
          <a:xfrm rot="-71143">
            <a:off x="6073064" y="212319"/>
            <a:ext cx="538939" cy="592532"/>
            <a:chOff x="5118856" y="3486300"/>
            <a:chExt cx="516312" cy="567655"/>
          </a:xfrm>
        </p:grpSpPr>
        <p:sp>
          <p:nvSpPr>
            <p:cNvPr id="590" name="Google Shape;590;p9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93" name="Google Shape;593;p9"/>
          <p:cNvGrpSpPr/>
          <p:nvPr/>
        </p:nvGrpSpPr>
        <p:grpSpPr>
          <a:xfrm rot="1096894">
            <a:off x="8098104" y="-146606"/>
            <a:ext cx="499077" cy="935084"/>
            <a:chOff x="5906877" y="4080403"/>
            <a:chExt cx="570948" cy="1069743"/>
          </a:xfrm>
        </p:grpSpPr>
        <p:sp>
          <p:nvSpPr>
            <p:cNvPr id="594" name="Google Shape;594;p9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053528" y="4869200"/>
              <a:ext cx="95374" cy="36533"/>
            </a:xfrm>
            <a:custGeom>
              <a:avLst/>
              <a:gdLst/>
              <a:ahLst/>
              <a:cxnLst/>
              <a:rect l="l" t="t" r="r" b="b"/>
              <a:pathLst>
                <a:path w="1475" h="565" fill="none" extrusionOk="0">
                  <a:moveTo>
                    <a:pt x="0" y="487"/>
                  </a:moveTo>
                  <a:cubicBezTo>
                    <a:pt x="308" y="154"/>
                    <a:pt x="667" y="0"/>
                    <a:pt x="936" y="26"/>
                  </a:cubicBezTo>
                  <a:cubicBezTo>
                    <a:pt x="1026" y="26"/>
                    <a:pt x="1102" y="52"/>
                    <a:pt x="1179" y="103"/>
                  </a:cubicBezTo>
                  <a:cubicBezTo>
                    <a:pt x="1308" y="193"/>
                    <a:pt x="1410" y="346"/>
                    <a:pt x="1474" y="564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6011240" y="4952030"/>
              <a:ext cx="11703" cy="68863"/>
            </a:xfrm>
            <a:custGeom>
              <a:avLst/>
              <a:gdLst/>
              <a:ahLst/>
              <a:cxnLst/>
              <a:rect l="l" t="t" r="r" b="b"/>
              <a:pathLst>
                <a:path w="181" h="1065" fill="none" extrusionOk="0">
                  <a:moveTo>
                    <a:pt x="52" y="1064"/>
                  </a:moveTo>
                  <a:cubicBezTo>
                    <a:pt x="1" y="757"/>
                    <a:pt x="39" y="385"/>
                    <a:pt x="180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1096894">
            <a:off x="4337563" y="-1111670"/>
            <a:ext cx="846060" cy="570071"/>
            <a:chOff x="897994" y="4240309"/>
            <a:chExt cx="967900" cy="652165"/>
          </a:xfrm>
        </p:grpSpPr>
        <p:sp>
          <p:nvSpPr>
            <p:cNvPr id="600" name="Google Shape;600;p9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05" name="Google Shape;605;p9"/>
          <p:cNvGrpSpPr/>
          <p:nvPr/>
        </p:nvGrpSpPr>
        <p:grpSpPr>
          <a:xfrm rot="1096894">
            <a:off x="2388131" y="-2298535"/>
            <a:ext cx="462907" cy="580920"/>
            <a:chOff x="-1130414" y="3808634"/>
            <a:chExt cx="529568" cy="664577"/>
          </a:xfrm>
        </p:grpSpPr>
        <p:sp>
          <p:nvSpPr>
            <p:cNvPr id="606" name="Google Shape;606;p9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-711930" y="3863272"/>
              <a:ext cx="29873" cy="10022"/>
            </a:xfrm>
            <a:custGeom>
              <a:avLst/>
              <a:gdLst/>
              <a:ahLst/>
              <a:cxnLst/>
              <a:rect l="l" t="t" r="r" b="b"/>
              <a:pathLst>
                <a:path w="462" h="155" fill="none" extrusionOk="0">
                  <a:moveTo>
                    <a:pt x="0" y="14"/>
                  </a:moveTo>
                  <a:cubicBezTo>
                    <a:pt x="116" y="1"/>
                    <a:pt x="333" y="1"/>
                    <a:pt x="423" y="91"/>
                  </a:cubicBezTo>
                  <a:cubicBezTo>
                    <a:pt x="436" y="103"/>
                    <a:pt x="449" y="116"/>
                    <a:pt x="462" y="15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-813059" y="3880666"/>
              <a:ext cx="48948" cy="37373"/>
            </a:xfrm>
            <a:custGeom>
              <a:avLst/>
              <a:gdLst/>
              <a:ahLst/>
              <a:cxnLst/>
              <a:rect l="l" t="t" r="r" b="b"/>
              <a:pathLst>
                <a:path w="757" h="578" fill="none" extrusionOk="0">
                  <a:moveTo>
                    <a:pt x="1" y="578"/>
                  </a:moveTo>
                  <a:cubicBezTo>
                    <a:pt x="103" y="424"/>
                    <a:pt x="308" y="244"/>
                    <a:pt x="565" y="103"/>
                  </a:cubicBezTo>
                  <a:cubicBezTo>
                    <a:pt x="629" y="65"/>
                    <a:pt x="693" y="27"/>
                    <a:pt x="757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11" name="Google Shape;611;p9"/>
          <p:cNvGrpSpPr/>
          <p:nvPr/>
        </p:nvGrpSpPr>
        <p:grpSpPr>
          <a:xfrm rot="1096894">
            <a:off x="3548128" y="-1851532"/>
            <a:ext cx="1198013" cy="508520"/>
            <a:chOff x="255848" y="3748111"/>
            <a:chExt cx="1370536" cy="581751"/>
          </a:xfrm>
        </p:grpSpPr>
        <p:sp>
          <p:nvSpPr>
            <p:cNvPr id="612" name="Google Shape;612;p9"/>
            <p:cNvSpPr/>
            <p:nvPr/>
          </p:nvSpPr>
          <p:spPr>
            <a:xfrm>
              <a:off x="255848" y="4064949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42041" y="4115190"/>
              <a:ext cx="52245" cy="2522"/>
            </a:xfrm>
            <a:custGeom>
              <a:avLst/>
              <a:gdLst/>
              <a:ahLst/>
              <a:cxnLst/>
              <a:rect l="l" t="t" r="r" b="b"/>
              <a:pathLst>
                <a:path w="808" h="39" fill="none" extrusionOk="0">
                  <a:moveTo>
                    <a:pt x="0" y="39"/>
                  </a:moveTo>
                  <a:cubicBezTo>
                    <a:pt x="103" y="13"/>
                    <a:pt x="231" y="0"/>
                    <a:pt x="372" y="0"/>
                  </a:cubicBezTo>
                  <a:cubicBezTo>
                    <a:pt x="526" y="0"/>
                    <a:pt x="667" y="13"/>
                    <a:pt x="808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970932" y="4222915"/>
              <a:ext cx="50629" cy="2522"/>
            </a:xfrm>
            <a:custGeom>
              <a:avLst/>
              <a:gdLst/>
              <a:ahLst/>
              <a:cxnLst/>
              <a:rect l="l" t="t" r="r" b="b"/>
              <a:pathLst>
                <a:path w="783" h="39" fill="none" extrusionOk="0">
                  <a:moveTo>
                    <a:pt x="0" y="39"/>
                  </a:moveTo>
                  <a:cubicBezTo>
                    <a:pt x="103" y="13"/>
                    <a:pt x="218" y="0"/>
                    <a:pt x="346" y="0"/>
                  </a:cubicBezTo>
                  <a:cubicBezTo>
                    <a:pt x="500" y="0"/>
                    <a:pt x="641" y="13"/>
                    <a:pt x="782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20" name="Google Shape;620;p9"/>
          <p:cNvGrpSpPr/>
          <p:nvPr/>
        </p:nvGrpSpPr>
        <p:grpSpPr>
          <a:xfrm rot="1096894">
            <a:off x="4420266" y="-323140"/>
            <a:ext cx="1389223" cy="676557"/>
            <a:chOff x="1698430" y="4498823"/>
            <a:chExt cx="1589281" cy="773986"/>
          </a:xfrm>
        </p:grpSpPr>
        <p:sp>
          <p:nvSpPr>
            <p:cNvPr id="621" name="Google Shape;621;p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31" name="Google Shape;631;p9"/>
          <p:cNvGrpSpPr/>
          <p:nvPr/>
        </p:nvGrpSpPr>
        <p:grpSpPr>
          <a:xfrm rot="1096894">
            <a:off x="9159172" y="-106652"/>
            <a:ext cx="730875" cy="806895"/>
            <a:chOff x="6799261" y="3792016"/>
            <a:chExt cx="836125" cy="923094"/>
          </a:xfrm>
        </p:grpSpPr>
        <p:sp>
          <p:nvSpPr>
            <p:cNvPr id="632" name="Google Shape;632;p9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921081" y="4517057"/>
              <a:ext cx="50564" cy="14161"/>
            </a:xfrm>
            <a:custGeom>
              <a:avLst/>
              <a:gdLst/>
              <a:ahLst/>
              <a:cxnLst/>
              <a:rect l="l" t="t" r="r" b="b"/>
              <a:pathLst>
                <a:path w="782" h="219" fill="none" extrusionOk="0">
                  <a:moveTo>
                    <a:pt x="0" y="218"/>
                  </a:moveTo>
                  <a:cubicBezTo>
                    <a:pt x="64" y="180"/>
                    <a:pt x="128" y="141"/>
                    <a:pt x="192" y="116"/>
                  </a:cubicBezTo>
                  <a:cubicBezTo>
                    <a:pt x="487" y="0"/>
                    <a:pt x="718" y="39"/>
                    <a:pt x="782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874655" y="4557664"/>
              <a:ext cx="17458" cy="44809"/>
            </a:xfrm>
            <a:custGeom>
              <a:avLst/>
              <a:gdLst/>
              <a:ahLst/>
              <a:cxnLst/>
              <a:rect l="l" t="t" r="r" b="b"/>
              <a:pathLst>
                <a:path w="270" h="693" fill="none" extrusionOk="0">
                  <a:moveTo>
                    <a:pt x="77" y="692"/>
                  </a:moveTo>
                  <a:cubicBezTo>
                    <a:pt x="1" y="577"/>
                    <a:pt x="65" y="295"/>
                    <a:pt x="270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7496110" y="4539430"/>
              <a:ext cx="54767" cy="14936"/>
            </a:xfrm>
            <a:custGeom>
              <a:avLst/>
              <a:gdLst/>
              <a:ahLst/>
              <a:cxnLst/>
              <a:rect l="l" t="t" r="r" b="b"/>
              <a:pathLst>
                <a:path w="847" h="231" fill="none" extrusionOk="0">
                  <a:moveTo>
                    <a:pt x="0" y="231"/>
                  </a:moveTo>
                  <a:cubicBezTo>
                    <a:pt x="77" y="193"/>
                    <a:pt x="154" y="154"/>
                    <a:pt x="231" y="116"/>
                  </a:cubicBezTo>
                  <a:cubicBezTo>
                    <a:pt x="539" y="0"/>
                    <a:pt x="769" y="39"/>
                    <a:pt x="846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448067" y="4580037"/>
              <a:ext cx="19075" cy="46426"/>
            </a:xfrm>
            <a:custGeom>
              <a:avLst/>
              <a:gdLst/>
              <a:ahLst/>
              <a:cxnLst/>
              <a:rect l="l" t="t" r="r" b="b"/>
              <a:pathLst>
                <a:path w="295" h="718" fill="none" extrusionOk="0">
                  <a:moveTo>
                    <a:pt x="77" y="718"/>
                  </a:moveTo>
                  <a:cubicBezTo>
                    <a:pt x="0" y="603"/>
                    <a:pt x="64" y="295"/>
                    <a:pt x="295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42" name="Google Shape;642;p9"/>
          <p:cNvGrpSpPr/>
          <p:nvPr/>
        </p:nvGrpSpPr>
        <p:grpSpPr>
          <a:xfrm rot="1096894">
            <a:off x="8824058" y="923553"/>
            <a:ext cx="538927" cy="696058"/>
            <a:chOff x="3429335" y="3683515"/>
            <a:chExt cx="616535" cy="796296"/>
          </a:xfrm>
        </p:grpSpPr>
        <p:sp>
          <p:nvSpPr>
            <p:cNvPr id="643" name="Google Shape;643;p9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49" name="Google Shape;649;p9"/>
          <p:cNvGrpSpPr/>
          <p:nvPr/>
        </p:nvGrpSpPr>
        <p:grpSpPr>
          <a:xfrm rot="1096894">
            <a:off x="1942843" y="-1701606"/>
            <a:ext cx="538927" cy="696114"/>
            <a:chOff x="-1381427" y="4599887"/>
            <a:chExt cx="616535" cy="796360"/>
          </a:xfrm>
        </p:grpSpPr>
        <p:sp>
          <p:nvSpPr>
            <p:cNvPr id="650" name="Google Shape;650;p9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56" name="Google Shape;656;p9"/>
          <p:cNvSpPr/>
          <p:nvPr/>
        </p:nvSpPr>
        <p:spPr>
          <a:xfrm rot="1097008">
            <a:off x="9758816" y="1479056"/>
            <a:ext cx="405613" cy="44766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7" name="Google Shape;657;p9"/>
          <p:cNvGrpSpPr/>
          <p:nvPr/>
        </p:nvGrpSpPr>
        <p:grpSpPr>
          <a:xfrm rot="-7015576">
            <a:off x="-270264" y="3770024"/>
            <a:ext cx="2827018" cy="2248935"/>
            <a:chOff x="-1221177" y="-856963"/>
            <a:chExt cx="3089277" cy="2457565"/>
          </a:xfrm>
        </p:grpSpPr>
        <p:sp>
          <p:nvSpPr>
            <p:cNvPr id="658" name="Google Shape;658;p9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63" name="Google Shape;663;p9"/>
          <p:cNvGrpSpPr/>
          <p:nvPr/>
        </p:nvGrpSpPr>
        <p:grpSpPr>
          <a:xfrm rot="1616586">
            <a:off x="230429" y="3974576"/>
            <a:ext cx="380657" cy="445321"/>
            <a:chOff x="828772" y="314668"/>
            <a:chExt cx="416010" cy="486680"/>
          </a:xfrm>
        </p:grpSpPr>
        <p:sp>
          <p:nvSpPr>
            <p:cNvPr id="664" name="Google Shape;664;p9"/>
            <p:cNvSpPr/>
            <p:nvPr/>
          </p:nvSpPr>
          <p:spPr>
            <a:xfrm>
              <a:off x="828772" y="325849"/>
              <a:ext cx="182624" cy="180501"/>
            </a:xfrm>
            <a:custGeom>
              <a:avLst/>
              <a:gdLst/>
              <a:ahLst/>
              <a:cxnLst/>
              <a:rect l="l" t="t" r="r" b="b"/>
              <a:pathLst>
                <a:path w="3871" h="3826" extrusionOk="0">
                  <a:moveTo>
                    <a:pt x="2277" y="1"/>
                  </a:moveTo>
                  <a:cubicBezTo>
                    <a:pt x="1531" y="1"/>
                    <a:pt x="747" y="588"/>
                    <a:pt x="398" y="1455"/>
                  </a:cubicBezTo>
                  <a:cubicBezTo>
                    <a:pt x="1" y="2454"/>
                    <a:pt x="321" y="3454"/>
                    <a:pt x="1103" y="3748"/>
                  </a:cubicBezTo>
                  <a:cubicBezTo>
                    <a:pt x="1245" y="3800"/>
                    <a:pt x="1395" y="3825"/>
                    <a:pt x="1548" y="3825"/>
                  </a:cubicBezTo>
                  <a:cubicBezTo>
                    <a:pt x="2224" y="3825"/>
                    <a:pt x="2961" y="3340"/>
                    <a:pt x="3358" y="2557"/>
                  </a:cubicBezTo>
                  <a:cubicBezTo>
                    <a:pt x="3871" y="1544"/>
                    <a:pt x="3602" y="417"/>
                    <a:pt x="2743" y="83"/>
                  </a:cubicBezTo>
                  <a:cubicBezTo>
                    <a:pt x="2593" y="27"/>
                    <a:pt x="2436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28772" y="314668"/>
              <a:ext cx="182624" cy="201354"/>
            </a:xfrm>
            <a:custGeom>
              <a:avLst/>
              <a:gdLst/>
              <a:ahLst/>
              <a:cxnLst/>
              <a:rect l="l" t="t" r="r" b="b"/>
              <a:pathLst>
                <a:path w="3871" h="4268" fill="none" extrusionOk="0">
                  <a:moveTo>
                    <a:pt x="2743" y="320"/>
                  </a:moveTo>
                  <a:cubicBezTo>
                    <a:pt x="3602" y="654"/>
                    <a:pt x="3871" y="1781"/>
                    <a:pt x="3358" y="2794"/>
                  </a:cubicBezTo>
                  <a:cubicBezTo>
                    <a:pt x="2871" y="3755"/>
                    <a:pt x="1872" y="4267"/>
                    <a:pt x="1103" y="3985"/>
                  </a:cubicBezTo>
                  <a:cubicBezTo>
                    <a:pt x="321" y="3691"/>
                    <a:pt x="1" y="2691"/>
                    <a:pt x="398" y="1692"/>
                  </a:cubicBezTo>
                  <a:cubicBezTo>
                    <a:pt x="821" y="641"/>
                    <a:pt x="1885" y="0"/>
                    <a:pt x="2743" y="32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97084" y="366656"/>
              <a:ext cx="26655" cy="18777"/>
            </a:xfrm>
            <a:custGeom>
              <a:avLst/>
              <a:gdLst/>
              <a:ahLst/>
              <a:cxnLst/>
              <a:rect l="l" t="t" r="r" b="b"/>
              <a:pathLst>
                <a:path w="565" h="398" fill="none" extrusionOk="0">
                  <a:moveTo>
                    <a:pt x="1" y="397"/>
                  </a:moveTo>
                  <a:cubicBezTo>
                    <a:pt x="168" y="205"/>
                    <a:pt x="373" y="64"/>
                    <a:pt x="565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75949" y="411380"/>
              <a:ext cx="7926" cy="47791"/>
            </a:xfrm>
            <a:custGeom>
              <a:avLst/>
              <a:gdLst/>
              <a:ahLst/>
              <a:cxnLst/>
              <a:rect l="l" t="t" r="r" b="b"/>
              <a:pathLst>
                <a:path w="168" h="1013" fill="none" extrusionOk="0">
                  <a:moveTo>
                    <a:pt x="167" y="1013"/>
                  </a:moveTo>
                  <a:cubicBezTo>
                    <a:pt x="141" y="974"/>
                    <a:pt x="129" y="936"/>
                    <a:pt x="103" y="897"/>
                  </a:cubicBezTo>
                  <a:cubicBezTo>
                    <a:pt x="0" y="654"/>
                    <a:pt x="0" y="334"/>
                    <a:pt x="116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65664" y="494788"/>
              <a:ext cx="379118" cy="306559"/>
            </a:xfrm>
            <a:custGeom>
              <a:avLst/>
              <a:gdLst/>
              <a:ahLst/>
              <a:cxnLst/>
              <a:rect l="l" t="t" r="r" b="b"/>
              <a:pathLst>
                <a:path w="8036" h="6498" fill="none" extrusionOk="0">
                  <a:moveTo>
                    <a:pt x="1" y="1"/>
                  </a:moveTo>
                  <a:lnTo>
                    <a:pt x="8035" y="6498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69" name="Google Shape;669;p9"/>
          <p:cNvGrpSpPr/>
          <p:nvPr/>
        </p:nvGrpSpPr>
        <p:grpSpPr>
          <a:xfrm rot="1616586">
            <a:off x="894153" y="4315175"/>
            <a:ext cx="312063" cy="570893"/>
            <a:chOff x="323987" y="610889"/>
            <a:chExt cx="341044" cy="623914"/>
          </a:xfrm>
        </p:grpSpPr>
        <p:sp>
          <p:nvSpPr>
            <p:cNvPr id="670" name="Google Shape;670;p9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75" name="Google Shape;675;p9"/>
          <p:cNvGrpSpPr/>
          <p:nvPr/>
        </p:nvGrpSpPr>
        <p:grpSpPr>
          <a:xfrm>
            <a:off x="1574263" y="4472933"/>
            <a:ext cx="1085479" cy="528633"/>
            <a:chOff x="1698430" y="4498823"/>
            <a:chExt cx="1589281" cy="773986"/>
          </a:xfrm>
        </p:grpSpPr>
        <p:sp>
          <p:nvSpPr>
            <p:cNvPr id="676" name="Google Shape;676;p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86" name="Google Shape;686;p9"/>
          <p:cNvSpPr/>
          <p:nvPr/>
        </p:nvSpPr>
        <p:spPr>
          <a:xfrm>
            <a:off x="-448256" y="3591975"/>
            <a:ext cx="316936" cy="349791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101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88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341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964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808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6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6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6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7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39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2" y="1601355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8" y="1331157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6" y="1601350"/>
            <a:ext cx="5356093" cy="2666798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6" y="1748925"/>
            <a:ext cx="4242300" cy="228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512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2375987"/>
            <a:ext cx="2125808" cy="1776009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90" y="2719920"/>
            <a:ext cx="1907245" cy="1397268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5" y="1674703"/>
            <a:ext cx="5849015" cy="317857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991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8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1" y="4177844"/>
            <a:ext cx="19341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691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10" y="1089454"/>
            <a:ext cx="8438381" cy="3744953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6" y="1227525"/>
            <a:ext cx="77175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4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3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4686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632878" y="885547"/>
            <a:ext cx="3695847" cy="404720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815278" y="858972"/>
            <a:ext cx="3695847" cy="404720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1" y="76211"/>
            <a:ext cx="1520263" cy="764964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2" y="-292651"/>
            <a:ext cx="1464801" cy="1140328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622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1" y="2891644"/>
            <a:ext cx="2523635" cy="130115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6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1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555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1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1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4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7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732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1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1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4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7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4219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1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1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4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7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038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1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1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4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7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374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1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1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4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7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3568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1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1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4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7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19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904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1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1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4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7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952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1_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6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2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8677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1_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6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2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05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332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1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1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9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099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099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099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099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099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099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099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099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099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4" y="953002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-8549" y="3730802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8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4595650" y="4687878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26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1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1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9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099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099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099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099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099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099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099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099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099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4" y="953002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-8549" y="3730802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8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4595650" y="4687878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666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4" y="3142867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1" y="3688574"/>
            <a:ext cx="36981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9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9" y="4567178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6" y="-7305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 flipH="1">
            <a:off x="53832" y="1530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8298251" y="368857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333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1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9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9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7" y="4449952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5175990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8"/>
          <p:cNvSpPr/>
          <p:nvPr/>
        </p:nvSpPr>
        <p:spPr>
          <a:xfrm flipH="1">
            <a:off x="185319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8"/>
          <p:cNvSpPr/>
          <p:nvPr/>
        </p:nvSpPr>
        <p:spPr>
          <a:xfrm>
            <a:off x="8717450" y="911353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8085125" y="4450153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05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2" y="125101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1796712"/>
            <a:ext cx="36981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2" y="5307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-68837" y="4126403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8087663" y="22504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/>
          <p:nvPr/>
        </p:nvSpPr>
        <p:spPr>
          <a:xfrm flipH="1">
            <a:off x="201357" y="105358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7" y="453867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108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246439"/>
            <a:ext cx="31119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1792139"/>
            <a:ext cx="31119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1" y="3236825"/>
            <a:ext cx="57570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49" y="269197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6" y="6996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1" y="1713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5" y="446407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1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223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1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311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3568800" y="536375"/>
            <a:ext cx="2704800" cy="12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099" lv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1pPr>
            <a:lvl2pPr marR="38099" lvl="1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2pPr>
            <a:lvl3pPr marR="38099" lvl="2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3pPr>
            <a:lvl4pPr marR="38099" lvl="3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4pPr>
            <a:lvl5pPr marR="38099" lvl="4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5pPr>
            <a:lvl6pPr marR="38099" lvl="5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6pPr>
            <a:lvl7pPr marR="38099" lvl="6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7pPr>
            <a:lvl8pPr marR="38099" lvl="7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8pPr>
            <a:lvl9pPr marR="38099" lvl="8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745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D71C7B2-E729-4C46-9EF6-4AD9F7D49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FA89274-D9AB-4B41-80CE-DA70E82E5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5CC23A-BA07-4892-9B28-0ADFDE1A0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8D468-630D-41A3-8A8E-558347197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216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06DF4D3-052D-43AF-AF78-48A61EAB2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C3106B-D6B1-4F0E-93FA-838BDF256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C6F964-0A3B-47CE-A3C4-5E27DEA04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8C760-3FF4-43B6-A555-B535491A1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853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D2C04-EED8-430D-96CB-72A516A36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751955E-2F9A-4F8E-A0D4-BD479A9FD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945B22-D095-429A-9425-CC6FE3C71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09611-91F8-4DFB-B6F3-009253C51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31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DD1BA3-78C5-4E45-8BED-FBB119A6C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F65C4F-5F64-444A-A82F-33135258F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275DAC-1103-4713-9070-ED5A952E9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4A769-6E16-4903-A326-A62FFFBC6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102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2D1257D-03AA-4539-8AFE-A96B809F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498483B-4C9D-495A-8FD1-7C046D4ED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2843A5A-B86D-4933-8729-D4F211CA4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79EF1-7F89-48B6-BE9E-A93F62A9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024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92D254B-2E1F-47EC-8542-DF46E475F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521A5FB-B337-4E87-96F0-180690C1B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65904FF-CAC9-4C91-9118-0D1A553FC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98878-8575-49E1-8E17-7BDC5FA50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744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B1ABF60-AEE4-4E0F-91D4-8C31DBC95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B7DB302-361D-4A9D-9F24-BDC1A300C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8A96B87-9382-4E20-BFE9-1663D98D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4CC0D-8E4F-40BF-BC4A-07882BC9F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2384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824159-56EB-48A9-BC2D-E2B44A34A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FE638E3-EE4E-40ED-9A3C-A17704682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FB1E7A-C1B7-48C9-8FC8-BD7D51DD6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BB1B6-082E-4204-AD49-3F067E11E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6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2775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72C30C-7803-4AC4-9800-DB0BF2B1E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98FA3F-D73F-4750-A1EC-6FD85A1D6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235DC0-A21A-466F-91C7-629C088E2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53721-3D44-4B6F-8DD7-2943BFDF1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292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9B8008E-4AD8-4B02-9A6E-C1B1D811D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A83A771-E58E-4E36-B9C4-82B80F30A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6AFD0CC-D85F-4BAE-B4FA-82FFD009B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41294-292A-48AF-894E-DC143487A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92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67AB221-98E5-40F8-A0D9-B33567005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0EEE71-A175-4EC3-8C24-26BCB021B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564762C-E693-44A3-AEB0-2E06162FE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42FE7-9E98-4D5F-8BA9-6D1FD72EB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0B7A82-3FD7-46F0-958A-ECAEA503F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5B395C-7F6D-49DA-A14A-048C99C9D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FCB09-2ADA-4D26-853D-C714F732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649871-9C35-4197-BAAD-B0AC39D2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6E601-B9E4-4B2B-A969-D2FAC072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96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8CF2D-0586-4609-9566-C4BF7175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E3CA80-8223-453E-B37A-33B85478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CF282-7E14-4473-A1C6-FB2AE593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D6C3E8-4EC2-4AB6-8E85-03B1324E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46C441-8843-40BF-BC80-A99AB492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0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0BA35-1013-4F9F-9B85-3CD28DC8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AAC6FA-2654-4B55-9B3C-CC3E3FF6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74F275-D624-42B8-B22F-77546E5A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57F04-FD66-4C08-A824-B37E9FF3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CB8D3C-F775-45FC-823B-B400A7E6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73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C4A9B-F0C2-415C-9BB5-47EDDEEF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E9F8FD-F208-445C-A1BD-405F01DAE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6109BD-719B-4D77-998B-51DB617D6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9F19CB-5748-4323-817E-07C40586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0D862A-F894-47B9-838D-6BE8D951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5AF6E-0D47-4FDF-AB75-F276863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0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7C1AD-BD05-407E-90DC-4BA44EC5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26947-5896-4103-9FBB-15F461D5B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52883-53CA-4721-9BDC-D748C74F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BBE60F-5AF6-4245-ACF2-C381AE4BA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011C0B-0AF7-47F8-A44C-B264895F1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C7094B-D7E1-47CA-9D51-645905F4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3C100C-94C3-4BC2-93A9-139F9283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38DCCA-20C2-48BB-B367-C692B2D2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11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5BFD5-BE3C-4C85-A5CF-245B31D6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1893CE-822F-475A-A2BC-75465033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0709EE-2A39-4067-9378-76579451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2C7018-3058-4B2A-AE30-1A707F44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77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1F0E92-875B-4E04-B0B8-686E9F82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3148B9-29EE-44C8-98CB-C1319556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F080DD-5CA0-4E29-8926-C55F11B6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3"/>
          <p:cNvSpPr/>
          <p:nvPr/>
        </p:nvSpPr>
        <p:spPr>
          <a:xfrm rot="10800000" flipH="1">
            <a:off x="290376" y="-1384500"/>
            <a:ext cx="8947373" cy="7026175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00" name="Google Shape;800;p13"/>
          <p:cNvGrpSpPr/>
          <p:nvPr/>
        </p:nvGrpSpPr>
        <p:grpSpPr>
          <a:xfrm rot="-6181488">
            <a:off x="-634176" y="4161381"/>
            <a:ext cx="2109570" cy="1678193"/>
            <a:chOff x="-1221177" y="-856963"/>
            <a:chExt cx="3089277" cy="2457565"/>
          </a:xfrm>
        </p:grpSpPr>
        <p:grpSp>
          <p:nvGrpSpPr>
            <p:cNvPr id="801" name="Google Shape;801;p13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802" name="Google Shape;802;p13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07" name="Google Shape;807;p13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808" name="Google Shape;808;p13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11" name="Google Shape;811;p13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812" name="Google Shape;812;p13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15" name="Google Shape;815;p13"/>
          <p:cNvGrpSpPr/>
          <p:nvPr/>
        </p:nvGrpSpPr>
        <p:grpSpPr>
          <a:xfrm rot="-870592">
            <a:off x="6470060" y="-898348"/>
            <a:ext cx="3385712" cy="2433470"/>
            <a:chOff x="6449979" y="-528274"/>
            <a:chExt cx="3617396" cy="2599992"/>
          </a:xfrm>
        </p:grpSpPr>
        <p:grpSp>
          <p:nvGrpSpPr>
            <p:cNvPr id="816" name="Google Shape;816;p13"/>
            <p:cNvGrpSpPr/>
            <p:nvPr/>
          </p:nvGrpSpPr>
          <p:grpSpPr>
            <a:xfrm rot="1281848">
              <a:off x="6872795" y="142919"/>
              <a:ext cx="3039627" cy="1424068"/>
              <a:chOff x="5250782" y="5679875"/>
              <a:chExt cx="3039575" cy="1424044"/>
            </a:xfrm>
          </p:grpSpPr>
          <p:sp>
            <p:nvSpPr>
              <p:cNvPr id="817" name="Google Shape;817;p13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22" name="Google Shape;822;p13"/>
            <p:cNvGrpSpPr/>
            <p:nvPr/>
          </p:nvGrpSpPr>
          <p:grpSpPr>
            <a:xfrm rot="1281848">
              <a:off x="8994824" y="895474"/>
              <a:ext cx="178083" cy="499247"/>
              <a:chOff x="7430972" y="6160663"/>
              <a:chExt cx="178080" cy="499239"/>
            </a:xfrm>
          </p:grpSpPr>
          <p:sp>
            <p:nvSpPr>
              <p:cNvPr id="823" name="Google Shape;823;p13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26" name="Google Shape;826;p13"/>
            <p:cNvGrpSpPr/>
            <p:nvPr/>
          </p:nvGrpSpPr>
          <p:grpSpPr>
            <a:xfrm rot="1281876" flipH="1">
              <a:off x="9436971" y="1306536"/>
              <a:ext cx="307138" cy="621498"/>
              <a:chOff x="5635147" y="6404645"/>
              <a:chExt cx="150290" cy="304114"/>
            </a:xfrm>
          </p:grpSpPr>
          <p:sp>
            <p:nvSpPr>
              <p:cNvPr id="827" name="Google Shape;827;p13"/>
              <p:cNvSpPr/>
              <p:nvPr/>
            </p:nvSpPr>
            <p:spPr>
              <a:xfrm>
                <a:off x="5635147" y="6411540"/>
                <a:ext cx="10367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570" extrusionOk="0">
                    <a:moveTo>
                      <a:pt x="1778" y="1"/>
                    </a:moveTo>
                    <a:cubicBezTo>
                      <a:pt x="1341" y="1"/>
                      <a:pt x="861" y="224"/>
                      <a:pt x="526" y="624"/>
                    </a:cubicBezTo>
                    <a:cubicBezTo>
                      <a:pt x="14" y="1213"/>
                      <a:pt x="1" y="1969"/>
                      <a:pt x="475" y="2354"/>
                    </a:cubicBezTo>
                    <a:cubicBezTo>
                      <a:pt x="655" y="2499"/>
                      <a:pt x="887" y="2569"/>
                      <a:pt x="1136" y="2569"/>
                    </a:cubicBezTo>
                    <a:cubicBezTo>
                      <a:pt x="1527" y="2569"/>
                      <a:pt x="1958" y="2395"/>
                      <a:pt x="2295" y="2059"/>
                    </a:cubicBezTo>
                    <a:cubicBezTo>
                      <a:pt x="2884" y="1482"/>
                      <a:pt x="2961" y="650"/>
                      <a:pt x="2449" y="227"/>
                    </a:cubicBezTo>
                    <a:cubicBezTo>
                      <a:pt x="2262" y="73"/>
                      <a:pt x="2027" y="1"/>
                      <a:pt x="1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8" name="Google Shape;828;p13"/>
              <p:cNvSpPr/>
              <p:nvPr/>
            </p:nvSpPr>
            <p:spPr>
              <a:xfrm>
                <a:off x="5635147" y="6404645"/>
                <a:ext cx="103670" cy="102305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923" fill="none" extrusionOk="0">
                    <a:moveTo>
                      <a:pt x="2449" y="424"/>
                    </a:moveTo>
                    <a:cubicBezTo>
                      <a:pt x="2961" y="847"/>
                      <a:pt x="2884" y="1679"/>
                      <a:pt x="2295" y="2256"/>
                    </a:cubicBezTo>
                    <a:cubicBezTo>
                      <a:pt x="1744" y="2807"/>
                      <a:pt x="936" y="2922"/>
                      <a:pt x="475" y="2551"/>
                    </a:cubicBezTo>
                    <a:cubicBezTo>
                      <a:pt x="1" y="2166"/>
                      <a:pt x="14" y="1410"/>
                      <a:pt x="526" y="821"/>
                    </a:cubicBezTo>
                    <a:cubicBezTo>
                      <a:pt x="1052" y="193"/>
                      <a:pt x="1936" y="1"/>
                      <a:pt x="2449" y="424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5645472" y="6487174"/>
                <a:ext cx="139965" cy="221585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6331" fill="none" extrusionOk="0">
                    <a:moveTo>
                      <a:pt x="1" y="1"/>
                    </a:moveTo>
                    <a:lnTo>
                      <a:pt x="3999" y="6331"/>
                    </a:lnTo>
                  </a:path>
                </a:pathLst>
              </a:custGeom>
              <a:no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30" name="Google Shape;830;p13"/>
            <p:cNvGrpSpPr/>
            <p:nvPr/>
          </p:nvGrpSpPr>
          <p:grpSpPr>
            <a:xfrm rot="1281848">
              <a:off x="8256213" y="574644"/>
              <a:ext cx="414930" cy="480379"/>
              <a:chOff x="6614678" y="6088459"/>
              <a:chExt cx="414922" cy="480370"/>
            </a:xfrm>
          </p:grpSpPr>
          <p:sp>
            <p:nvSpPr>
              <p:cNvPr id="831" name="Google Shape;831;p13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34" name="Google Shape;834;p13"/>
            <p:cNvGrpSpPr/>
            <p:nvPr/>
          </p:nvGrpSpPr>
          <p:grpSpPr>
            <a:xfrm rot="1281786">
              <a:off x="6556327" y="-455586"/>
              <a:ext cx="528001" cy="683472"/>
              <a:chOff x="4682110" y="5909052"/>
              <a:chExt cx="237719" cy="307716"/>
            </a:xfrm>
          </p:grpSpPr>
          <p:sp>
            <p:nvSpPr>
              <p:cNvPr id="835" name="Google Shape;835;p13"/>
              <p:cNvSpPr/>
              <p:nvPr/>
            </p:nvSpPr>
            <p:spPr>
              <a:xfrm>
                <a:off x="4682110" y="6048805"/>
                <a:ext cx="67305" cy="5155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73" extrusionOk="0">
                    <a:moveTo>
                      <a:pt x="910" y="0"/>
                    </a:moveTo>
                    <a:cubicBezTo>
                      <a:pt x="447" y="0"/>
                      <a:pt x="61" y="281"/>
                      <a:pt x="26" y="660"/>
                    </a:cubicBezTo>
                    <a:cubicBezTo>
                      <a:pt x="0" y="1057"/>
                      <a:pt x="385" y="1428"/>
                      <a:pt x="897" y="1467"/>
                    </a:cubicBezTo>
                    <a:cubicBezTo>
                      <a:pt x="935" y="1471"/>
                      <a:pt x="973" y="1473"/>
                      <a:pt x="1010" y="1473"/>
                    </a:cubicBezTo>
                    <a:cubicBezTo>
                      <a:pt x="1463" y="1473"/>
                      <a:pt x="1848" y="1193"/>
                      <a:pt x="1884" y="826"/>
                    </a:cubicBezTo>
                    <a:cubicBezTo>
                      <a:pt x="1922" y="416"/>
                      <a:pt x="1525" y="44"/>
                      <a:pt x="1025" y="6"/>
                    </a:cubicBezTo>
                    <a:cubicBezTo>
                      <a:pt x="986" y="2"/>
                      <a:pt x="948" y="0"/>
                      <a:pt x="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>
                <a:off x="4682110" y="6047195"/>
                <a:ext cx="6730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65" fill="none" extrusionOk="0">
                    <a:moveTo>
                      <a:pt x="1884" y="872"/>
                    </a:moveTo>
                    <a:cubicBezTo>
                      <a:pt x="1846" y="1269"/>
                      <a:pt x="1397" y="1564"/>
                      <a:pt x="897" y="1513"/>
                    </a:cubicBezTo>
                    <a:cubicBezTo>
                      <a:pt x="385" y="1474"/>
                      <a:pt x="0" y="1103"/>
                      <a:pt x="26" y="706"/>
                    </a:cubicBezTo>
                    <a:cubicBezTo>
                      <a:pt x="64" y="295"/>
                      <a:pt x="513" y="1"/>
                      <a:pt x="1025" y="52"/>
                    </a:cubicBezTo>
                    <a:cubicBezTo>
                      <a:pt x="1525" y="90"/>
                      <a:pt x="1922" y="462"/>
                      <a:pt x="1884" y="87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>
                <a:off x="4791099" y="6164058"/>
                <a:ext cx="67305" cy="514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71" extrusionOk="0">
                    <a:moveTo>
                      <a:pt x="910" y="0"/>
                    </a:moveTo>
                    <a:cubicBezTo>
                      <a:pt x="449" y="0"/>
                      <a:pt x="74" y="281"/>
                      <a:pt x="39" y="660"/>
                    </a:cubicBezTo>
                    <a:cubicBezTo>
                      <a:pt x="0" y="1057"/>
                      <a:pt x="385" y="1429"/>
                      <a:pt x="897" y="1467"/>
                    </a:cubicBezTo>
                    <a:cubicBezTo>
                      <a:pt x="928" y="1469"/>
                      <a:pt x="960" y="1471"/>
                      <a:pt x="990" y="1471"/>
                    </a:cubicBezTo>
                    <a:cubicBezTo>
                      <a:pt x="1463" y="1471"/>
                      <a:pt x="1861" y="1199"/>
                      <a:pt x="1897" y="814"/>
                    </a:cubicBezTo>
                    <a:cubicBezTo>
                      <a:pt x="1922" y="416"/>
                      <a:pt x="1538" y="45"/>
                      <a:pt x="1025" y="6"/>
                    </a:cubicBezTo>
                    <a:cubicBezTo>
                      <a:pt x="986" y="2"/>
                      <a:pt x="948" y="0"/>
                      <a:pt x="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>
                <a:off x="4791099" y="6162483"/>
                <a:ext cx="67305" cy="542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51" fill="none" extrusionOk="0">
                    <a:moveTo>
                      <a:pt x="1897" y="859"/>
                    </a:moveTo>
                    <a:cubicBezTo>
                      <a:pt x="1858" y="1269"/>
                      <a:pt x="1410" y="1551"/>
                      <a:pt x="897" y="1512"/>
                    </a:cubicBezTo>
                    <a:cubicBezTo>
                      <a:pt x="385" y="1474"/>
                      <a:pt x="0" y="1102"/>
                      <a:pt x="39" y="705"/>
                    </a:cubicBezTo>
                    <a:cubicBezTo>
                      <a:pt x="77" y="295"/>
                      <a:pt x="513" y="0"/>
                      <a:pt x="1025" y="51"/>
                    </a:cubicBezTo>
                    <a:cubicBezTo>
                      <a:pt x="1538" y="90"/>
                      <a:pt x="1922" y="461"/>
                      <a:pt x="1897" y="85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4746229" y="5909052"/>
                <a:ext cx="173600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8267" fill="none" extrusionOk="0">
                    <a:moveTo>
                      <a:pt x="1" y="4986"/>
                    </a:moveTo>
                    <a:lnTo>
                      <a:pt x="2064" y="1"/>
                    </a:lnTo>
                    <a:lnTo>
                      <a:pt x="4960" y="3243"/>
                    </a:lnTo>
                    <a:lnTo>
                      <a:pt x="3127" y="8266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4803629" y="5945836"/>
                <a:ext cx="101395" cy="117110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3346" fill="none" extrusionOk="0">
                    <a:moveTo>
                      <a:pt x="1" y="1"/>
                    </a:moveTo>
                    <a:lnTo>
                      <a:pt x="2897" y="3345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41" name="Google Shape;841;p13"/>
            <p:cNvGrpSpPr/>
            <p:nvPr/>
          </p:nvGrpSpPr>
          <p:grpSpPr>
            <a:xfrm rot="1281848">
              <a:off x="7659301" y="187760"/>
              <a:ext cx="705539" cy="512229"/>
              <a:chOff x="5913673" y="5891587"/>
              <a:chExt cx="705527" cy="512220"/>
            </a:xfrm>
          </p:grpSpPr>
          <p:sp>
            <p:nvSpPr>
              <p:cNvPr id="842" name="Google Shape;842;p13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848" name="Google Shape;84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2"/>
          </p:nvPr>
        </p:nvSpPr>
        <p:spPr>
          <a:xfrm>
            <a:off x="2056701" y="16941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0" name="Google Shape;850;p13"/>
          <p:cNvSpPr txBox="1">
            <a:spLocks noGrp="1"/>
          </p:cNvSpPr>
          <p:nvPr>
            <p:ph type="subTitle" idx="1"/>
          </p:nvPr>
        </p:nvSpPr>
        <p:spPr>
          <a:xfrm>
            <a:off x="2056689" y="21407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title" idx="3"/>
          </p:nvPr>
        </p:nvSpPr>
        <p:spPr>
          <a:xfrm>
            <a:off x="5635100" y="16941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subTitle" idx="4"/>
          </p:nvPr>
        </p:nvSpPr>
        <p:spPr>
          <a:xfrm>
            <a:off x="5635107" y="21407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title" idx="5"/>
          </p:nvPr>
        </p:nvSpPr>
        <p:spPr>
          <a:xfrm>
            <a:off x="2056701" y="31275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subTitle" idx="6"/>
          </p:nvPr>
        </p:nvSpPr>
        <p:spPr>
          <a:xfrm>
            <a:off x="2056689" y="35741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3"/>
          <p:cNvSpPr txBox="1">
            <a:spLocks noGrp="1"/>
          </p:cNvSpPr>
          <p:nvPr>
            <p:ph type="title" idx="7"/>
          </p:nvPr>
        </p:nvSpPr>
        <p:spPr>
          <a:xfrm>
            <a:off x="5635100" y="31275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6" name="Google Shape;856;p13"/>
          <p:cNvSpPr txBox="1">
            <a:spLocks noGrp="1"/>
          </p:cNvSpPr>
          <p:nvPr>
            <p:ph type="subTitle" idx="8"/>
          </p:nvPr>
        </p:nvSpPr>
        <p:spPr>
          <a:xfrm>
            <a:off x="5635107" y="35741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9" hasCustomPrompt="1"/>
          </p:nvPr>
        </p:nvSpPr>
        <p:spPr>
          <a:xfrm>
            <a:off x="1048901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title" idx="13" hasCustomPrompt="1"/>
          </p:nvPr>
        </p:nvSpPr>
        <p:spPr>
          <a:xfrm>
            <a:off x="1048901" y="31275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627401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60" name="Google Shape;860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7401" y="3133788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01CA6-D96C-45AD-9702-B577A676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50132-4881-4550-B6DC-7C4907AA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D19553-86B2-4A35-8176-BF82BE602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E4F05D-8638-4B46-A990-065260AA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9B73F5-EF1A-4618-8379-D12B20C9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F077E7-639D-428A-9053-B3E657A2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89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CB957-5776-46F9-90C2-A7F90D4E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887BD8-E6C4-407B-A069-D216D40DC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BD51FE-5AD2-46D6-BB9C-6C776EAA1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F410BB-EAB2-465B-A868-16E07312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E973C-BBC3-40DA-BABA-70A590E5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3B1F35-B182-4D79-89BA-AEF06C21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354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F2883-6477-4B3F-B5CE-53395D16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CEA61E-CF08-49CF-9114-AF69B5EC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9F6E33-7F42-4BC4-9335-67062084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643AF-5CE9-43D8-907E-A8983792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12FFBB-1769-43AF-8329-5BABB389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547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46194F-0437-4D23-9485-CB5C783F5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02B0B7-5440-414F-965E-8BC6ED347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B6FD1A-20FD-4370-B12D-C9723966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40C72-A441-4359-80B1-24C6E4CA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10E76-8EB6-4B61-B809-6E6FAEBE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4"/>
          <p:cNvSpPr/>
          <p:nvPr/>
        </p:nvSpPr>
        <p:spPr>
          <a:xfrm rot="10800000" flipH="1">
            <a:off x="1" y="-1381148"/>
            <a:ext cx="9637073" cy="7631198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63" name="Google Shape;863;p14"/>
          <p:cNvGrpSpPr/>
          <p:nvPr/>
        </p:nvGrpSpPr>
        <p:grpSpPr>
          <a:xfrm rot="-2182599">
            <a:off x="3874267" y="2766992"/>
            <a:ext cx="9878827" cy="3124162"/>
            <a:chOff x="-1441184" y="3615617"/>
            <a:chExt cx="11189918" cy="3538793"/>
          </a:xfrm>
        </p:grpSpPr>
        <p:grpSp>
          <p:nvGrpSpPr>
            <p:cNvPr id="864" name="Google Shape;864;p14"/>
            <p:cNvGrpSpPr/>
            <p:nvPr/>
          </p:nvGrpSpPr>
          <p:grpSpPr>
            <a:xfrm>
              <a:off x="-1441184" y="3615617"/>
              <a:ext cx="11189918" cy="3538793"/>
              <a:chOff x="-2247300" y="3512811"/>
              <a:chExt cx="12801645" cy="4048499"/>
            </a:xfrm>
          </p:grpSpPr>
          <p:sp>
            <p:nvSpPr>
              <p:cNvPr id="865" name="Google Shape;865;p14"/>
              <p:cNvSpPr/>
              <p:nvPr/>
            </p:nvSpPr>
            <p:spPr>
              <a:xfrm>
                <a:off x="-2247300" y="3512811"/>
                <a:ext cx="12801645" cy="1688725"/>
              </a:xfrm>
              <a:custGeom>
                <a:avLst/>
                <a:gdLst/>
                <a:ahLst/>
                <a:cxnLst/>
                <a:rect l="l" t="t" r="r" b="b"/>
                <a:pathLst>
                  <a:path w="197984" h="26117" fill="none" extrusionOk="0">
                    <a:moveTo>
                      <a:pt x="197984" y="26116"/>
                    </a:moveTo>
                    <a:cubicBezTo>
                      <a:pt x="177481" y="6472"/>
                      <a:pt x="154299" y="4549"/>
                      <a:pt x="142100" y="5959"/>
                    </a:cubicBezTo>
                    <a:cubicBezTo>
                      <a:pt x="119995" y="8522"/>
                      <a:pt x="114190" y="21567"/>
                      <a:pt x="96672" y="22490"/>
                    </a:cubicBezTo>
                    <a:cubicBezTo>
                      <a:pt x="79155" y="23412"/>
                      <a:pt x="64547" y="0"/>
                      <a:pt x="30409" y="4383"/>
                    </a:cubicBezTo>
                    <a:cubicBezTo>
                      <a:pt x="21669" y="5511"/>
                      <a:pt x="4049" y="8176"/>
                      <a:pt x="0" y="198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-2244002" y="3666057"/>
                <a:ext cx="12672390" cy="1858587"/>
              </a:xfrm>
              <a:custGeom>
                <a:avLst/>
                <a:gdLst/>
                <a:ahLst/>
                <a:cxnLst/>
                <a:rect l="l" t="t" r="r" b="b"/>
                <a:pathLst>
                  <a:path w="195985" h="28744" fill="none" extrusionOk="0">
                    <a:moveTo>
                      <a:pt x="195985" y="28744"/>
                    </a:moveTo>
                    <a:cubicBezTo>
                      <a:pt x="176725" y="8843"/>
                      <a:pt x="155914" y="4922"/>
                      <a:pt x="142907" y="6767"/>
                    </a:cubicBezTo>
                    <a:cubicBezTo>
                      <a:pt x="121648" y="9778"/>
                      <a:pt x="111051" y="27885"/>
                      <a:pt x="89599" y="23413"/>
                    </a:cubicBezTo>
                    <a:cubicBezTo>
                      <a:pt x="73286" y="20017"/>
                      <a:pt x="57601" y="1"/>
                      <a:pt x="29281" y="3576"/>
                    </a:cubicBezTo>
                    <a:cubicBezTo>
                      <a:pt x="20529" y="4665"/>
                      <a:pt x="4216" y="8984"/>
                      <a:pt x="0" y="405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-2240705" y="3822665"/>
                <a:ext cx="12542359" cy="2283662"/>
              </a:xfrm>
              <a:custGeom>
                <a:avLst/>
                <a:gdLst/>
                <a:ahLst/>
                <a:cxnLst/>
                <a:rect l="l" t="t" r="r" b="b"/>
                <a:pathLst>
                  <a:path w="193974" h="35318" fill="none" extrusionOk="0">
                    <a:moveTo>
                      <a:pt x="193973" y="31319"/>
                    </a:moveTo>
                    <a:cubicBezTo>
                      <a:pt x="175969" y="11162"/>
                      <a:pt x="157516" y="5204"/>
                      <a:pt x="143715" y="7510"/>
                    </a:cubicBezTo>
                    <a:cubicBezTo>
                      <a:pt x="123289" y="10919"/>
                      <a:pt x="108065" y="35317"/>
                      <a:pt x="82526" y="24297"/>
                    </a:cubicBezTo>
                    <a:cubicBezTo>
                      <a:pt x="67482" y="17800"/>
                      <a:pt x="50656" y="1"/>
                      <a:pt x="28167" y="2718"/>
                    </a:cubicBezTo>
                    <a:cubicBezTo>
                      <a:pt x="19389" y="3781"/>
                      <a:pt x="4383" y="9740"/>
                      <a:pt x="1" y="606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-2237407" y="3974295"/>
                <a:ext cx="12413103" cy="2837151"/>
              </a:xfrm>
              <a:custGeom>
                <a:avLst/>
                <a:gdLst/>
                <a:ahLst/>
                <a:cxnLst/>
                <a:rect l="l" t="t" r="r" b="b"/>
                <a:pathLst>
                  <a:path w="191975" h="43878" fill="none" extrusionOk="0">
                    <a:moveTo>
                      <a:pt x="191974" y="33959"/>
                    </a:moveTo>
                    <a:cubicBezTo>
                      <a:pt x="175213" y="13559"/>
                      <a:pt x="159118" y="5537"/>
                      <a:pt x="144522" y="8343"/>
                    </a:cubicBezTo>
                    <a:cubicBezTo>
                      <a:pt x="124916" y="12085"/>
                      <a:pt x="104477" y="43877"/>
                      <a:pt x="75452" y="25245"/>
                    </a:cubicBezTo>
                    <a:cubicBezTo>
                      <a:pt x="61344" y="16198"/>
                      <a:pt x="43711" y="1"/>
                      <a:pt x="27039" y="1936"/>
                    </a:cubicBezTo>
                    <a:cubicBezTo>
                      <a:pt x="18236" y="2961"/>
                      <a:pt x="4537" y="10573"/>
                      <a:pt x="1" y="81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-2234045" y="4125148"/>
                <a:ext cx="12283784" cy="3436162"/>
              </a:xfrm>
              <a:custGeom>
                <a:avLst/>
                <a:gdLst/>
                <a:ahLst/>
                <a:cxnLst/>
                <a:rect l="l" t="t" r="r" b="b"/>
                <a:pathLst>
                  <a:path w="189975" h="53142" fill="none" extrusionOk="0">
                    <a:moveTo>
                      <a:pt x="189975" y="36624"/>
                    </a:moveTo>
                    <a:cubicBezTo>
                      <a:pt x="174456" y="15980"/>
                      <a:pt x="160719" y="5856"/>
                      <a:pt x="145329" y="9175"/>
                    </a:cubicBezTo>
                    <a:cubicBezTo>
                      <a:pt x="126543" y="13237"/>
                      <a:pt x="100030" y="53141"/>
                      <a:pt x="68378" y="26218"/>
                    </a:cubicBezTo>
                    <a:cubicBezTo>
                      <a:pt x="54872" y="14737"/>
                      <a:pt x="36752" y="0"/>
                      <a:pt x="25924" y="1166"/>
                    </a:cubicBezTo>
                    <a:cubicBezTo>
                      <a:pt x="17095" y="2127"/>
                      <a:pt x="4703" y="11418"/>
                      <a:pt x="0" y="1023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70" name="Google Shape;870;p14"/>
            <p:cNvGrpSpPr/>
            <p:nvPr/>
          </p:nvGrpSpPr>
          <p:grpSpPr>
            <a:xfrm>
              <a:off x="662829" y="4750538"/>
              <a:ext cx="344770" cy="520773"/>
              <a:chOff x="159762" y="4811199"/>
              <a:chExt cx="394428" cy="595782"/>
            </a:xfrm>
          </p:grpSpPr>
          <p:sp>
            <p:nvSpPr>
              <p:cNvPr id="871" name="Google Shape;871;p14"/>
              <p:cNvSpPr/>
              <p:nvPr/>
            </p:nvSpPr>
            <p:spPr>
              <a:xfrm>
                <a:off x="344498" y="5198129"/>
                <a:ext cx="209692" cy="19423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04" extrusionOk="0">
                    <a:moveTo>
                      <a:pt x="1963" y="0"/>
                    </a:moveTo>
                    <a:cubicBezTo>
                      <a:pt x="1465" y="0"/>
                      <a:pt x="917" y="284"/>
                      <a:pt x="552" y="795"/>
                    </a:cubicBezTo>
                    <a:cubicBezTo>
                      <a:pt x="1" y="1551"/>
                      <a:pt x="65" y="2487"/>
                      <a:pt x="718" y="2858"/>
                    </a:cubicBezTo>
                    <a:cubicBezTo>
                      <a:pt x="892" y="2957"/>
                      <a:pt x="1085" y="3003"/>
                      <a:pt x="1284" y="3003"/>
                    </a:cubicBezTo>
                    <a:cubicBezTo>
                      <a:pt x="1836" y="3003"/>
                      <a:pt x="2436" y="2648"/>
                      <a:pt x="2794" y="2064"/>
                    </a:cubicBezTo>
                    <a:cubicBezTo>
                      <a:pt x="3243" y="1321"/>
                      <a:pt x="3115" y="475"/>
                      <a:pt x="2525" y="142"/>
                    </a:cubicBezTo>
                    <a:cubicBezTo>
                      <a:pt x="2356" y="46"/>
                      <a:pt x="2163" y="0"/>
                      <a:pt x="1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344498" y="5185714"/>
                <a:ext cx="209692" cy="221267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422" fill="none" extrusionOk="0">
                    <a:moveTo>
                      <a:pt x="718" y="3050"/>
                    </a:moveTo>
                    <a:cubicBezTo>
                      <a:pt x="65" y="2679"/>
                      <a:pt x="1" y="1743"/>
                      <a:pt x="552" y="987"/>
                    </a:cubicBezTo>
                    <a:cubicBezTo>
                      <a:pt x="1064" y="270"/>
                      <a:pt x="1936" y="1"/>
                      <a:pt x="2525" y="334"/>
                    </a:cubicBezTo>
                    <a:cubicBezTo>
                      <a:pt x="3115" y="667"/>
                      <a:pt x="3243" y="1513"/>
                      <a:pt x="2794" y="2256"/>
                    </a:cubicBezTo>
                    <a:cubicBezTo>
                      <a:pt x="2307" y="3050"/>
                      <a:pt x="1372" y="3422"/>
                      <a:pt x="718" y="305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fill="none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875" name="Google Shape;875;p14"/>
            <p:cNvSpPr/>
            <p:nvPr/>
          </p:nvSpPr>
          <p:spPr>
            <a:xfrm>
              <a:off x="4962505" y="4709666"/>
              <a:ext cx="405608" cy="447655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876" name="Google Shape;876;p14"/>
            <p:cNvGrpSpPr/>
            <p:nvPr/>
          </p:nvGrpSpPr>
          <p:grpSpPr>
            <a:xfrm>
              <a:off x="4997573" y="3858851"/>
              <a:ext cx="451309" cy="496187"/>
              <a:chOff x="5118856" y="3486300"/>
              <a:chExt cx="516312" cy="567655"/>
            </a:xfrm>
          </p:grpSpPr>
          <p:sp>
            <p:nvSpPr>
              <p:cNvPr id="877" name="Google Shape;877;p14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80" name="Google Shape;880;p14"/>
            <p:cNvGrpSpPr/>
            <p:nvPr/>
          </p:nvGrpSpPr>
          <p:grpSpPr>
            <a:xfrm>
              <a:off x="5686382" y="4111749"/>
              <a:ext cx="499065" cy="935063"/>
              <a:chOff x="5906877" y="4080403"/>
              <a:chExt cx="570948" cy="1069743"/>
            </a:xfrm>
          </p:grpSpPr>
          <p:sp>
            <p:nvSpPr>
              <p:cNvPr id="881" name="Google Shape;881;p14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884" name="Google Shape;884;p14"/>
            <p:cNvSpPr/>
            <p:nvPr/>
          </p:nvSpPr>
          <p:spPr>
            <a:xfrm>
              <a:off x="-1046396" y="43541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885" name="Google Shape;885;p14"/>
            <p:cNvGrpSpPr/>
            <p:nvPr/>
          </p:nvGrpSpPr>
          <p:grpSpPr>
            <a:xfrm>
              <a:off x="-1046505" y="3943715"/>
              <a:ext cx="431019" cy="586675"/>
              <a:chOff x="-1795774" y="3888167"/>
              <a:chExt cx="493101" cy="671176"/>
            </a:xfrm>
          </p:grpSpPr>
          <p:sp>
            <p:nvSpPr>
              <p:cNvPr id="886" name="Google Shape;886;p14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88" name="Google Shape;888;p14"/>
            <p:cNvGrpSpPr/>
            <p:nvPr/>
          </p:nvGrpSpPr>
          <p:grpSpPr>
            <a:xfrm>
              <a:off x="1308118" y="4251523"/>
              <a:ext cx="846041" cy="570058"/>
              <a:chOff x="897994" y="4240309"/>
              <a:chExt cx="967900" cy="652165"/>
            </a:xfrm>
          </p:grpSpPr>
          <p:sp>
            <p:nvSpPr>
              <p:cNvPr id="889" name="Google Shape;889;p14"/>
              <p:cNvSpPr/>
              <p:nvPr/>
            </p:nvSpPr>
            <p:spPr>
              <a:xfrm>
                <a:off x="897994" y="4634158"/>
                <a:ext cx="370437" cy="24305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3759" extrusionOk="0">
                    <a:moveTo>
                      <a:pt x="2551" y="1"/>
                    </a:moveTo>
                    <a:cubicBezTo>
                      <a:pt x="1500" y="1"/>
                      <a:pt x="589" y="473"/>
                      <a:pt x="334" y="1239"/>
                    </a:cubicBezTo>
                    <a:cubicBezTo>
                      <a:pt x="1" y="2213"/>
                      <a:pt x="847" y="3277"/>
                      <a:pt x="2205" y="3635"/>
                    </a:cubicBezTo>
                    <a:cubicBezTo>
                      <a:pt x="2518" y="3719"/>
                      <a:pt x="2834" y="3759"/>
                      <a:pt x="3139" y="3759"/>
                    </a:cubicBezTo>
                    <a:cubicBezTo>
                      <a:pt x="4142" y="3759"/>
                      <a:pt x="5027" y="3328"/>
                      <a:pt x="5332" y="2610"/>
                    </a:cubicBezTo>
                    <a:cubicBezTo>
                      <a:pt x="5729" y="1649"/>
                      <a:pt x="4947" y="522"/>
                      <a:pt x="3538" y="137"/>
                    </a:cubicBezTo>
                    <a:cubicBezTo>
                      <a:pt x="3205" y="44"/>
                      <a:pt x="2872" y="1"/>
                      <a:pt x="2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897994" y="4617281"/>
                <a:ext cx="370437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4256" fill="none" extrusionOk="0">
                    <a:moveTo>
                      <a:pt x="5332" y="2871"/>
                    </a:moveTo>
                    <a:cubicBezTo>
                      <a:pt x="4934" y="3807"/>
                      <a:pt x="3550" y="4255"/>
                      <a:pt x="2205" y="3896"/>
                    </a:cubicBezTo>
                    <a:cubicBezTo>
                      <a:pt x="847" y="3538"/>
                      <a:pt x="1" y="2474"/>
                      <a:pt x="334" y="1500"/>
                    </a:cubicBezTo>
                    <a:cubicBezTo>
                      <a:pt x="667" y="501"/>
                      <a:pt x="2115" y="1"/>
                      <a:pt x="3538" y="398"/>
                    </a:cubicBezTo>
                    <a:cubicBezTo>
                      <a:pt x="4947" y="783"/>
                      <a:pt x="5729" y="1910"/>
                      <a:pt x="5332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1228605" y="4240309"/>
                <a:ext cx="637289" cy="585044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9048" fill="none" extrusionOk="0">
                    <a:moveTo>
                      <a:pt x="1" y="9047"/>
                    </a:moveTo>
                    <a:lnTo>
                      <a:pt x="9855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92" name="Google Shape;892;p14"/>
            <p:cNvGrpSpPr/>
            <p:nvPr/>
          </p:nvGrpSpPr>
          <p:grpSpPr>
            <a:xfrm>
              <a:off x="-464914" y="3874196"/>
              <a:ext cx="462896" cy="580907"/>
              <a:chOff x="-1130414" y="3808634"/>
              <a:chExt cx="529568" cy="664577"/>
            </a:xfrm>
          </p:grpSpPr>
          <p:sp>
            <p:nvSpPr>
              <p:cNvPr id="893" name="Google Shape;893;p14"/>
              <p:cNvSpPr/>
              <p:nvPr/>
            </p:nvSpPr>
            <p:spPr>
              <a:xfrm>
                <a:off x="-891751" y="3820984"/>
                <a:ext cx="290905" cy="16365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531" extrusionOk="0">
                    <a:moveTo>
                      <a:pt x="3318" y="1"/>
                    </a:moveTo>
                    <a:cubicBezTo>
                      <a:pt x="2767" y="1"/>
                      <a:pt x="2047" y="215"/>
                      <a:pt x="1410" y="591"/>
                    </a:cubicBezTo>
                    <a:cubicBezTo>
                      <a:pt x="449" y="1142"/>
                      <a:pt x="0" y="1885"/>
                      <a:pt x="334" y="2269"/>
                    </a:cubicBezTo>
                    <a:cubicBezTo>
                      <a:pt x="481" y="2444"/>
                      <a:pt x="763" y="2530"/>
                      <a:pt x="1119" y="2530"/>
                    </a:cubicBezTo>
                    <a:cubicBezTo>
                      <a:pt x="1598" y="2530"/>
                      <a:pt x="2211" y="2373"/>
                      <a:pt x="2807" y="2064"/>
                    </a:cubicBezTo>
                    <a:cubicBezTo>
                      <a:pt x="3922" y="1501"/>
                      <a:pt x="4498" y="642"/>
                      <a:pt x="4050" y="219"/>
                    </a:cubicBezTo>
                    <a:cubicBezTo>
                      <a:pt x="3892" y="70"/>
                      <a:pt x="3632" y="1"/>
                      <a:pt x="3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-891751" y="3808634"/>
                <a:ext cx="290905" cy="185639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871" fill="none" extrusionOk="0">
                    <a:moveTo>
                      <a:pt x="4050" y="410"/>
                    </a:moveTo>
                    <a:cubicBezTo>
                      <a:pt x="4498" y="833"/>
                      <a:pt x="3922" y="1692"/>
                      <a:pt x="2807" y="2255"/>
                    </a:cubicBezTo>
                    <a:cubicBezTo>
                      <a:pt x="1769" y="2794"/>
                      <a:pt x="680" y="2870"/>
                      <a:pt x="334" y="2460"/>
                    </a:cubicBezTo>
                    <a:cubicBezTo>
                      <a:pt x="0" y="2076"/>
                      <a:pt x="449" y="1333"/>
                      <a:pt x="1410" y="782"/>
                    </a:cubicBezTo>
                    <a:cubicBezTo>
                      <a:pt x="2410" y="192"/>
                      <a:pt x="3614" y="0"/>
                      <a:pt x="4050" y="4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-1130414" y="3927092"/>
                <a:ext cx="258640" cy="546118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8446" fill="none" extrusionOk="0">
                    <a:moveTo>
                      <a:pt x="3999" y="1"/>
                    </a:moveTo>
                    <a:lnTo>
                      <a:pt x="1" y="844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896" name="Google Shape;896;p14"/>
            <p:cNvGrpSpPr/>
            <p:nvPr/>
          </p:nvGrpSpPr>
          <p:grpSpPr>
            <a:xfrm>
              <a:off x="746817" y="3821293"/>
              <a:ext cx="1197987" cy="508508"/>
              <a:chOff x="255847" y="3748111"/>
              <a:chExt cx="1370537" cy="581751"/>
            </a:xfrm>
          </p:grpSpPr>
          <p:sp>
            <p:nvSpPr>
              <p:cNvPr id="897" name="Google Shape;897;p14"/>
              <p:cNvSpPr/>
              <p:nvPr/>
            </p:nvSpPr>
            <p:spPr>
              <a:xfrm>
                <a:off x="255847" y="4064917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98" name="Google Shape;898;p14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03" name="Google Shape;903;p14"/>
            <p:cNvGrpSpPr/>
            <p:nvPr/>
          </p:nvGrpSpPr>
          <p:grpSpPr>
            <a:xfrm>
              <a:off x="2007779" y="4477490"/>
              <a:ext cx="1389191" cy="676541"/>
              <a:chOff x="1698430" y="4498823"/>
              <a:chExt cx="1589281" cy="773986"/>
            </a:xfrm>
          </p:grpSpPr>
          <p:sp>
            <p:nvSpPr>
              <p:cNvPr id="904" name="Google Shape;904;p14"/>
              <p:cNvSpPr/>
              <p:nvPr/>
            </p:nvSpPr>
            <p:spPr>
              <a:xfrm>
                <a:off x="1698430" y="4919182"/>
                <a:ext cx="299182" cy="231677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583" extrusionOk="0">
                    <a:moveTo>
                      <a:pt x="1912" y="1"/>
                    </a:moveTo>
                    <a:cubicBezTo>
                      <a:pt x="1110" y="1"/>
                      <a:pt x="438" y="408"/>
                      <a:pt x="257" y="1086"/>
                    </a:cubicBezTo>
                    <a:cubicBezTo>
                      <a:pt x="1" y="1995"/>
                      <a:pt x="718" y="3046"/>
                      <a:pt x="1846" y="3431"/>
                    </a:cubicBezTo>
                    <a:cubicBezTo>
                      <a:pt x="2141" y="3533"/>
                      <a:pt x="2435" y="3582"/>
                      <a:pt x="2714" y="3582"/>
                    </a:cubicBezTo>
                    <a:cubicBezTo>
                      <a:pt x="3512" y="3582"/>
                      <a:pt x="4180" y="3182"/>
                      <a:pt x="4370" y="2508"/>
                    </a:cubicBezTo>
                    <a:cubicBezTo>
                      <a:pt x="4627" y="1598"/>
                      <a:pt x="3909" y="535"/>
                      <a:pt x="2768" y="150"/>
                    </a:cubicBezTo>
                    <a:cubicBezTo>
                      <a:pt x="2477" y="49"/>
                      <a:pt x="2187" y="1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1698430" y="4903146"/>
                <a:ext cx="299182" cy="263554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076" fill="none" extrusionOk="0">
                    <a:moveTo>
                      <a:pt x="4370" y="2756"/>
                    </a:moveTo>
                    <a:cubicBezTo>
                      <a:pt x="4114" y="3666"/>
                      <a:pt x="2986" y="4076"/>
                      <a:pt x="1846" y="3679"/>
                    </a:cubicBezTo>
                    <a:cubicBezTo>
                      <a:pt x="718" y="3294"/>
                      <a:pt x="1" y="2243"/>
                      <a:pt x="257" y="1334"/>
                    </a:cubicBezTo>
                    <a:cubicBezTo>
                      <a:pt x="500" y="424"/>
                      <a:pt x="1628" y="1"/>
                      <a:pt x="2768" y="398"/>
                    </a:cubicBezTo>
                    <a:cubicBezTo>
                      <a:pt x="3909" y="783"/>
                      <a:pt x="4627" y="1846"/>
                      <a:pt x="4370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2442482" y="5021152"/>
                <a:ext cx="309139" cy="2357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76" y="0"/>
                    </a:moveTo>
                    <a:cubicBezTo>
                      <a:pt x="1149" y="0"/>
                      <a:pt x="458" y="410"/>
                      <a:pt x="257" y="1098"/>
                    </a:cubicBezTo>
                    <a:cubicBezTo>
                      <a:pt x="1" y="2020"/>
                      <a:pt x="731" y="3084"/>
                      <a:pt x="1897" y="3494"/>
                    </a:cubicBezTo>
                    <a:cubicBezTo>
                      <a:pt x="2202" y="3596"/>
                      <a:pt x="2505" y="3645"/>
                      <a:pt x="2793" y="3645"/>
                    </a:cubicBezTo>
                    <a:cubicBezTo>
                      <a:pt x="3619" y="3645"/>
                      <a:pt x="4312" y="3243"/>
                      <a:pt x="4512" y="2558"/>
                    </a:cubicBezTo>
                    <a:cubicBezTo>
                      <a:pt x="4781" y="1623"/>
                      <a:pt x="4038" y="547"/>
                      <a:pt x="2859" y="149"/>
                    </a:cubicBezTo>
                    <a:cubicBezTo>
                      <a:pt x="2558" y="48"/>
                      <a:pt x="2259" y="0"/>
                      <a:pt x="1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2442482" y="5005116"/>
                <a:ext cx="309139" cy="267692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12" y="2806"/>
                    </a:moveTo>
                    <a:cubicBezTo>
                      <a:pt x="4243" y="3729"/>
                      <a:pt x="3076" y="4139"/>
                      <a:pt x="1897" y="3742"/>
                    </a:cubicBezTo>
                    <a:cubicBezTo>
                      <a:pt x="731" y="3332"/>
                      <a:pt x="1" y="2268"/>
                      <a:pt x="257" y="1346"/>
                    </a:cubicBezTo>
                    <a:cubicBezTo>
                      <a:pt x="526" y="423"/>
                      <a:pt x="1680" y="0"/>
                      <a:pt x="2859" y="397"/>
                    </a:cubicBezTo>
                    <a:cubicBezTo>
                      <a:pt x="4038" y="795"/>
                      <a:pt x="4781" y="1871"/>
                      <a:pt x="4512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1960242" y="4498823"/>
                <a:ext cx="1327470" cy="711777"/>
              </a:xfrm>
              <a:custGeom>
                <a:avLst/>
                <a:gdLst/>
                <a:ahLst/>
                <a:cxnLst/>
                <a:rect l="l" t="t" r="r" b="b"/>
                <a:pathLst>
                  <a:path w="20530" h="11008" fill="none" extrusionOk="0">
                    <a:moveTo>
                      <a:pt x="1" y="9560"/>
                    </a:moveTo>
                    <a:lnTo>
                      <a:pt x="9022" y="0"/>
                    </a:lnTo>
                    <a:lnTo>
                      <a:pt x="20530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2444163" y="4604026"/>
                <a:ext cx="732533" cy="92916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437" fill="none" extrusionOk="0">
                    <a:moveTo>
                      <a:pt x="1" y="1"/>
                    </a:moveTo>
                    <a:lnTo>
                      <a:pt x="11329" y="14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10" name="Google Shape;910;p14"/>
            <p:cNvGrpSpPr/>
            <p:nvPr/>
          </p:nvGrpSpPr>
          <p:grpSpPr>
            <a:xfrm>
              <a:off x="6466415" y="3859670"/>
              <a:ext cx="730857" cy="806876"/>
              <a:chOff x="6799261" y="3792016"/>
              <a:chExt cx="836125" cy="923094"/>
            </a:xfrm>
          </p:grpSpPr>
          <p:sp>
            <p:nvSpPr>
              <p:cNvPr id="911" name="Google Shape;911;p14"/>
              <p:cNvSpPr/>
              <p:nvPr/>
            </p:nvSpPr>
            <p:spPr>
              <a:xfrm>
                <a:off x="6799261" y="4450327"/>
                <a:ext cx="253597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522" extrusionOk="0">
                    <a:moveTo>
                      <a:pt x="2548" y="0"/>
                    </a:moveTo>
                    <a:cubicBezTo>
                      <a:pt x="2122" y="0"/>
                      <a:pt x="1633" y="183"/>
                      <a:pt x="1192" y="545"/>
                    </a:cubicBezTo>
                    <a:cubicBezTo>
                      <a:pt x="346" y="1250"/>
                      <a:pt x="0" y="2352"/>
                      <a:pt x="423" y="3031"/>
                    </a:cubicBezTo>
                    <a:cubicBezTo>
                      <a:pt x="625" y="3358"/>
                      <a:pt x="974" y="3522"/>
                      <a:pt x="1377" y="3522"/>
                    </a:cubicBezTo>
                    <a:cubicBezTo>
                      <a:pt x="1796" y="3522"/>
                      <a:pt x="2273" y="3345"/>
                      <a:pt x="2704" y="2993"/>
                    </a:cubicBezTo>
                    <a:cubicBezTo>
                      <a:pt x="3563" y="2288"/>
                      <a:pt x="3922" y="1173"/>
                      <a:pt x="3499" y="494"/>
                    </a:cubicBezTo>
                    <a:cubicBezTo>
                      <a:pt x="3299" y="164"/>
                      <a:pt x="2952" y="0"/>
                      <a:pt x="2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6799261" y="4438300"/>
                <a:ext cx="253597" cy="25113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884" fill="none" extrusionOk="0">
                    <a:moveTo>
                      <a:pt x="3499" y="680"/>
                    </a:moveTo>
                    <a:cubicBezTo>
                      <a:pt x="3922" y="1359"/>
                      <a:pt x="3563" y="2474"/>
                      <a:pt x="2704" y="3179"/>
                    </a:cubicBezTo>
                    <a:cubicBezTo>
                      <a:pt x="1859" y="3871"/>
                      <a:pt x="833" y="3884"/>
                      <a:pt x="423" y="3217"/>
                    </a:cubicBezTo>
                    <a:cubicBezTo>
                      <a:pt x="0" y="2538"/>
                      <a:pt x="346" y="1436"/>
                      <a:pt x="1192" y="731"/>
                    </a:cubicBezTo>
                    <a:cubicBezTo>
                      <a:pt x="2051" y="27"/>
                      <a:pt x="3089" y="1"/>
                      <a:pt x="3499" y="6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7369310" y="4471213"/>
                <a:ext cx="266076" cy="232323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593" extrusionOk="0">
                    <a:moveTo>
                      <a:pt x="2700" y="1"/>
                    </a:moveTo>
                    <a:cubicBezTo>
                      <a:pt x="2254" y="1"/>
                      <a:pt x="1743" y="187"/>
                      <a:pt x="1282" y="556"/>
                    </a:cubicBezTo>
                    <a:cubicBezTo>
                      <a:pt x="385" y="1273"/>
                      <a:pt x="1" y="2401"/>
                      <a:pt x="424" y="3093"/>
                    </a:cubicBezTo>
                    <a:cubicBezTo>
                      <a:pt x="631" y="3426"/>
                      <a:pt x="993" y="3593"/>
                      <a:pt x="1414" y="3593"/>
                    </a:cubicBezTo>
                    <a:cubicBezTo>
                      <a:pt x="1850" y="3593"/>
                      <a:pt x="2350" y="3413"/>
                      <a:pt x="2807" y="3054"/>
                    </a:cubicBezTo>
                    <a:cubicBezTo>
                      <a:pt x="3717" y="2337"/>
                      <a:pt x="4114" y="1196"/>
                      <a:pt x="3691" y="504"/>
                    </a:cubicBezTo>
                    <a:cubicBezTo>
                      <a:pt x="3486" y="168"/>
                      <a:pt x="3122" y="1"/>
                      <a:pt x="2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7369310" y="4459056"/>
                <a:ext cx="266076" cy="25605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960" fill="none" extrusionOk="0">
                    <a:moveTo>
                      <a:pt x="3691" y="692"/>
                    </a:moveTo>
                    <a:cubicBezTo>
                      <a:pt x="4114" y="1384"/>
                      <a:pt x="3717" y="2525"/>
                      <a:pt x="2807" y="3242"/>
                    </a:cubicBezTo>
                    <a:cubicBezTo>
                      <a:pt x="1910" y="3947"/>
                      <a:pt x="847" y="3960"/>
                      <a:pt x="424" y="3281"/>
                    </a:cubicBezTo>
                    <a:cubicBezTo>
                      <a:pt x="1" y="2589"/>
                      <a:pt x="385" y="1461"/>
                      <a:pt x="1282" y="744"/>
                    </a:cubicBezTo>
                    <a:cubicBezTo>
                      <a:pt x="2179" y="26"/>
                      <a:pt x="3269" y="0"/>
                      <a:pt x="3691" y="69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6865538" y="3792016"/>
                <a:ext cx="750767" cy="732533"/>
              </a:xfrm>
              <a:custGeom>
                <a:avLst/>
                <a:gdLst/>
                <a:ahLst/>
                <a:cxnLst/>
                <a:rect l="l" t="t" r="r" b="b"/>
                <a:pathLst>
                  <a:path w="11611" h="11329" fill="none" extrusionOk="0">
                    <a:moveTo>
                      <a:pt x="2615" y="11008"/>
                    </a:moveTo>
                    <a:lnTo>
                      <a:pt x="1" y="1"/>
                    </a:lnTo>
                    <a:lnTo>
                      <a:pt x="8638" y="398"/>
                    </a:lnTo>
                    <a:lnTo>
                      <a:pt x="11611" y="1132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6901166" y="3942029"/>
                <a:ext cx="56765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629" fill="none" extrusionOk="0">
                    <a:moveTo>
                      <a:pt x="1" y="0"/>
                    </a:moveTo>
                    <a:lnTo>
                      <a:pt x="8779" y="628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17" name="Google Shape;917;p14"/>
            <p:cNvGrpSpPr/>
            <p:nvPr/>
          </p:nvGrpSpPr>
          <p:grpSpPr>
            <a:xfrm>
              <a:off x="4095014" y="4295047"/>
              <a:ext cx="538913" cy="696042"/>
              <a:chOff x="4086298" y="4290102"/>
              <a:chExt cx="616535" cy="796296"/>
            </a:xfrm>
          </p:grpSpPr>
          <p:sp>
            <p:nvSpPr>
              <p:cNvPr id="918" name="Google Shape;918;p14"/>
              <p:cNvSpPr/>
              <p:nvPr/>
            </p:nvSpPr>
            <p:spPr>
              <a:xfrm>
                <a:off x="4086298" y="4651749"/>
                <a:ext cx="174129" cy="13345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4086298" y="4647999"/>
                <a:ext cx="174129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4368866" y="494918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4368866" y="4945503"/>
                <a:ext cx="174065" cy="14089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4252864" y="4290102"/>
                <a:ext cx="449969" cy="749086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23" name="Google Shape;923;p14"/>
              <p:cNvSpPr/>
              <p:nvPr/>
            </p:nvSpPr>
            <p:spPr>
              <a:xfrm>
                <a:off x="4401196" y="4384506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24" name="Google Shape;924;p14"/>
            <p:cNvGrpSpPr/>
            <p:nvPr/>
          </p:nvGrpSpPr>
          <p:grpSpPr>
            <a:xfrm>
              <a:off x="-684325" y="4565830"/>
              <a:ext cx="538913" cy="696098"/>
              <a:chOff x="-1381427" y="4599887"/>
              <a:chExt cx="616535" cy="796360"/>
            </a:xfrm>
          </p:grpSpPr>
          <p:sp>
            <p:nvSpPr>
              <p:cNvPr id="925" name="Google Shape;925;p14"/>
              <p:cNvSpPr/>
              <p:nvPr/>
            </p:nvSpPr>
            <p:spPr>
              <a:xfrm>
                <a:off x="-1381427" y="4960888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314" y="1"/>
                    </a:moveTo>
                    <a:cubicBezTo>
                      <a:pt x="649" y="1"/>
                      <a:pt x="88" y="396"/>
                      <a:pt x="51" y="927"/>
                    </a:cubicBezTo>
                    <a:cubicBezTo>
                      <a:pt x="0" y="1491"/>
                      <a:pt x="538" y="2004"/>
                      <a:pt x="1256" y="2068"/>
                    </a:cubicBezTo>
                    <a:cubicBezTo>
                      <a:pt x="1306" y="2072"/>
                      <a:pt x="1355" y="2075"/>
                      <a:pt x="1403" y="2075"/>
                    </a:cubicBezTo>
                    <a:cubicBezTo>
                      <a:pt x="2056" y="2075"/>
                      <a:pt x="2592" y="1683"/>
                      <a:pt x="2640" y="1158"/>
                    </a:cubicBezTo>
                    <a:cubicBezTo>
                      <a:pt x="2691" y="581"/>
                      <a:pt x="2153" y="69"/>
                      <a:pt x="1435" y="5"/>
                    </a:cubicBezTo>
                    <a:cubicBezTo>
                      <a:pt x="1395" y="2"/>
                      <a:pt x="1354" y="1"/>
                      <a:pt x="1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-1381427" y="495784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40" y="1205"/>
                    </a:moveTo>
                    <a:cubicBezTo>
                      <a:pt x="2589" y="1769"/>
                      <a:pt x="1974" y="2179"/>
                      <a:pt x="1256" y="2115"/>
                    </a:cubicBezTo>
                    <a:cubicBezTo>
                      <a:pt x="538" y="2051"/>
                      <a:pt x="0" y="1538"/>
                      <a:pt x="51" y="974"/>
                    </a:cubicBezTo>
                    <a:cubicBezTo>
                      <a:pt x="90" y="411"/>
                      <a:pt x="718" y="1"/>
                      <a:pt x="1435" y="52"/>
                    </a:cubicBezTo>
                    <a:cubicBezTo>
                      <a:pt x="2153" y="116"/>
                      <a:pt x="2691" y="628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-1098925" y="525903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0"/>
                    </a:moveTo>
                    <a:cubicBezTo>
                      <a:pt x="636" y="0"/>
                      <a:pt x="100" y="392"/>
                      <a:pt x="52" y="917"/>
                    </a:cubicBezTo>
                    <a:cubicBezTo>
                      <a:pt x="1" y="1493"/>
                      <a:pt x="539" y="2006"/>
                      <a:pt x="1257" y="2070"/>
                    </a:cubicBezTo>
                    <a:cubicBezTo>
                      <a:pt x="1297" y="2073"/>
                      <a:pt x="1338" y="2074"/>
                      <a:pt x="1378" y="2074"/>
                    </a:cubicBezTo>
                    <a:cubicBezTo>
                      <a:pt x="2044" y="2074"/>
                      <a:pt x="2605" y="1679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-1098925" y="525528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53" y="1206"/>
                    </a:moveTo>
                    <a:cubicBezTo>
                      <a:pt x="2602" y="1769"/>
                      <a:pt x="1974" y="2179"/>
                      <a:pt x="1257" y="2128"/>
                    </a:cubicBezTo>
                    <a:cubicBezTo>
                      <a:pt x="539" y="2064"/>
                      <a:pt x="1" y="1551"/>
                      <a:pt x="52" y="975"/>
                    </a:cubicBezTo>
                    <a:cubicBezTo>
                      <a:pt x="103" y="411"/>
                      <a:pt x="718" y="1"/>
                      <a:pt x="1436" y="65"/>
                    </a:cubicBezTo>
                    <a:cubicBezTo>
                      <a:pt x="2154" y="129"/>
                      <a:pt x="2692" y="642"/>
                      <a:pt x="2653" y="12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-1214926" y="4599887"/>
                <a:ext cx="450034" cy="74831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1573" fill="none" extrusionOk="0">
                    <a:moveTo>
                      <a:pt x="1" y="6972"/>
                    </a:moveTo>
                    <a:lnTo>
                      <a:pt x="2897" y="1"/>
                    </a:lnTo>
                    <a:lnTo>
                      <a:pt x="6959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-1066594" y="4694357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1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931" name="Google Shape;931;p14"/>
          <p:cNvGrpSpPr/>
          <p:nvPr/>
        </p:nvGrpSpPr>
        <p:grpSpPr>
          <a:xfrm rot="-1017617">
            <a:off x="-1356713" y="-916074"/>
            <a:ext cx="3617640" cy="2877885"/>
            <a:chOff x="-1221177" y="-856963"/>
            <a:chExt cx="3089277" cy="2457565"/>
          </a:xfrm>
        </p:grpSpPr>
        <p:grpSp>
          <p:nvGrpSpPr>
            <p:cNvPr id="932" name="Google Shape;932;p14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933" name="Google Shape;933;p14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38" name="Google Shape;938;p14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939" name="Google Shape;939;p14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42" name="Google Shape;942;p14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943" name="Google Shape;943;p14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46" name="Google Shape;946;p14"/>
          <p:cNvSpPr txBox="1">
            <a:spLocks noGrp="1"/>
          </p:cNvSpPr>
          <p:nvPr>
            <p:ph type="title"/>
          </p:nvPr>
        </p:nvSpPr>
        <p:spPr>
          <a:xfrm>
            <a:off x="1375451" y="1265300"/>
            <a:ext cx="63930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4"/>
          <p:cNvSpPr txBox="1">
            <a:spLocks noGrp="1"/>
          </p:cNvSpPr>
          <p:nvPr>
            <p:ph type="subTitle" idx="1"/>
          </p:nvPr>
        </p:nvSpPr>
        <p:spPr>
          <a:xfrm>
            <a:off x="2158551" y="32297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5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728" r:id="rId5"/>
    <p:sldLayoutId id="2147483727" r:id="rId6"/>
    <p:sldLayoutId id="2147483718" r:id="rId7"/>
    <p:sldLayoutId id="2147483659" r:id="rId8"/>
    <p:sldLayoutId id="2147483660" r:id="rId9"/>
    <p:sldLayoutId id="2147483663" r:id="rId10"/>
    <p:sldLayoutId id="2147483664" r:id="rId11"/>
    <p:sldLayoutId id="2147483666" r:id="rId12"/>
    <p:sldLayoutId id="2147483672" r:id="rId13"/>
    <p:sldLayoutId id="2147483676" r:id="rId14"/>
    <p:sldLayoutId id="2147483677" r:id="rId15"/>
    <p:sldLayoutId id="214748367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6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7664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30" r:id="rId8"/>
    <p:sldLayoutId id="2147483729" r:id="rId9"/>
    <p:sldLayoutId id="2147483726" r:id="rId10"/>
    <p:sldLayoutId id="2147483724" r:id="rId11"/>
    <p:sldLayoutId id="2147483723" r:id="rId12"/>
    <p:sldLayoutId id="2147483722" r:id="rId13"/>
    <p:sldLayoutId id="2147483719" r:id="rId14"/>
    <p:sldLayoutId id="2147483715" r:id="rId15"/>
    <p:sldLayoutId id="2147483689" r:id="rId16"/>
    <p:sldLayoutId id="2147483690" r:id="rId17"/>
    <p:sldLayoutId id="2147483691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32" r:id="rId29"/>
    <p:sldLayoutId id="2147483731" r:id="rId30"/>
    <p:sldLayoutId id="2147483721" r:id="rId31"/>
    <p:sldLayoutId id="2147483720" r:id="rId32"/>
    <p:sldLayoutId id="2147483714" r:id="rId33"/>
    <p:sldLayoutId id="2147483713" r:id="rId34"/>
    <p:sldLayoutId id="2147483725" r:id="rId35"/>
    <p:sldLayoutId id="2147483716" r:id="rId36"/>
    <p:sldLayoutId id="2147483705" r:id="rId37"/>
    <p:sldLayoutId id="2147483706" r:id="rId38"/>
    <p:sldLayoutId id="2147483733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 userDrawn="1">
          <p15:clr>
            <a:srgbClr val="EA4335"/>
          </p15:clr>
        </p15:guide>
        <p15:guide id="2" pos="449" userDrawn="1">
          <p15:clr>
            <a:srgbClr val="EA4335"/>
          </p15:clr>
        </p15:guide>
        <p15:guide id="3" orient="horz" pos="2900" userDrawn="1">
          <p15:clr>
            <a:srgbClr val="EA4335"/>
          </p15:clr>
        </p15:guide>
        <p15:guide id="4" pos="5311" userDrawn="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D2E2F896-3F29-49E9-BFA0-13E86C050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5674BD0-F5EB-4291-A937-8FA443BCC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1EBC390-8133-4648-ABC2-358C393641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AC2C819-FB5B-46DE-BF69-C772C952E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125E110-4D9B-4C4A-B4C5-7136AE7E7F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i="0">
                <a:solidFill>
                  <a:srgbClr val="000000"/>
                </a:solidFill>
              </a:defRPr>
            </a:lvl1pPr>
          </a:lstStyle>
          <a:p>
            <a:fld id="{49EC9193-F601-41D6-A76E-4C4C1A6F1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6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0B7AE7-2C79-447B-A800-20613118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136043-8D95-455C-8BD0-F60A7D29C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0BCC06-FAC1-4D9A-BE2C-A91CC00C0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9E1D-F305-435F-8BEF-5C54A87281F1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0680E6-3E3A-4449-884E-7A3913586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3E730-E598-4E87-BCC7-3B298D812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F1EB-4E55-4A7D-9700-12229E99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5"/>
          <p:cNvSpPr/>
          <p:nvPr/>
        </p:nvSpPr>
        <p:spPr>
          <a:xfrm>
            <a:off x="4382229" y="1993439"/>
            <a:ext cx="4153897" cy="167284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defRPr/>
            </a:pPr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731521" y="822959"/>
            <a:ext cx="3063295" cy="3461947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7">
                    <a:defRPr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4682547" y="1004680"/>
            <a:ext cx="3303000" cy="875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dirty="0">
                <a:latin typeface="HP001 5 hàng" panose="020B0603050302020204" pitchFamily="34" charset="0"/>
              </a:rPr>
              <a:t>Tập viết</a:t>
            </a:r>
            <a:endParaRPr sz="3600" dirty="0">
              <a:latin typeface="HP001 5 hàng" panose="020B0603050302020204" pitchFamily="34" charset="0"/>
            </a:endParaRPr>
          </a:p>
        </p:txBody>
      </p:sp>
      <p:sp>
        <p:nvSpPr>
          <p:cNvPr id="876" name="Google Shape;876;p35"/>
          <p:cNvSpPr txBox="1">
            <a:spLocks noGrp="1"/>
          </p:cNvSpPr>
          <p:nvPr>
            <p:ph type="subTitle" idx="1"/>
          </p:nvPr>
        </p:nvSpPr>
        <p:spPr>
          <a:xfrm>
            <a:off x="4247043" y="2397883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4800" b="1" dirty="0">
                <a:solidFill>
                  <a:schemeClr val="accent6"/>
                </a:solidFill>
                <a:latin typeface="HP001 5 hàng" panose="020B0603050302020204" pitchFamily="34" charset="0"/>
              </a:rPr>
              <a:t>Ôn chữ hoa </a:t>
            </a:r>
            <a:r>
              <a:rPr lang="en-US" sz="4800" b="1" dirty="0">
                <a:solidFill>
                  <a:schemeClr val="accent6"/>
                </a:solidFill>
                <a:latin typeface="HP001 5 hàng" panose="020B0603050302020204" pitchFamily="34" charset="0"/>
              </a:rPr>
              <a:t>N</a:t>
            </a:r>
            <a:endParaRPr sz="4800" b="1" dirty="0">
              <a:solidFill>
                <a:schemeClr val="accent6"/>
              </a:solidFill>
              <a:latin typeface="HP001 5 hàng" panose="020B060305030202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2" y="373080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defRPr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2" y="320207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defRPr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227552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defRPr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defRPr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425602" y="1745827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4180638" y="1721924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7" y="527563"/>
            <a:ext cx="1055819" cy="48125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defRPr/>
            </a:pPr>
            <a:endParaRPr/>
          </a:p>
        </p:txBody>
      </p:sp>
      <p:sp>
        <p:nvSpPr>
          <p:cNvPr id="227" name="Google Shape;875;p35"/>
          <p:cNvSpPr txBox="1">
            <a:spLocks/>
          </p:cNvSpPr>
          <p:nvPr/>
        </p:nvSpPr>
        <p:spPr>
          <a:xfrm>
            <a:off x="1971632" y="120129"/>
            <a:ext cx="6181768" cy="87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rPr lang="en-US" sz="3600" dirty="0" smtClean="0">
                <a:latin typeface="HP001 5 hàng" panose="020B0603050302020204" pitchFamily="34" charset="0"/>
              </a:rPr>
              <a:t>T</a:t>
            </a:r>
            <a:r>
              <a:rPr lang="vi-VN" sz="3600" dirty="0" smtClean="0">
                <a:latin typeface="HP001 5 hàng" panose="020B0603050302020204" pitchFamily="34" charset="0"/>
              </a:rPr>
              <a:t>rường Tiểu học Phúc Lợi</a:t>
            </a:r>
            <a:endParaRPr lang="en-US" sz="3600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1501" y="284162"/>
            <a:ext cx="49149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chemeClr val="bg2"/>
                </a:solidFill>
                <a:latin typeface="+mj-lt"/>
              </a:rPr>
              <a:t>1- </a:t>
            </a:r>
            <a:r>
              <a:rPr lang="en-US" altLang="en-US" sz="2000" b="1" u="sng" dirty="0" err="1">
                <a:solidFill>
                  <a:schemeClr val="bg2"/>
                </a:solidFill>
                <a:latin typeface="+mj-lt"/>
              </a:rPr>
              <a:t>Tư</a:t>
            </a:r>
            <a:r>
              <a:rPr lang="en-US" altLang="en-US" sz="2000" b="1" u="sng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b="1" u="sng" dirty="0" err="1">
                <a:solidFill>
                  <a:schemeClr val="bg2"/>
                </a:solidFill>
                <a:latin typeface="+mj-lt"/>
              </a:rPr>
              <a:t>thế</a:t>
            </a:r>
            <a:r>
              <a:rPr lang="en-US" altLang="en-US" sz="2000" b="1" u="sng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b="1" u="sng" dirty="0" err="1">
                <a:solidFill>
                  <a:schemeClr val="bg2"/>
                </a:solidFill>
                <a:latin typeface="+mj-lt"/>
              </a:rPr>
              <a:t>ngồi</a:t>
            </a:r>
            <a:r>
              <a:rPr lang="en-US" altLang="en-US" sz="2000" b="1" u="sng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b="1" u="sng" dirty="0" err="1">
                <a:solidFill>
                  <a:schemeClr val="bg2"/>
                </a:solidFill>
                <a:latin typeface="+mj-lt"/>
              </a:rPr>
              <a:t>viết</a:t>
            </a:r>
            <a:r>
              <a:rPr lang="en-US" altLang="en-US" sz="2000" b="1" u="sng" dirty="0">
                <a:solidFill>
                  <a:schemeClr val="bg2"/>
                </a:solidFill>
                <a:latin typeface="+mj-lt"/>
              </a:rPr>
              <a:t>: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Lưng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thẳng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không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tì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ngực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vào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bàn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Đầu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hơi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cúi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Mắt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cách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vở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khoảng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25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đến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30 cm.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Tay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phải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cầm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bút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Tay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trái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tì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nhẹ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lên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mép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vở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để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giữ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Hai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chân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để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song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song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thoải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mái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algn="just"/>
            <a:endParaRPr lang="en-US" alt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501" y="2571750"/>
            <a:ext cx="52959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chemeClr val="bg2"/>
                </a:solidFill>
                <a:latin typeface="+mj-lt"/>
              </a:rPr>
              <a:t>2-Cách </a:t>
            </a:r>
            <a:r>
              <a:rPr lang="en-US" altLang="en-US" sz="2000" b="1" u="sng" dirty="0" err="1">
                <a:solidFill>
                  <a:schemeClr val="bg2"/>
                </a:solidFill>
                <a:latin typeface="+mj-lt"/>
              </a:rPr>
              <a:t>cầm</a:t>
            </a:r>
            <a:r>
              <a:rPr lang="en-US" altLang="en-US" sz="2000" b="1" u="sng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b="1" u="sng" dirty="0" err="1">
                <a:solidFill>
                  <a:schemeClr val="bg2"/>
                </a:solidFill>
                <a:latin typeface="+mj-lt"/>
              </a:rPr>
              <a:t>bút</a:t>
            </a:r>
            <a:r>
              <a:rPr lang="en-US" altLang="en-US" sz="2000" b="1" u="sng" dirty="0">
                <a:solidFill>
                  <a:schemeClr val="bg2"/>
                </a:solidFill>
                <a:latin typeface="+mj-lt"/>
              </a:rPr>
              <a:t>: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Cầm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bút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bằng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3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ngón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tay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: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ngón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cái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ngón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trỏ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ngón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giữa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Khi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viết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dùng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3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ngón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tay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di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chuyển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bút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từ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trái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sang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phải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cán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bút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nghiêng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về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phía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bên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phải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cổ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tay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khuỷu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tay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và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cánh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tay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cử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động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mềm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mại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thoải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mái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;</a:t>
            </a:r>
          </a:p>
          <a:p>
            <a:pPr eaLnBrk="1" hangingPunct="1"/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-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Không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nên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cầm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bút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tay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2"/>
                </a:solidFill>
                <a:latin typeface="+mj-lt"/>
              </a:rPr>
              <a:t>trái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.</a:t>
            </a:r>
          </a:p>
        </p:txBody>
      </p:sp>
      <p:pic>
        <p:nvPicPr>
          <p:cNvPr id="5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04" y="2877474"/>
            <a:ext cx="2522485" cy="217354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830797" y="284163"/>
            <a:ext cx="2517593" cy="238150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265137" y="3665054"/>
            <a:ext cx="3344963" cy="1143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95500" y="1"/>
            <a:ext cx="5029200" cy="633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.VnTimeH" pitchFamily="34" charset="0"/>
              </a:rPr>
              <a:t>tHùC HµNH VIÕT Vë</a:t>
            </a:r>
          </a:p>
        </p:txBody>
      </p:sp>
      <p:grpSp>
        <p:nvGrpSpPr>
          <p:cNvPr id="5" name="Google Shape;3932;p89"/>
          <p:cNvGrpSpPr/>
          <p:nvPr/>
        </p:nvGrpSpPr>
        <p:grpSpPr>
          <a:xfrm rot="17599740">
            <a:off x="8726789" y="-398094"/>
            <a:ext cx="834425" cy="1608672"/>
            <a:chOff x="5883725" y="331803"/>
            <a:chExt cx="898004" cy="1731244"/>
          </a:xfrm>
        </p:grpSpPr>
        <p:sp>
          <p:nvSpPr>
            <p:cNvPr id="6" name="Google Shape;3933;p89"/>
            <p:cNvSpPr/>
            <p:nvPr/>
          </p:nvSpPr>
          <p:spPr>
            <a:xfrm>
              <a:off x="5883725" y="331803"/>
              <a:ext cx="898004" cy="1460290"/>
            </a:xfrm>
            <a:custGeom>
              <a:avLst/>
              <a:gdLst/>
              <a:ahLst/>
              <a:cxnLst/>
              <a:rect l="l" t="t" r="r" b="b"/>
              <a:pathLst>
                <a:path w="48073" h="78174" extrusionOk="0">
                  <a:moveTo>
                    <a:pt x="20488" y="0"/>
                  </a:moveTo>
                  <a:cubicBezTo>
                    <a:pt x="15972" y="0"/>
                    <a:pt x="8525" y="19302"/>
                    <a:pt x="8337" y="22912"/>
                  </a:cubicBezTo>
                  <a:cubicBezTo>
                    <a:pt x="8732" y="22819"/>
                    <a:pt x="9239" y="22770"/>
                    <a:pt x="9805" y="22770"/>
                  </a:cubicBezTo>
                  <a:cubicBezTo>
                    <a:pt x="12519" y="22770"/>
                    <a:pt x="16590" y="23899"/>
                    <a:pt x="16187" y="26764"/>
                  </a:cubicBezTo>
                  <a:cubicBezTo>
                    <a:pt x="15985" y="28143"/>
                    <a:pt x="15223" y="28645"/>
                    <a:pt x="14222" y="28645"/>
                  </a:cubicBezTo>
                  <a:cubicBezTo>
                    <a:pt x="12075" y="28645"/>
                    <a:pt x="8834" y="26330"/>
                    <a:pt x="7703" y="25398"/>
                  </a:cubicBezTo>
                  <a:cubicBezTo>
                    <a:pt x="7606" y="28763"/>
                    <a:pt x="7508" y="31688"/>
                    <a:pt x="6777" y="35052"/>
                  </a:cubicBezTo>
                  <a:cubicBezTo>
                    <a:pt x="5753" y="40171"/>
                    <a:pt x="8679" y="38367"/>
                    <a:pt x="12238" y="41098"/>
                  </a:cubicBezTo>
                  <a:cubicBezTo>
                    <a:pt x="13944" y="42609"/>
                    <a:pt x="19015" y="48606"/>
                    <a:pt x="14480" y="48655"/>
                  </a:cubicBezTo>
                  <a:cubicBezTo>
                    <a:pt x="14447" y="48656"/>
                    <a:pt x="14413" y="48656"/>
                    <a:pt x="14379" y="48656"/>
                  </a:cubicBezTo>
                  <a:cubicBezTo>
                    <a:pt x="10944" y="48656"/>
                    <a:pt x="7138" y="43813"/>
                    <a:pt x="4193" y="42317"/>
                  </a:cubicBezTo>
                  <a:cubicBezTo>
                    <a:pt x="3754" y="44120"/>
                    <a:pt x="2730" y="51726"/>
                    <a:pt x="3413" y="53140"/>
                  </a:cubicBezTo>
                  <a:cubicBezTo>
                    <a:pt x="4534" y="55285"/>
                    <a:pt x="9166" y="56846"/>
                    <a:pt x="10824" y="59430"/>
                  </a:cubicBezTo>
                  <a:cubicBezTo>
                    <a:pt x="12416" y="61885"/>
                    <a:pt x="12231" y="62952"/>
                    <a:pt x="11252" y="62952"/>
                  </a:cubicBezTo>
                  <a:cubicBezTo>
                    <a:pt x="10462" y="62952"/>
                    <a:pt x="9156" y="62258"/>
                    <a:pt x="7850" y="61039"/>
                  </a:cubicBezTo>
                  <a:cubicBezTo>
                    <a:pt x="5997" y="59137"/>
                    <a:pt x="4388" y="57382"/>
                    <a:pt x="2097" y="56066"/>
                  </a:cubicBezTo>
                  <a:lnTo>
                    <a:pt x="1950" y="56163"/>
                  </a:lnTo>
                  <a:cubicBezTo>
                    <a:pt x="0" y="64646"/>
                    <a:pt x="10678" y="74788"/>
                    <a:pt x="17942" y="77567"/>
                  </a:cubicBezTo>
                  <a:lnTo>
                    <a:pt x="17845" y="77810"/>
                  </a:lnTo>
                  <a:cubicBezTo>
                    <a:pt x="19170" y="78054"/>
                    <a:pt x="20510" y="78173"/>
                    <a:pt x="21849" y="78173"/>
                  </a:cubicBezTo>
                  <a:cubicBezTo>
                    <a:pt x="25336" y="78173"/>
                    <a:pt x="28813" y="77362"/>
                    <a:pt x="31984" y="75811"/>
                  </a:cubicBezTo>
                  <a:cubicBezTo>
                    <a:pt x="36225" y="73812"/>
                    <a:pt x="48073" y="65963"/>
                    <a:pt x="43977" y="59625"/>
                  </a:cubicBezTo>
                  <a:lnTo>
                    <a:pt x="43977" y="59625"/>
                  </a:lnTo>
                  <a:cubicBezTo>
                    <a:pt x="41900" y="60331"/>
                    <a:pt x="38123" y="61710"/>
                    <a:pt x="35543" y="61710"/>
                  </a:cubicBezTo>
                  <a:cubicBezTo>
                    <a:pt x="35096" y="61710"/>
                    <a:pt x="34684" y="61669"/>
                    <a:pt x="34324" y="61575"/>
                  </a:cubicBezTo>
                  <a:cubicBezTo>
                    <a:pt x="28229" y="59868"/>
                    <a:pt x="37249" y="57333"/>
                    <a:pt x="39151" y="56894"/>
                  </a:cubicBezTo>
                  <a:cubicBezTo>
                    <a:pt x="43539" y="55822"/>
                    <a:pt x="46708" y="56017"/>
                    <a:pt x="46220" y="50800"/>
                  </a:cubicBezTo>
                  <a:cubicBezTo>
                    <a:pt x="45928" y="47387"/>
                    <a:pt x="45586" y="42512"/>
                    <a:pt x="43539" y="39440"/>
                  </a:cubicBezTo>
                  <a:cubicBezTo>
                    <a:pt x="40184" y="40398"/>
                    <a:pt x="36830" y="43099"/>
                    <a:pt x="33383" y="43099"/>
                  </a:cubicBezTo>
                  <a:cubicBezTo>
                    <a:pt x="33323" y="43099"/>
                    <a:pt x="33263" y="43098"/>
                    <a:pt x="33202" y="43097"/>
                  </a:cubicBezTo>
                  <a:cubicBezTo>
                    <a:pt x="33138" y="43098"/>
                    <a:pt x="33076" y="43098"/>
                    <a:pt x="33015" y="43098"/>
                  </a:cubicBezTo>
                  <a:cubicBezTo>
                    <a:pt x="26826" y="43098"/>
                    <a:pt x="34736" y="38263"/>
                    <a:pt x="36957" y="37539"/>
                  </a:cubicBezTo>
                  <a:cubicBezTo>
                    <a:pt x="38370" y="36856"/>
                    <a:pt x="42271" y="36807"/>
                    <a:pt x="43392" y="35783"/>
                  </a:cubicBezTo>
                  <a:cubicBezTo>
                    <a:pt x="44806" y="34467"/>
                    <a:pt x="43880" y="33541"/>
                    <a:pt x="43002" y="31542"/>
                  </a:cubicBezTo>
                  <a:cubicBezTo>
                    <a:pt x="41588" y="27690"/>
                    <a:pt x="39346" y="24082"/>
                    <a:pt x="37542" y="20328"/>
                  </a:cubicBezTo>
                  <a:cubicBezTo>
                    <a:pt x="35893" y="20848"/>
                    <a:pt x="30502" y="24456"/>
                    <a:pt x="28199" y="24456"/>
                  </a:cubicBezTo>
                  <a:cubicBezTo>
                    <a:pt x="27914" y="24456"/>
                    <a:pt x="27676" y="24401"/>
                    <a:pt x="27498" y="24277"/>
                  </a:cubicBezTo>
                  <a:cubicBezTo>
                    <a:pt x="23890" y="21937"/>
                    <a:pt x="35201" y="16964"/>
                    <a:pt x="36372" y="16135"/>
                  </a:cubicBezTo>
                  <a:cubicBezTo>
                    <a:pt x="35591" y="14331"/>
                    <a:pt x="33739" y="13063"/>
                    <a:pt x="32276" y="11698"/>
                  </a:cubicBezTo>
                  <a:cubicBezTo>
                    <a:pt x="30277" y="10041"/>
                    <a:pt x="28473" y="8188"/>
                    <a:pt x="26767" y="6286"/>
                  </a:cubicBezTo>
                  <a:cubicBezTo>
                    <a:pt x="25548" y="5019"/>
                    <a:pt x="22671" y="631"/>
                    <a:pt x="21014" y="95"/>
                  </a:cubicBezTo>
                  <a:cubicBezTo>
                    <a:pt x="20844" y="31"/>
                    <a:pt x="20668" y="0"/>
                    <a:pt x="20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3934;p89"/>
            <p:cNvSpPr/>
            <p:nvPr/>
          </p:nvSpPr>
          <p:spPr>
            <a:xfrm>
              <a:off x="6103701" y="483372"/>
              <a:ext cx="224478" cy="1579674"/>
            </a:xfrm>
            <a:custGeom>
              <a:avLst/>
              <a:gdLst/>
              <a:ahLst/>
              <a:cxnLst/>
              <a:rect l="l" t="t" r="r" b="b"/>
              <a:pathLst>
                <a:path w="12017" h="84565" extrusionOk="0">
                  <a:moveTo>
                    <a:pt x="8878" y="1"/>
                  </a:moveTo>
                  <a:cubicBezTo>
                    <a:pt x="8689" y="1"/>
                    <a:pt x="8506" y="123"/>
                    <a:pt x="8506" y="366"/>
                  </a:cubicBezTo>
                  <a:cubicBezTo>
                    <a:pt x="8750" y="3389"/>
                    <a:pt x="9189" y="6363"/>
                    <a:pt x="9579" y="9337"/>
                  </a:cubicBezTo>
                  <a:cubicBezTo>
                    <a:pt x="9920" y="12165"/>
                    <a:pt x="10164" y="15042"/>
                    <a:pt x="10359" y="17967"/>
                  </a:cubicBezTo>
                  <a:cubicBezTo>
                    <a:pt x="10749" y="23379"/>
                    <a:pt x="10944" y="28839"/>
                    <a:pt x="10847" y="34300"/>
                  </a:cubicBezTo>
                  <a:cubicBezTo>
                    <a:pt x="10700" y="45172"/>
                    <a:pt x="9530" y="56094"/>
                    <a:pt x="6702" y="66674"/>
                  </a:cubicBezTo>
                  <a:cubicBezTo>
                    <a:pt x="5093" y="72622"/>
                    <a:pt x="2899" y="78424"/>
                    <a:pt x="169" y="83982"/>
                  </a:cubicBezTo>
                  <a:cubicBezTo>
                    <a:pt x="1" y="84284"/>
                    <a:pt x="274" y="84564"/>
                    <a:pt x="523" y="84564"/>
                  </a:cubicBezTo>
                  <a:cubicBezTo>
                    <a:pt x="635" y="84564"/>
                    <a:pt x="743" y="84508"/>
                    <a:pt x="803" y="84372"/>
                  </a:cubicBezTo>
                  <a:lnTo>
                    <a:pt x="852" y="84372"/>
                  </a:lnTo>
                  <a:cubicBezTo>
                    <a:pt x="5776" y="74523"/>
                    <a:pt x="8750" y="63846"/>
                    <a:pt x="10261" y="52973"/>
                  </a:cubicBezTo>
                  <a:cubicBezTo>
                    <a:pt x="11675" y="42101"/>
                    <a:pt x="12017" y="31131"/>
                    <a:pt x="11285" y="20210"/>
                  </a:cubicBezTo>
                  <a:cubicBezTo>
                    <a:pt x="11139" y="16992"/>
                    <a:pt x="10895" y="13823"/>
                    <a:pt x="10505" y="10654"/>
                  </a:cubicBezTo>
                  <a:cubicBezTo>
                    <a:pt x="10115" y="7192"/>
                    <a:pt x="9579" y="3828"/>
                    <a:pt x="9286" y="366"/>
                  </a:cubicBezTo>
                  <a:cubicBezTo>
                    <a:pt x="9262" y="123"/>
                    <a:pt x="9067" y="1"/>
                    <a:pt x="8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935;p89"/>
            <p:cNvSpPr/>
            <p:nvPr/>
          </p:nvSpPr>
          <p:spPr>
            <a:xfrm>
              <a:off x="6125762" y="1565523"/>
              <a:ext cx="301252" cy="181532"/>
            </a:xfrm>
            <a:custGeom>
              <a:avLst/>
              <a:gdLst/>
              <a:ahLst/>
              <a:cxnLst/>
              <a:rect l="l" t="t" r="r" b="b"/>
              <a:pathLst>
                <a:path w="16127" h="9718" extrusionOk="0">
                  <a:moveTo>
                    <a:pt x="567" y="0"/>
                  </a:moveTo>
                  <a:cubicBezTo>
                    <a:pt x="281" y="0"/>
                    <a:pt x="0" y="276"/>
                    <a:pt x="207" y="552"/>
                  </a:cubicBezTo>
                  <a:cubicBezTo>
                    <a:pt x="2255" y="3379"/>
                    <a:pt x="4059" y="6402"/>
                    <a:pt x="5619" y="9523"/>
                  </a:cubicBezTo>
                  <a:cubicBezTo>
                    <a:pt x="5684" y="9653"/>
                    <a:pt x="5814" y="9718"/>
                    <a:pt x="5951" y="9718"/>
                  </a:cubicBezTo>
                  <a:cubicBezTo>
                    <a:pt x="6020" y="9718"/>
                    <a:pt x="6090" y="9701"/>
                    <a:pt x="6155" y="9669"/>
                  </a:cubicBezTo>
                  <a:cubicBezTo>
                    <a:pt x="9373" y="7524"/>
                    <a:pt x="13322" y="6402"/>
                    <a:pt x="15906" y="3282"/>
                  </a:cubicBezTo>
                  <a:cubicBezTo>
                    <a:pt x="16127" y="2988"/>
                    <a:pt x="15876" y="2610"/>
                    <a:pt x="15592" y="2610"/>
                  </a:cubicBezTo>
                  <a:cubicBezTo>
                    <a:pt x="15500" y="2610"/>
                    <a:pt x="15405" y="2650"/>
                    <a:pt x="15321" y="2746"/>
                  </a:cubicBezTo>
                  <a:cubicBezTo>
                    <a:pt x="12925" y="5705"/>
                    <a:pt x="9217" y="6809"/>
                    <a:pt x="6114" y="8761"/>
                  </a:cubicBezTo>
                  <a:lnTo>
                    <a:pt x="6114" y="8761"/>
                  </a:lnTo>
                  <a:cubicBezTo>
                    <a:pt x="4598" y="5772"/>
                    <a:pt x="2856" y="2877"/>
                    <a:pt x="890" y="162"/>
                  </a:cubicBezTo>
                  <a:cubicBezTo>
                    <a:pt x="804" y="47"/>
                    <a:pt x="685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3936;p89"/>
            <p:cNvSpPr/>
            <p:nvPr/>
          </p:nvSpPr>
          <p:spPr>
            <a:xfrm>
              <a:off x="6123763" y="1345174"/>
              <a:ext cx="378027" cy="242448"/>
            </a:xfrm>
            <a:custGeom>
              <a:avLst/>
              <a:gdLst/>
              <a:ahLst/>
              <a:cxnLst/>
              <a:rect l="l" t="t" r="r" b="b"/>
              <a:pathLst>
                <a:path w="20237" h="12979" extrusionOk="0">
                  <a:moveTo>
                    <a:pt x="553" y="1"/>
                  </a:moveTo>
                  <a:cubicBezTo>
                    <a:pt x="263" y="1"/>
                    <a:pt x="1" y="382"/>
                    <a:pt x="265" y="646"/>
                  </a:cubicBezTo>
                  <a:cubicBezTo>
                    <a:pt x="3434" y="4206"/>
                    <a:pt x="5921" y="8252"/>
                    <a:pt x="7627" y="12689"/>
                  </a:cubicBezTo>
                  <a:cubicBezTo>
                    <a:pt x="7682" y="12879"/>
                    <a:pt x="7842" y="12979"/>
                    <a:pt x="7999" y="12979"/>
                  </a:cubicBezTo>
                  <a:cubicBezTo>
                    <a:pt x="8123" y="12979"/>
                    <a:pt x="8245" y="12916"/>
                    <a:pt x="8310" y="12786"/>
                  </a:cubicBezTo>
                  <a:cubicBezTo>
                    <a:pt x="9724" y="10592"/>
                    <a:pt x="11528" y="8642"/>
                    <a:pt x="13575" y="6985"/>
                  </a:cubicBezTo>
                  <a:cubicBezTo>
                    <a:pt x="15574" y="5278"/>
                    <a:pt x="17768" y="3767"/>
                    <a:pt x="19914" y="2207"/>
                  </a:cubicBezTo>
                  <a:cubicBezTo>
                    <a:pt x="20237" y="2005"/>
                    <a:pt x="20024" y="1501"/>
                    <a:pt x="19720" y="1501"/>
                  </a:cubicBezTo>
                  <a:cubicBezTo>
                    <a:pt x="19657" y="1501"/>
                    <a:pt x="19590" y="1523"/>
                    <a:pt x="19524" y="1573"/>
                  </a:cubicBezTo>
                  <a:cubicBezTo>
                    <a:pt x="15434" y="4454"/>
                    <a:pt x="10813" y="7513"/>
                    <a:pt x="8067" y="11762"/>
                  </a:cubicBezTo>
                  <a:lnTo>
                    <a:pt x="8067" y="11762"/>
                  </a:lnTo>
                  <a:cubicBezTo>
                    <a:pt x="6322" y="7508"/>
                    <a:pt x="3846" y="3569"/>
                    <a:pt x="802" y="110"/>
                  </a:cubicBezTo>
                  <a:cubicBezTo>
                    <a:pt x="725" y="33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3937;p89"/>
            <p:cNvSpPr/>
            <p:nvPr/>
          </p:nvSpPr>
          <p:spPr>
            <a:xfrm>
              <a:off x="6206553" y="1255435"/>
              <a:ext cx="202024" cy="118581"/>
            </a:xfrm>
            <a:custGeom>
              <a:avLst/>
              <a:gdLst/>
              <a:ahLst/>
              <a:cxnLst/>
              <a:rect l="l" t="t" r="r" b="b"/>
              <a:pathLst>
                <a:path w="10815" h="6348" extrusionOk="0">
                  <a:moveTo>
                    <a:pt x="514" y="0"/>
                  </a:moveTo>
                  <a:cubicBezTo>
                    <a:pt x="252" y="0"/>
                    <a:pt x="1" y="378"/>
                    <a:pt x="221" y="672"/>
                  </a:cubicBezTo>
                  <a:cubicBezTo>
                    <a:pt x="1684" y="2574"/>
                    <a:pt x="3098" y="4475"/>
                    <a:pt x="4707" y="6230"/>
                  </a:cubicBezTo>
                  <a:cubicBezTo>
                    <a:pt x="4760" y="6311"/>
                    <a:pt x="4844" y="6347"/>
                    <a:pt x="4932" y="6347"/>
                  </a:cubicBezTo>
                  <a:cubicBezTo>
                    <a:pt x="5004" y="6347"/>
                    <a:pt x="5080" y="6323"/>
                    <a:pt x="5146" y="6279"/>
                  </a:cubicBezTo>
                  <a:cubicBezTo>
                    <a:pt x="7144" y="4817"/>
                    <a:pt x="8997" y="3061"/>
                    <a:pt x="10557" y="1160"/>
                  </a:cubicBezTo>
                  <a:cubicBezTo>
                    <a:pt x="10815" y="866"/>
                    <a:pt x="10573" y="488"/>
                    <a:pt x="10292" y="488"/>
                  </a:cubicBezTo>
                  <a:cubicBezTo>
                    <a:pt x="10200" y="488"/>
                    <a:pt x="10105" y="528"/>
                    <a:pt x="10021" y="624"/>
                  </a:cubicBezTo>
                  <a:cubicBezTo>
                    <a:pt x="8532" y="2392"/>
                    <a:pt x="6865" y="4027"/>
                    <a:pt x="5021" y="5444"/>
                  </a:cubicBezTo>
                  <a:lnTo>
                    <a:pt x="5021" y="5444"/>
                  </a:lnTo>
                  <a:cubicBezTo>
                    <a:pt x="3499" y="3719"/>
                    <a:pt x="2106" y="1950"/>
                    <a:pt x="758" y="136"/>
                  </a:cubicBezTo>
                  <a:cubicBezTo>
                    <a:pt x="686" y="40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3938;p89"/>
            <p:cNvSpPr/>
            <p:nvPr/>
          </p:nvSpPr>
          <p:spPr>
            <a:xfrm>
              <a:off x="6147449" y="957620"/>
              <a:ext cx="322155" cy="233930"/>
            </a:xfrm>
            <a:custGeom>
              <a:avLst/>
              <a:gdLst/>
              <a:ahLst/>
              <a:cxnLst/>
              <a:rect l="l" t="t" r="r" b="b"/>
              <a:pathLst>
                <a:path w="17246" h="12523" extrusionOk="0">
                  <a:moveTo>
                    <a:pt x="16722" y="0"/>
                  </a:moveTo>
                  <a:cubicBezTo>
                    <a:pt x="16631" y="0"/>
                    <a:pt x="16535" y="40"/>
                    <a:pt x="16452" y="136"/>
                  </a:cubicBezTo>
                  <a:cubicBezTo>
                    <a:pt x="13403" y="3412"/>
                    <a:pt x="10482" y="6901"/>
                    <a:pt x="8798" y="11117"/>
                  </a:cubicBezTo>
                  <a:lnTo>
                    <a:pt x="8798" y="11117"/>
                  </a:lnTo>
                  <a:cubicBezTo>
                    <a:pt x="7929" y="9379"/>
                    <a:pt x="6845" y="7756"/>
                    <a:pt x="5579" y="6279"/>
                  </a:cubicBezTo>
                  <a:cubicBezTo>
                    <a:pt x="4068" y="4622"/>
                    <a:pt x="2508" y="3061"/>
                    <a:pt x="801" y="1550"/>
                  </a:cubicBezTo>
                  <a:cubicBezTo>
                    <a:pt x="724" y="1473"/>
                    <a:pt x="637" y="1441"/>
                    <a:pt x="553" y="1441"/>
                  </a:cubicBezTo>
                  <a:cubicBezTo>
                    <a:pt x="263" y="1441"/>
                    <a:pt x="1" y="1822"/>
                    <a:pt x="265" y="2086"/>
                  </a:cubicBezTo>
                  <a:lnTo>
                    <a:pt x="265" y="2135"/>
                  </a:lnTo>
                  <a:cubicBezTo>
                    <a:pt x="1874" y="3598"/>
                    <a:pt x="3483" y="5060"/>
                    <a:pt x="4897" y="6669"/>
                  </a:cubicBezTo>
                  <a:cubicBezTo>
                    <a:pt x="6359" y="8376"/>
                    <a:pt x="7578" y="10277"/>
                    <a:pt x="8505" y="12325"/>
                  </a:cubicBezTo>
                  <a:cubicBezTo>
                    <a:pt x="8564" y="12464"/>
                    <a:pt x="8681" y="12522"/>
                    <a:pt x="8805" y="12522"/>
                  </a:cubicBezTo>
                  <a:cubicBezTo>
                    <a:pt x="8984" y="12522"/>
                    <a:pt x="9178" y="12400"/>
                    <a:pt x="9236" y="12227"/>
                  </a:cubicBezTo>
                  <a:cubicBezTo>
                    <a:pt x="10747" y="7742"/>
                    <a:pt x="13819" y="4134"/>
                    <a:pt x="16988" y="672"/>
                  </a:cubicBezTo>
                  <a:cubicBezTo>
                    <a:pt x="17245" y="378"/>
                    <a:pt x="17003" y="0"/>
                    <a:pt x="16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939;p89"/>
            <p:cNvSpPr/>
            <p:nvPr/>
          </p:nvSpPr>
          <p:spPr>
            <a:xfrm>
              <a:off x="6221982" y="893211"/>
              <a:ext cx="164907" cy="112547"/>
            </a:xfrm>
            <a:custGeom>
              <a:avLst/>
              <a:gdLst/>
              <a:ahLst/>
              <a:cxnLst/>
              <a:rect l="l" t="t" r="r" b="b"/>
              <a:pathLst>
                <a:path w="8828" h="6025" extrusionOk="0">
                  <a:moveTo>
                    <a:pt x="8308" y="0"/>
                  </a:moveTo>
                  <a:cubicBezTo>
                    <a:pt x="8188" y="0"/>
                    <a:pt x="8066" y="51"/>
                    <a:pt x="7976" y="171"/>
                  </a:cubicBezTo>
                  <a:cubicBezTo>
                    <a:pt x="6898" y="1788"/>
                    <a:pt x="5614" y="3239"/>
                    <a:pt x="4770" y="4982"/>
                  </a:cubicBezTo>
                  <a:lnTo>
                    <a:pt x="4770" y="4982"/>
                  </a:lnTo>
                  <a:cubicBezTo>
                    <a:pt x="3317" y="3510"/>
                    <a:pt x="2368" y="1596"/>
                    <a:pt x="809" y="171"/>
                  </a:cubicBezTo>
                  <a:cubicBezTo>
                    <a:pt x="740" y="112"/>
                    <a:pt x="662" y="87"/>
                    <a:pt x="586" y="87"/>
                  </a:cubicBezTo>
                  <a:cubicBezTo>
                    <a:pt x="286" y="87"/>
                    <a:pt x="1" y="474"/>
                    <a:pt x="273" y="708"/>
                  </a:cubicBezTo>
                  <a:cubicBezTo>
                    <a:pt x="1979" y="2219"/>
                    <a:pt x="2906" y="4364"/>
                    <a:pt x="4612" y="5924"/>
                  </a:cubicBezTo>
                  <a:cubicBezTo>
                    <a:pt x="4697" y="5988"/>
                    <a:pt x="4801" y="6024"/>
                    <a:pt x="4903" y="6024"/>
                  </a:cubicBezTo>
                  <a:cubicBezTo>
                    <a:pt x="5035" y="6024"/>
                    <a:pt x="5163" y="5964"/>
                    <a:pt x="5246" y="5827"/>
                  </a:cubicBezTo>
                  <a:cubicBezTo>
                    <a:pt x="6075" y="3877"/>
                    <a:pt x="7489" y="2316"/>
                    <a:pt x="8659" y="561"/>
                  </a:cubicBezTo>
                  <a:cubicBezTo>
                    <a:pt x="8828" y="258"/>
                    <a:pt x="8576" y="0"/>
                    <a:pt x="8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940;p89"/>
            <p:cNvSpPr/>
            <p:nvPr/>
          </p:nvSpPr>
          <p:spPr>
            <a:xfrm>
              <a:off x="6164747" y="623229"/>
              <a:ext cx="229409" cy="160330"/>
            </a:xfrm>
            <a:custGeom>
              <a:avLst/>
              <a:gdLst/>
              <a:ahLst/>
              <a:cxnLst/>
              <a:rect l="l" t="t" r="r" b="b"/>
              <a:pathLst>
                <a:path w="12281" h="8583" extrusionOk="0">
                  <a:moveTo>
                    <a:pt x="11780" y="0"/>
                  </a:moveTo>
                  <a:cubicBezTo>
                    <a:pt x="11668" y="0"/>
                    <a:pt x="11555" y="57"/>
                    <a:pt x="11479" y="193"/>
                  </a:cubicBezTo>
                  <a:cubicBezTo>
                    <a:pt x="10198" y="2710"/>
                    <a:pt x="8530" y="5012"/>
                    <a:pt x="7402" y="7583"/>
                  </a:cubicBezTo>
                  <a:lnTo>
                    <a:pt x="7402" y="7583"/>
                  </a:lnTo>
                  <a:cubicBezTo>
                    <a:pt x="5043" y="5518"/>
                    <a:pt x="2966" y="3134"/>
                    <a:pt x="802" y="924"/>
                  </a:cubicBezTo>
                  <a:cubicBezTo>
                    <a:pt x="725" y="847"/>
                    <a:pt x="638" y="815"/>
                    <a:pt x="553" y="815"/>
                  </a:cubicBezTo>
                  <a:cubicBezTo>
                    <a:pt x="263" y="815"/>
                    <a:pt x="1" y="1196"/>
                    <a:pt x="265" y="1460"/>
                  </a:cubicBezTo>
                  <a:lnTo>
                    <a:pt x="314" y="1460"/>
                  </a:lnTo>
                  <a:cubicBezTo>
                    <a:pt x="2606" y="3801"/>
                    <a:pt x="4800" y="6336"/>
                    <a:pt x="7286" y="8481"/>
                  </a:cubicBezTo>
                  <a:cubicBezTo>
                    <a:pt x="7372" y="8550"/>
                    <a:pt x="7471" y="8583"/>
                    <a:pt x="7567" y="8583"/>
                  </a:cubicBezTo>
                  <a:cubicBezTo>
                    <a:pt x="7741" y="8583"/>
                    <a:pt x="7906" y="8475"/>
                    <a:pt x="7969" y="8286"/>
                  </a:cubicBezTo>
                  <a:cubicBezTo>
                    <a:pt x="9041" y="5556"/>
                    <a:pt x="10796" y="3167"/>
                    <a:pt x="12113" y="583"/>
                  </a:cubicBezTo>
                  <a:cubicBezTo>
                    <a:pt x="12281" y="280"/>
                    <a:pt x="12031" y="0"/>
                    <a:pt x="11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941;p89"/>
            <p:cNvSpPr/>
            <p:nvPr/>
          </p:nvSpPr>
          <p:spPr>
            <a:xfrm>
              <a:off x="6226690" y="548677"/>
              <a:ext cx="100386" cy="80062"/>
            </a:xfrm>
            <a:custGeom>
              <a:avLst/>
              <a:gdLst/>
              <a:ahLst/>
              <a:cxnLst/>
              <a:rect l="l" t="t" r="r" b="b"/>
              <a:pathLst>
                <a:path w="5374" h="4286" extrusionOk="0">
                  <a:moveTo>
                    <a:pt x="4922" y="1"/>
                  </a:moveTo>
                  <a:cubicBezTo>
                    <a:pt x="4769" y="1"/>
                    <a:pt x="4614" y="86"/>
                    <a:pt x="4555" y="283"/>
                  </a:cubicBezTo>
                  <a:cubicBezTo>
                    <a:pt x="4329" y="1458"/>
                    <a:pt x="3768" y="2549"/>
                    <a:pt x="2950" y="3440"/>
                  </a:cubicBezTo>
                  <a:lnTo>
                    <a:pt x="2950" y="3440"/>
                  </a:lnTo>
                  <a:cubicBezTo>
                    <a:pt x="2202" y="2939"/>
                    <a:pt x="1462" y="2363"/>
                    <a:pt x="801" y="1746"/>
                  </a:cubicBezTo>
                  <a:cubicBezTo>
                    <a:pt x="724" y="1669"/>
                    <a:pt x="637" y="1637"/>
                    <a:pt x="553" y="1637"/>
                  </a:cubicBezTo>
                  <a:cubicBezTo>
                    <a:pt x="262" y="1637"/>
                    <a:pt x="0" y="2018"/>
                    <a:pt x="265" y="2282"/>
                  </a:cubicBezTo>
                  <a:lnTo>
                    <a:pt x="265" y="2331"/>
                  </a:lnTo>
                  <a:cubicBezTo>
                    <a:pt x="1045" y="3014"/>
                    <a:pt x="1922" y="3647"/>
                    <a:pt x="2800" y="4232"/>
                  </a:cubicBezTo>
                  <a:cubicBezTo>
                    <a:pt x="2856" y="4270"/>
                    <a:pt x="2919" y="4286"/>
                    <a:pt x="2983" y="4286"/>
                  </a:cubicBezTo>
                  <a:cubicBezTo>
                    <a:pt x="3088" y="4286"/>
                    <a:pt x="3197" y="4244"/>
                    <a:pt x="3287" y="4184"/>
                  </a:cubicBezTo>
                  <a:cubicBezTo>
                    <a:pt x="4311" y="3160"/>
                    <a:pt x="4994" y="1892"/>
                    <a:pt x="5286" y="478"/>
                  </a:cubicBezTo>
                  <a:cubicBezTo>
                    <a:pt x="5374" y="188"/>
                    <a:pt x="5149" y="1"/>
                    <a:pt x="4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3962;p89"/>
          <p:cNvGrpSpPr/>
          <p:nvPr/>
        </p:nvGrpSpPr>
        <p:grpSpPr>
          <a:xfrm rot="1521826">
            <a:off x="230459" y="150850"/>
            <a:ext cx="1228612" cy="2329976"/>
            <a:chOff x="5763501" y="2304411"/>
            <a:chExt cx="987275" cy="1820161"/>
          </a:xfrm>
        </p:grpSpPr>
        <p:sp>
          <p:nvSpPr>
            <p:cNvPr id="17" name="Google Shape;3963;p89"/>
            <p:cNvSpPr/>
            <p:nvPr/>
          </p:nvSpPr>
          <p:spPr>
            <a:xfrm>
              <a:off x="5952019" y="2304411"/>
              <a:ext cx="675805" cy="656210"/>
            </a:xfrm>
            <a:custGeom>
              <a:avLst/>
              <a:gdLst/>
              <a:ahLst/>
              <a:cxnLst/>
              <a:rect l="l" t="t" r="r" b="b"/>
              <a:pathLst>
                <a:path w="36178" h="35129" extrusionOk="0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3964;p89"/>
            <p:cNvSpPr/>
            <p:nvPr/>
          </p:nvSpPr>
          <p:spPr>
            <a:xfrm>
              <a:off x="6192748" y="3016623"/>
              <a:ext cx="558028" cy="430686"/>
            </a:xfrm>
            <a:custGeom>
              <a:avLst/>
              <a:gdLst/>
              <a:ahLst/>
              <a:cxnLst/>
              <a:rect l="l" t="t" r="r" b="b"/>
              <a:pathLst>
                <a:path w="29873" h="23056" extrusionOk="0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3965;p89"/>
            <p:cNvSpPr/>
            <p:nvPr/>
          </p:nvSpPr>
          <p:spPr>
            <a:xfrm>
              <a:off x="5763501" y="3446375"/>
              <a:ext cx="381595" cy="491938"/>
            </a:xfrm>
            <a:custGeom>
              <a:avLst/>
              <a:gdLst/>
              <a:ahLst/>
              <a:cxnLst/>
              <a:rect l="l" t="t" r="r" b="b"/>
              <a:pathLst>
                <a:path w="20428" h="26335" extrusionOk="0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3966;p89"/>
            <p:cNvSpPr/>
            <p:nvPr/>
          </p:nvSpPr>
          <p:spPr>
            <a:xfrm>
              <a:off x="6089541" y="2519287"/>
              <a:ext cx="368706" cy="1605284"/>
            </a:xfrm>
            <a:custGeom>
              <a:avLst/>
              <a:gdLst/>
              <a:ahLst/>
              <a:cxnLst/>
              <a:rect l="l" t="t" r="r" b="b"/>
              <a:pathLst>
                <a:path w="19738" h="85936" extrusionOk="0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967;p89"/>
            <p:cNvSpPr/>
            <p:nvPr/>
          </p:nvSpPr>
          <p:spPr>
            <a:xfrm>
              <a:off x="6030569" y="3137165"/>
              <a:ext cx="606689" cy="977786"/>
            </a:xfrm>
            <a:custGeom>
              <a:avLst/>
              <a:gdLst/>
              <a:ahLst/>
              <a:cxnLst/>
              <a:rect l="l" t="t" r="r" b="b"/>
              <a:pathLst>
                <a:path w="32478" h="52344" extrusionOk="0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3968;p89"/>
            <p:cNvSpPr/>
            <p:nvPr/>
          </p:nvSpPr>
          <p:spPr>
            <a:xfrm>
              <a:off x="5873320" y="3535385"/>
              <a:ext cx="481272" cy="565724"/>
            </a:xfrm>
            <a:custGeom>
              <a:avLst/>
              <a:gdLst/>
              <a:ahLst/>
              <a:cxnLst/>
              <a:rect l="l" t="t" r="r" b="b"/>
              <a:pathLst>
                <a:path w="25764" h="30285" extrusionOk="0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3969;p89"/>
            <p:cNvSpPr/>
            <p:nvPr/>
          </p:nvSpPr>
          <p:spPr>
            <a:xfrm>
              <a:off x="6157013" y="2654380"/>
              <a:ext cx="141744" cy="150169"/>
            </a:xfrm>
            <a:custGeom>
              <a:avLst/>
              <a:gdLst/>
              <a:ahLst/>
              <a:cxnLst/>
              <a:rect l="l" t="t" r="r" b="b"/>
              <a:pathLst>
                <a:path w="7588" h="8039" extrusionOk="0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3970;p89"/>
            <p:cNvSpPr/>
            <p:nvPr/>
          </p:nvSpPr>
          <p:spPr>
            <a:xfrm>
              <a:off x="6253477" y="2543253"/>
              <a:ext cx="151607" cy="129116"/>
            </a:xfrm>
            <a:custGeom>
              <a:avLst/>
              <a:gdLst/>
              <a:ahLst/>
              <a:cxnLst/>
              <a:rect l="l" t="t" r="r" b="b"/>
              <a:pathLst>
                <a:path w="8116" h="6912" extrusionOk="0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3971;p89"/>
            <p:cNvSpPr/>
            <p:nvPr/>
          </p:nvSpPr>
          <p:spPr>
            <a:xfrm>
              <a:off x="6360046" y="2507967"/>
              <a:ext cx="82883" cy="77896"/>
            </a:xfrm>
            <a:custGeom>
              <a:avLst/>
              <a:gdLst/>
              <a:ahLst/>
              <a:cxnLst/>
              <a:rect l="l" t="t" r="r" b="b"/>
              <a:pathLst>
                <a:path w="4437" h="4170" extrusionOk="0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3972;p89"/>
            <p:cNvSpPr/>
            <p:nvPr/>
          </p:nvSpPr>
          <p:spPr>
            <a:xfrm>
              <a:off x="6400115" y="3168659"/>
              <a:ext cx="83798" cy="100256"/>
            </a:xfrm>
            <a:custGeom>
              <a:avLst/>
              <a:gdLst/>
              <a:ahLst/>
              <a:cxnLst/>
              <a:rect l="l" t="t" r="r" b="b"/>
              <a:pathLst>
                <a:path w="4486" h="5367" extrusionOk="0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3973;p89"/>
            <p:cNvSpPr/>
            <p:nvPr/>
          </p:nvSpPr>
          <p:spPr>
            <a:xfrm>
              <a:off x="6514866" y="3130926"/>
              <a:ext cx="81987" cy="97921"/>
            </a:xfrm>
            <a:custGeom>
              <a:avLst/>
              <a:gdLst/>
              <a:ahLst/>
              <a:cxnLst/>
              <a:rect l="l" t="t" r="r" b="b"/>
              <a:pathLst>
                <a:path w="4389" h="5242" extrusionOk="0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3974;p89"/>
            <p:cNvSpPr/>
            <p:nvPr/>
          </p:nvSpPr>
          <p:spPr>
            <a:xfrm>
              <a:off x="5856303" y="3725193"/>
              <a:ext cx="88450" cy="84938"/>
            </a:xfrm>
            <a:custGeom>
              <a:avLst/>
              <a:gdLst/>
              <a:ahLst/>
              <a:cxnLst/>
              <a:rect l="l" t="t" r="r" b="b"/>
              <a:pathLst>
                <a:path w="4735" h="4547" extrusionOk="0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3975;p89"/>
            <p:cNvSpPr/>
            <p:nvPr/>
          </p:nvSpPr>
          <p:spPr>
            <a:xfrm>
              <a:off x="5880643" y="3612926"/>
              <a:ext cx="125847" cy="104795"/>
            </a:xfrm>
            <a:custGeom>
              <a:avLst/>
              <a:gdLst/>
              <a:ahLst/>
              <a:cxnLst/>
              <a:rect l="l" t="t" r="r" b="b"/>
              <a:pathLst>
                <a:path w="6737" h="5610" extrusionOk="0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976;p89"/>
            <p:cNvSpPr/>
            <p:nvPr/>
          </p:nvSpPr>
          <p:spPr>
            <a:xfrm>
              <a:off x="5957492" y="3526475"/>
              <a:ext cx="149384" cy="128724"/>
            </a:xfrm>
            <a:custGeom>
              <a:avLst/>
              <a:gdLst/>
              <a:ahLst/>
              <a:cxnLst/>
              <a:rect l="l" t="t" r="r" b="b"/>
              <a:pathLst>
                <a:path w="7997" h="6891" extrusionOk="0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977;p89"/>
            <p:cNvSpPr/>
            <p:nvPr/>
          </p:nvSpPr>
          <p:spPr>
            <a:xfrm>
              <a:off x="5956577" y="3196100"/>
              <a:ext cx="173388" cy="144602"/>
            </a:xfrm>
            <a:custGeom>
              <a:avLst/>
              <a:gdLst/>
              <a:ahLst/>
              <a:cxnLst/>
              <a:rect l="l" t="t" r="r" b="b"/>
              <a:pathLst>
                <a:path w="9282" h="7741" extrusionOk="0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978;p89"/>
            <p:cNvSpPr/>
            <p:nvPr/>
          </p:nvSpPr>
          <p:spPr>
            <a:xfrm>
              <a:off x="6102337" y="3049033"/>
              <a:ext cx="132946" cy="148002"/>
            </a:xfrm>
            <a:custGeom>
              <a:avLst/>
              <a:gdLst/>
              <a:ahLst/>
              <a:cxnLst/>
              <a:rect l="l" t="t" r="r" b="b"/>
              <a:pathLst>
                <a:path w="7117" h="7923" extrusionOk="0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979;p89"/>
            <p:cNvSpPr/>
            <p:nvPr/>
          </p:nvSpPr>
          <p:spPr>
            <a:xfrm>
              <a:off x="6007723" y="2902638"/>
              <a:ext cx="110081" cy="137709"/>
            </a:xfrm>
            <a:custGeom>
              <a:avLst/>
              <a:gdLst/>
              <a:ahLst/>
              <a:cxnLst/>
              <a:rect l="l" t="t" r="r" b="b"/>
              <a:pathLst>
                <a:path w="5893" h="7372" extrusionOk="0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980;p89"/>
            <p:cNvSpPr/>
            <p:nvPr/>
          </p:nvSpPr>
          <p:spPr>
            <a:xfrm>
              <a:off x="6163309" y="3264301"/>
              <a:ext cx="64409" cy="164795"/>
            </a:xfrm>
            <a:custGeom>
              <a:avLst/>
              <a:gdLst/>
              <a:ahLst/>
              <a:cxnLst/>
              <a:rect l="l" t="t" r="r" b="b"/>
              <a:pathLst>
                <a:path w="3448" h="8822" extrusionOk="0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981;p89"/>
            <p:cNvSpPr/>
            <p:nvPr/>
          </p:nvSpPr>
          <p:spPr>
            <a:xfrm>
              <a:off x="6176889" y="3436568"/>
              <a:ext cx="143089" cy="69508"/>
            </a:xfrm>
            <a:custGeom>
              <a:avLst/>
              <a:gdLst/>
              <a:ahLst/>
              <a:cxnLst/>
              <a:rect l="l" t="t" r="r" b="b"/>
              <a:pathLst>
                <a:path w="7660" h="3721" extrusionOk="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AB5C1B-159C-4F4F-A607-1FBE0F4F1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139" y="709323"/>
            <a:ext cx="3131331" cy="43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Kết quả hình ảnh cho hình nền toán clipart">
            <a:extLst>
              <a:ext uri="{FF2B5EF4-FFF2-40B4-BE49-F238E27FC236}">
                <a16:creationId xmlns:a16="http://schemas.microsoft.com/office/drawing/2014/main" xmlns="" id="{8997DA0E-5E94-4E24-BC25-0CBFEAEB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54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14D2D4-27B5-401D-8B29-7CCEB583A63E}"/>
              </a:ext>
            </a:extLst>
          </p:cNvPr>
          <p:cNvSpPr txBox="1"/>
          <p:nvPr/>
        </p:nvSpPr>
        <p:spPr>
          <a:xfrm>
            <a:off x="2006930" y="1746492"/>
            <a:ext cx="5130141" cy="948938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75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1575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1575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1575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1575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1575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lang="en-US" sz="1575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575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1575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endParaRPr lang="en-US" sz="1575" i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82F676D6-652B-408E-ADA8-75177FF8A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209" y="1130033"/>
            <a:ext cx="3868778" cy="3868778"/>
          </a:xfrm>
          <a:prstGeom prst="rect">
            <a:avLst/>
          </a:prstGeom>
        </p:spPr>
      </p:pic>
      <p:sp>
        <p:nvSpPr>
          <p:cNvPr id="9" name="Freeform 7"/>
          <p:cNvSpPr>
            <a:spLocks/>
          </p:cNvSpPr>
          <p:nvPr/>
        </p:nvSpPr>
        <p:spPr bwMode="auto">
          <a:xfrm>
            <a:off x="5392341" y="366712"/>
            <a:ext cx="379810" cy="186929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cubicBezTo>
                  <a:pt x="1" y="61"/>
                  <a:pt x="1" y="61"/>
                  <a:pt x="1" y="62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6488907" y="486966"/>
            <a:ext cx="277416" cy="92869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8096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3121820" y="319088"/>
            <a:ext cx="531019" cy="264319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1753791" y="433387"/>
            <a:ext cx="569119" cy="234554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Freeform 122"/>
          <p:cNvSpPr>
            <a:spLocks/>
          </p:cNvSpPr>
          <p:nvPr/>
        </p:nvSpPr>
        <p:spPr bwMode="auto">
          <a:xfrm>
            <a:off x="-115491" y="4851798"/>
            <a:ext cx="9414272" cy="333376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9D110B-E8F7-4C5A-BCB9-BC3566ADB511}"/>
              </a:ext>
            </a:extLst>
          </p:cNvPr>
          <p:cNvSpPr/>
          <p:nvPr/>
        </p:nvSpPr>
        <p:spPr>
          <a:xfrm>
            <a:off x="3652839" y="1924651"/>
            <a:ext cx="561552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>
              <a:buClrTx/>
              <a:defRPr/>
            </a:pPr>
            <a:r>
              <a:rPr lang="en-US" sz="2700" kern="1200" dirty="0" err="1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Củng</a:t>
            </a:r>
            <a:r>
              <a:rPr lang="en-US" sz="2700" kern="1200" dirty="0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lang="en-US" sz="2700" kern="1200" dirty="0" err="1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cố</a:t>
            </a:r>
            <a:r>
              <a:rPr lang="en-US" sz="2700" kern="1200" dirty="0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lang="en-US" sz="2700" kern="1200" dirty="0" err="1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cách</a:t>
            </a:r>
            <a:r>
              <a:rPr lang="en-US" sz="2700" kern="1200" dirty="0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lang="en-US" sz="2700" kern="1200" dirty="0" err="1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viết</a:t>
            </a:r>
            <a:r>
              <a:rPr lang="en-US" sz="2700" kern="1200" dirty="0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lang="en-US" sz="2700" kern="1200" dirty="0" err="1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chữ</a:t>
            </a:r>
            <a:r>
              <a:rPr lang="en-US" sz="2700" kern="1200" dirty="0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lang="en-US" sz="2700" kern="1200" dirty="0" err="1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viết</a:t>
            </a:r>
            <a:r>
              <a:rPr lang="en-US" sz="2700" kern="1200" dirty="0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lang="en-US" sz="2700" kern="1200" dirty="0" err="1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hoa</a:t>
            </a:r>
            <a:r>
              <a:rPr lang="en-US" sz="2700" kern="1200" dirty="0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 N</a:t>
            </a:r>
            <a:endParaRPr lang="vi-VN" sz="2700" kern="1200" dirty="0">
              <a:ln w="0"/>
              <a:solidFill>
                <a:srgbClr val="D7603C"/>
              </a:solidFill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27138A00-F1AA-418C-B029-0D52C405C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98" y="1827753"/>
            <a:ext cx="679847" cy="67854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xmlns="" id="{7D15A0EE-CE6B-4F70-A56C-EE7F1CE23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9" y="-72638"/>
            <a:ext cx="3217595" cy="96765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51444831-0CE0-4F38-BC65-E884543B0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82" y="3213685"/>
            <a:ext cx="679847" cy="6785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84945E-E38C-446F-9629-2AE4FFE71DA1}"/>
              </a:ext>
            </a:extLst>
          </p:cNvPr>
          <p:cNvSpPr/>
          <p:nvPr/>
        </p:nvSpPr>
        <p:spPr>
          <a:xfrm>
            <a:off x="3467511" y="3213685"/>
            <a:ext cx="5676489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>
              <a:buClrTx/>
              <a:defRPr/>
            </a:pPr>
            <a:r>
              <a:rPr lang="vi-VN" sz="2700" kern="1200" dirty="0">
                <a:ln w="0"/>
                <a:solidFill>
                  <a:srgbClr val="D7603C"/>
                </a:solidFill>
                <a:latin typeface="iCiel Cadena" panose="02000503000000020004" pitchFamily="2" charset="0"/>
                <a:ea typeface="+mn-ea"/>
                <a:cs typeface="+mn-cs"/>
              </a:rPr>
              <a:t>Chữ viết rõ ràng, tương đối đều nét và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8185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942;p89"/>
          <p:cNvGrpSpPr/>
          <p:nvPr/>
        </p:nvGrpSpPr>
        <p:grpSpPr>
          <a:xfrm rot="20698078">
            <a:off x="7357649" y="3303698"/>
            <a:ext cx="1399532" cy="1687179"/>
            <a:chOff x="3438364" y="2397175"/>
            <a:chExt cx="1506168" cy="1815733"/>
          </a:xfrm>
        </p:grpSpPr>
        <p:sp>
          <p:nvSpPr>
            <p:cNvPr id="5" name="Google Shape;3943;p89"/>
            <p:cNvSpPr/>
            <p:nvPr/>
          </p:nvSpPr>
          <p:spPr>
            <a:xfrm>
              <a:off x="3995737" y="2397175"/>
              <a:ext cx="600207" cy="503800"/>
            </a:xfrm>
            <a:custGeom>
              <a:avLst/>
              <a:gdLst/>
              <a:ahLst/>
              <a:cxnLst/>
              <a:rect l="l" t="t" r="r" b="b"/>
              <a:pathLst>
                <a:path w="32131" h="26970" extrusionOk="0">
                  <a:moveTo>
                    <a:pt x="19531" y="0"/>
                  </a:moveTo>
                  <a:cubicBezTo>
                    <a:pt x="14545" y="0"/>
                    <a:pt x="9518" y="3405"/>
                    <a:pt x="6339" y="6395"/>
                  </a:cubicBezTo>
                  <a:cubicBezTo>
                    <a:pt x="488" y="11855"/>
                    <a:pt x="1" y="19412"/>
                    <a:pt x="1171" y="26970"/>
                  </a:cubicBezTo>
                  <a:lnTo>
                    <a:pt x="1415" y="26775"/>
                  </a:lnTo>
                  <a:cubicBezTo>
                    <a:pt x="1658" y="19169"/>
                    <a:pt x="7265" y="11855"/>
                    <a:pt x="13847" y="9028"/>
                  </a:cubicBezTo>
                  <a:cubicBezTo>
                    <a:pt x="16870" y="7809"/>
                    <a:pt x="32130" y="495"/>
                    <a:pt x="19942" y="8"/>
                  </a:cubicBezTo>
                  <a:cubicBezTo>
                    <a:pt x="19805" y="3"/>
                    <a:pt x="19668" y="0"/>
                    <a:pt x="19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3944;p89"/>
            <p:cNvSpPr/>
            <p:nvPr/>
          </p:nvSpPr>
          <p:spPr>
            <a:xfrm>
              <a:off x="3438364" y="2629349"/>
              <a:ext cx="534622" cy="413706"/>
            </a:xfrm>
            <a:custGeom>
              <a:avLst/>
              <a:gdLst/>
              <a:ahLst/>
              <a:cxnLst/>
              <a:rect l="l" t="t" r="r" b="b"/>
              <a:pathLst>
                <a:path w="28620" h="22147" extrusionOk="0">
                  <a:moveTo>
                    <a:pt x="13710" y="1"/>
                  </a:moveTo>
                  <a:cubicBezTo>
                    <a:pt x="13136" y="1"/>
                    <a:pt x="12547" y="36"/>
                    <a:pt x="11946" y="109"/>
                  </a:cubicBezTo>
                  <a:cubicBezTo>
                    <a:pt x="8191" y="597"/>
                    <a:pt x="1" y="9372"/>
                    <a:pt x="6583" y="9811"/>
                  </a:cubicBezTo>
                  <a:cubicBezTo>
                    <a:pt x="6907" y="9854"/>
                    <a:pt x="7223" y="9873"/>
                    <a:pt x="7532" y="9873"/>
                  </a:cubicBezTo>
                  <a:cubicBezTo>
                    <a:pt x="10805" y="9873"/>
                    <a:pt x="13307" y="7713"/>
                    <a:pt x="15927" y="7713"/>
                  </a:cubicBezTo>
                  <a:cubicBezTo>
                    <a:pt x="17346" y="7713"/>
                    <a:pt x="18799" y="8346"/>
                    <a:pt x="20429" y="10299"/>
                  </a:cubicBezTo>
                  <a:cubicBezTo>
                    <a:pt x="23013" y="13370"/>
                    <a:pt x="26767" y="18343"/>
                    <a:pt x="28181" y="22146"/>
                  </a:cubicBezTo>
                  <a:lnTo>
                    <a:pt x="28181" y="21659"/>
                  </a:lnTo>
                  <a:cubicBezTo>
                    <a:pt x="28620" y="16442"/>
                    <a:pt x="27011" y="11469"/>
                    <a:pt x="24427" y="6740"/>
                  </a:cubicBezTo>
                  <a:cubicBezTo>
                    <a:pt x="22336" y="2514"/>
                    <a:pt x="18532" y="1"/>
                    <a:pt x="13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3945;p89"/>
            <p:cNvSpPr/>
            <p:nvPr/>
          </p:nvSpPr>
          <p:spPr>
            <a:xfrm>
              <a:off x="4227986" y="2883659"/>
              <a:ext cx="509534" cy="229689"/>
            </a:xfrm>
            <a:custGeom>
              <a:avLst/>
              <a:gdLst/>
              <a:ahLst/>
              <a:cxnLst/>
              <a:rect l="l" t="t" r="r" b="b"/>
              <a:pathLst>
                <a:path w="27277" h="12296" extrusionOk="0">
                  <a:moveTo>
                    <a:pt x="488" y="0"/>
                  </a:moveTo>
                  <a:lnTo>
                    <a:pt x="0" y="244"/>
                  </a:lnTo>
                  <a:cubicBezTo>
                    <a:pt x="1414" y="7801"/>
                    <a:pt x="7509" y="11799"/>
                    <a:pt x="15261" y="12286"/>
                  </a:cubicBezTo>
                  <a:cubicBezTo>
                    <a:pt x="15366" y="12292"/>
                    <a:pt x="15473" y="12295"/>
                    <a:pt x="15582" y="12295"/>
                  </a:cubicBezTo>
                  <a:cubicBezTo>
                    <a:pt x="20057" y="12295"/>
                    <a:pt x="27277" y="7490"/>
                    <a:pt x="20185" y="4729"/>
                  </a:cubicBezTo>
                  <a:cubicBezTo>
                    <a:pt x="19056" y="4308"/>
                    <a:pt x="17924" y="4176"/>
                    <a:pt x="16786" y="4176"/>
                  </a:cubicBezTo>
                  <a:cubicBezTo>
                    <a:pt x="14907" y="4176"/>
                    <a:pt x="13012" y="4535"/>
                    <a:pt x="11091" y="4535"/>
                  </a:cubicBezTo>
                  <a:cubicBezTo>
                    <a:pt x="9605" y="4535"/>
                    <a:pt x="8104" y="4320"/>
                    <a:pt x="6582" y="3559"/>
                  </a:cubicBezTo>
                  <a:cubicBezTo>
                    <a:pt x="4437" y="2487"/>
                    <a:pt x="2438" y="1317"/>
                    <a:pt x="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946;p89"/>
            <p:cNvSpPr/>
            <p:nvPr/>
          </p:nvSpPr>
          <p:spPr>
            <a:xfrm>
              <a:off x="4460216" y="2826274"/>
              <a:ext cx="484316" cy="139670"/>
            </a:xfrm>
            <a:custGeom>
              <a:avLst/>
              <a:gdLst/>
              <a:ahLst/>
              <a:cxnLst/>
              <a:rect l="l" t="t" r="r" b="b"/>
              <a:pathLst>
                <a:path w="25927" h="7477" extrusionOk="0">
                  <a:moveTo>
                    <a:pt x="488" y="1"/>
                  </a:moveTo>
                  <a:lnTo>
                    <a:pt x="1" y="488"/>
                  </a:lnTo>
                  <a:cubicBezTo>
                    <a:pt x="1073" y="2292"/>
                    <a:pt x="2634" y="3852"/>
                    <a:pt x="4438" y="4974"/>
                  </a:cubicBezTo>
                  <a:cubicBezTo>
                    <a:pt x="7245" y="6557"/>
                    <a:pt x="10903" y="7477"/>
                    <a:pt x="14333" y="7477"/>
                  </a:cubicBezTo>
                  <a:cubicBezTo>
                    <a:pt x="15548" y="7477"/>
                    <a:pt x="16735" y="7361"/>
                    <a:pt x="17845" y="7119"/>
                  </a:cubicBezTo>
                  <a:cubicBezTo>
                    <a:pt x="22665" y="6080"/>
                    <a:pt x="25926" y="85"/>
                    <a:pt x="21837" y="85"/>
                  </a:cubicBezTo>
                  <a:cubicBezTo>
                    <a:pt x="21128" y="85"/>
                    <a:pt x="20197" y="265"/>
                    <a:pt x="19015" y="683"/>
                  </a:cubicBezTo>
                  <a:cubicBezTo>
                    <a:pt x="15920" y="1631"/>
                    <a:pt x="13526" y="2197"/>
                    <a:pt x="11031" y="2197"/>
                  </a:cubicBezTo>
                  <a:cubicBezTo>
                    <a:pt x="9165" y="2197"/>
                    <a:pt x="7241" y="1880"/>
                    <a:pt x="4925" y="1171"/>
                  </a:cubicBezTo>
                  <a:cubicBezTo>
                    <a:pt x="3316" y="683"/>
                    <a:pt x="2097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3947;p89"/>
            <p:cNvSpPr/>
            <p:nvPr/>
          </p:nvSpPr>
          <p:spPr>
            <a:xfrm>
              <a:off x="4197014" y="3268896"/>
              <a:ext cx="283506" cy="461788"/>
            </a:xfrm>
            <a:custGeom>
              <a:avLst/>
              <a:gdLst/>
              <a:ahLst/>
              <a:cxnLst/>
              <a:rect l="l" t="t" r="r" b="b"/>
              <a:pathLst>
                <a:path w="15177" h="24721" extrusionOk="0">
                  <a:moveTo>
                    <a:pt x="3316" y="1"/>
                  </a:moveTo>
                  <a:lnTo>
                    <a:pt x="2828" y="196"/>
                  </a:lnTo>
                  <a:cubicBezTo>
                    <a:pt x="2828" y="7070"/>
                    <a:pt x="1" y="15359"/>
                    <a:pt x="4681" y="21014"/>
                  </a:cubicBezTo>
                  <a:cubicBezTo>
                    <a:pt x="6031" y="22786"/>
                    <a:pt x="9587" y="24720"/>
                    <a:pt x="12084" y="24720"/>
                  </a:cubicBezTo>
                  <a:cubicBezTo>
                    <a:pt x="13916" y="24720"/>
                    <a:pt x="15177" y="23679"/>
                    <a:pt x="14578" y="20770"/>
                  </a:cubicBezTo>
                  <a:cubicBezTo>
                    <a:pt x="13847" y="18186"/>
                    <a:pt x="11263" y="16285"/>
                    <a:pt x="10093" y="13945"/>
                  </a:cubicBezTo>
                  <a:cubicBezTo>
                    <a:pt x="8923" y="11799"/>
                    <a:pt x="8240" y="9410"/>
                    <a:pt x="7070" y="7314"/>
                  </a:cubicBezTo>
                  <a:cubicBezTo>
                    <a:pt x="5900" y="4925"/>
                    <a:pt x="4486" y="2341"/>
                    <a:pt x="3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3948;p89"/>
            <p:cNvSpPr/>
            <p:nvPr/>
          </p:nvSpPr>
          <p:spPr>
            <a:xfrm>
              <a:off x="3614142" y="3237028"/>
              <a:ext cx="183979" cy="553582"/>
            </a:xfrm>
            <a:custGeom>
              <a:avLst/>
              <a:gdLst/>
              <a:ahLst/>
              <a:cxnLst/>
              <a:rect l="l" t="t" r="r" b="b"/>
              <a:pathLst>
                <a:path w="9849" h="29635" extrusionOk="0">
                  <a:moveTo>
                    <a:pt x="8435" y="0"/>
                  </a:moveTo>
                  <a:cubicBezTo>
                    <a:pt x="2097" y="3072"/>
                    <a:pt x="2779" y="16577"/>
                    <a:pt x="1853" y="22720"/>
                  </a:cubicBezTo>
                  <a:cubicBezTo>
                    <a:pt x="1609" y="24134"/>
                    <a:pt x="0" y="27693"/>
                    <a:pt x="1365" y="29107"/>
                  </a:cubicBezTo>
                  <a:cubicBezTo>
                    <a:pt x="1851" y="29476"/>
                    <a:pt x="2317" y="29634"/>
                    <a:pt x="2759" y="29634"/>
                  </a:cubicBezTo>
                  <a:cubicBezTo>
                    <a:pt x="4887" y="29634"/>
                    <a:pt x="6456" y="25953"/>
                    <a:pt x="7021" y="24378"/>
                  </a:cubicBezTo>
                  <a:cubicBezTo>
                    <a:pt x="8923" y="20136"/>
                    <a:pt x="9361" y="15407"/>
                    <a:pt x="9605" y="10921"/>
                  </a:cubicBezTo>
                  <a:cubicBezTo>
                    <a:pt x="9605" y="7606"/>
                    <a:pt x="9849" y="2877"/>
                    <a:pt x="8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3949;p89"/>
            <p:cNvSpPr/>
            <p:nvPr/>
          </p:nvSpPr>
          <p:spPr>
            <a:xfrm>
              <a:off x="3926528" y="2776902"/>
              <a:ext cx="952120" cy="1403447"/>
            </a:xfrm>
            <a:custGeom>
              <a:avLst/>
              <a:gdLst/>
              <a:ahLst/>
              <a:cxnLst/>
              <a:rect l="l" t="t" r="r" b="b"/>
              <a:pathLst>
                <a:path w="50970" h="75131" extrusionOk="0">
                  <a:moveTo>
                    <a:pt x="21249" y="0"/>
                  </a:moveTo>
                  <a:cubicBezTo>
                    <a:pt x="20293" y="0"/>
                    <a:pt x="19334" y="124"/>
                    <a:pt x="18381" y="401"/>
                  </a:cubicBezTo>
                  <a:cubicBezTo>
                    <a:pt x="15992" y="1181"/>
                    <a:pt x="13847" y="2644"/>
                    <a:pt x="12238" y="4545"/>
                  </a:cubicBezTo>
                  <a:cubicBezTo>
                    <a:pt x="8142" y="9079"/>
                    <a:pt x="5851" y="15125"/>
                    <a:pt x="4193" y="20927"/>
                  </a:cubicBezTo>
                  <a:cubicBezTo>
                    <a:pt x="2633" y="26290"/>
                    <a:pt x="1609" y="31750"/>
                    <a:pt x="1122" y="37309"/>
                  </a:cubicBezTo>
                  <a:cubicBezTo>
                    <a:pt x="244" y="48278"/>
                    <a:pt x="0" y="59297"/>
                    <a:pt x="0" y="70316"/>
                  </a:cubicBezTo>
                  <a:lnTo>
                    <a:pt x="0" y="74801"/>
                  </a:lnTo>
                  <a:cubicBezTo>
                    <a:pt x="25" y="75021"/>
                    <a:pt x="208" y="75130"/>
                    <a:pt x="390" y="75130"/>
                  </a:cubicBezTo>
                  <a:cubicBezTo>
                    <a:pt x="573" y="75130"/>
                    <a:pt x="756" y="75021"/>
                    <a:pt x="780" y="74801"/>
                  </a:cubicBezTo>
                  <a:cubicBezTo>
                    <a:pt x="780" y="63344"/>
                    <a:pt x="780" y="51838"/>
                    <a:pt x="1658" y="40380"/>
                  </a:cubicBezTo>
                  <a:cubicBezTo>
                    <a:pt x="2048" y="34676"/>
                    <a:pt x="2926" y="29020"/>
                    <a:pt x="4291" y="23462"/>
                  </a:cubicBezTo>
                  <a:cubicBezTo>
                    <a:pt x="5802" y="17563"/>
                    <a:pt x="7899" y="11420"/>
                    <a:pt x="11653" y="6495"/>
                  </a:cubicBezTo>
                  <a:cubicBezTo>
                    <a:pt x="13164" y="4350"/>
                    <a:pt x="15212" y="2644"/>
                    <a:pt x="17601" y="1571"/>
                  </a:cubicBezTo>
                  <a:cubicBezTo>
                    <a:pt x="18867" y="1039"/>
                    <a:pt x="20211" y="784"/>
                    <a:pt x="21560" y="784"/>
                  </a:cubicBezTo>
                  <a:cubicBezTo>
                    <a:pt x="22808" y="784"/>
                    <a:pt x="24060" y="1003"/>
                    <a:pt x="25256" y="1425"/>
                  </a:cubicBezTo>
                  <a:cubicBezTo>
                    <a:pt x="27108" y="2059"/>
                    <a:pt x="28815" y="3082"/>
                    <a:pt x="30277" y="4350"/>
                  </a:cubicBezTo>
                  <a:cubicBezTo>
                    <a:pt x="31691" y="5618"/>
                    <a:pt x="33300" y="6642"/>
                    <a:pt x="35055" y="7470"/>
                  </a:cubicBezTo>
                  <a:cubicBezTo>
                    <a:pt x="36792" y="8140"/>
                    <a:pt x="38708" y="8486"/>
                    <a:pt x="40626" y="8486"/>
                  </a:cubicBezTo>
                  <a:cubicBezTo>
                    <a:pt x="43178" y="8486"/>
                    <a:pt x="45735" y="7873"/>
                    <a:pt x="47878" y="6593"/>
                  </a:cubicBezTo>
                  <a:cubicBezTo>
                    <a:pt x="48902" y="5959"/>
                    <a:pt x="49828" y="5179"/>
                    <a:pt x="50706" y="4350"/>
                  </a:cubicBezTo>
                  <a:cubicBezTo>
                    <a:pt x="50970" y="4086"/>
                    <a:pt x="50708" y="3704"/>
                    <a:pt x="50395" y="3704"/>
                  </a:cubicBezTo>
                  <a:cubicBezTo>
                    <a:pt x="50304" y="3704"/>
                    <a:pt x="50209" y="3737"/>
                    <a:pt x="50121" y="3814"/>
                  </a:cubicBezTo>
                  <a:cubicBezTo>
                    <a:pt x="48414" y="5569"/>
                    <a:pt x="46220" y="6837"/>
                    <a:pt x="43782" y="7373"/>
                  </a:cubicBezTo>
                  <a:cubicBezTo>
                    <a:pt x="42769" y="7580"/>
                    <a:pt x="41738" y="7681"/>
                    <a:pt x="40705" y="7681"/>
                  </a:cubicBezTo>
                  <a:cubicBezTo>
                    <a:pt x="39302" y="7681"/>
                    <a:pt x="37894" y="7494"/>
                    <a:pt x="36518" y="7129"/>
                  </a:cubicBezTo>
                  <a:cubicBezTo>
                    <a:pt x="32520" y="6105"/>
                    <a:pt x="30180" y="2449"/>
                    <a:pt x="26377" y="1035"/>
                  </a:cubicBezTo>
                  <a:cubicBezTo>
                    <a:pt x="24711" y="406"/>
                    <a:pt x="22985" y="0"/>
                    <a:pt x="2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950;p89"/>
            <p:cNvSpPr/>
            <p:nvPr/>
          </p:nvSpPr>
          <p:spPr>
            <a:xfrm>
              <a:off x="3676253" y="3141947"/>
              <a:ext cx="401471" cy="1060949"/>
            </a:xfrm>
            <a:custGeom>
              <a:avLst/>
              <a:gdLst/>
              <a:ahLst/>
              <a:cxnLst/>
              <a:rect l="l" t="t" r="r" b="b"/>
              <a:pathLst>
                <a:path w="21492" h="56796" extrusionOk="0">
                  <a:moveTo>
                    <a:pt x="10352" y="1"/>
                  </a:moveTo>
                  <a:cubicBezTo>
                    <a:pt x="9756" y="1"/>
                    <a:pt x="9156" y="87"/>
                    <a:pt x="8572" y="263"/>
                  </a:cubicBezTo>
                  <a:cubicBezTo>
                    <a:pt x="6524" y="995"/>
                    <a:pt x="5256" y="2847"/>
                    <a:pt x="4379" y="4749"/>
                  </a:cubicBezTo>
                  <a:cubicBezTo>
                    <a:pt x="3306" y="7284"/>
                    <a:pt x="2575" y="9917"/>
                    <a:pt x="2233" y="12647"/>
                  </a:cubicBezTo>
                  <a:cubicBezTo>
                    <a:pt x="1746" y="15621"/>
                    <a:pt x="1453" y="18595"/>
                    <a:pt x="1161" y="21569"/>
                  </a:cubicBezTo>
                  <a:cubicBezTo>
                    <a:pt x="966" y="24007"/>
                    <a:pt x="820" y="26494"/>
                    <a:pt x="332" y="28883"/>
                  </a:cubicBezTo>
                  <a:cubicBezTo>
                    <a:pt x="283" y="29273"/>
                    <a:pt x="186" y="29663"/>
                    <a:pt x="88" y="30102"/>
                  </a:cubicBezTo>
                  <a:cubicBezTo>
                    <a:pt x="1" y="30392"/>
                    <a:pt x="226" y="30579"/>
                    <a:pt x="453" y="30579"/>
                  </a:cubicBezTo>
                  <a:cubicBezTo>
                    <a:pt x="606" y="30579"/>
                    <a:pt x="760" y="30493"/>
                    <a:pt x="820" y="30297"/>
                  </a:cubicBezTo>
                  <a:cubicBezTo>
                    <a:pt x="1307" y="28346"/>
                    <a:pt x="1600" y="26299"/>
                    <a:pt x="1697" y="24300"/>
                  </a:cubicBezTo>
                  <a:cubicBezTo>
                    <a:pt x="1941" y="21472"/>
                    <a:pt x="2185" y="18693"/>
                    <a:pt x="2526" y="15914"/>
                  </a:cubicBezTo>
                  <a:cubicBezTo>
                    <a:pt x="2818" y="13086"/>
                    <a:pt x="3355" y="10258"/>
                    <a:pt x="4135" y="7528"/>
                  </a:cubicBezTo>
                  <a:cubicBezTo>
                    <a:pt x="4769" y="5431"/>
                    <a:pt x="5695" y="3140"/>
                    <a:pt x="7450" y="1775"/>
                  </a:cubicBezTo>
                  <a:cubicBezTo>
                    <a:pt x="8338" y="1096"/>
                    <a:pt x="9422" y="753"/>
                    <a:pt x="10507" y="753"/>
                  </a:cubicBezTo>
                  <a:cubicBezTo>
                    <a:pt x="11447" y="753"/>
                    <a:pt x="12388" y="1010"/>
                    <a:pt x="13203" y="1531"/>
                  </a:cubicBezTo>
                  <a:cubicBezTo>
                    <a:pt x="15300" y="2847"/>
                    <a:pt x="16519" y="5285"/>
                    <a:pt x="17299" y="7528"/>
                  </a:cubicBezTo>
                  <a:cubicBezTo>
                    <a:pt x="19249" y="12989"/>
                    <a:pt x="19590" y="18985"/>
                    <a:pt x="20029" y="24739"/>
                  </a:cubicBezTo>
                  <a:cubicBezTo>
                    <a:pt x="20273" y="28590"/>
                    <a:pt x="20712" y="32393"/>
                    <a:pt x="20663" y="36245"/>
                  </a:cubicBezTo>
                  <a:cubicBezTo>
                    <a:pt x="20614" y="41657"/>
                    <a:pt x="20078" y="47020"/>
                    <a:pt x="20029" y="52432"/>
                  </a:cubicBezTo>
                  <a:cubicBezTo>
                    <a:pt x="19980" y="53748"/>
                    <a:pt x="19980" y="55113"/>
                    <a:pt x="20029" y="56429"/>
                  </a:cubicBezTo>
                  <a:cubicBezTo>
                    <a:pt x="20053" y="56673"/>
                    <a:pt x="20224" y="56795"/>
                    <a:pt x="20395" y="56795"/>
                  </a:cubicBezTo>
                  <a:cubicBezTo>
                    <a:pt x="20565" y="56795"/>
                    <a:pt x="20736" y="56673"/>
                    <a:pt x="20760" y="56429"/>
                  </a:cubicBezTo>
                  <a:cubicBezTo>
                    <a:pt x="20614" y="50774"/>
                    <a:pt x="21102" y="45167"/>
                    <a:pt x="21345" y="39511"/>
                  </a:cubicBezTo>
                  <a:cubicBezTo>
                    <a:pt x="21443" y="36732"/>
                    <a:pt x="21492" y="33953"/>
                    <a:pt x="21345" y="31174"/>
                  </a:cubicBezTo>
                  <a:cubicBezTo>
                    <a:pt x="21248" y="29370"/>
                    <a:pt x="21004" y="27615"/>
                    <a:pt x="20858" y="25860"/>
                  </a:cubicBezTo>
                  <a:cubicBezTo>
                    <a:pt x="20419" y="20009"/>
                    <a:pt x="20127" y="14012"/>
                    <a:pt x="18371" y="8357"/>
                  </a:cubicBezTo>
                  <a:cubicBezTo>
                    <a:pt x="17640" y="5919"/>
                    <a:pt x="16567" y="3335"/>
                    <a:pt x="14568" y="1629"/>
                  </a:cubicBezTo>
                  <a:cubicBezTo>
                    <a:pt x="13408" y="574"/>
                    <a:pt x="11893" y="1"/>
                    <a:pt x="10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951;p89"/>
            <p:cNvSpPr/>
            <p:nvPr/>
          </p:nvSpPr>
          <p:spPr>
            <a:xfrm>
              <a:off x="3587150" y="2682755"/>
              <a:ext cx="406794" cy="552237"/>
            </a:xfrm>
            <a:custGeom>
              <a:avLst/>
              <a:gdLst/>
              <a:ahLst/>
              <a:cxnLst/>
              <a:rect l="l" t="t" r="r" b="b"/>
              <a:pathLst>
                <a:path w="21777" h="29563" extrusionOk="0">
                  <a:moveTo>
                    <a:pt x="7011" y="0"/>
                  </a:moveTo>
                  <a:cubicBezTo>
                    <a:pt x="4581" y="0"/>
                    <a:pt x="2241" y="1156"/>
                    <a:pt x="324" y="2613"/>
                  </a:cubicBezTo>
                  <a:cubicBezTo>
                    <a:pt x="0" y="2856"/>
                    <a:pt x="214" y="3367"/>
                    <a:pt x="491" y="3367"/>
                  </a:cubicBezTo>
                  <a:cubicBezTo>
                    <a:pt x="548" y="3367"/>
                    <a:pt x="607" y="3345"/>
                    <a:pt x="665" y="3296"/>
                  </a:cubicBezTo>
                  <a:cubicBezTo>
                    <a:pt x="2528" y="1930"/>
                    <a:pt x="4707" y="739"/>
                    <a:pt x="7023" y="739"/>
                  </a:cubicBezTo>
                  <a:cubicBezTo>
                    <a:pt x="7435" y="739"/>
                    <a:pt x="7852" y="777"/>
                    <a:pt x="8271" y="858"/>
                  </a:cubicBezTo>
                  <a:cubicBezTo>
                    <a:pt x="10611" y="1345"/>
                    <a:pt x="12464" y="2954"/>
                    <a:pt x="13878" y="4807"/>
                  </a:cubicBezTo>
                  <a:cubicBezTo>
                    <a:pt x="17388" y="9439"/>
                    <a:pt x="19095" y="15484"/>
                    <a:pt x="20119" y="21091"/>
                  </a:cubicBezTo>
                  <a:cubicBezTo>
                    <a:pt x="20655" y="23773"/>
                    <a:pt x="20947" y="26503"/>
                    <a:pt x="20996" y="29233"/>
                  </a:cubicBezTo>
                  <a:cubicBezTo>
                    <a:pt x="21045" y="29453"/>
                    <a:pt x="21228" y="29563"/>
                    <a:pt x="21404" y="29563"/>
                  </a:cubicBezTo>
                  <a:cubicBezTo>
                    <a:pt x="21581" y="29563"/>
                    <a:pt x="21752" y="29453"/>
                    <a:pt x="21776" y="29233"/>
                  </a:cubicBezTo>
                  <a:cubicBezTo>
                    <a:pt x="21630" y="23578"/>
                    <a:pt x="20606" y="17971"/>
                    <a:pt x="18705" y="12705"/>
                  </a:cubicBezTo>
                  <a:cubicBezTo>
                    <a:pt x="17778" y="9829"/>
                    <a:pt x="16462" y="7147"/>
                    <a:pt x="14755" y="4710"/>
                  </a:cubicBezTo>
                  <a:cubicBezTo>
                    <a:pt x="13293" y="2711"/>
                    <a:pt x="11440" y="907"/>
                    <a:pt x="9002" y="273"/>
                  </a:cubicBezTo>
                  <a:cubicBezTo>
                    <a:pt x="8336" y="85"/>
                    <a:pt x="7670" y="0"/>
                    <a:pt x="7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952;p89"/>
            <p:cNvSpPr/>
            <p:nvPr/>
          </p:nvSpPr>
          <p:spPr>
            <a:xfrm>
              <a:off x="3985688" y="3107651"/>
              <a:ext cx="444472" cy="569142"/>
            </a:xfrm>
            <a:custGeom>
              <a:avLst/>
              <a:gdLst/>
              <a:ahLst/>
              <a:cxnLst/>
              <a:rect l="l" t="t" r="r" b="b"/>
              <a:pathLst>
                <a:path w="23794" h="30468" extrusionOk="0">
                  <a:moveTo>
                    <a:pt x="8419" y="0"/>
                  </a:moveTo>
                  <a:cubicBezTo>
                    <a:pt x="8205" y="0"/>
                    <a:pt x="7983" y="17"/>
                    <a:pt x="7754" y="52"/>
                  </a:cubicBezTo>
                  <a:cubicBezTo>
                    <a:pt x="4829" y="442"/>
                    <a:pt x="2245" y="2977"/>
                    <a:pt x="295" y="4976"/>
                  </a:cubicBezTo>
                  <a:cubicBezTo>
                    <a:pt x="1" y="5270"/>
                    <a:pt x="234" y="5648"/>
                    <a:pt x="534" y="5648"/>
                  </a:cubicBezTo>
                  <a:cubicBezTo>
                    <a:pt x="630" y="5648"/>
                    <a:pt x="734" y="5609"/>
                    <a:pt x="829" y="5514"/>
                  </a:cubicBezTo>
                  <a:lnTo>
                    <a:pt x="829" y="5514"/>
                  </a:lnTo>
                  <a:cubicBezTo>
                    <a:pt x="814" y="5530"/>
                    <a:pt x="798" y="5545"/>
                    <a:pt x="783" y="5561"/>
                  </a:cubicBezTo>
                  <a:lnTo>
                    <a:pt x="783" y="5561"/>
                  </a:lnTo>
                  <a:lnTo>
                    <a:pt x="831" y="5512"/>
                  </a:lnTo>
                  <a:lnTo>
                    <a:pt x="831" y="5512"/>
                  </a:lnTo>
                  <a:cubicBezTo>
                    <a:pt x="831" y="5513"/>
                    <a:pt x="830" y="5514"/>
                    <a:pt x="829" y="5514"/>
                  </a:cubicBezTo>
                  <a:lnTo>
                    <a:pt x="829" y="5514"/>
                  </a:lnTo>
                  <a:cubicBezTo>
                    <a:pt x="2671" y="3672"/>
                    <a:pt x="4803" y="1509"/>
                    <a:pt x="7413" y="881"/>
                  </a:cubicBezTo>
                  <a:cubicBezTo>
                    <a:pt x="7722" y="810"/>
                    <a:pt x="8015" y="778"/>
                    <a:pt x="8295" y="778"/>
                  </a:cubicBezTo>
                  <a:cubicBezTo>
                    <a:pt x="10932" y="778"/>
                    <a:pt x="12319" y="3708"/>
                    <a:pt x="13069" y="6000"/>
                  </a:cubicBezTo>
                  <a:cubicBezTo>
                    <a:pt x="14970" y="11558"/>
                    <a:pt x="14531" y="17652"/>
                    <a:pt x="16725" y="23113"/>
                  </a:cubicBezTo>
                  <a:cubicBezTo>
                    <a:pt x="17993" y="26233"/>
                    <a:pt x="20236" y="28817"/>
                    <a:pt x="23112" y="30426"/>
                  </a:cubicBezTo>
                  <a:cubicBezTo>
                    <a:pt x="23177" y="30455"/>
                    <a:pt x="23239" y="30468"/>
                    <a:pt x="23296" y="30468"/>
                  </a:cubicBezTo>
                  <a:cubicBezTo>
                    <a:pt x="23624" y="30468"/>
                    <a:pt x="23793" y="30042"/>
                    <a:pt x="23502" y="29792"/>
                  </a:cubicBezTo>
                  <a:cubicBezTo>
                    <a:pt x="20626" y="28135"/>
                    <a:pt x="18432" y="25551"/>
                    <a:pt x="17310" y="22479"/>
                  </a:cubicBezTo>
                  <a:cubicBezTo>
                    <a:pt x="16238" y="19603"/>
                    <a:pt x="15897" y="16531"/>
                    <a:pt x="15458" y="13557"/>
                  </a:cubicBezTo>
                  <a:cubicBezTo>
                    <a:pt x="15068" y="10437"/>
                    <a:pt x="14531" y="7365"/>
                    <a:pt x="13361" y="4440"/>
                  </a:cubicBezTo>
                  <a:cubicBezTo>
                    <a:pt x="12464" y="2241"/>
                    <a:pt x="10905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3953;p89"/>
            <p:cNvSpPr/>
            <p:nvPr/>
          </p:nvSpPr>
          <p:spPr>
            <a:xfrm>
              <a:off x="4182257" y="2836977"/>
              <a:ext cx="414584" cy="211588"/>
            </a:xfrm>
            <a:custGeom>
              <a:avLst/>
              <a:gdLst/>
              <a:ahLst/>
              <a:cxnLst/>
              <a:rect l="l" t="t" r="r" b="b"/>
              <a:pathLst>
                <a:path w="22194" h="11327" extrusionOk="0">
                  <a:moveTo>
                    <a:pt x="565" y="1"/>
                  </a:moveTo>
                  <a:cubicBezTo>
                    <a:pt x="255" y="1"/>
                    <a:pt x="1" y="382"/>
                    <a:pt x="303" y="646"/>
                  </a:cubicBezTo>
                  <a:cubicBezTo>
                    <a:pt x="2107" y="2158"/>
                    <a:pt x="3472" y="4108"/>
                    <a:pt x="4984" y="5961"/>
                  </a:cubicBezTo>
                  <a:cubicBezTo>
                    <a:pt x="6300" y="7618"/>
                    <a:pt x="8006" y="9032"/>
                    <a:pt x="9908" y="10007"/>
                  </a:cubicBezTo>
                  <a:cubicBezTo>
                    <a:pt x="11990" y="11007"/>
                    <a:pt x="14246" y="11327"/>
                    <a:pt x="16532" y="11327"/>
                  </a:cubicBezTo>
                  <a:cubicBezTo>
                    <a:pt x="18260" y="11327"/>
                    <a:pt x="20006" y="11144"/>
                    <a:pt x="21707" y="10934"/>
                  </a:cubicBezTo>
                  <a:cubicBezTo>
                    <a:pt x="22179" y="10887"/>
                    <a:pt x="22194" y="10152"/>
                    <a:pt x="21750" y="10152"/>
                  </a:cubicBezTo>
                  <a:cubicBezTo>
                    <a:pt x="21736" y="10152"/>
                    <a:pt x="21721" y="10152"/>
                    <a:pt x="21707" y="10154"/>
                  </a:cubicBezTo>
                  <a:cubicBezTo>
                    <a:pt x="20020" y="10367"/>
                    <a:pt x="18277" y="10562"/>
                    <a:pt x="16547" y="10562"/>
                  </a:cubicBezTo>
                  <a:cubicBezTo>
                    <a:pt x="14328" y="10562"/>
                    <a:pt x="12131" y="10241"/>
                    <a:pt x="10103" y="9227"/>
                  </a:cubicBezTo>
                  <a:cubicBezTo>
                    <a:pt x="6056" y="7180"/>
                    <a:pt x="4252" y="2889"/>
                    <a:pt x="839" y="110"/>
                  </a:cubicBezTo>
                  <a:cubicBezTo>
                    <a:pt x="751" y="33"/>
                    <a:pt x="656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3954;p89"/>
            <p:cNvSpPr/>
            <p:nvPr/>
          </p:nvSpPr>
          <p:spPr>
            <a:xfrm>
              <a:off x="3985725" y="2456466"/>
              <a:ext cx="343357" cy="1756443"/>
            </a:xfrm>
            <a:custGeom>
              <a:avLst/>
              <a:gdLst/>
              <a:ahLst/>
              <a:cxnLst/>
              <a:rect l="l" t="t" r="r" b="b"/>
              <a:pathLst>
                <a:path w="18381" h="94028" extrusionOk="0">
                  <a:moveTo>
                    <a:pt x="17936" y="1"/>
                  </a:moveTo>
                  <a:cubicBezTo>
                    <a:pt x="17923" y="1"/>
                    <a:pt x="17908" y="1"/>
                    <a:pt x="17894" y="3"/>
                  </a:cubicBezTo>
                  <a:cubicBezTo>
                    <a:pt x="5022" y="1514"/>
                    <a:pt x="1122" y="15946"/>
                    <a:pt x="1512" y="26965"/>
                  </a:cubicBezTo>
                  <a:cubicBezTo>
                    <a:pt x="1561" y="29061"/>
                    <a:pt x="1658" y="31109"/>
                    <a:pt x="1609" y="33205"/>
                  </a:cubicBezTo>
                  <a:cubicBezTo>
                    <a:pt x="1512" y="35497"/>
                    <a:pt x="1317" y="37740"/>
                    <a:pt x="1073" y="39982"/>
                  </a:cubicBezTo>
                  <a:cubicBezTo>
                    <a:pt x="634" y="44419"/>
                    <a:pt x="98" y="48856"/>
                    <a:pt x="49" y="53292"/>
                  </a:cubicBezTo>
                  <a:cubicBezTo>
                    <a:pt x="0" y="56510"/>
                    <a:pt x="293" y="59777"/>
                    <a:pt x="390" y="63043"/>
                  </a:cubicBezTo>
                  <a:cubicBezTo>
                    <a:pt x="488" y="66310"/>
                    <a:pt x="488" y="69479"/>
                    <a:pt x="488" y="72697"/>
                  </a:cubicBezTo>
                  <a:cubicBezTo>
                    <a:pt x="488" y="79669"/>
                    <a:pt x="293" y="86690"/>
                    <a:pt x="829" y="93662"/>
                  </a:cubicBezTo>
                  <a:cubicBezTo>
                    <a:pt x="854" y="93906"/>
                    <a:pt x="1061" y="94027"/>
                    <a:pt x="1256" y="94027"/>
                  </a:cubicBezTo>
                  <a:cubicBezTo>
                    <a:pt x="1451" y="94027"/>
                    <a:pt x="1634" y="93906"/>
                    <a:pt x="1609" y="93662"/>
                  </a:cubicBezTo>
                  <a:lnTo>
                    <a:pt x="1609" y="93613"/>
                  </a:lnTo>
                  <a:cubicBezTo>
                    <a:pt x="1122" y="87665"/>
                    <a:pt x="1268" y="81717"/>
                    <a:pt x="1268" y="75769"/>
                  </a:cubicBezTo>
                  <a:cubicBezTo>
                    <a:pt x="1268" y="69820"/>
                    <a:pt x="1366" y="63775"/>
                    <a:pt x="927" y="57778"/>
                  </a:cubicBezTo>
                  <a:cubicBezTo>
                    <a:pt x="293" y="49099"/>
                    <a:pt x="2292" y="40470"/>
                    <a:pt x="2389" y="31791"/>
                  </a:cubicBezTo>
                  <a:cubicBezTo>
                    <a:pt x="2438" y="28427"/>
                    <a:pt x="2097" y="25063"/>
                    <a:pt x="2389" y="21650"/>
                  </a:cubicBezTo>
                  <a:cubicBezTo>
                    <a:pt x="2633" y="18627"/>
                    <a:pt x="3267" y="15702"/>
                    <a:pt x="4242" y="12826"/>
                  </a:cubicBezTo>
                  <a:cubicBezTo>
                    <a:pt x="5266" y="9803"/>
                    <a:pt x="6972" y="7024"/>
                    <a:pt x="9264" y="4781"/>
                  </a:cubicBezTo>
                  <a:cubicBezTo>
                    <a:pt x="11604" y="2538"/>
                    <a:pt x="14627" y="1124"/>
                    <a:pt x="17894" y="783"/>
                  </a:cubicBezTo>
                  <a:cubicBezTo>
                    <a:pt x="18366" y="736"/>
                    <a:pt x="18381" y="1"/>
                    <a:pt x="17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3955;p89"/>
            <p:cNvSpPr/>
            <p:nvPr/>
          </p:nvSpPr>
          <p:spPr>
            <a:xfrm>
              <a:off x="3720693" y="3190571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535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3956;p89"/>
            <p:cNvSpPr/>
            <p:nvPr/>
          </p:nvSpPr>
          <p:spPr>
            <a:xfrm>
              <a:off x="4220701" y="3226100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34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3957;p89"/>
            <p:cNvSpPr/>
            <p:nvPr/>
          </p:nvSpPr>
          <p:spPr>
            <a:xfrm>
              <a:off x="4124162" y="2823546"/>
              <a:ext cx="85629" cy="66501"/>
            </a:xfrm>
            <a:custGeom>
              <a:avLst/>
              <a:gdLst/>
              <a:ahLst/>
              <a:cxnLst/>
              <a:rect l="l" t="t" r="r" b="b"/>
              <a:pathLst>
                <a:path w="4584" h="3560" extrusionOk="0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83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958;p89"/>
            <p:cNvSpPr/>
            <p:nvPr/>
          </p:nvSpPr>
          <p:spPr>
            <a:xfrm>
              <a:off x="4420147" y="2784374"/>
              <a:ext cx="92914" cy="65604"/>
            </a:xfrm>
            <a:custGeom>
              <a:avLst/>
              <a:gdLst/>
              <a:ahLst/>
              <a:cxnLst/>
              <a:rect l="l" t="t" r="r" b="b"/>
              <a:pathLst>
                <a:path w="4974" h="3512" extrusionOk="0">
                  <a:moveTo>
                    <a:pt x="2390" y="1"/>
                  </a:moveTo>
                  <a:cubicBezTo>
                    <a:pt x="17" y="1"/>
                    <a:pt x="1" y="3512"/>
                    <a:pt x="2341" y="3512"/>
                  </a:cubicBezTo>
                  <a:cubicBezTo>
                    <a:pt x="2357" y="3512"/>
                    <a:pt x="2373" y="3512"/>
                    <a:pt x="2390" y="3511"/>
                  </a:cubicBezTo>
                  <a:lnTo>
                    <a:pt x="2633" y="3511"/>
                  </a:lnTo>
                  <a:cubicBezTo>
                    <a:pt x="4974" y="3511"/>
                    <a:pt x="4974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3959;p89"/>
            <p:cNvSpPr/>
            <p:nvPr/>
          </p:nvSpPr>
          <p:spPr>
            <a:xfrm>
              <a:off x="3974797" y="2832644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5" y="3560"/>
                    <a:pt x="4535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3960;p89"/>
            <p:cNvSpPr/>
            <p:nvPr/>
          </p:nvSpPr>
          <p:spPr>
            <a:xfrm>
              <a:off x="4001211" y="3371804"/>
              <a:ext cx="84714" cy="66519"/>
            </a:xfrm>
            <a:custGeom>
              <a:avLst/>
              <a:gdLst/>
              <a:ahLst/>
              <a:cxnLst/>
              <a:rect l="l" t="t" r="r" b="b"/>
              <a:pathLst>
                <a:path w="4535" h="3561" extrusionOk="0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4" y="3560"/>
                    <a:pt x="4534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3961;p89"/>
            <p:cNvSpPr/>
            <p:nvPr/>
          </p:nvSpPr>
          <p:spPr>
            <a:xfrm>
              <a:off x="3891914" y="3588567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486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3982;p89"/>
          <p:cNvGrpSpPr/>
          <p:nvPr/>
        </p:nvGrpSpPr>
        <p:grpSpPr>
          <a:xfrm rot="846415">
            <a:off x="1298758" y="190223"/>
            <a:ext cx="643380" cy="1743721"/>
            <a:chOff x="217925" y="1971400"/>
            <a:chExt cx="622525" cy="1687200"/>
          </a:xfrm>
        </p:grpSpPr>
        <p:sp>
          <p:nvSpPr>
            <p:cNvPr id="26" name="Google Shape;3983;p89"/>
            <p:cNvSpPr/>
            <p:nvPr/>
          </p:nvSpPr>
          <p:spPr>
            <a:xfrm>
              <a:off x="606775" y="2245925"/>
              <a:ext cx="193750" cy="227825"/>
            </a:xfrm>
            <a:custGeom>
              <a:avLst/>
              <a:gdLst/>
              <a:ahLst/>
              <a:cxnLst/>
              <a:rect l="l" t="t" r="r" b="b"/>
              <a:pathLst>
                <a:path w="7750" h="9113" extrusionOk="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3984;p89"/>
            <p:cNvSpPr/>
            <p:nvPr/>
          </p:nvSpPr>
          <p:spPr>
            <a:xfrm>
              <a:off x="263375" y="2415775"/>
              <a:ext cx="237175" cy="129050"/>
            </a:xfrm>
            <a:custGeom>
              <a:avLst/>
              <a:gdLst/>
              <a:ahLst/>
              <a:cxnLst/>
              <a:rect l="l" t="t" r="r" b="b"/>
              <a:pathLst>
                <a:path w="9487" h="5162" extrusionOk="0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3985;p89"/>
            <p:cNvSpPr/>
            <p:nvPr/>
          </p:nvSpPr>
          <p:spPr>
            <a:xfrm>
              <a:off x="233200" y="2583125"/>
              <a:ext cx="264900" cy="187825"/>
            </a:xfrm>
            <a:custGeom>
              <a:avLst/>
              <a:gdLst/>
              <a:ahLst/>
              <a:cxnLst/>
              <a:rect l="l" t="t" r="r" b="b"/>
              <a:pathLst>
                <a:path w="10596" h="7513" extrusionOk="0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3986;p89"/>
            <p:cNvSpPr/>
            <p:nvPr/>
          </p:nvSpPr>
          <p:spPr>
            <a:xfrm>
              <a:off x="629675" y="2491925"/>
              <a:ext cx="157175" cy="282600"/>
            </a:xfrm>
            <a:custGeom>
              <a:avLst/>
              <a:gdLst/>
              <a:ahLst/>
              <a:cxnLst/>
              <a:rect l="l" t="t" r="r" b="b"/>
              <a:pathLst>
                <a:path w="6287" h="11304" extrusionOk="0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987;p89"/>
            <p:cNvSpPr/>
            <p:nvPr/>
          </p:nvSpPr>
          <p:spPr>
            <a:xfrm>
              <a:off x="714700" y="2687575"/>
              <a:ext cx="125750" cy="223475"/>
            </a:xfrm>
            <a:custGeom>
              <a:avLst/>
              <a:gdLst/>
              <a:ahLst/>
              <a:cxnLst/>
              <a:rect l="l" t="t" r="r" b="b"/>
              <a:pathLst>
                <a:path w="5030" h="8939" extrusionOk="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988;p89"/>
            <p:cNvSpPr/>
            <p:nvPr/>
          </p:nvSpPr>
          <p:spPr>
            <a:xfrm>
              <a:off x="397625" y="2807775"/>
              <a:ext cx="82475" cy="216900"/>
            </a:xfrm>
            <a:custGeom>
              <a:avLst/>
              <a:gdLst/>
              <a:ahLst/>
              <a:cxnLst/>
              <a:rect l="l" t="t" r="r" b="b"/>
              <a:pathLst>
                <a:path w="3299" h="8676" extrusionOk="0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989;p89"/>
            <p:cNvSpPr/>
            <p:nvPr/>
          </p:nvSpPr>
          <p:spPr>
            <a:xfrm>
              <a:off x="515050" y="2287250"/>
              <a:ext cx="113025" cy="1369925"/>
            </a:xfrm>
            <a:custGeom>
              <a:avLst/>
              <a:gdLst/>
              <a:ahLst/>
              <a:cxnLst/>
              <a:rect l="l" t="t" r="r" b="b"/>
              <a:pathLst>
                <a:path w="4521" h="54797" extrusionOk="0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990;p89"/>
            <p:cNvSpPr/>
            <p:nvPr/>
          </p:nvSpPr>
          <p:spPr>
            <a:xfrm>
              <a:off x="633750" y="2527000"/>
              <a:ext cx="111650" cy="1131600"/>
            </a:xfrm>
            <a:custGeom>
              <a:avLst/>
              <a:gdLst/>
              <a:ahLst/>
              <a:cxnLst/>
              <a:rect l="l" t="t" r="r" b="b"/>
              <a:pathLst>
                <a:path w="4466" h="45264" extrusionOk="0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991;p89"/>
            <p:cNvSpPr/>
            <p:nvPr/>
          </p:nvSpPr>
          <p:spPr>
            <a:xfrm>
              <a:off x="257550" y="2609250"/>
              <a:ext cx="319025" cy="1048225"/>
            </a:xfrm>
            <a:custGeom>
              <a:avLst/>
              <a:gdLst/>
              <a:ahLst/>
              <a:cxnLst/>
              <a:rect l="l" t="t" r="r" b="b"/>
              <a:pathLst>
                <a:path w="12761" h="41929" extrusionOk="0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992;p89"/>
            <p:cNvSpPr/>
            <p:nvPr/>
          </p:nvSpPr>
          <p:spPr>
            <a:xfrm>
              <a:off x="568000" y="2281200"/>
              <a:ext cx="198725" cy="301175"/>
            </a:xfrm>
            <a:custGeom>
              <a:avLst/>
              <a:gdLst/>
              <a:ahLst/>
              <a:cxnLst/>
              <a:rect l="l" t="t" r="r" b="b"/>
              <a:pathLst>
                <a:path w="7949" h="12047" extrusionOk="0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993;p89"/>
            <p:cNvSpPr/>
            <p:nvPr/>
          </p:nvSpPr>
          <p:spPr>
            <a:xfrm>
              <a:off x="296625" y="2440775"/>
              <a:ext cx="293300" cy="261525"/>
            </a:xfrm>
            <a:custGeom>
              <a:avLst/>
              <a:gdLst/>
              <a:ahLst/>
              <a:cxnLst/>
              <a:rect l="l" t="t" r="r" b="b"/>
              <a:pathLst>
                <a:path w="11732" h="10461" extrusionOk="0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994;p89"/>
            <p:cNvSpPr/>
            <p:nvPr/>
          </p:nvSpPr>
          <p:spPr>
            <a:xfrm>
              <a:off x="638950" y="2726025"/>
              <a:ext cx="156900" cy="380775"/>
            </a:xfrm>
            <a:custGeom>
              <a:avLst/>
              <a:gdLst/>
              <a:ahLst/>
              <a:cxnLst/>
              <a:rect l="l" t="t" r="r" b="b"/>
              <a:pathLst>
                <a:path w="6276" h="15231" extrusionOk="0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995;p89"/>
            <p:cNvSpPr/>
            <p:nvPr/>
          </p:nvSpPr>
          <p:spPr>
            <a:xfrm>
              <a:off x="421875" y="2862950"/>
              <a:ext cx="132475" cy="235075"/>
            </a:xfrm>
            <a:custGeom>
              <a:avLst/>
              <a:gdLst/>
              <a:ahLst/>
              <a:cxnLst/>
              <a:rect l="l" t="t" r="r" b="b"/>
              <a:pathLst>
                <a:path w="5299" h="9403" extrusionOk="0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96;p89"/>
            <p:cNvSpPr/>
            <p:nvPr/>
          </p:nvSpPr>
          <p:spPr>
            <a:xfrm>
              <a:off x="217925" y="1971400"/>
              <a:ext cx="488200" cy="407325"/>
            </a:xfrm>
            <a:custGeom>
              <a:avLst/>
              <a:gdLst/>
              <a:ahLst/>
              <a:cxnLst/>
              <a:rect l="l" t="t" r="r" b="b"/>
              <a:pathLst>
                <a:path w="19528" h="16293" extrusionOk="0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997;p89"/>
            <p:cNvSpPr/>
            <p:nvPr/>
          </p:nvSpPr>
          <p:spPr>
            <a:xfrm>
              <a:off x="413050" y="2207200"/>
              <a:ext cx="184775" cy="123750"/>
            </a:xfrm>
            <a:custGeom>
              <a:avLst/>
              <a:gdLst/>
              <a:ahLst/>
              <a:cxnLst/>
              <a:rect l="l" t="t" r="r" b="b"/>
              <a:pathLst>
                <a:path w="7391" h="4950" extrusionOk="0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3998;p89"/>
            <p:cNvSpPr/>
            <p:nvPr/>
          </p:nvSpPr>
          <p:spPr>
            <a:xfrm>
              <a:off x="341925" y="2060050"/>
              <a:ext cx="40900" cy="61750"/>
            </a:xfrm>
            <a:custGeom>
              <a:avLst/>
              <a:gdLst/>
              <a:ahLst/>
              <a:cxnLst/>
              <a:rect l="l" t="t" r="r" b="b"/>
              <a:pathLst>
                <a:path w="1636" h="2470" extrusionOk="0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999;p89"/>
            <p:cNvSpPr/>
            <p:nvPr/>
          </p:nvSpPr>
          <p:spPr>
            <a:xfrm>
              <a:off x="263175" y="2253575"/>
              <a:ext cx="67325" cy="19000"/>
            </a:xfrm>
            <a:custGeom>
              <a:avLst/>
              <a:gdLst/>
              <a:ahLst/>
              <a:cxnLst/>
              <a:rect l="l" t="t" r="r" b="b"/>
              <a:pathLst>
                <a:path w="2693" h="760" extrusionOk="0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00;p89"/>
            <p:cNvSpPr/>
            <p:nvPr/>
          </p:nvSpPr>
          <p:spPr>
            <a:xfrm>
              <a:off x="332925" y="2311500"/>
              <a:ext cx="60600" cy="42050"/>
            </a:xfrm>
            <a:custGeom>
              <a:avLst/>
              <a:gdLst/>
              <a:ahLst/>
              <a:cxnLst/>
              <a:rect l="l" t="t" r="r" b="b"/>
              <a:pathLst>
                <a:path w="2424" h="1682" extrusionOk="0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01;p89"/>
            <p:cNvSpPr/>
            <p:nvPr/>
          </p:nvSpPr>
          <p:spPr>
            <a:xfrm>
              <a:off x="480075" y="1999350"/>
              <a:ext cx="36825" cy="71350"/>
            </a:xfrm>
            <a:custGeom>
              <a:avLst/>
              <a:gdLst/>
              <a:ahLst/>
              <a:cxnLst/>
              <a:rect l="l" t="t" r="r" b="b"/>
              <a:pathLst>
                <a:path w="1473" h="2854" extrusionOk="0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02;p89"/>
            <p:cNvSpPr/>
            <p:nvPr/>
          </p:nvSpPr>
          <p:spPr>
            <a:xfrm>
              <a:off x="581450" y="2085150"/>
              <a:ext cx="35800" cy="35425"/>
            </a:xfrm>
            <a:custGeom>
              <a:avLst/>
              <a:gdLst/>
              <a:ahLst/>
              <a:cxnLst/>
              <a:rect l="l" t="t" r="r" b="b"/>
              <a:pathLst>
                <a:path w="1432" h="1417" extrusionOk="0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03;p89"/>
            <p:cNvSpPr/>
            <p:nvPr/>
          </p:nvSpPr>
          <p:spPr>
            <a:xfrm>
              <a:off x="623125" y="2193500"/>
              <a:ext cx="44250" cy="19275"/>
            </a:xfrm>
            <a:custGeom>
              <a:avLst/>
              <a:gdLst/>
              <a:ahLst/>
              <a:cxnLst/>
              <a:rect l="l" t="t" r="r" b="b"/>
              <a:pathLst>
                <a:path w="1770" h="771" extrusionOk="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04;p89"/>
            <p:cNvSpPr/>
            <p:nvPr/>
          </p:nvSpPr>
          <p:spPr>
            <a:xfrm>
              <a:off x="431025" y="2352750"/>
              <a:ext cx="132625" cy="95750"/>
            </a:xfrm>
            <a:custGeom>
              <a:avLst/>
              <a:gdLst/>
              <a:ahLst/>
              <a:cxnLst/>
              <a:rect l="l" t="t" r="r" b="b"/>
              <a:pathLst>
                <a:path w="5305" h="3830" extrusionOk="0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005;p89"/>
            <p:cNvSpPr/>
            <p:nvPr/>
          </p:nvSpPr>
          <p:spPr>
            <a:xfrm>
              <a:off x="579800" y="2600950"/>
              <a:ext cx="49075" cy="96850"/>
            </a:xfrm>
            <a:custGeom>
              <a:avLst/>
              <a:gdLst/>
              <a:ahLst/>
              <a:cxnLst/>
              <a:rect l="l" t="t" r="r" b="b"/>
              <a:pathLst>
                <a:path w="1963" h="3874" extrusionOk="0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00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006;p89"/>
            <p:cNvSpPr/>
            <p:nvPr/>
          </p:nvSpPr>
          <p:spPr>
            <a:xfrm>
              <a:off x="421225" y="2715100"/>
              <a:ext cx="128475" cy="144150"/>
            </a:xfrm>
            <a:custGeom>
              <a:avLst/>
              <a:gdLst/>
              <a:ahLst/>
              <a:cxnLst/>
              <a:rect l="l" t="t" r="r" b="b"/>
              <a:pathLst>
                <a:path w="5139" h="5766" extrusionOk="0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007;p89"/>
            <p:cNvSpPr/>
            <p:nvPr/>
          </p:nvSpPr>
          <p:spPr>
            <a:xfrm>
              <a:off x="636675" y="3079075"/>
              <a:ext cx="138525" cy="160775"/>
            </a:xfrm>
            <a:custGeom>
              <a:avLst/>
              <a:gdLst/>
              <a:ahLst/>
              <a:cxnLst/>
              <a:rect l="l" t="t" r="r" b="b"/>
              <a:pathLst>
                <a:path w="5541" h="6431" extrusionOk="0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6891A1-8A02-47B4-ADB9-D578077BC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69" y="0"/>
            <a:ext cx="367186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288685" y="939503"/>
            <a:ext cx="8801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-  </a:t>
            </a:r>
            <a:r>
              <a:rPr lang="en-US" sz="2800" dirty="0" err="1">
                <a:latin typeface="+mj-lt"/>
              </a:rPr>
              <a:t>Chữ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tạo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bởi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?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?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9651" y="274121"/>
            <a:ext cx="7124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xét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91000" y="2571751"/>
            <a:ext cx="48006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err="1">
                <a:latin typeface="+mj-lt"/>
              </a:rPr>
              <a:t>Gồm</a:t>
            </a:r>
            <a:r>
              <a:rPr lang="en-US" altLang="en-US" sz="2800" dirty="0">
                <a:latin typeface="+mj-lt"/>
              </a:rPr>
              <a:t> 3 </a:t>
            </a:r>
            <a:r>
              <a:rPr lang="en-US" altLang="en-US" sz="2800" dirty="0" err="1">
                <a:latin typeface="+mj-lt"/>
              </a:rPr>
              <a:t>nét</a:t>
            </a:r>
            <a:r>
              <a:rPr lang="en-US" altLang="en-US" sz="2800" dirty="0">
                <a:latin typeface="+mj-lt"/>
              </a:rPr>
              <a:t>: </a:t>
            </a:r>
            <a:r>
              <a:rPr lang="en-US" altLang="en-US" sz="2800" dirty="0" err="1">
                <a:latin typeface="+mj-lt"/>
              </a:rPr>
              <a:t>Nét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móc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lượn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trái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nét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thẳng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xiên</a:t>
            </a:r>
            <a:r>
              <a:rPr lang="en-US" altLang="en-US" sz="2800" dirty="0">
                <a:latin typeface="+mj-lt"/>
              </a:rPr>
              <a:t>, </a:t>
            </a:r>
            <a:r>
              <a:rPr lang="en-US" altLang="en-US" sz="2800" dirty="0" err="1">
                <a:latin typeface="+mj-lt"/>
              </a:rPr>
              <a:t>nét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xuôi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phải</a:t>
            </a:r>
            <a:r>
              <a:rPr lang="en-US" altLang="en-US" sz="2800" dirty="0">
                <a:latin typeface="+mj-lt"/>
              </a:rPr>
              <a:t>.</a:t>
            </a:r>
          </a:p>
        </p:txBody>
      </p:sp>
      <p:pic>
        <p:nvPicPr>
          <p:cNvPr id="7" name="Picture 2" descr="C:\Users\admin\Downloads\Mẫu chữ\MẪU CHỮ ĐÃ XẾP\Chữ hoa\16.jpg">
            <a:extLst>
              <a:ext uri="{FF2B5EF4-FFF2-40B4-BE49-F238E27FC236}">
                <a16:creationId xmlns:a16="http://schemas.microsoft.com/office/drawing/2014/main" xmlns="" id="{6F7E014C-88C8-4795-A70D-75171551F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8" r="-2631" b="14446"/>
          <a:stretch/>
        </p:blipFill>
        <p:spPr bwMode="auto">
          <a:xfrm>
            <a:off x="288685" y="2190750"/>
            <a:ext cx="297179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263525"/>
            <a:ext cx="1981200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38401" y="117476"/>
            <a:ext cx="4170363" cy="584775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L </a:t>
            </a:r>
          </a:p>
        </p:txBody>
      </p:sp>
      <p:pic>
        <p:nvPicPr>
          <p:cNvPr id="1026" name="Picture 2" descr="https://lh6.googleusercontent.com/eBb9gE69s5UP-PhPSpYQLgI-RnPPgS2SA2TTRgvCnw8W_CqdsU3_HSrtLM6VaCBxFTUQherOz95pZAM_gpoWHg13KRakWCU5J65X1cDzZnLM5sm4UJuCNDVqlKsSUewIXOw8mEw">
            <a:extLst>
              <a:ext uri="{FF2B5EF4-FFF2-40B4-BE49-F238E27FC236}">
                <a16:creationId xmlns:a16="http://schemas.microsoft.com/office/drawing/2014/main" xmlns="" id="{8D431DBD-F038-4BF9-B31E-4283DA73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2394218"/>
            <a:ext cx="1143000" cy="27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ƯỚNG DẪN VIẾT CHỮ HOA N - CỠ CHỮ 2,5 LY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xmlns="" id="{D9588A7A-163B-45E3-81EB-4B8195A918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0717" t="13803" r="11095" b="13100"/>
          <a:stretch/>
        </p:blipFill>
        <p:spPr>
          <a:xfrm>
            <a:off x="1553065" y="1123950"/>
            <a:ext cx="6788203" cy="3569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eBb9gE69s5UP-PhPSpYQLgI-RnPPgS2SA2TTRgvCnw8W_CqdsU3_HSrtLM6VaCBxFTUQherOz95pZAM_gpoWHg13KRakWCU5J65X1cDzZnLM5sm4UJuCNDVqlKsSUewIXOw8mEw">
            <a:extLst>
              <a:ext uri="{FF2B5EF4-FFF2-40B4-BE49-F238E27FC236}">
                <a16:creationId xmlns:a16="http://schemas.microsoft.com/office/drawing/2014/main" xmlns="" id="{8D431DBD-F038-4BF9-B31E-4283DA73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2394218"/>
            <a:ext cx="1143000" cy="27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xmlns="" id="{069C1F4F-4740-41C3-8F9D-C055336DEBED}"/>
              </a:ext>
            </a:extLst>
          </p:cNvPr>
          <p:cNvSpPr/>
          <p:nvPr/>
        </p:nvSpPr>
        <p:spPr>
          <a:xfrm>
            <a:off x="5644056" y="2032438"/>
            <a:ext cx="3048000" cy="106680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ĐÂY LÀ AI?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265EBBDD-D392-46FA-A5E2-ADFC28BCA351}"/>
              </a:ext>
            </a:extLst>
          </p:cNvPr>
          <p:cNvSpPr/>
          <p:nvPr/>
        </p:nvSpPr>
        <p:spPr>
          <a:xfrm>
            <a:off x="5628290" y="2038350"/>
            <a:ext cx="3048000" cy="106680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biết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Ngô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Quyền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4D6BCB-9768-430D-8A20-2094D6EE4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950"/>
            <a:ext cx="3381275" cy="45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679E-6 L 0.55834 0.158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eBb9gE69s5UP-PhPSpYQLgI-RnPPgS2SA2TTRgvCnw8W_CqdsU3_HSrtLM6VaCBxFTUQherOz95pZAM_gpoWHg13KRakWCU5J65X1cDzZnLM5sm4UJuCNDVqlKsSUewIXOw8mEw">
            <a:extLst>
              <a:ext uri="{FF2B5EF4-FFF2-40B4-BE49-F238E27FC236}">
                <a16:creationId xmlns:a16="http://schemas.microsoft.com/office/drawing/2014/main" xmlns="" id="{8D431DBD-F038-4BF9-B31E-4283DA73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2394218"/>
            <a:ext cx="1143000" cy="27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5">
            <a:extLst>
              <a:ext uri="{FF2B5EF4-FFF2-40B4-BE49-F238E27FC236}">
                <a16:creationId xmlns:a16="http://schemas.microsoft.com/office/drawing/2014/main" xmlns="" id="{3F8B644C-E780-40D9-94C5-B0AF53DDE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955" y="3524706"/>
            <a:ext cx="5303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 err="1">
                <a:latin typeface="+mj-lt"/>
              </a:rPr>
              <a:t>Từ</a:t>
            </a:r>
            <a:r>
              <a:rPr lang="en-US" altLang="en-US" sz="2800" dirty="0">
                <a:latin typeface="+mj-lt"/>
              </a:rPr>
              <a:t> “</a:t>
            </a:r>
            <a:r>
              <a:rPr lang="en-US" altLang="en-US" sz="2800" dirty="0" err="1">
                <a:latin typeface="+mj-lt"/>
              </a:rPr>
              <a:t>Ngô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Quyền</a:t>
            </a:r>
            <a:r>
              <a:rPr lang="en-US" altLang="en-US" sz="2800" dirty="0">
                <a:latin typeface="+mj-lt"/>
              </a:rPr>
              <a:t>” </a:t>
            </a:r>
            <a:r>
              <a:rPr lang="en-US" altLang="en-US" sz="2800" dirty="0" err="1">
                <a:latin typeface="+mj-lt"/>
              </a:rPr>
              <a:t>gồm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mấy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chữ</a:t>
            </a:r>
            <a:r>
              <a:rPr lang="en-US" altLang="en-US" sz="2800" dirty="0">
                <a:latin typeface="+mj-lt"/>
              </a:rPr>
              <a:t>?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xmlns="" id="{57C4C31D-531E-4A35-B86B-C4070A7D5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955" y="4114652"/>
            <a:ext cx="88517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>
                <a:latin typeface="+mj-lt"/>
              </a:rPr>
              <a:t>Từ</a:t>
            </a:r>
            <a:r>
              <a:rPr lang="en-US" altLang="en-US" sz="2800" dirty="0">
                <a:latin typeface="+mj-lt"/>
              </a:rPr>
              <a:t> “</a:t>
            </a:r>
            <a:r>
              <a:rPr lang="en-US" altLang="en-US" sz="2800" dirty="0" err="1">
                <a:latin typeface="+mj-lt"/>
              </a:rPr>
              <a:t>Ngô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Quyền</a:t>
            </a:r>
            <a:r>
              <a:rPr lang="en-US" altLang="en-US" sz="2800" dirty="0">
                <a:latin typeface="+mj-lt"/>
              </a:rPr>
              <a:t>” </a:t>
            </a:r>
            <a:r>
              <a:rPr lang="en-US" altLang="en-US" sz="2800" dirty="0" err="1">
                <a:latin typeface="+mj-lt"/>
              </a:rPr>
              <a:t>có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những</a:t>
            </a:r>
            <a:r>
              <a:rPr lang="en-US" altLang="en-US" sz="2800" dirty="0">
                <a:latin typeface="+mj-lt"/>
              </a:rPr>
              <a:t> con </a:t>
            </a:r>
            <a:r>
              <a:rPr lang="en-US" altLang="en-US" sz="2800" dirty="0" err="1">
                <a:latin typeface="+mj-lt"/>
              </a:rPr>
              <a:t>chữ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nào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cao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hai</a:t>
            </a:r>
            <a:r>
              <a:rPr lang="en-US" altLang="en-US" sz="2800" dirty="0">
                <a:latin typeface="+mj-lt"/>
              </a:rPr>
              <a:t> li </a:t>
            </a:r>
            <a:r>
              <a:rPr lang="en-US" altLang="en-US" sz="2800" dirty="0" err="1">
                <a:latin typeface="+mj-lt"/>
              </a:rPr>
              <a:t>rưỡi</a:t>
            </a:r>
            <a:r>
              <a:rPr lang="en-US" altLang="en-US" sz="2800" dirty="0">
                <a:latin typeface="+mj-lt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B969D3-218B-4BE9-872D-2F1E6923D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7" y="794659"/>
            <a:ext cx="66770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19200" y="3432969"/>
            <a:ext cx="39624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914400" y="2934956"/>
            <a:ext cx="7162801" cy="19018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tabLst>
                <a:tab pos="2743200" algn="ctr"/>
                <a:tab pos="5486400" algn="r"/>
              </a:tabLst>
            </a:pP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 –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362200" y="2676335"/>
            <a:ext cx="3687303" cy="1720052"/>
          </a:xfrm>
          <a:prstGeom prst="cloudCallout">
            <a:avLst>
              <a:gd name="adj1" fmla="val -66470"/>
              <a:gd name="adj2" fmla="val 306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990663" y="3044415"/>
            <a:ext cx="2857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latin typeface="+mj-lt"/>
              </a:rPr>
              <a:t>Ý </a:t>
            </a:r>
            <a:r>
              <a:rPr lang="en-US" altLang="en-US" sz="2800" dirty="0" err="1">
                <a:latin typeface="+mj-lt"/>
              </a:rPr>
              <a:t>nghĩa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của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câu</a:t>
            </a:r>
            <a:r>
              <a:rPr lang="en-US" altLang="en-US" sz="2800" dirty="0">
                <a:latin typeface="+mj-lt"/>
              </a:rPr>
              <a:t> ca </a:t>
            </a:r>
            <a:r>
              <a:rPr lang="en-US" altLang="en-US" sz="2800" dirty="0" err="1">
                <a:latin typeface="+mj-lt"/>
              </a:rPr>
              <a:t>dao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trên</a:t>
            </a:r>
            <a:r>
              <a:rPr lang="en-US" altLang="en-US" sz="2800" dirty="0">
                <a:latin typeface="+mj-lt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636B31-23BC-4FD0-9AAB-54332CC87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73066"/>
            <a:ext cx="6324600" cy="14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5" grpId="0" build="allAtOnce"/>
      <p:bldP spid="5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915147" y="2981316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Những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chữ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nào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được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viết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hoa</a:t>
            </a:r>
            <a:r>
              <a:rPr lang="en-US" altLang="en-US" sz="2800" dirty="0">
                <a:latin typeface="+mj-lt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3432969"/>
            <a:ext cx="39624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915147" y="356949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>
                <a:latin typeface="+mj-lt"/>
              </a:rPr>
              <a:t>- </a:t>
            </a:r>
            <a:r>
              <a:rPr lang="en-US" altLang="en-US" sz="2800" dirty="0" err="1">
                <a:latin typeface="+mj-lt"/>
              </a:rPr>
              <a:t>Những</a:t>
            </a:r>
            <a:r>
              <a:rPr lang="en-US" altLang="en-US" sz="2800" dirty="0">
                <a:latin typeface="+mj-lt"/>
              </a:rPr>
              <a:t> con </a:t>
            </a:r>
            <a:r>
              <a:rPr lang="en-US" altLang="en-US" sz="2800" dirty="0" err="1">
                <a:latin typeface="+mj-lt"/>
              </a:rPr>
              <a:t>chữ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nào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cao</a:t>
            </a:r>
            <a:r>
              <a:rPr lang="en-US" altLang="en-US" sz="2800" dirty="0">
                <a:latin typeface="+mj-lt"/>
              </a:rPr>
              <a:t> 2 li </a:t>
            </a:r>
            <a:r>
              <a:rPr lang="en-US" altLang="en-US" sz="2800" dirty="0" err="1">
                <a:latin typeface="+mj-lt"/>
              </a:rPr>
              <a:t>rưỡi</a:t>
            </a:r>
            <a:r>
              <a:rPr lang="en-US" altLang="en-US" sz="2800" dirty="0">
                <a:latin typeface="+mj-lt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532D9C-9FED-4AD2-8A72-F08F93EA4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8014"/>
            <a:ext cx="6324600" cy="14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085907"/>
</p:tagLst>
</file>

<file path=ppt/theme/theme1.xml><?xml version="1.0" encoding="utf-8"?>
<a:theme xmlns:a="http://schemas.openxmlformats.org/drawingml/2006/main" name="Art Subject for Pre-K: Dance by Slidesgo">
  <a:themeElements>
    <a:clrScheme name="Simple Light">
      <a:dk1>
        <a:srgbClr val="5A5A5A"/>
      </a:dk1>
      <a:lt1>
        <a:srgbClr val="FFF8F3"/>
      </a:lt1>
      <a:dk2>
        <a:srgbClr val="A9D3FF"/>
      </a:dk2>
      <a:lt2>
        <a:srgbClr val="FFAC95"/>
      </a:lt2>
      <a:accent1>
        <a:srgbClr val="FDBC00"/>
      </a:accent1>
      <a:accent2>
        <a:srgbClr val="FF8D1F"/>
      </a:accent2>
      <a:accent3>
        <a:srgbClr val="FF6033"/>
      </a:accent3>
      <a:accent4>
        <a:srgbClr val="4B98EA"/>
      </a:accent4>
      <a:accent5>
        <a:srgbClr val="FFFFFF"/>
      </a:accent5>
      <a:accent6>
        <a:srgbClr val="FFFFFF"/>
      </a:accent6>
      <a:hlink>
        <a:srgbClr val="5A5A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339</Words>
  <Application>Microsoft Office PowerPoint</Application>
  <PresentationFormat>On-screen Show (16:9)</PresentationFormat>
  <Paragraphs>32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Nunito</vt:lpstr>
      <vt:lpstr>Roboto Condensed Light</vt:lpstr>
      <vt:lpstr>Bebas Neue</vt:lpstr>
      <vt:lpstr>Nanum Pen Script</vt:lpstr>
      <vt:lpstr>等线</vt:lpstr>
      <vt:lpstr>Arial</vt:lpstr>
      <vt:lpstr>.VnTimeH</vt:lpstr>
      <vt:lpstr>Calibri</vt:lpstr>
      <vt:lpstr>Times New Roman</vt:lpstr>
      <vt:lpstr>iCiel Cadena</vt:lpstr>
      <vt:lpstr>Fredoka One</vt:lpstr>
      <vt:lpstr>Calibri Light</vt:lpstr>
      <vt:lpstr>HP001 5 hàng</vt:lpstr>
      <vt:lpstr>Art Subject for Pre-K: Dance by Slidesgo</vt:lpstr>
      <vt:lpstr>World Environment Day by Slidesgo</vt:lpstr>
      <vt:lpstr>1_Default Design</vt:lpstr>
      <vt:lpstr>1_Office Theme</vt:lpstr>
      <vt:lpstr>Tập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viết Ôn chữ hoa H</dc:title>
  <dc:creator>Chann</dc:creator>
  <cp:lastModifiedBy>THU PHUONG</cp:lastModifiedBy>
  <cp:revision>78</cp:revision>
  <dcterms:modified xsi:type="dcterms:W3CDTF">2021-12-26T15:03:55Z</dcterms:modified>
</cp:coreProperties>
</file>