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Lst>
  <p:notesMasterIdLst>
    <p:notesMasterId r:id="rId25"/>
  </p:notesMasterIdLst>
  <p:sldIdLst>
    <p:sldId id="470" r:id="rId6"/>
    <p:sldId id="524" r:id="rId7"/>
    <p:sldId id="513" r:id="rId8"/>
    <p:sldId id="475" r:id="rId9"/>
    <p:sldId id="516" r:id="rId10"/>
    <p:sldId id="507" r:id="rId11"/>
    <p:sldId id="517" r:id="rId12"/>
    <p:sldId id="510" r:id="rId13"/>
    <p:sldId id="518" r:id="rId14"/>
    <p:sldId id="525" r:id="rId15"/>
    <p:sldId id="519" r:id="rId16"/>
    <p:sldId id="520" r:id="rId17"/>
    <p:sldId id="521" r:id="rId18"/>
    <p:sldId id="505" r:id="rId19"/>
    <p:sldId id="501" r:id="rId20"/>
    <p:sldId id="503" r:id="rId21"/>
    <p:sldId id="504" r:id="rId22"/>
    <p:sldId id="522" r:id="rId23"/>
    <p:sldId id="291"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27A"/>
    <a:srgbClr val="0038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86" autoAdjust="0"/>
    <p:restoredTop sz="94660"/>
  </p:normalViewPr>
  <p:slideViewPr>
    <p:cSldViewPr snapToGrid="0">
      <p:cViewPr varScale="1">
        <p:scale>
          <a:sx n="68" d="100"/>
          <a:sy n="68" d="100"/>
        </p:scale>
        <p:origin x="1068" y="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EF3910-E25B-4C33-A969-A53E902055A4}" type="datetimeFigureOut">
              <a:rPr lang="en-US" smtClean="0"/>
              <a:pPr/>
              <a:t>12/24/2021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641609-9BE9-495F-92AB-B3E544A87A1B}" type="slidenum">
              <a:rPr lang="en-US" smtClean="0"/>
              <a:pPr/>
              <a:t>‹#›</a:t>
            </a:fld>
            <a:endParaRPr lang="en-US"/>
          </a:p>
        </p:txBody>
      </p:sp>
    </p:spTree>
    <p:extLst>
      <p:ext uri="{BB962C8B-B14F-4D97-AF65-F5344CB8AC3E}">
        <p14:creationId xmlns:p14="http://schemas.microsoft.com/office/powerpoint/2010/main" val="1390256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 Copyright </a:t>
            </a:r>
            <a:r>
              <a:rPr lang="en-US" b="1"/>
              <a:t>PresentationGO.com</a:t>
            </a:r>
            <a:r>
              <a:rPr lang="en-US"/>
              <a:t> – The free PowerPoint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5</a:t>
            </a:fld>
            <a:endParaRPr lang="en-US"/>
          </a:p>
        </p:txBody>
      </p:sp>
    </p:spTree>
    <p:extLst>
      <p:ext uri="{BB962C8B-B14F-4D97-AF65-F5344CB8AC3E}">
        <p14:creationId xmlns:p14="http://schemas.microsoft.com/office/powerpoint/2010/main" val="1442783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 Copyright </a:t>
            </a:r>
            <a:r>
              <a:rPr lang="en-US" b="1"/>
              <a:t>PresentationGO.com</a:t>
            </a:r>
            <a:r>
              <a:rPr lang="en-US"/>
              <a:t> – The free PowerPoint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11</a:t>
            </a:fld>
            <a:endParaRPr lang="en-US"/>
          </a:p>
        </p:txBody>
      </p:sp>
    </p:spTree>
    <p:extLst>
      <p:ext uri="{BB962C8B-B14F-4D97-AF65-F5344CB8AC3E}">
        <p14:creationId xmlns:p14="http://schemas.microsoft.com/office/powerpoint/2010/main" val="2185976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489280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30939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98087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951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75FB9E-CFCB-4329-A64F-10E5BC21EECD}" type="slidenum">
              <a:rPr kumimoji="0" lang="zh-CN" altLang="en-US" sz="1800" b="0" i="0" u="none" strike="noStrike" kern="0" cap="none" spc="0" normalizeH="0" baseline="0" noProof="0" smtClean="0">
                <a:ln>
                  <a:noFill/>
                </a:ln>
                <a:solidFill>
                  <a:sysClr val="windowText" lastClr="000000"/>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800" b="0" i="0" u="none" strike="noStrike" kern="0" cap="none" spc="0" normalizeH="0" baseline="0" noProof="0">
              <a:ln>
                <a:noFill/>
              </a:ln>
              <a:solidFill>
                <a:sysClr val="windowText" lastClr="000000"/>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55862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12/24/2021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78380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849974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696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4386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935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605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1044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7442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331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53636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6661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12/24/2021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914270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12/24/2021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439367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12/24/2021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31362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12/24/2021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354609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12/24/2021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882020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276055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E0A66F68-A2EB-420B-90A7-617F7D0EF1C0}" type="datetimeFigureOut">
              <a:rPr lang="zh-CN" altLang="en-US" smtClean="0"/>
              <a:pPr/>
              <a:t>2021/12/24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D5F4B8-7C5A-4A55-9E86-71D3B35ADD51}" type="slidenum">
              <a:rPr lang="zh-CN" altLang="en-US" smtClean="0"/>
              <a:pPr/>
              <a:t>‹#›</a:t>
            </a:fld>
            <a:endParaRPr lang="zh-CN" altLang="en-US"/>
          </a:p>
        </p:txBody>
      </p:sp>
    </p:spTree>
    <p:extLst>
      <p:ext uri="{BB962C8B-B14F-4D97-AF65-F5344CB8AC3E}">
        <p14:creationId xmlns:p14="http://schemas.microsoft.com/office/powerpoint/2010/main" val="23462515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E0A66F68-A2EB-420B-90A7-617F7D0EF1C0}" type="datetimeFigureOut">
              <a:rPr lang="zh-CN" altLang="en-US" smtClean="0"/>
              <a:pPr/>
              <a:t>2021/12/24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D5F4B8-7C5A-4A55-9E86-71D3B35ADD51}" type="slidenum">
              <a:rPr lang="zh-CN" altLang="en-US" smtClean="0"/>
              <a:pPr/>
              <a:t>‹#›</a:t>
            </a:fld>
            <a:endParaRPr lang="zh-CN" altLang="en-US"/>
          </a:p>
        </p:txBody>
      </p:sp>
    </p:spTree>
    <p:extLst>
      <p:ext uri="{BB962C8B-B14F-4D97-AF65-F5344CB8AC3E}">
        <p14:creationId xmlns:p14="http://schemas.microsoft.com/office/powerpoint/2010/main" val="27302755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E0A66F68-A2EB-420B-90A7-617F7D0EF1C0}" type="datetimeFigureOut">
              <a:rPr lang="zh-CN" altLang="en-US" smtClean="0"/>
              <a:pPr/>
              <a:t>2021/12/24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D5F4B8-7C5A-4A55-9E86-71D3B35ADD51}" type="slidenum">
              <a:rPr lang="zh-CN" altLang="en-US" smtClean="0"/>
              <a:pPr/>
              <a:t>‹#›</a:t>
            </a:fld>
            <a:endParaRPr lang="zh-CN" altLang="en-US"/>
          </a:p>
        </p:txBody>
      </p:sp>
    </p:spTree>
    <p:extLst>
      <p:ext uri="{BB962C8B-B14F-4D97-AF65-F5344CB8AC3E}">
        <p14:creationId xmlns:p14="http://schemas.microsoft.com/office/powerpoint/2010/main" val="33506959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E0A66F68-A2EB-420B-90A7-617F7D0EF1C0}" type="datetimeFigureOut">
              <a:rPr lang="zh-CN" altLang="en-US" smtClean="0"/>
              <a:pPr/>
              <a:t>2021/12/24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D5F4B8-7C5A-4A55-9E86-71D3B35ADD51}" type="slidenum">
              <a:rPr lang="zh-CN" altLang="en-US" smtClean="0"/>
              <a:pPr/>
              <a:t>‹#›</a:t>
            </a:fld>
            <a:endParaRPr lang="zh-CN" altLang="en-US"/>
          </a:p>
        </p:txBody>
      </p:sp>
    </p:spTree>
    <p:extLst>
      <p:ext uri="{BB962C8B-B14F-4D97-AF65-F5344CB8AC3E}">
        <p14:creationId xmlns:p14="http://schemas.microsoft.com/office/powerpoint/2010/main" val="37350321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E0A66F68-A2EB-420B-90A7-617F7D0EF1C0}" type="datetimeFigureOut">
              <a:rPr lang="zh-CN" altLang="en-US" smtClean="0"/>
              <a:pPr/>
              <a:t>2021/12/24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D5F4B8-7C5A-4A55-9E86-71D3B35ADD51}" type="slidenum">
              <a:rPr lang="zh-CN" altLang="en-US" smtClean="0"/>
              <a:pPr/>
              <a:t>‹#›</a:t>
            </a:fld>
            <a:endParaRPr lang="zh-CN" altLang="en-US"/>
          </a:p>
        </p:txBody>
      </p:sp>
    </p:spTree>
    <p:extLst>
      <p:ext uri="{BB962C8B-B14F-4D97-AF65-F5344CB8AC3E}">
        <p14:creationId xmlns:p14="http://schemas.microsoft.com/office/powerpoint/2010/main" val="662268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12/24/2021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837886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E0A66F68-A2EB-420B-90A7-617F7D0EF1C0}" type="datetimeFigureOut">
              <a:rPr lang="zh-CN" altLang="en-US" smtClean="0"/>
              <a:pPr/>
              <a:t>2021/12/24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D5F4B8-7C5A-4A55-9E86-71D3B35ADD51}" type="slidenum">
              <a:rPr lang="zh-CN" altLang="en-US" smtClean="0"/>
              <a:pPr/>
              <a:t>‹#›</a:t>
            </a:fld>
            <a:endParaRPr lang="zh-CN" altLang="en-US"/>
          </a:p>
        </p:txBody>
      </p:sp>
    </p:spTree>
    <p:extLst>
      <p:ext uri="{BB962C8B-B14F-4D97-AF65-F5344CB8AC3E}">
        <p14:creationId xmlns:p14="http://schemas.microsoft.com/office/powerpoint/2010/main" val="41003375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0A66F68-A2EB-420B-90A7-617F7D0EF1C0}" type="datetimeFigureOut">
              <a:rPr lang="zh-CN" altLang="en-US" smtClean="0"/>
              <a:pPr/>
              <a:t>2021/12/24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D5F4B8-7C5A-4A55-9E86-71D3B35ADD51}" type="slidenum">
              <a:rPr lang="zh-CN" altLang="en-US" smtClean="0"/>
              <a:pPr/>
              <a:t>‹#›</a:t>
            </a:fld>
            <a:endParaRPr lang="zh-CN" altLang="en-US"/>
          </a:p>
        </p:txBody>
      </p:sp>
    </p:spTree>
    <p:extLst>
      <p:ext uri="{BB962C8B-B14F-4D97-AF65-F5344CB8AC3E}">
        <p14:creationId xmlns:p14="http://schemas.microsoft.com/office/powerpoint/2010/main" val="40061841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E0A66F68-A2EB-420B-90A7-617F7D0EF1C0}" type="datetimeFigureOut">
              <a:rPr lang="zh-CN" altLang="en-US" smtClean="0"/>
              <a:pPr/>
              <a:t>2021/12/24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D5F4B8-7C5A-4A55-9E86-71D3B35ADD51}" type="slidenum">
              <a:rPr lang="zh-CN" altLang="en-US" smtClean="0"/>
              <a:pPr/>
              <a:t>‹#›</a:t>
            </a:fld>
            <a:endParaRPr lang="zh-CN" altLang="en-US"/>
          </a:p>
        </p:txBody>
      </p:sp>
    </p:spTree>
    <p:extLst>
      <p:ext uri="{BB962C8B-B14F-4D97-AF65-F5344CB8AC3E}">
        <p14:creationId xmlns:p14="http://schemas.microsoft.com/office/powerpoint/2010/main" val="2246097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0A66F68-A2EB-420B-90A7-617F7D0EF1C0}" type="datetimeFigureOut">
              <a:rPr lang="zh-CN" altLang="en-US" smtClean="0"/>
              <a:pPr/>
              <a:t>2021/12/24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CD5F4B8-7C5A-4A55-9E86-71D3B35ADD51}" type="slidenum">
              <a:rPr lang="zh-CN" altLang="en-US" smtClean="0"/>
              <a:pPr/>
              <a:t>‹#›</a:t>
            </a:fld>
            <a:endParaRPr lang="zh-CN" altLang="en-US"/>
          </a:p>
        </p:txBody>
      </p:sp>
    </p:spTree>
    <p:extLst>
      <p:ext uri="{BB962C8B-B14F-4D97-AF65-F5344CB8AC3E}">
        <p14:creationId xmlns:p14="http://schemas.microsoft.com/office/powerpoint/2010/main" val="218191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0A66F68-A2EB-420B-90A7-617F7D0EF1C0}" type="datetimeFigureOut">
              <a:rPr lang="zh-CN" altLang="en-US" smtClean="0"/>
              <a:pPr/>
              <a:t>2021/12/24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CD5F4B8-7C5A-4A55-9E86-71D3B35ADD51}" type="slidenum">
              <a:rPr lang="zh-CN" altLang="en-US" smtClean="0"/>
              <a:pPr/>
              <a:t>‹#›</a:t>
            </a:fld>
            <a:endParaRPr lang="zh-CN" altLang="en-US"/>
          </a:p>
        </p:txBody>
      </p:sp>
    </p:spTree>
    <p:extLst>
      <p:ext uri="{BB962C8B-B14F-4D97-AF65-F5344CB8AC3E}">
        <p14:creationId xmlns:p14="http://schemas.microsoft.com/office/powerpoint/2010/main" val="20440784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0A66F68-A2EB-420B-90A7-617F7D0EF1C0}" type="datetimeFigureOut">
              <a:rPr lang="zh-CN" altLang="en-US" smtClean="0"/>
              <a:pPr/>
              <a:t>2021/12/24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CD5F4B8-7C5A-4A55-9E86-71D3B35ADD51}" type="slidenum">
              <a:rPr lang="zh-CN" altLang="en-US" smtClean="0"/>
              <a:pPr/>
              <a:t>‹#›</a:t>
            </a:fld>
            <a:endParaRPr lang="zh-CN" altLang="en-US"/>
          </a:p>
        </p:txBody>
      </p:sp>
    </p:spTree>
    <p:extLst>
      <p:ext uri="{BB962C8B-B14F-4D97-AF65-F5344CB8AC3E}">
        <p14:creationId xmlns:p14="http://schemas.microsoft.com/office/powerpoint/2010/main" val="20657381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0A66F68-A2EB-420B-90A7-617F7D0EF1C0}" type="datetimeFigureOut">
              <a:rPr lang="zh-CN" altLang="en-US" smtClean="0"/>
              <a:pPr/>
              <a:t>2021/12/24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CD5F4B8-7C5A-4A55-9E86-71D3B35ADD51}" type="slidenum">
              <a:rPr lang="zh-CN" altLang="en-US" smtClean="0"/>
              <a:pPr/>
              <a:t>‹#›</a:t>
            </a:fld>
            <a:endParaRPr lang="zh-CN" altLang="en-US"/>
          </a:p>
        </p:txBody>
      </p:sp>
    </p:spTree>
    <p:extLst>
      <p:ext uri="{BB962C8B-B14F-4D97-AF65-F5344CB8AC3E}">
        <p14:creationId xmlns:p14="http://schemas.microsoft.com/office/powerpoint/2010/main" val="35119956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0A66F68-A2EB-420B-90A7-617F7D0EF1C0}" type="datetimeFigureOut">
              <a:rPr lang="zh-CN" altLang="en-US" smtClean="0"/>
              <a:pPr/>
              <a:t>2021/12/24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CD5F4B8-7C5A-4A55-9E86-71D3B35ADD51}" type="slidenum">
              <a:rPr lang="zh-CN" altLang="en-US" smtClean="0"/>
              <a:pPr/>
              <a:t>‹#›</a:t>
            </a:fld>
            <a:endParaRPr lang="zh-CN" altLang="en-US"/>
          </a:p>
        </p:txBody>
      </p:sp>
    </p:spTree>
    <p:extLst>
      <p:ext uri="{BB962C8B-B14F-4D97-AF65-F5344CB8AC3E}">
        <p14:creationId xmlns:p14="http://schemas.microsoft.com/office/powerpoint/2010/main" val="25379140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0A66F68-A2EB-420B-90A7-617F7D0EF1C0}" type="datetimeFigureOut">
              <a:rPr lang="zh-CN" altLang="en-US" smtClean="0"/>
              <a:pPr/>
              <a:t>2021/12/24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CD5F4B8-7C5A-4A55-9E86-71D3B35ADD51}" type="slidenum">
              <a:rPr lang="zh-CN" altLang="en-US" smtClean="0"/>
              <a:pPr/>
              <a:t>‹#›</a:t>
            </a:fld>
            <a:endParaRPr lang="zh-CN" altLang="en-US"/>
          </a:p>
        </p:txBody>
      </p:sp>
    </p:spTree>
    <p:extLst>
      <p:ext uri="{BB962C8B-B14F-4D97-AF65-F5344CB8AC3E}">
        <p14:creationId xmlns:p14="http://schemas.microsoft.com/office/powerpoint/2010/main" val="8808645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0A66F68-A2EB-420B-90A7-617F7D0EF1C0}" type="datetimeFigureOut">
              <a:rPr lang="zh-CN" altLang="en-US" smtClean="0"/>
              <a:pPr/>
              <a:t>2021/12/24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D5F4B8-7C5A-4A55-9E86-71D3B35ADD51}" type="slidenum">
              <a:rPr lang="zh-CN" altLang="en-US" smtClean="0"/>
              <a:pPr/>
              <a:t>‹#›</a:t>
            </a:fld>
            <a:endParaRPr lang="zh-CN" altLang="en-US"/>
          </a:p>
        </p:txBody>
      </p:sp>
    </p:spTree>
    <p:extLst>
      <p:ext uri="{BB962C8B-B14F-4D97-AF65-F5344CB8AC3E}">
        <p14:creationId xmlns:p14="http://schemas.microsoft.com/office/powerpoint/2010/main" val="2142121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12/24/2021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407603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0A66F68-A2EB-420B-90A7-617F7D0EF1C0}" type="datetimeFigureOut">
              <a:rPr lang="zh-CN" altLang="en-US" smtClean="0"/>
              <a:pPr/>
              <a:t>2021/12/24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D5F4B8-7C5A-4A55-9E86-71D3B35ADD51}" type="slidenum">
              <a:rPr lang="zh-CN" altLang="en-US" smtClean="0"/>
              <a:pPr/>
              <a:t>‹#›</a:t>
            </a:fld>
            <a:endParaRPr lang="zh-CN" altLang="en-US"/>
          </a:p>
        </p:txBody>
      </p:sp>
    </p:spTree>
    <p:extLst>
      <p:ext uri="{BB962C8B-B14F-4D97-AF65-F5344CB8AC3E}">
        <p14:creationId xmlns:p14="http://schemas.microsoft.com/office/powerpoint/2010/main" val="233461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12/24/2021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51481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12/24/2021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27926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12/24/2021</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25795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625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2367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12/24/2021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236377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740" r:id="rId9"/>
    <p:sldLayoutId id="2147483725" r:id="rId10"/>
    <p:sldLayoutId id="2147483724" r:id="rId11"/>
    <p:sldLayoutId id="2147483723" r:id="rId12"/>
    <p:sldLayoutId id="2147483722" r:id="rId13"/>
    <p:sldLayoutId id="2147483721" r:id="rId14"/>
    <p:sldLayoutId id="2147483720" r:id="rId15"/>
    <p:sldLayoutId id="2147483719" r:id="rId16"/>
    <p:sldLayoutId id="2147483718" r:id="rId17"/>
    <p:sldLayoutId id="2147483715" r:id="rId18"/>
    <p:sldLayoutId id="2147483714" r:id="rId19"/>
    <p:sldLayoutId id="2147483669" r:id="rId20"/>
    <p:sldLayoutId id="2147483670" r:id="rId21"/>
    <p:sldLayoutId id="2147483671" r:id="rId22"/>
    <p:sldLayoutId id="2147483672" r:id="rId23"/>
    <p:sldLayoutId id="2147483673" r:id="rId24"/>
  </p:sldLayoutIdLs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66F68-A2EB-420B-90A7-617F7D0EF1C0}" type="datetimeFigureOut">
              <a:rPr lang="zh-CN" altLang="en-US" smtClean="0"/>
              <a:pPr/>
              <a:t>2021/12/24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D5F4B8-7C5A-4A55-9E86-71D3B35ADD51}" type="slidenum">
              <a:rPr lang="zh-CN" altLang="en-US" smtClean="0"/>
              <a:pPr/>
              <a:t>‹#›</a:t>
            </a:fld>
            <a:endParaRPr lang="zh-CN" altLang="en-US"/>
          </a:p>
        </p:txBody>
      </p:sp>
    </p:spTree>
    <p:extLst>
      <p:ext uri="{BB962C8B-B14F-4D97-AF65-F5344CB8AC3E}">
        <p14:creationId xmlns:p14="http://schemas.microsoft.com/office/powerpoint/2010/main" val="2020103142"/>
      </p:ext>
    </p:extLst>
  </p:cSld>
  <p:clrMap bg1="lt1" tx1="dk1" bg2="lt2" tx2="dk2" accent1="accent1" accent2="accent2" accent3="accent3" accent4="accent4" accent5="accent5" accent6="accent6" hlink="hlink" folHlink="folHlink"/>
  <p:sldLayoutIdLst>
    <p:sldLayoutId id="2147483675" r:id="rId1"/>
    <p:sldLayoutId id="2147483726" r:id="rId2"/>
    <p:sldLayoutId id="2147483716" r:id="rId3"/>
    <p:sldLayoutId id="2147483687" r:id="rId4"/>
    <p:sldLayoutId id="2147483717" r:id="rId5"/>
    <p:sldLayoutId id="2147483686"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5.png"/><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3.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4.emf"/><Relationship Id="rId10" Type="http://schemas.openxmlformats.org/officeDocument/2006/relationships/image" Target="../media/image29.png"/><Relationship Id="rId4" Type="http://schemas.openxmlformats.org/officeDocument/2006/relationships/image" Target="../media/image24.emf"/><Relationship Id="rId9" Type="http://schemas.openxmlformats.org/officeDocument/2006/relationships/image" Target="../media/image28.png"/><Relationship Id="rId1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5977" y="1482246"/>
            <a:ext cx="10363200" cy="1470025"/>
          </a:xfrm>
        </p:spPr>
        <p:txBody>
          <a:bodyPr/>
          <a:lstStyle/>
          <a:p>
            <a:r>
              <a:rPr lang="en-US" dirty="0">
                <a:latin typeface="Times New Roman" pitchFamily="18" charset="0"/>
                <a:cs typeface="Times New Roman" pitchFamily="18" charset="0"/>
              </a:rPr>
              <a:t>TẬP LÀM VĂN</a:t>
            </a:r>
          </a:p>
        </p:txBody>
      </p:sp>
      <p:sp>
        <p:nvSpPr>
          <p:cNvPr id="3" name="Subtitle 2"/>
          <p:cNvSpPr>
            <a:spLocks noGrp="1"/>
          </p:cNvSpPr>
          <p:nvPr>
            <p:ph type="subTitle" idx="1"/>
          </p:nvPr>
        </p:nvSpPr>
        <p:spPr>
          <a:xfrm>
            <a:off x="1909825" y="3075972"/>
            <a:ext cx="8534400" cy="1752600"/>
          </a:xfrm>
        </p:spPr>
        <p:txBody>
          <a:bodyPr/>
          <a:lstStyle/>
          <a:p>
            <a:r>
              <a:rPr lang="en-US" dirty="0">
                <a:solidFill>
                  <a:schemeClr val="tx1"/>
                </a:solidFill>
                <a:latin typeface="Times New Roman" pitchFamily="18" charset="0"/>
                <a:cs typeface="Times New Roman" pitchFamily="18" charset="0"/>
              </a:rPr>
              <a:t>LỚP 3</a:t>
            </a:r>
          </a:p>
        </p:txBody>
      </p:sp>
      <p:sp>
        <p:nvSpPr>
          <p:cNvPr id="4" name="Slide Number Placeholder 3"/>
          <p:cNvSpPr>
            <a:spLocks noGrp="1"/>
          </p:cNvSpPr>
          <p:nvPr>
            <p:ph type="sldNum" sz="quarter" idx="12"/>
          </p:nvPr>
        </p:nvSpPr>
        <p:spPr/>
        <p:txBody>
          <a:bodyPr/>
          <a:lstStyle/>
          <a:p>
            <a:pPr>
              <a:defRPr/>
            </a:pPr>
            <a:fld id="{601EE9E8-4134-49B0-9AA7-3089E6521627}" type="slidenum">
              <a:rPr lang="en-US" smtClean="0">
                <a:solidFill>
                  <a:schemeClr val="tx1"/>
                </a:solidFill>
                <a:latin typeface="Times New Roman" pitchFamily="18" charset="0"/>
                <a:cs typeface="Times New Roman" pitchFamily="18" charset="0"/>
              </a:rPr>
              <a:pPr>
                <a:defRPr/>
              </a:pPr>
              <a:t>1</a:t>
            </a:fld>
            <a:endParaRPr lang="en-US" dirty="0">
              <a:solidFill>
                <a:schemeClr val="tx1"/>
              </a:solidFill>
              <a:latin typeface="Times New Roman" pitchFamily="18" charset="0"/>
              <a:cs typeface="Times New Roman" pitchFamily="18" charset="0"/>
            </a:endParaRPr>
          </a:p>
        </p:txBody>
      </p:sp>
      <p:sp>
        <p:nvSpPr>
          <p:cNvPr id="5" name="Subtitle 2"/>
          <p:cNvSpPr txBox="1">
            <a:spLocks/>
          </p:cNvSpPr>
          <p:nvPr/>
        </p:nvSpPr>
        <p:spPr>
          <a:xfrm>
            <a:off x="1909825" y="605946"/>
            <a:ext cx="8534400" cy="1752600"/>
          </a:xfrm>
          <a:prstGeom prst="rect">
            <a:avLst/>
          </a:prstGeom>
        </p:spPr>
        <p:txBody>
          <a:bodyPr vert="horz" lIns="91436" tIns="45718" rIns="91436" bIns="45718" rtlCol="0">
            <a:normAutofit/>
          </a:bodyPr>
          <a:lstStyle>
            <a:lvl1pPr marL="0" indent="0" algn="ctr" defTabSz="1218926" rtl="0" eaLnBrk="1" latinLnBrk="0" hangingPunct="1">
              <a:spcBef>
                <a:spcPct val="20000"/>
              </a:spcBef>
              <a:buFont typeface="Arial" pitchFamily="34" charset="0"/>
              <a:buNone/>
              <a:defRPr sz="4299" kern="1200">
                <a:solidFill>
                  <a:schemeClr val="tx1">
                    <a:tint val="75000"/>
                  </a:schemeClr>
                </a:solidFill>
                <a:latin typeface="+mn-lt"/>
                <a:ea typeface="+mn-ea"/>
                <a:cs typeface="+mn-cs"/>
              </a:defRPr>
            </a:lvl1pPr>
            <a:lvl2pPr marL="609463" indent="0" algn="ctr" defTabSz="1218926" rtl="0" eaLnBrk="1" latinLnBrk="0" hangingPunct="1">
              <a:spcBef>
                <a:spcPct val="20000"/>
              </a:spcBef>
              <a:buFont typeface="Arial" pitchFamily="34" charset="0"/>
              <a:buNone/>
              <a:defRPr sz="3799" kern="1200">
                <a:solidFill>
                  <a:schemeClr val="tx1">
                    <a:tint val="75000"/>
                  </a:schemeClr>
                </a:solidFill>
                <a:latin typeface="+mn-lt"/>
                <a:ea typeface="+mn-ea"/>
                <a:cs typeface="+mn-cs"/>
              </a:defRPr>
            </a:lvl2pPr>
            <a:lvl3pPr marL="1218926" indent="0" algn="ctr" defTabSz="1218926" rtl="0" eaLnBrk="1" latinLnBrk="0" hangingPunct="1">
              <a:spcBef>
                <a:spcPct val="20000"/>
              </a:spcBef>
              <a:buFont typeface="Arial" pitchFamily="34" charset="0"/>
              <a:buNone/>
              <a:defRPr sz="3199" kern="1200">
                <a:solidFill>
                  <a:schemeClr val="tx1">
                    <a:tint val="75000"/>
                  </a:schemeClr>
                </a:solidFill>
                <a:latin typeface="+mn-lt"/>
                <a:ea typeface="+mn-ea"/>
                <a:cs typeface="+mn-cs"/>
              </a:defRPr>
            </a:lvl3pPr>
            <a:lvl4pPr marL="1828388" indent="0" algn="ctr" defTabSz="1218926" rtl="0" eaLnBrk="1" latinLnBrk="0" hangingPunct="1">
              <a:spcBef>
                <a:spcPct val="20000"/>
              </a:spcBef>
              <a:buFont typeface="Arial" pitchFamily="34" charset="0"/>
              <a:buNone/>
              <a:defRPr sz="2699" kern="1200">
                <a:solidFill>
                  <a:schemeClr val="tx1">
                    <a:tint val="75000"/>
                  </a:schemeClr>
                </a:solidFill>
                <a:latin typeface="+mn-lt"/>
                <a:ea typeface="+mn-ea"/>
                <a:cs typeface="+mn-cs"/>
              </a:defRPr>
            </a:lvl4pPr>
            <a:lvl5pPr marL="2437851" indent="0" algn="ctr" defTabSz="1218926" rtl="0" eaLnBrk="1" latinLnBrk="0" hangingPunct="1">
              <a:spcBef>
                <a:spcPct val="20000"/>
              </a:spcBef>
              <a:buFont typeface="Arial" pitchFamily="34" charset="0"/>
              <a:buNone/>
              <a:defRPr sz="2699" kern="1200">
                <a:solidFill>
                  <a:schemeClr val="tx1">
                    <a:tint val="75000"/>
                  </a:schemeClr>
                </a:solidFill>
                <a:latin typeface="+mn-lt"/>
                <a:ea typeface="+mn-ea"/>
                <a:cs typeface="+mn-cs"/>
              </a:defRPr>
            </a:lvl5pPr>
            <a:lvl6pPr marL="3047314" indent="0" algn="ctr" defTabSz="1218926" rtl="0" eaLnBrk="1" latinLnBrk="0" hangingPunct="1">
              <a:spcBef>
                <a:spcPct val="20000"/>
              </a:spcBef>
              <a:buFont typeface="Arial" pitchFamily="34" charset="0"/>
              <a:buNone/>
              <a:defRPr sz="2699" kern="1200">
                <a:solidFill>
                  <a:schemeClr val="tx1">
                    <a:tint val="75000"/>
                  </a:schemeClr>
                </a:solidFill>
                <a:latin typeface="+mn-lt"/>
                <a:ea typeface="+mn-ea"/>
                <a:cs typeface="+mn-cs"/>
              </a:defRPr>
            </a:lvl6pPr>
            <a:lvl7pPr marL="3656777" indent="0" algn="ctr" defTabSz="1218926" rtl="0" eaLnBrk="1" latinLnBrk="0" hangingPunct="1">
              <a:spcBef>
                <a:spcPct val="20000"/>
              </a:spcBef>
              <a:buFont typeface="Arial" pitchFamily="34" charset="0"/>
              <a:buNone/>
              <a:defRPr sz="2699" kern="1200">
                <a:solidFill>
                  <a:schemeClr val="tx1">
                    <a:tint val="75000"/>
                  </a:schemeClr>
                </a:solidFill>
                <a:latin typeface="+mn-lt"/>
                <a:ea typeface="+mn-ea"/>
                <a:cs typeface="+mn-cs"/>
              </a:defRPr>
            </a:lvl7pPr>
            <a:lvl8pPr marL="4266240" indent="0" algn="ctr" defTabSz="1218926" rtl="0" eaLnBrk="1" latinLnBrk="0" hangingPunct="1">
              <a:spcBef>
                <a:spcPct val="20000"/>
              </a:spcBef>
              <a:buFont typeface="Arial" pitchFamily="34" charset="0"/>
              <a:buNone/>
              <a:defRPr sz="2699" kern="1200">
                <a:solidFill>
                  <a:schemeClr val="tx1">
                    <a:tint val="75000"/>
                  </a:schemeClr>
                </a:solidFill>
                <a:latin typeface="+mn-lt"/>
                <a:ea typeface="+mn-ea"/>
                <a:cs typeface="+mn-cs"/>
              </a:defRPr>
            </a:lvl8pPr>
            <a:lvl9pPr marL="4875703" indent="0" algn="ctr" defTabSz="1218926" rtl="0" eaLnBrk="1" latinLnBrk="0" hangingPunct="1">
              <a:spcBef>
                <a:spcPct val="20000"/>
              </a:spcBef>
              <a:buFont typeface="Arial" pitchFamily="34" charset="0"/>
              <a:buNone/>
              <a:defRPr sz="2699" kern="1200">
                <a:solidFill>
                  <a:schemeClr val="tx1">
                    <a:tint val="75000"/>
                  </a:schemeClr>
                </a:solidFill>
                <a:latin typeface="+mn-lt"/>
                <a:ea typeface="+mn-ea"/>
                <a:cs typeface="+mn-cs"/>
              </a:defRPr>
            </a:lvl9pPr>
          </a:lstStyle>
          <a:p>
            <a:r>
              <a:rPr lang="vi-VN"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TRƯỜNG TIỂU HỌC PHÚC LỢI</a:t>
            </a:r>
            <a:endParaRPr lang="en-US"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a:extLst>
              <a:ext uri="{FF2B5EF4-FFF2-40B4-BE49-F238E27FC236}">
                <a16:creationId xmlns:a16="http://schemas.microsoft.com/office/drawing/2014/main" xmlns="" id="{AF34FCED-2043-4583-B80F-4A4679D433BE}"/>
              </a:ext>
            </a:extLst>
          </p:cNvPr>
          <p:cNvCxnSpPr>
            <a:cxnSpLocks/>
          </p:cNvCxnSpPr>
          <p:nvPr/>
        </p:nvCxnSpPr>
        <p:spPr>
          <a:xfrm flipV="1">
            <a:off x="1809543" y="1985554"/>
            <a:ext cx="772186" cy="74321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xmlns="" id="{EC35CED2-5AE6-4EA3-88C1-F969E7955E9D}"/>
              </a:ext>
            </a:extLst>
          </p:cNvPr>
          <p:cNvSpPr/>
          <p:nvPr/>
        </p:nvSpPr>
        <p:spPr>
          <a:xfrm>
            <a:off x="2581729" y="1075417"/>
            <a:ext cx="1795670" cy="1205948"/>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itchFamily="18" charset="0"/>
                <a:cs typeface="Times New Roman" pitchFamily="18" charset="0"/>
              </a:rPr>
              <a:t>Nông</a:t>
            </a:r>
            <a:r>
              <a:rPr kumimoji="0" lang="en-US" sz="3200" b="1" i="0" u="none" strike="noStrike" kern="1200" cap="none" spc="0" normalizeH="0" baseline="0" noProof="0" dirty="0">
                <a:ln>
                  <a:noFill/>
                </a:ln>
                <a:solidFill>
                  <a:srgbClr val="00B050"/>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itchFamily="18" charset="0"/>
                <a:cs typeface="Times New Roman" pitchFamily="18" charset="0"/>
              </a:rPr>
              <a:t>thôn</a:t>
            </a:r>
            <a:endParaRPr kumimoji="0" lang="en-US" sz="3200" b="1" i="0" u="none" strike="noStrike" kern="1200" cap="none" spc="0" normalizeH="0" baseline="0" noProof="0" dirty="0">
              <a:ln>
                <a:noFill/>
              </a:ln>
              <a:solidFill>
                <a:srgbClr val="00B050"/>
              </a:solidFill>
              <a:effectLst/>
              <a:uLnTx/>
              <a:uFillTx/>
              <a:latin typeface="Times New Roman" pitchFamily="18" charset="0"/>
              <a:cs typeface="Times New Roman" pitchFamily="18" charset="0"/>
            </a:endParaRPr>
          </a:p>
        </p:txBody>
      </p:sp>
      <p:sp>
        <p:nvSpPr>
          <p:cNvPr id="8" name="Rectangle: Rounded Corners 7">
            <a:extLst>
              <a:ext uri="{FF2B5EF4-FFF2-40B4-BE49-F238E27FC236}">
                <a16:creationId xmlns:a16="http://schemas.microsoft.com/office/drawing/2014/main" xmlns="" id="{A1B0724C-D05E-4BE7-A998-158639DA4C55}"/>
              </a:ext>
            </a:extLst>
          </p:cNvPr>
          <p:cNvSpPr/>
          <p:nvPr/>
        </p:nvSpPr>
        <p:spPr>
          <a:xfrm>
            <a:off x="2382652" y="4820384"/>
            <a:ext cx="1795671" cy="1205948"/>
          </a:xfrm>
          <a:prstGeom prst="roundRect">
            <a:avLst/>
          </a:prstGeom>
          <a:ln w="5715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Thành</a:t>
            </a:r>
            <a:r>
              <a:rPr kumimoji="0" lang="en-US" sz="3200" b="1"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thị</a:t>
            </a:r>
            <a:endParaRPr kumimoji="0" lang="en-US" sz="3200" b="1" i="0" u="none" strike="noStrike" kern="1200" cap="none" spc="0" normalizeH="0" baseline="0" noProof="0" dirty="0">
              <a:ln>
                <a:noFill/>
              </a:ln>
              <a:solidFill>
                <a:srgbClr val="7030A0"/>
              </a:solidFill>
              <a:effectLst/>
              <a:uLnTx/>
              <a:uFillTx/>
              <a:latin typeface="Times New Roman" pitchFamily="18" charset="0"/>
              <a:cs typeface="Times New Roman" pitchFamily="18" charset="0"/>
            </a:endParaRPr>
          </a:p>
        </p:txBody>
      </p:sp>
      <p:cxnSp>
        <p:nvCxnSpPr>
          <p:cNvPr id="9" name="Straight Arrow Connector 8">
            <a:extLst>
              <a:ext uri="{FF2B5EF4-FFF2-40B4-BE49-F238E27FC236}">
                <a16:creationId xmlns:a16="http://schemas.microsoft.com/office/drawing/2014/main" xmlns="" id="{4EE0FE57-83AA-4D04-B581-8F668B451CD7}"/>
              </a:ext>
            </a:extLst>
          </p:cNvPr>
          <p:cNvCxnSpPr>
            <a:cxnSpLocks/>
          </p:cNvCxnSpPr>
          <p:nvPr/>
        </p:nvCxnSpPr>
        <p:spPr>
          <a:xfrm>
            <a:off x="1882972" y="4528992"/>
            <a:ext cx="499680" cy="73879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DD4996CA-690A-4334-9F08-3844A34A5979}"/>
              </a:ext>
            </a:extLst>
          </p:cNvPr>
          <p:cNvSpPr txBox="1"/>
          <p:nvPr/>
        </p:nvSpPr>
        <p:spPr>
          <a:xfrm>
            <a:off x="5324874" y="420443"/>
            <a:ext cx="6026749" cy="2677656"/>
          </a:xfrm>
          <a:prstGeom prst="rect">
            <a:avLst/>
          </a:prstGeom>
          <a:solidFill>
            <a:schemeClr val="bg1"/>
          </a:solidFill>
          <a:ln>
            <a:solidFill>
              <a:srgbClr val="00B050"/>
            </a:solidFill>
          </a:ln>
        </p:spPr>
        <p:txBody>
          <a:bodyPr wrap="square" rtlCol="0">
            <a:spAutoFit/>
          </a:bodyPr>
          <a:lstStyle/>
          <a:p>
            <a:pPr marL="285750" indent="-285750">
              <a:buFontTx/>
              <a:buChar char="-"/>
            </a:pPr>
            <a:r>
              <a:rPr lang="en-US" sz="2800" dirty="0" err="1">
                <a:solidFill>
                  <a:srgbClr val="00927A"/>
                </a:solidFill>
                <a:latin typeface="Times New Roman" pitchFamily="18" charset="0"/>
                <a:cs typeface="Times New Roman" pitchFamily="18" charset="0"/>
              </a:rPr>
              <a:t>Không</a:t>
            </a:r>
            <a:r>
              <a:rPr lang="en-US" sz="2800" dirty="0">
                <a:solidFill>
                  <a:srgbClr val="00927A"/>
                </a:solidFill>
                <a:latin typeface="Times New Roman" pitchFamily="18" charset="0"/>
                <a:cs typeface="Times New Roman" pitchFamily="18" charset="0"/>
              </a:rPr>
              <a:t> </a:t>
            </a:r>
            <a:r>
              <a:rPr lang="en-US" sz="2800" dirty="0" err="1">
                <a:solidFill>
                  <a:srgbClr val="00927A"/>
                </a:solidFill>
                <a:latin typeface="Times New Roman" pitchFamily="18" charset="0"/>
                <a:cs typeface="Times New Roman" pitchFamily="18" charset="0"/>
              </a:rPr>
              <a:t>khí</a:t>
            </a:r>
            <a:r>
              <a:rPr lang="en-US" sz="2800" dirty="0">
                <a:solidFill>
                  <a:srgbClr val="00927A"/>
                </a:solidFill>
                <a:latin typeface="Times New Roman" pitchFamily="18" charset="0"/>
                <a:cs typeface="Times New Roman" pitchFamily="18" charset="0"/>
              </a:rPr>
              <a:t>: </a:t>
            </a:r>
            <a:r>
              <a:rPr lang="en-US" sz="2800" dirty="0" err="1">
                <a:solidFill>
                  <a:srgbClr val="00927A"/>
                </a:solidFill>
                <a:latin typeface="Times New Roman" pitchFamily="18" charset="0"/>
                <a:cs typeface="Times New Roman" pitchFamily="18" charset="0"/>
              </a:rPr>
              <a:t>trong</a:t>
            </a:r>
            <a:r>
              <a:rPr lang="en-US" sz="2800" dirty="0">
                <a:solidFill>
                  <a:srgbClr val="00927A"/>
                </a:solidFill>
                <a:latin typeface="Times New Roman" pitchFamily="18" charset="0"/>
                <a:cs typeface="Times New Roman" pitchFamily="18" charset="0"/>
              </a:rPr>
              <a:t> </a:t>
            </a:r>
            <a:r>
              <a:rPr lang="en-US" sz="2800" dirty="0" err="1">
                <a:solidFill>
                  <a:srgbClr val="00927A"/>
                </a:solidFill>
                <a:latin typeface="Times New Roman" pitchFamily="18" charset="0"/>
                <a:cs typeface="Times New Roman" pitchFamily="18" charset="0"/>
              </a:rPr>
              <a:t>lành</a:t>
            </a:r>
            <a:r>
              <a:rPr lang="en-US" sz="2800" dirty="0">
                <a:solidFill>
                  <a:srgbClr val="00927A"/>
                </a:solidFill>
                <a:latin typeface="Times New Roman" pitchFamily="18" charset="0"/>
                <a:cs typeface="Times New Roman" pitchFamily="18" charset="0"/>
              </a:rPr>
              <a:t>, </a:t>
            </a:r>
            <a:r>
              <a:rPr lang="en-US" sz="2800" dirty="0" err="1">
                <a:solidFill>
                  <a:srgbClr val="00927A"/>
                </a:solidFill>
                <a:latin typeface="Times New Roman" pitchFamily="18" charset="0"/>
                <a:cs typeface="Times New Roman" pitchFamily="18" charset="0"/>
              </a:rPr>
              <a:t>thoải</a:t>
            </a:r>
            <a:r>
              <a:rPr lang="en-US" sz="2800" dirty="0">
                <a:solidFill>
                  <a:srgbClr val="00927A"/>
                </a:solidFill>
                <a:latin typeface="Times New Roman" pitchFamily="18" charset="0"/>
                <a:cs typeface="Times New Roman" pitchFamily="18" charset="0"/>
              </a:rPr>
              <a:t> </a:t>
            </a:r>
            <a:r>
              <a:rPr lang="en-US" sz="2800" dirty="0" err="1">
                <a:solidFill>
                  <a:srgbClr val="00927A"/>
                </a:solidFill>
                <a:latin typeface="Times New Roman" pitchFamily="18" charset="0"/>
                <a:cs typeface="Times New Roman" pitchFamily="18" charset="0"/>
              </a:rPr>
              <a:t>mái</a:t>
            </a:r>
            <a:endParaRPr lang="en-US" sz="2800" dirty="0">
              <a:solidFill>
                <a:srgbClr val="00927A"/>
              </a:solidFill>
              <a:latin typeface="Times New Roman" pitchFamily="18" charset="0"/>
              <a:cs typeface="Times New Roman" pitchFamily="18" charset="0"/>
            </a:endParaRPr>
          </a:p>
          <a:p>
            <a:pPr marL="285750" indent="-285750">
              <a:buFontTx/>
              <a:buChar char="-"/>
            </a:pPr>
            <a:r>
              <a:rPr lang="en-US" sz="2800" dirty="0">
                <a:solidFill>
                  <a:srgbClr val="00927A"/>
                </a:solidFill>
                <a:latin typeface="Times New Roman" pitchFamily="18" charset="0"/>
                <a:cs typeface="Times New Roman" pitchFamily="18" charset="0"/>
              </a:rPr>
              <a:t>Con </a:t>
            </a:r>
            <a:r>
              <a:rPr lang="en-US" sz="2800" dirty="0" err="1">
                <a:solidFill>
                  <a:srgbClr val="00927A"/>
                </a:solidFill>
                <a:latin typeface="Times New Roman" pitchFamily="18" charset="0"/>
                <a:cs typeface="Times New Roman" pitchFamily="18" charset="0"/>
              </a:rPr>
              <a:t>người</a:t>
            </a:r>
            <a:r>
              <a:rPr lang="en-US" sz="2800" dirty="0">
                <a:solidFill>
                  <a:srgbClr val="00927A"/>
                </a:solidFill>
                <a:latin typeface="Times New Roman" pitchFamily="18" charset="0"/>
                <a:cs typeface="Times New Roman" pitchFamily="18" charset="0"/>
              </a:rPr>
              <a:t>: </a:t>
            </a:r>
            <a:r>
              <a:rPr lang="en-US" sz="2800" dirty="0" err="1">
                <a:solidFill>
                  <a:srgbClr val="00927A"/>
                </a:solidFill>
                <a:latin typeface="Times New Roman" pitchFamily="18" charset="0"/>
                <a:cs typeface="Times New Roman" pitchFamily="18" charset="0"/>
              </a:rPr>
              <a:t>thật</a:t>
            </a:r>
            <a:r>
              <a:rPr lang="en-US" sz="2800" dirty="0">
                <a:solidFill>
                  <a:srgbClr val="00927A"/>
                </a:solidFill>
                <a:latin typeface="Times New Roman" pitchFamily="18" charset="0"/>
                <a:cs typeface="Times New Roman" pitchFamily="18" charset="0"/>
              </a:rPr>
              <a:t> </a:t>
            </a:r>
            <a:r>
              <a:rPr lang="en-US" sz="2800" dirty="0" err="1">
                <a:solidFill>
                  <a:srgbClr val="00927A"/>
                </a:solidFill>
                <a:latin typeface="Times New Roman" pitchFamily="18" charset="0"/>
                <a:cs typeface="Times New Roman" pitchFamily="18" charset="0"/>
              </a:rPr>
              <a:t>thà</a:t>
            </a:r>
            <a:r>
              <a:rPr lang="en-US" sz="2800" dirty="0">
                <a:solidFill>
                  <a:srgbClr val="00927A"/>
                </a:solidFill>
                <a:latin typeface="Times New Roman" pitchFamily="18" charset="0"/>
                <a:cs typeface="Times New Roman" pitchFamily="18" charset="0"/>
              </a:rPr>
              <a:t>, </a:t>
            </a:r>
            <a:r>
              <a:rPr lang="en-US" sz="2800" dirty="0" err="1">
                <a:solidFill>
                  <a:srgbClr val="00927A"/>
                </a:solidFill>
                <a:latin typeface="Times New Roman" pitchFamily="18" charset="0"/>
                <a:cs typeface="Times New Roman" pitchFamily="18" charset="0"/>
              </a:rPr>
              <a:t>thân</a:t>
            </a:r>
            <a:r>
              <a:rPr lang="en-US" sz="2800" dirty="0">
                <a:solidFill>
                  <a:srgbClr val="00927A"/>
                </a:solidFill>
                <a:latin typeface="Times New Roman" pitchFamily="18" charset="0"/>
                <a:cs typeface="Times New Roman" pitchFamily="18" charset="0"/>
              </a:rPr>
              <a:t> </a:t>
            </a:r>
            <a:r>
              <a:rPr lang="en-US" sz="2800" dirty="0" err="1">
                <a:solidFill>
                  <a:srgbClr val="00927A"/>
                </a:solidFill>
                <a:latin typeface="Times New Roman" pitchFamily="18" charset="0"/>
                <a:cs typeface="Times New Roman" pitchFamily="18" charset="0"/>
              </a:rPr>
              <a:t>thiện</a:t>
            </a:r>
            <a:r>
              <a:rPr lang="en-US" sz="2800" dirty="0">
                <a:solidFill>
                  <a:srgbClr val="00927A"/>
                </a:solidFill>
                <a:latin typeface="Times New Roman" pitchFamily="18" charset="0"/>
                <a:cs typeface="Times New Roman" pitchFamily="18" charset="0"/>
              </a:rPr>
              <a:t>, </a:t>
            </a:r>
            <a:r>
              <a:rPr lang="en-US" sz="2800" dirty="0" err="1">
                <a:solidFill>
                  <a:srgbClr val="00927A"/>
                </a:solidFill>
                <a:latin typeface="Times New Roman" pitchFamily="18" charset="0"/>
                <a:cs typeface="Times New Roman" pitchFamily="18" charset="0"/>
              </a:rPr>
              <a:t>dễ</a:t>
            </a:r>
            <a:r>
              <a:rPr lang="en-US" sz="2800" dirty="0">
                <a:solidFill>
                  <a:srgbClr val="00927A"/>
                </a:solidFill>
                <a:latin typeface="Times New Roman" pitchFamily="18" charset="0"/>
                <a:cs typeface="Times New Roman" pitchFamily="18" charset="0"/>
              </a:rPr>
              <a:t> </a:t>
            </a:r>
            <a:r>
              <a:rPr lang="en-US" sz="2800" dirty="0" err="1">
                <a:solidFill>
                  <a:srgbClr val="00927A"/>
                </a:solidFill>
                <a:latin typeface="Times New Roman" pitchFamily="18" charset="0"/>
                <a:cs typeface="Times New Roman" pitchFamily="18" charset="0"/>
              </a:rPr>
              <a:t>gần</a:t>
            </a:r>
            <a:r>
              <a:rPr lang="en-US" sz="2800" dirty="0">
                <a:solidFill>
                  <a:srgbClr val="00927A"/>
                </a:solidFill>
                <a:latin typeface="Times New Roman" pitchFamily="18" charset="0"/>
                <a:cs typeface="Times New Roman" pitchFamily="18" charset="0"/>
              </a:rPr>
              <a:t>,…</a:t>
            </a:r>
          </a:p>
          <a:p>
            <a:pPr marL="285750" indent="-285750">
              <a:buFontTx/>
              <a:buChar char="-"/>
            </a:pPr>
            <a:r>
              <a:rPr lang="en-US" sz="2800" dirty="0" err="1">
                <a:solidFill>
                  <a:srgbClr val="00927A"/>
                </a:solidFill>
                <a:latin typeface="Times New Roman" pitchFamily="18" charset="0"/>
                <a:cs typeface="Times New Roman" pitchFamily="18" charset="0"/>
              </a:rPr>
              <a:t>Một</a:t>
            </a:r>
            <a:r>
              <a:rPr lang="en-US" sz="2800" dirty="0">
                <a:solidFill>
                  <a:srgbClr val="00927A"/>
                </a:solidFill>
                <a:latin typeface="Times New Roman" pitchFamily="18" charset="0"/>
                <a:cs typeface="Times New Roman" pitchFamily="18" charset="0"/>
              </a:rPr>
              <a:t> </a:t>
            </a:r>
            <a:r>
              <a:rPr lang="en-US" sz="2800" dirty="0" err="1">
                <a:solidFill>
                  <a:srgbClr val="00927A"/>
                </a:solidFill>
                <a:latin typeface="Times New Roman" pitchFamily="18" charset="0"/>
                <a:cs typeface="Times New Roman" pitchFamily="18" charset="0"/>
              </a:rPr>
              <a:t>cảnh</a:t>
            </a:r>
            <a:r>
              <a:rPr lang="en-US" sz="2800" dirty="0">
                <a:solidFill>
                  <a:srgbClr val="00927A"/>
                </a:solidFill>
                <a:latin typeface="Times New Roman" pitchFamily="18" charset="0"/>
                <a:cs typeface="Times New Roman" pitchFamily="18" charset="0"/>
              </a:rPr>
              <a:t> </a:t>
            </a:r>
            <a:r>
              <a:rPr lang="en-US" sz="2800" dirty="0" err="1">
                <a:solidFill>
                  <a:srgbClr val="00927A"/>
                </a:solidFill>
                <a:latin typeface="Times New Roman" pitchFamily="18" charset="0"/>
                <a:cs typeface="Times New Roman" pitchFamily="18" charset="0"/>
              </a:rPr>
              <a:t>vật</a:t>
            </a:r>
            <a:r>
              <a:rPr lang="en-US" sz="2800" dirty="0">
                <a:solidFill>
                  <a:srgbClr val="00927A"/>
                </a:solidFill>
                <a:latin typeface="Times New Roman" pitchFamily="18" charset="0"/>
                <a:cs typeface="Times New Roman" pitchFamily="18" charset="0"/>
              </a:rPr>
              <a:t> </a:t>
            </a:r>
            <a:r>
              <a:rPr lang="en-US" sz="2800" dirty="0" err="1">
                <a:solidFill>
                  <a:srgbClr val="00927A"/>
                </a:solidFill>
                <a:latin typeface="Times New Roman" pitchFamily="18" charset="0"/>
                <a:cs typeface="Times New Roman" pitchFamily="18" charset="0"/>
              </a:rPr>
              <a:t>nào</a:t>
            </a:r>
            <a:r>
              <a:rPr lang="en-US" sz="2800" dirty="0">
                <a:solidFill>
                  <a:srgbClr val="00927A"/>
                </a:solidFill>
                <a:latin typeface="Times New Roman" pitchFamily="18" charset="0"/>
                <a:cs typeface="Times New Roman" pitchFamily="18" charset="0"/>
              </a:rPr>
              <a:t> </a:t>
            </a:r>
            <a:r>
              <a:rPr lang="en-US" sz="2800" dirty="0" err="1">
                <a:solidFill>
                  <a:srgbClr val="00927A"/>
                </a:solidFill>
                <a:latin typeface="Times New Roman" pitchFamily="18" charset="0"/>
                <a:cs typeface="Times New Roman" pitchFamily="18" charset="0"/>
              </a:rPr>
              <a:t>đó</a:t>
            </a:r>
            <a:r>
              <a:rPr lang="en-US" sz="2800" dirty="0">
                <a:solidFill>
                  <a:srgbClr val="00927A"/>
                </a:solidFill>
                <a:latin typeface="Times New Roman" pitchFamily="18" charset="0"/>
                <a:cs typeface="Times New Roman" pitchFamily="18" charset="0"/>
              </a:rPr>
              <a:t>, </a:t>
            </a:r>
            <a:r>
              <a:rPr lang="en-US" sz="2800" dirty="0" err="1">
                <a:solidFill>
                  <a:srgbClr val="00927A"/>
                </a:solidFill>
                <a:latin typeface="Times New Roman" pitchFamily="18" charset="0"/>
                <a:cs typeface="Times New Roman" pitchFamily="18" charset="0"/>
              </a:rPr>
              <a:t>cảnh</a:t>
            </a:r>
            <a:r>
              <a:rPr lang="en-US" sz="2800" dirty="0">
                <a:solidFill>
                  <a:srgbClr val="00927A"/>
                </a:solidFill>
                <a:latin typeface="Times New Roman" pitchFamily="18" charset="0"/>
                <a:cs typeface="Times New Roman" pitchFamily="18" charset="0"/>
              </a:rPr>
              <a:t> </a:t>
            </a:r>
            <a:r>
              <a:rPr lang="en-US" sz="2800" dirty="0" err="1">
                <a:solidFill>
                  <a:srgbClr val="00927A"/>
                </a:solidFill>
                <a:latin typeface="Times New Roman" pitchFamily="18" charset="0"/>
                <a:cs typeface="Times New Roman" pitchFamily="18" charset="0"/>
              </a:rPr>
              <a:t>đẹp</a:t>
            </a:r>
            <a:endParaRPr lang="en-US" sz="2800" dirty="0">
              <a:solidFill>
                <a:srgbClr val="00927A"/>
              </a:solidFill>
              <a:latin typeface="Times New Roman" pitchFamily="18" charset="0"/>
              <a:cs typeface="Times New Roman" pitchFamily="18" charset="0"/>
            </a:endParaRPr>
          </a:p>
          <a:p>
            <a:pPr marL="285750" indent="-285750">
              <a:buFontTx/>
              <a:buChar char="-"/>
            </a:pPr>
            <a:r>
              <a:rPr lang="en-US" sz="2800" dirty="0" err="1">
                <a:solidFill>
                  <a:srgbClr val="00927A"/>
                </a:solidFill>
                <a:latin typeface="Times New Roman" pitchFamily="18" charset="0"/>
                <a:cs typeface="Times New Roman" pitchFamily="18" charset="0"/>
              </a:rPr>
              <a:t>Một</a:t>
            </a:r>
            <a:r>
              <a:rPr lang="en-US" sz="2800" dirty="0">
                <a:solidFill>
                  <a:srgbClr val="00927A"/>
                </a:solidFill>
                <a:latin typeface="Times New Roman" pitchFamily="18" charset="0"/>
                <a:cs typeface="Times New Roman" pitchFamily="18" charset="0"/>
              </a:rPr>
              <a:t> </a:t>
            </a:r>
            <a:r>
              <a:rPr lang="en-US" sz="2800" dirty="0" err="1">
                <a:solidFill>
                  <a:srgbClr val="00927A"/>
                </a:solidFill>
                <a:latin typeface="Times New Roman" pitchFamily="18" charset="0"/>
                <a:cs typeface="Times New Roman" pitchFamily="18" charset="0"/>
              </a:rPr>
              <a:t>kỉ</a:t>
            </a:r>
            <a:r>
              <a:rPr lang="en-US" sz="2800" dirty="0">
                <a:solidFill>
                  <a:srgbClr val="00927A"/>
                </a:solidFill>
                <a:latin typeface="Times New Roman" pitchFamily="18" charset="0"/>
                <a:cs typeface="Times New Roman" pitchFamily="18" charset="0"/>
              </a:rPr>
              <a:t> </a:t>
            </a:r>
            <a:r>
              <a:rPr lang="en-US" sz="2800" dirty="0" err="1">
                <a:solidFill>
                  <a:srgbClr val="00927A"/>
                </a:solidFill>
                <a:latin typeface="Times New Roman" pitchFamily="18" charset="0"/>
                <a:cs typeface="Times New Roman" pitchFamily="18" charset="0"/>
              </a:rPr>
              <a:t>niệm</a:t>
            </a:r>
            <a:r>
              <a:rPr lang="en-US" sz="2800" dirty="0">
                <a:solidFill>
                  <a:srgbClr val="00927A"/>
                </a:solidFill>
                <a:latin typeface="Times New Roman" pitchFamily="18" charset="0"/>
                <a:cs typeface="Times New Roman" pitchFamily="18" charset="0"/>
              </a:rPr>
              <a:t> </a:t>
            </a:r>
            <a:r>
              <a:rPr lang="en-US" sz="2800" dirty="0" err="1">
                <a:solidFill>
                  <a:srgbClr val="00927A"/>
                </a:solidFill>
                <a:latin typeface="Times New Roman" pitchFamily="18" charset="0"/>
                <a:cs typeface="Times New Roman" pitchFamily="18" charset="0"/>
              </a:rPr>
              <a:t>nào</a:t>
            </a:r>
            <a:r>
              <a:rPr lang="en-US" sz="2800" dirty="0">
                <a:solidFill>
                  <a:srgbClr val="00927A"/>
                </a:solidFill>
                <a:latin typeface="Times New Roman" pitchFamily="18" charset="0"/>
                <a:cs typeface="Times New Roman" pitchFamily="18" charset="0"/>
              </a:rPr>
              <a:t> </a:t>
            </a:r>
            <a:r>
              <a:rPr lang="en-US" sz="2800" dirty="0" err="1">
                <a:solidFill>
                  <a:srgbClr val="00927A"/>
                </a:solidFill>
                <a:latin typeface="Times New Roman" pitchFamily="18" charset="0"/>
                <a:cs typeface="Times New Roman" pitchFamily="18" charset="0"/>
              </a:rPr>
              <a:t>đó</a:t>
            </a:r>
            <a:r>
              <a:rPr lang="en-US" sz="2800" dirty="0">
                <a:solidFill>
                  <a:srgbClr val="00927A"/>
                </a:solidFill>
                <a:latin typeface="Times New Roman" pitchFamily="18" charset="0"/>
                <a:cs typeface="Times New Roman" pitchFamily="18" charset="0"/>
              </a:rPr>
              <a:t>,…</a:t>
            </a:r>
          </a:p>
          <a:p>
            <a:pPr marL="285750" indent="-285750">
              <a:buFontTx/>
              <a:buChar char="-"/>
            </a:pPr>
            <a:r>
              <a:rPr lang="en-US" sz="2800" dirty="0" err="1">
                <a:solidFill>
                  <a:srgbClr val="00927A"/>
                </a:solidFill>
                <a:latin typeface="Times New Roman" pitchFamily="18" charset="0"/>
                <a:cs typeface="Times New Roman" pitchFamily="18" charset="0"/>
              </a:rPr>
              <a:t>Tình</a:t>
            </a:r>
            <a:r>
              <a:rPr lang="en-US" sz="2800" dirty="0">
                <a:solidFill>
                  <a:srgbClr val="00927A"/>
                </a:solidFill>
                <a:latin typeface="Times New Roman" pitchFamily="18" charset="0"/>
                <a:cs typeface="Times New Roman" pitchFamily="18" charset="0"/>
              </a:rPr>
              <a:t> </a:t>
            </a:r>
            <a:r>
              <a:rPr lang="en-US" sz="2800" dirty="0" err="1">
                <a:solidFill>
                  <a:srgbClr val="00927A"/>
                </a:solidFill>
                <a:latin typeface="Times New Roman" pitchFamily="18" charset="0"/>
                <a:cs typeface="Times New Roman" pitchFamily="18" charset="0"/>
              </a:rPr>
              <a:t>cảm</a:t>
            </a:r>
            <a:r>
              <a:rPr lang="en-US" sz="2800" dirty="0">
                <a:solidFill>
                  <a:srgbClr val="00927A"/>
                </a:solidFill>
                <a:latin typeface="Times New Roman" pitchFamily="18" charset="0"/>
                <a:cs typeface="Times New Roman" pitchFamily="18" charset="0"/>
              </a:rPr>
              <a:t>, </a:t>
            </a:r>
            <a:r>
              <a:rPr lang="en-US" sz="2800" dirty="0" err="1">
                <a:solidFill>
                  <a:srgbClr val="00927A"/>
                </a:solidFill>
                <a:latin typeface="Times New Roman" pitchFamily="18" charset="0"/>
                <a:cs typeface="Times New Roman" pitchFamily="18" charset="0"/>
              </a:rPr>
              <a:t>gắn</a:t>
            </a:r>
            <a:r>
              <a:rPr lang="en-US" sz="2800" dirty="0">
                <a:solidFill>
                  <a:srgbClr val="00927A"/>
                </a:solidFill>
                <a:latin typeface="Times New Roman" pitchFamily="18" charset="0"/>
                <a:cs typeface="Times New Roman" pitchFamily="18" charset="0"/>
              </a:rPr>
              <a:t> </a:t>
            </a:r>
            <a:r>
              <a:rPr lang="en-US" sz="2800" dirty="0" err="1">
                <a:solidFill>
                  <a:srgbClr val="00927A"/>
                </a:solidFill>
                <a:latin typeface="Times New Roman" pitchFamily="18" charset="0"/>
                <a:cs typeface="Times New Roman" pitchFamily="18" charset="0"/>
              </a:rPr>
              <a:t>bó</a:t>
            </a:r>
            <a:endParaRPr lang="en-US" sz="2800" dirty="0">
              <a:solidFill>
                <a:srgbClr val="00927A"/>
              </a:solidFill>
              <a:latin typeface="Times New Roman" pitchFamily="18" charset="0"/>
              <a:cs typeface="Times New Roman" pitchFamily="18" charset="0"/>
            </a:endParaRPr>
          </a:p>
        </p:txBody>
      </p:sp>
      <p:pic>
        <p:nvPicPr>
          <p:cNvPr id="11" name="图片 32"/>
          <p:cNvPicPr>
            <a:picLocks noChangeAspect="1"/>
          </p:cNvPicPr>
          <p:nvPr/>
        </p:nvPicPr>
        <p:blipFill>
          <a:blip r:embed="rId2" cstate="print"/>
          <a:stretch>
            <a:fillRect/>
          </a:stretch>
        </p:blipFill>
        <p:spPr>
          <a:xfrm rot="21251277">
            <a:off x="162381" y="-152889"/>
            <a:ext cx="1643347" cy="1428387"/>
          </a:xfrm>
          <a:prstGeom prst="rect">
            <a:avLst/>
          </a:prstGeom>
        </p:spPr>
      </p:pic>
      <p:sp>
        <p:nvSpPr>
          <p:cNvPr id="12" name="Hexagon 11">
            <a:extLst>
              <a:ext uri="{FF2B5EF4-FFF2-40B4-BE49-F238E27FC236}">
                <a16:creationId xmlns:a16="http://schemas.microsoft.com/office/drawing/2014/main" xmlns="" id="{121CA748-4D18-4BA8-9FD2-789AF74BE246}"/>
              </a:ext>
            </a:extLst>
          </p:cNvPr>
          <p:cNvSpPr/>
          <p:nvPr/>
        </p:nvSpPr>
        <p:spPr>
          <a:xfrm rot="16200000">
            <a:off x="589420" y="2587065"/>
            <a:ext cx="2067322" cy="2096627"/>
          </a:xfrm>
          <a:prstGeom prst="hexagon">
            <a:avLst>
              <a:gd name="adj" fmla="val 28556"/>
              <a:gd name="vf" fmla="val 115470"/>
            </a:avLst>
          </a:prstGeom>
          <a:solidFill>
            <a:schemeClr val="bg1"/>
          </a:solid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604" y="3035683"/>
            <a:ext cx="3142954" cy="1077218"/>
          </a:xfrm>
          <a:prstGeom prst="rect">
            <a:avLst/>
          </a:prstGeom>
          <a:noFill/>
          <a:ln>
            <a:noFill/>
          </a:ln>
        </p:spPr>
        <p:txBody>
          <a:bodyPr wrap="square" rtlCol="0">
            <a:spAutoFit/>
          </a:bodyPr>
          <a:lstStyle/>
          <a:p>
            <a:pPr lvl="0" algn="ctr">
              <a:defRPr/>
            </a:pPr>
            <a:r>
              <a:rPr lang="en-US" sz="3200" b="1" dirty="0" err="1">
                <a:solidFill>
                  <a:srgbClr val="0038A8"/>
                </a:solidFill>
                <a:latin typeface="Times New Roman" pitchFamily="18" charset="0"/>
                <a:cs typeface="Times New Roman" pitchFamily="18" charset="0"/>
              </a:rPr>
              <a:t>Cảm</a:t>
            </a:r>
            <a:r>
              <a:rPr lang="en-US" sz="3200" b="1" dirty="0">
                <a:solidFill>
                  <a:srgbClr val="0038A8"/>
                </a:solidFill>
                <a:latin typeface="Times New Roman" pitchFamily="18" charset="0"/>
                <a:cs typeface="Times New Roman" pitchFamily="18" charset="0"/>
              </a:rPr>
              <a:t> </a:t>
            </a:r>
            <a:r>
              <a:rPr lang="en-US" sz="3200" b="1" dirty="0" err="1">
                <a:solidFill>
                  <a:srgbClr val="0038A8"/>
                </a:solidFill>
                <a:latin typeface="Times New Roman" pitchFamily="18" charset="0"/>
                <a:cs typeface="Times New Roman" pitchFamily="18" charset="0"/>
              </a:rPr>
              <a:t>xúc</a:t>
            </a:r>
            <a:r>
              <a:rPr lang="en-US" sz="3200" b="1" dirty="0">
                <a:solidFill>
                  <a:srgbClr val="0038A8"/>
                </a:solidFill>
                <a:latin typeface="Times New Roman" pitchFamily="18" charset="0"/>
                <a:cs typeface="Times New Roman" pitchFamily="18" charset="0"/>
              </a:rPr>
              <a:t>,</a:t>
            </a:r>
          </a:p>
          <a:p>
            <a:pPr lvl="0" algn="ctr">
              <a:defRPr/>
            </a:pPr>
            <a:r>
              <a:rPr lang="en-US" sz="3200" b="1" dirty="0">
                <a:solidFill>
                  <a:srgbClr val="0038A8"/>
                </a:solidFill>
                <a:latin typeface="Times New Roman" pitchFamily="18" charset="0"/>
                <a:cs typeface="Times New Roman" pitchFamily="18" charset="0"/>
              </a:rPr>
              <a:t> </a:t>
            </a:r>
            <a:r>
              <a:rPr lang="en-US" sz="3200" b="1" dirty="0" err="1">
                <a:solidFill>
                  <a:srgbClr val="0038A8"/>
                </a:solidFill>
                <a:latin typeface="Times New Roman" pitchFamily="18" charset="0"/>
                <a:cs typeface="Times New Roman" pitchFamily="18" charset="0"/>
              </a:rPr>
              <a:t>ấn</a:t>
            </a:r>
            <a:r>
              <a:rPr lang="en-US" sz="3200" b="1" dirty="0">
                <a:solidFill>
                  <a:srgbClr val="0038A8"/>
                </a:solidFill>
                <a:latin typeface="Times New Roman" pitchFamily="18" charset="0"/>
                <a:cs typeface="Times New Roman" pitchFamily="18" charset="0"/>
              </a:rPr>
              <a:t> </a:t>
            </a:r>
            <a:r>
              <a:rPr lang="en-US" sz="3200" b="1" dirty="0" err="1">
                <a:solidFill>
                  <a:srgbClr val="0038A8"/>
                </a:solidFill>
                <a:latin typeface="Times New Roman" pitchFamily="18" charset="0"/>
                <a:cs typeface="Times New Roman" pitchFamily="18" charset="0"/>
              </a:rPr>
              <a:t>tượng</a:t>
            </a:r>
            <a:endParaRPr lang="en-US" sz="3200" b="1" dirty="0">
              <a:solidFill>
                <a:srgbClr val="0038A8"/>
              </a:solidFill>
              <a:latin typeface="Times New Roman" pitchFamily="18" charset="0"/>
              <a:cs typeface="Times New Roman" pitchFamily="18" charset="0"/>
            </a:endParaRPr>
          </a:p>
        </p:txBody>
      </p:sp>
      <p:cxnSp>
        <p:nvCxnSpPr>
          <p:cNvPr id="15" name="Straight Arrow Connector 14">
            <a:extLst>
              <a:ext uri="{FF2B5EF4-FFF2-40B4-BE49-F238E27FC236}">
                <a16:creationId xmlns:a16="http://schemas.microsoft.com/office/drawing/2014/main" xmlns="" id="{AF34FCED-2043-4583-B80F-4A4679D433BE}"/>
              </a:ext>
            </a:extLst>
          </p:cNvPr>
          <p:cNvCxnSpPr>
            <a:cxnSpLocks/>
          </p:cNvCxnSpPr>
          <p:nvPr/>
        </p:nvCxnSpPr>
        <p:spPr>
          <a:xfrm flipV="1">
            <a:off x="4377399" y="1678391"/>
            <a:ext cx="947475"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AF34FCED-2043-4583-B80F-4A4679D433BE}"/>
              </a:ext>
            </a:extLst>
          </p:cNvPr>
          <p:cNvCxnSpPr>
            <a:cxnSpLocks/>
            <a:endCxn id="49" idx="1"/>
          </p:cNvCxnSpPr>
          <p:nvPr/>
        </p:nvCxnSpPr>
        <p:spPr>
          <a:xfrm>
            <a:off x="4178323" y="5423357"/>
            <a:ext cx="1146550" cy="1231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xmlns="" id="{3CA9F6DB-747A-4B96-8CCD-77DAB3B64C02}"/>
              </a:ext>
            </a:extLst>
          </p:cNvPr>
          <p:cNvSpPr txBox="1"/>
          <p:nvPr/>
        </p:nvSpPr>
        <p:spPr>
          <a:xfrm>
            <a:off x="5324873" y="4638528"/>
            <a:ext cx="5397111" cy="1815882"/>
          </a:xfrm>
          <a:prstGeom prst="rect">
            <a:avLst/>
          </a:prstGeom>
          <a:solidFill>
            <a:schemeClr val="bg1"/>
          </a:solidFill>
          <a:ln>
            <a:solidFill>
              <a:srgbClr val="7030A0"/>
            </a:solidFill>
          </a:ln>
        </p:spPr>
        <p:txBody>
          <a:bodyPr wrap="square" rtlCol="0">
            <a:spAutoFit/>
          </a:bodyPr>
          <a:lstStyle/>
          <a:p>
            <a:pPr marL="342900" indent="-342900">
              <a:buFontTx/>
              <a:buChar char="-"/>
            </a:pPr>
            <a:r>
              <a:rPr lang="en-US" sz="2800" dirty="0">
                <a:solidFill>
                  <a:srgbClr val="002060"/>
                </a:solidFill>
                <a:latin typeface="Times New Roman" pitchFamily="18" charset="0"/>
                <a:cs typeface="Times New Roman" pitchFamily="18" charset="0"/>
              </a:rPr>
              <a:t>Con </a:t>
            </a:r>
            <a:r>
              <a:rPr lang="en-US" sz="2800" dirty="0" err="1">
                <a:solidFill>
                  <a:srgbClr val="002060"/>
                </a:solidFill>
                <a:latin typeface="Times New Roman" pitchFamily="18" charset="0"/>
                <a:cs typeface="Times New Roman" pitchFamily="18" charset="0"/>
              </a:rPr>
              <a:t>người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năng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động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sáng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tạo</a:t>
            </a:r>
            <a:endParaRPr lang="en-US" sz="2800" dirty="0">
              <a:solidFill>
                <a:srgbClr val="002060"/>
              </a:solidFill>
              <a:latin typeface="Times New Roman" pitchFamily="18" charset="0"/>
              <a:cs typeface="Times New Roman" pitchFamily="18" charset="0"/>
            </a:endParaRPr>
          </a:p>
          <a:p>
            <a:pPr marL="342900" indent="-342900">
              <a:buFontTx/>
              <a:buChar char="-"/>
            </a:pPr>
            <a:r>
              <a:rPr lang="en-US" sz="2800" dirty="0" err="1">
                <a:solidFill>
                  <a:srgbClr val="002060"/>
                </a:solidFill>
                <a:latin typeface="Times New Roman" pitchFamily="18" charset="0"/>
                <a:cs typeface="Times New Roman" pitchFamily="18" charset="0"/>
              </a:rPr>
              <a:t>Giao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thông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dịch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vụ</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thuận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tiện</a:t>
            </a:r>
            <a:endParaRPr lang="en-US" sz="2800" dirty="0">
              <a:solidFill>
                <a:srgbClr val="002060"/>
              </a:solidFill>
              <a:latin typeface="Times New Roman" pitchFamily="18" charset="0"/>
              <a:cs typeface="Times New Roman" pitchFamily="18" charset="0"/>
            </a:endParaRPr>
          </a:p>
          <a:p>
            <a:pPr marL="342900" indent="-342900">
              <a:buFontTx/>
              <a:buChar char="-"/>
            </a:pPr>
            <a:r>
              <a:rPr lang="en-US" sz="2800" dirty="0" err="1">
                <a:solidFill>
                  <a:srgbClr val="002060"/>
                </a:solidFill>
                <a:latin typeface="Times New Roman" pitchFamily="18" charset="0"/>
                <a:cs typeface="Times New Roman" pitchFamily="18" charset="0"/>
              </a:rPr>
              <a:t>Một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số</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cảnh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đẹp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một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kỉ</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niệm</a:t>
            </a:r>
            <a:endParaRPr lang="en-US" sz="2800" dirty="0">
              <a:solidFill>
                <a:srgbClr val="002060"/>
              </a:solidFill>
              <a:latin typeface="Times New Roman" pitchFamily="18" charset="0"/>
              <a:cs typeface="Times New Roman" pitchFamily="18" charset="0"/>
            </a:endParaRPr>
          </a:p>
          <a:p>
            <a:pPr marL="342900" indent="-342900">
              <a:buFontTx/>
              <a:buChar char="-"/>
            </a:pPr>
            <a:r>
              <a:rPr lang="en-US" sz="2800" dirty="0" err="1">
                <a:solidFill>
                  <a:srgbClr val="002060"/>
                </a:solidFill>
                <a:latin typeface="Times New Roman" pitchFamily="18" charset="0"/>
                <a:cs typeface="Times New Roman" pitchFamily="18" charset="0"/>
              </a:rPr>
              <a:t>Tình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cảm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gắn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bó</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niềm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tự</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hào</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10746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wipe(left)">
                                      <p:cBhvr>
                                        <p:cTn id="4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5" grpId="0" animBg="1"/>
      <p:bldP spid="4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xagon 2">
            <a:extLst>
              <a:ext uri="{FF2B5EF4-FFF2-40B4-BE49-F238E27FC236}">
                <a16:creationId xmlns:a16="http://schemas.microsoft.com/office/drawing/2014/main" xmlns="" id="{51BA59A6-9C84-4052-BFB2-CE51F1DFF5CD}"/>
              </a:ext>
            </a:extLst>
          </p:cNvPr>
          <p:cNvSpPr/>
          <p:nvPr/>
        </p:nvSpPr>
        <p:spPr>
          <a:xfrm rot="16200000">
            <a:off x="4233500" y="2007605"/>
            <a:ext cx="2599614" cy="2675252"/>
          </a:xfrm>
          <a:prstGeom prst="hexagon">
            <a:avLst>
              <a:gd name="adj" fmla="val 28556"/>
              <a:gd name="vf" fmla="val 115470"/>
            </a:avLst>
          </a:prstGeom>
          <a:solidFill>
            <a:schemeClr val="bg1"/>
          </a:solidFill>
          <a:ln w="1079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nôngnông</a:t>
            </a:r>
          </a:p>
        </p:txBody>
      </p:sp>
      <p:sp>
        <p:nvSpPr>
          <p:cNvPr id="22" name="Hexagon 21">
            <a:extLst>
              <a:ext uri="{FF2B5EF4-FFF2-40B4-BE49-F238E27FC236}">
                <a16:creationId xmlns:a16="http://schemas.microsoft.com/office/drawing/2014/main" xmlns="" id="{4E825DE0-0A7E-4298-886F-406016B38B04}"/>
              </a:ext>
            </a:extLst>
          </p:cNvPr>
          <p:cNvSpPr/>
          <p:nvPr/>
        </p:nvSpPr>
        <p:spPr>
          <a:xfrm rot="16200000">
            <a:off x="6484824" y="4616462"/>
            <a:ext cx="1787294" cy="1844443"/>
          </a:xfrm>
          <a:prstGeom prst="hexagon">
            <a:avLst>
              <a:gd name="adj" fmla="val 28556"/>
              <a:gd name="vf" fmla="val 115470"/>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exagon 26">
            <a:extLst>
              <a:ext uri="{FF2B5EF4-FFF2-40B4-BE49-F238E27FC236}">
                <a16:creationId xmlns:a16="http://schemas.microsoft.com/office/drawing/2014/main" xmlns="" id="{E19470A2-0725-4456-B5F6-37F9B58D71E0}"/>
              </a:ext>
            </a:extLst>
          </p:cNvPr>
          <p:cNvSpPr/>
          <p:nvPr/>
        </p:nvSpPr>
        <p:spPr>
          <a:xfrm rot="16200000">
            <a:off x="6586825" y="649018"/>
            <a:ext cx="1602703" cy="1645782"/>
          </a:xfrm>
          <a:prstGeom prst="hexagon">
            <a:avLst>
              <a:gd name="adj" fmla="val 28556"/>
              <a:gd name="vf" fmla="val 115470"/>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a:extLst>
              <a:ext uri="{FF2B5EF4-FFF2-40B4-BE49-F238E27FC236}">
                <a16:creationId xmlns:a16="http://schemas.microsoft.com/office/drawing/2014/main" xmlns="" id="{121CA748-4D18-4BA8-9FD2-789AF74BE246}"/>
              </a:ext>
            </a:extLst>
          </p:cNvPr>
          <p:cNvSpPr/>
          <p:nvPr/>
        </p:nvSpPr>
        <p:spPr>
          <a:xfrm rot="16200000">
            <a:off x="3295982" y="539354"/>
            <a:ext cx="1602702" cy="1526043"/>
          </a:xfrm>
          <a:prstGeom prst="hexagon">
            <a:avLst>
              <a:gd name="adj" fmla="val 28556"/>
              <a:gd name="vf" fmla="val 115470"/>
            </a:avLst>
          </a:prstGeom>
          <a:solidFill>
            <a:schemeClr val="bg1"/>
          </a:solid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Hexagon 28">
            <a:extLst>
              <a:ext uri="{FF2B5EF4-FFF2-40B4-BE49-F238E27FC236}">
                <a16:creationId xmlns:a16="http://schemas.microsoft.com/office/drawing/2014/main" xmlns="" id="{B4A289B1-D39F-4ABC-9479-7EFEF57A5D66}"/>
              </a:ext>
            </a:extLst>
          </p:cNvPr>
          <p:cNvSpPr/>
          <p:nvPr/>
        </p:nvSpPr>
        <p:spPr>
          <a:xfrm rot="16200000">
            <a:off x="2917642" y="4689385"/>
            <a:ext cx="1548674" cy="1516818"/>
          </a:xfrm>
          <a:prstGeom prst="hexagon">
            <a:avLst>
              <a:gd name="adj" fmla="val 28556"/>
              <a:gd name="vf" fmla="val 115470"/>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462454" y="2468067"/>
            <a:ext cx="2468020" cy="1754326"/>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Kể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về</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nông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thôn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hoặc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thành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thị</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8" name="TextBox 37"/>
          <p:cNvSpPr txBox="1"/>
          <p:nvPr/>
        </p:nvSpPr>
        <p:spPr>
          <a:xfrm>
            <a:off x="2779319" y="4809252"/>
            <a:ext cx="1738172" cy="1200329"/>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 </a:t>
            </a:r>
            <a:r>
              <a:rPr lang="en-US" sz="3600" b="1" dirty="0">
                <a:solidFill>
                  <a:srgbClr val="0038A8"/>
                </a:solidFill>
                <a:latin typeface="Times New Roman" panose="02020603050405020304" pitchFamily="18" charset="0"/>
                <a:cs typeface="Times New Roman" panose="02020603050405020304" pitchFamily="18" charset="0"/>
              </a:rPr>
              <a:t>Con </a:t>
            </a:r>
            <a:r>
              <a:rPr lang="en-US" sz="3600" b="1" dirty="0" err="1">
                <a:solidFill>
                  <a:srgbClr val="0038A8"/>
                </a:solidFill>
                <a:latin typeface="Times New Roman" panose="02020603050405020304" pitchFamily="18" charset="0"/>
                <a:cs typeface="Times New Roman" panose="02020603050405020304" pitchFamily="18" charset="0"/>
              </a:rPr>
              <a:t>người</a:t>
            </a:r>
            <a:endParaRPr lang="en-US" sz="3600" b="1" dirty="0">
              <a:solidFill>
                <a:srgbClr val="0038A8"/>
              </a:solidFill>
              <a:latin typeface="Times New Roman" panose="02020603050405020304" pitchFamily="18" charset="0"/>
              <a:cs typeface="Times New Roman" panose="02020603050405020304" pitchFamily="18" charset="0"/>
            </a:endParaRPr>
          </a:p>
        </p:txBody>
      </p:sp>
      <p:sp>
        <p:nvSpPr>
          <p:cNvPr id="39" name="TextBox 38"/>
          <p:cNvSpPr txBox="1"/>
          <p:nvPr/>
        </p:nvSpPr>
        <p:spPr>
          <a:xfrm>
            <a:off x="6456249" y="864967"/>
            <a:ext cx="1754819" cy="1200329"/>
          </a:xfrm>
          <a:prstGeom prst="rect">
            <a:avLst/>
          </a:prstGeom>
          <a:noFill/>
        </p:spPr>
        <p:txBody>
          <a:bodyPr wrap="square" rtlCol="0">
            <a:spAutoFit/>
          </a:bodyPr>
          <a:lstStyle/>
          <a:p>
            <a:pPr algn="ctr"/>
            <a:r>
              <a:rPr lang="en-US" sz="3000" b="1" dirty="0">
                <a:solidFill>
                  <a:srgbClr val="0038A8"/>
                </a:solidFill>
                <a:latin typeface="Times New Roman" panose="02020603050405020304" pitchFamily="18" charset="0"/>
                <a:cs typeface="Times New Roman" panose="02020603050405020304" pitchFamily="18" charset="0"/>
              </a:rPr>
              <a:t> </a:t>
            </a:r>
            <a:r>
              <a:rPr lang="en-US" sz="3600" b="1" dirty="0" err="1">
                <a:solidFill>
                  <a:srgbClr val="0038A8"/>
                </a:solidFill>
                <a:latin typeface="Times New Roman" panose="02020603050405020304" pitchFamily="18" charset="0"/>
                <a:cs typeface="Times New Roman" panose="02020603050405020304" pitchFamily="18" charset="0"/>
              </a:rPr>
              <a:t>Giới</a:t>
            </a:r>
            <a:r>
              <a:rPr lang="en-US" sz="3600" b="1" dirty="0">
                <a:solidFill>
                  <a:srgbClr val="0038A8"/>
                </a:solidFill>
                <a:latin typeface="Times New Roman" panose="02020603050405020304" pitchFamily="18" charset="0"/>
                <a:cs typeface="Times New Roman" panose="02020603050405020304" pitchFamily="18" charset="0"/>
              </a:rPr>
              <a:t> </a:t>
            </a:r>
            <a:r>
              <a:rPr lang="en-US" sz="3600" b="1" dirty="0" err="1">
                <a:solidFill>
                  <a:srgbClr val="0038A8"/>
                </a:solidFill>
                <a:latin typeface="Times New Roman" panose="02020603050405020304" pitchFamily="18" charset="0"/>
                <a:cs typeface="Times New Roman" panose="02020603050405020304" pitchFamily="18" charset="0"/>
              </a:rPr>
              <a:t>thiệu</a:t>
            </a:r>
            <a:endParaRPr lang="en-US" sz="3600" b="1" dirty="0">
              <a:solidFill>
                <a:srgbClr val="0038A8"/>
              </a:solidFill>
              <a:latin typeface="Times New Roman" panose="02020603050405020304" pitchFamily="18" charset="0"/>
              <a:cs typeface="Times New Roman" panose="02020603050405020304" pitchFamily="18" charset="0"/>
            </a:endParaRPr>
          </a:p>
        </p:txBody>
      </p:sp>
      <p:sp>
        <p:nvSpPr>
          <p:cNvPr id="41" name="TextBox 40"/>
          <p:cNvSpPr txBox="1"/>
          <p:nvPr/>
        </p:nvSpPr>
        <p:spPr>
          <a:xfrm>
            <a:off x="6375053" y="5034649"/>
            <a:ext cx="2006836" cy="1077218"/>
          </a:xfrm>
          <a:prstGeom prst="rect">
            <a:avLst/>
          </a:prstGeom>
          <a:noFill/>
        </p:spPr>
        <p:txBody>
          <a:bodyPr wrap="square" rtlCol="0">
            <a:spAutoFit/>
          </a:bodyPr>
          <a:lstStyle/>
          <a:p>
            <a:pPr algn="ctr"/>
            <a:r>
              <a:rPr lang="en-US" sz="3200" b="1" dirty="0" err="1">
                <a:solidFill>
                  <a:srgbClr val="0038A8"/>
                </a:solidFill>
                <a:latin typeface="Times New Roman" panose="02020603050405020304" pitchFamily="18" charset="0"/>
                <a:cs typeface="Times New Roman" panose="02020603050405020304" pitchFamily="18" charset="0"/>
              </a:rPr>
              <a:t>Ấn</a:t>
            </a:r>
            <a:r>
              <a:rPr lang="en-US" sz="3200" b="1" dirty="0">
                <a:solidFill>
                  <a:srgbClr val="0038A8"/>
                </a:solidFill>
                <a:latin typeface="Times New Roman" panose="02020603050405020304" pitchFamily="18" charset="0"/>
                <a:cs typeface="Times New Roman" panose="02020603050405020304" pitchFamily="18" charset="0"/>
              </a:rPr>
              <a:t> </a:t>
            </a:r>
            <a:r>
              <a:rPr lang="en-US" sz="3200" b="1" dirty="0" err="1">
                <a:solidFill>
                  <a:srgbClr val="0038A8"/>
                </a:solidFill>
                <a:latin typeface="Times New Roman" panose="02020603050405020304" pitchFamily="18" charset="0"/>
                <a:cs typeface="Times New Roman" panose="02020603050405020304" pitchFamily="18" charset="0"/>
              </a:rPr>
              <a:t>tượng</a:t>
            </a:r>
            <a:r>
              <a:rPr lang="en-US" sz="3200" b="1" dirty="0">
                <a:solidFill>
                  <a:srgbClr val="0038A8"/>
                </a:solidFill>
                <a:latin typeface="Times New Roman" panose="02020603050405020304" pitchFamily="18" charset="0"/>
                <a:cs typeface="Times New Roman" panose="02020603050405020304" pitchFamily="18" charset="0"/>
              </a:rPr>
              <a:t>, </a:t>
            </a:r>
            <a:r>
              <a:rPr lang="en-US" sz="3200" b="1" dirty="0" err="1">
                <a:solidFill>
                  <a:srgbClr val="0038A8"/>
                </a:solidFill>
                <a:latin typeface="Times New Roman" panose="02020603050405020304" pitchFamily="18" charset="0"/>
                <a:cs typeface="Times New Roman" panose="02020603050405020304" pitchFamily="18" charset="0"/>
              </a:rPr>
              <a:t>cảm</a:t>
            </a:r>
            <a:r>
              <a:rPr lang="en-US" sz="3200" b="1" dirty="0">
                <a:solidFill>
                  <a:srgbClr val="0038A8"/>
                </a:solidFill>
                <a:latin typeface="Times New Roman" panose="02020603050405020304" pitchFamily="18" charset="0"/>
                <a:cs typeface="Times New Roman" panose="02020603050405020304" pitchFamily="18" charset="0"/>
              </a:rPr>
              <a:t> </a:t>
            </a:r>
            <a:r>
              <a:rPr lang="en-US" sz="3200" b="1" dirty="0" err="1">
                <a:solidFill>
                  <a:srgbClr val="0038A8"/>
                </a:solidFill>
                <a:latin typeface="Times New Roman" panose="02020603050405020304" pitchFamily="18" charset="0"/>
                <a:cs typeface="Times New Roman" panose="02020603050405020304" pitchFamily="18" charset="0"/>
              </a:rPr>
              <a:t>xúc</a:t>
            </a:r>
            <a:endParaRPr lang="en-US" sz="3200" b="1" dirty="0">
              <a:solidFill>
                <a:srgbClr val="0038A8"/>
              </a:solidFill>
              <a:latin typeface="Times New Roman" panose="02020603050405020304" pitchFamily="18" charset="0"/>
              <a:cs typeface="Times New Roman" panose="02020603050405020304" pitchFamily="18" charset="0"/>
            </a:endParaRPr>
          </a:p>
        </p:txBody>
      </p:sp>
      <p:sp>
        <p:nvSpPr>
          <p:cNvPr id="42" name="TextBox 41"/>
          <p:cNvSpPr txBox="1"/>
          <p:nvPr/>
        </p:nvSpPr>
        <p:spPr>
          <a:xfrm>
            <a:off x="3245461" y="793790"/>
            <a:ext cx="1566962" cy="1200329"/>
          </a:xfrm>
          <a:prstGeom prst="rect">
            <a:avLst/>
          </a:prstGeom>
          <a:noFill/>
          <a:ln>
            <a:noFill/>
          </a:ln>
        </p:spPr>
        <p:txBody>
          <a:bodyPr wrap="square" rtlCol="0">
            <a:spAutoFit/>
          </a:bodyPr>
          <a:lstStyle/>
          <a:p>
            <a:pPr algn="ctr"/>
            <a:r>
              <a:rPr lang="en-US" sz="3200" b="1" dirty="0">
                <a:solidFill>
                  <a:srgbClr val="0038A8"/>
                </a:solidFill>
                <a:latin typeface="Times New Roman" panose="02020603050405020304" pitchFamily="18" charset="0"/>
                <a:cs typeface="Times New Roman" panose="02020603050405020304" pitchFamily="18" charset="0"/>
              </a:rPr>
              <a:t> </a:t>
            </a:r>
            <a:r>
              <a:rPr lang="en-US" sz="3600" b="1" dirty="0" err="1">
                <a:solidFill>
                  <a:srgbClr val="0038A8"/>
                </a:solidFill>
                <a:latin typeface="Times New Roman" panose="02020603050405020304" pitchFamily="18" charset="0"/>
                <a:cs typeface="Times New Roman" panose="02020603050405020304" pitchFamily="18" charset="0"/>
              </a:rPr>
              <a:t>Cảnh</a:t>
            </a:r>
            <a:r>
              <a:rPr lang="en-US" sz="3600" b="1" dirty="0">
                <a:solidFill>
                  <a:srgbClr val="0038A8"/>
                </a:solidFill>
                <a:latin typeface="Times New Roman" panose="02020603050405020304" pitchFamily="18" charset="0"/>
                <a:cs typeface="Times New Roman" panose="02020603050405020304" pitchFamily="18" charset="0"/>
              </a:rPr>
              <a:t> </a:t>
            </a:r>
            <a:r>
              <a:rPr lang="en-US" sz="3600" b="1" dirty="0" err="1">
                <a:solidFill>
                  <a:srgbClr val="0038A8"/>
                </a:solidFill>
                <a:latin typeface="Times New Roman" panose="02020603050405020304" pitchFamily="18" charset="0"/>
                <a:cs typeface="Times New Roman" panose="02020603050405020304" pitchFamily="18" charset="0"/>
              </a:rPr>
              <a:t>vật</a:t>
            </a:r>
            <a:endParaRPr lang="en-US" sz="3600" b="1" dirty="0">
              <a:solidFill>
                <a:srgbClr val="0038A8"/>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flipV="1">
            <a:off x="6161644" y="1977525"/>
            <a:ext cx="620811" cy="422738"/>
          </a:xfrm>
          <a:prstGeom prst="line">
            <a:avLst/>
          </a:prstGeom>
          <a:ln w="76200">
            <a:solidFill>
              <a:srgbClr val="00927A"/>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4062549" y="4254817"/>
            <a:ext cx="675668" cy="585027"/>
          </a:xfrm>
          <a:prstGeom prst="line">
            <a:avLst/>
          </a:prstGeom>
          <a:ln w="76200">
            <a:solidFill>
              <a:srgbClr val="00927A"/>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383495" y="1916096"/>
            <a:ext cx="367650" cy="523552"/>
          </a:xfrm>
          <a:prstGeom prst="line">
            <a:avLst/>
          </a:prstGeom>
          <a:ln w="76200">
            <a:solidFill>
              <a:srgbClr val="00927A"/>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374089" y="4224810"/>
            <a:ext cx="598007" cy="647428"/>
          </a:xfrm>
          <a:prstGeom prst="line">
            <a:avLst/>
          </a:prstGeom>
          <a:ln w="76200">
            <a:solidFill>
              <a:srgbClr val="00927A"/>
            </a:solidFill>
          </a:ln>
        </p:spPr>
        <p:style>
          <a:lnRef idx="1">
            <a:schemeClr val="accent1"/>
          </a:lnRef>
          <a:fillRef idx="0">
            <a:schemeClr val="accent1"/>
          </a:fillRef>
          <a:effectRef idx="0">
            <a:schemeClr val="accent1"/>
          </a:effectRef>
          <a:fontRef idx="minor">
            <a:schemeClr val="tx1"/>
          </a:fontRef>
        </p:style>
      </p:cxnSp>
      <p:sp>
        <p:nvSpPr>
          <p:cNvPr id="17" name="AutoShape 4" descr="Mẫu nhà đẹp ở nông thôn Miền Đông Nam Bộ - WebXayNh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Arc 25"/>
          <p:cNvSpPr/>
          <p:nvPr/>
        </p:nvSpPr>
        <p:spPr>
          <a:xfrm rot="13812451">
            <a:off x="8205556" y="199115"/>
            <a:ext cx="2630099" cy="2492030"/>
          </a:xfrm>
          <a:prstGeom prst="arc">
            <a:avLst>
              <a:gd name="adj1" fmla="val 16200000"/>
              <a:gd name="adj2" fmla="val 20975733"/>
            </a:avLst>
          </a:prstGeom>
          <a:ln w="539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Arc 29"/>
          <p:cNvSpPr/>
          <p:nvPr/>
        </p:nvSpPr>
        <p:spPr>
          <a:xfrm rot="9539589">
            <a:off x="8332734" y="-948299"/>
            <a:ext cx="4163241" cy="1664349"/>
          </a:xfrm>
          <a:prstGeom prst="arc">
            <a:avLst>
              <a:gd name="adj1" fmla="val 16200000"/>
              <a:gd name="adj2" fmla="val 21523139"/>
            </a:avLst>
          </a:prstGeom>
          <a:ln w="539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ounded Rectangle 30"/>
          <p:cNvSpPr/>
          <p:nvPr/>
        </p:nvSpPr>
        <p:spPr>
          <a:xfrm>
            <a:off x="8130872" y="156207"/>
            <a:ext cx="3496263" cy="472805"/>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a:t>
            </a:r>
            <a:r>
              <a:rPr lang="en-US" sz="2400" dirty="0">
                <a:latin typeface="Times New Roman" pitchFamily="18" charset="0"/>
                <a:cs typeface="Times New Roman" pitchFamily="18" charset="0"/>
              </a:rPr>
              <a:t> vi,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internet</a:t>
            </a:r>
            <a:endParaRPr lang="en-US" sz="24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2" name="Rounded Rectangle 31"/>
          <p:cNvSpPr/>
          <p:nvPr/>
        </p:nvSpPr>
        <p:spPr>
          <a:xfrm rot="21240829">
            <a:off x="8199207" y="1106775"/>
            <a:ext cx="3349309" cy="472805"/>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latin typeface="Times New Roman" pitchFamily="18" charset="0"/>
                <a:cs typeface="Times New Roman" pitchFamily="18" charset="0"/>
              </a:rPr>
              <a:t>Đây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endParaRPr lang="en-US" sz="2400" dirty="0">
              <a:latin typeface="Times New Roman" pitchFamily="18" charset="0"/>
              <a:cs typeface="Times New Roman" pitchFamily="18" charset="0"/>
            </a:endParaRPr>
          </a:p>
        </p:txBody>
      </p:sp>
      <p:sp>
        <p:nvSpPr>
          <p:cNvPr id="33" name="Arc 32"/>
          <p:cNvSpPr/>
          <p:nvPr/>
        </p:nvSpPr>
        <p:spPr>
          <a:xfrm rot="9997520">
            <a:off x="8233504" y="475292"/>
            <a:ext cx="3489123" cy="1150962"/>
          </a:xfrm>
          <a:prstGeom prst="arc">
            <a:avLst>
              <a:gd name="adj1" fmla="val 16200000"/>
              <a:gd name="adj2" fmla="val 21523139"/>
            </a:avLst>
          </a:prstGeom>
          <a:ln w="539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8679421">
            <a:off x="8170332" y="-50021"/>
            <a:ext cx="3407060" cy="2385523"/>
          </a:xfrm>
          <a:prstGeom prst="arc">
            <a:avLst>
              <a:gd name="adj1" fmla="val 16200000"/>
              <a:gd name="adj2" fmla="val 21523139"/>
            </a:avLst>
          </a:prstGeom>
          <a:ln w="539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Rounded Rectangle 34"/>
          <p:cNvSpPr/>
          <p:nvPr/>
        </p:nvSpPr>
        <p:spPr>
          <a:xfrm rot="21398024">
            <a:off x="8495101" y="1886857"/>
            <a:ext cx="2191703" cy="44077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latin typeface="Times New Roman" pitchFamily="18" charset="0"/>
                <a:cs typeface="Times New Roman" pitchFamily="18" charset="0"/>
              </a:rPr>
              <a:t>Đây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quê</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endParaRPr lang="en-US" sz="2400" dirty="0">
              <a:latin typeface="Times New Roman" pitchFamily="18" charset="0"/>
              <a:cs typeface="Times New Roman" pitchFamily="18" charset="0"/>
            </a:endParaRPr>
          </a:p>
        </p:txBody>
      </p:sp>
      <p:sp>
        <p:nvSpPr>
          <p:cNvPr id="36" name="Arc 35"/>
          <p:cNvSpPr/>
          <p:nvPr/>
        </p:nvSpPr>
        <p:spPr>
          <a:xfrm rot="20151741">
            <a:off x="1396516" y="652013"/>
            <a:ext cx="2442550" cy="3890908"/>
          </a:xfrm>
          <a:prstGeom prst="arc">
            <a:avLst>
              <a:gd name="adj1" fmla="val 16200000"/>
              <a:gd name="adj2" fmla="val 19422450"/>
            </a:avLst>
          </a:prstGeom>
          <a:ln w="539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Rounded Rectangle 36"/>
          <p:cNvSpPr/>
          <p:nvPr/>
        </p:nvSpPr>
        <p:spPr>
          <a:xfrm>
            <a:off x="383436" y="263739"/>
            <a:ext cx="2758776" cy="472805"/>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chemeClr val="accent6">
                    <a:lumMod val="50000"/>
                  </a:schemeClr>
                </a:solidFill>
                <a:latin typeface="Times New Roman" panose="02020603050405020304" pitchFamily="18" charset="0"/>
                <a:cs typeface="Times New Roman" panose="02020603050405020304" pitchFamily="18" charset="0"/>
              </a:rPr>
              <a:t>Nông</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thôn</a:t>
            </a:r>
            <a:endParaRPr lang="en-US" sz="24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40" name="Rounded Rectangle 39"/>
          <p:cNvSpPr/>
          <p:nvPr/>
        </p:nvSpPr>
        <p:spPr>
          <a:xfrm>
            <a:off x="-36236" y="736746"/>
            <a:ext cx="3014797" cy="472805"/>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Thanh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yên</a:t>
            </a:r>
            <a:r>
              <a:rPr lang="en-US" sz="2400" dirty="0">
                <a:solidFill>
                  <a:schemeClr val="tx1"/>
                </a:solidFill>
                <a:latin typeface="Times New Roman" panose="02020603050405020304" pitchFamily="18" charset="0"/>
                <a:cs typeface="Times New Roman" panose="02020603050405020304" pitchFamily="18" charset="0"/>
              </a:rPr>
              <a:t> ả</a:t>
            </a:r>
          </a:p>
        </p:txBody>
      </p:sp>
      <p:sp>
        <p:nvSpPr>
          <p:cNvPr id="43" name="Arc 42"/>
          <p:cNvSpPr/>
          <p:nvPr/>
        </p:nvSpPr>
        <p:spPr>
          <a:xfrm rot="7718162">
            <a:off x="1293690" y="-127821"/>
            <a:ext cx="2551486" cy="1888815"/>
          </a:xfrm>
          <a:prstGeom prst="arc">
            <a:avLst>
              <a:gd name="adj1" fmla="val 16200000"/>
              <a:gd name="adj2" fmla="val 21523139"/>
            </a:avLst>
          </a:prstGeom>
          <a:ln w="539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Rounded Rectangle 44"/>
          <p:cNvSpPr/>
          <p:nvPr/>
        </p:nvSpPr>
        <p:spPr>
          <a:xfrm>
            <a:off x="352230" y="1426167"/>
            <a:ext cx="2758776" cy="472805"/>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chemeClr val="accent6">
                    <a:lumMod val="50000"/>
                  </a:schemeClr>
                </a:solidFill>
                <a:latin typeface="Times New Roman" panose="02020603050405020304" pitchFamily="18" charset="0"/>
                <a:cs typeface="Times New Roman" panose="02020603050405020304" pitchFamily="18" charset="0"/>
              </a:rPr>
              <a:t>Thành</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phố</a:t>
            </a:r>
            <a:endParaRPr lang="en-US" sz="24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46" name="Rounded Rectangle 45"/>
          <p:cNvSpPr/>
          <p:nvPr/>
        </p:nvSpPr>
        <p:spPr>
          <a:xfrm>
            <a:off x="283969" y="1870843"/>
            <a:ext cx="3014797" cy="472805"/>
          </a:xfrm>
          <a:prstGeom prst="roundRect">
            <a:avLst>
              <a:gd name="adj" fmla="val 50000"/>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lvl="0">
              <a:defRPr/>
            </a:pPr>
            <a:r>
              <a:rPr lang="en-US" sz="2400" dirty="0" err="1">
                <a:solidFill>
                  <a:schemeClr val="tx1"/>
                </a:solidFill>
                <a:latin typeface="Times New Roman" pitchFamily="18" charset="0"/>
                <a:cs typeface="Times New Roman" pitchFamily="18" charset="0"/>
              </a:rPr>
              <a:t>Nhộn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nhịp</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đông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vui</a:t>
            </a:r>
            <a:r>
              <a:rPr lang="en-US" sz="2400" dirty="0">
                <a:solidFill>
                  <a:schemeClr val="tx1"/>
                </a:solidFill>
                <a:latin typeface="Times New Roman" pitchFamily="18" charset="0"/>
                <a:cs typeface="Times New Roman" pitchFamily="18" charset="0"/>
              </a:rPr>
              <a:t>.</a:t>
            </a:r>
          </a:p>
        </p:txBody>
      </p:sp>
      <p:sp>
        <p:nvSpPr>
          <p:cNvPr id="49" name="Arc 48"/>
          <p:cNvSpPr/>
          <p:nvPr/>
        </p:nvSpPr>
        <p:spPr>
          <a:xfrm>
            <a:off x="882776" y="3812225"/>
            <a:ext cx="2442550" cy="3890908"/>
          </a:xfrm>
          <a:prstGeom prst="arc">
            <a:avLst>
              <a:gd name="adj1" fmla="val 16006052"/>
              <a:gd name="adj2" fmla="val 19422450"/>
            </a:avLst>
          </a:prstGeom>
          <a:ln w="539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Rounded Rectangle 49"/>
          <p:cNvSpPr/>
          <p:nvPr/>
        </p:nvSpPr>
        <p:spPr>
          <a:xfrm>
            <a:off x="869051" y="3288777"/>
            <a:ext cx="2758776" cy="472805"/>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chemeClr val="accent1">
                    <a:lumMod val="50000"/>
                  </a:schemeClr>
                </a:solidFill>
                <a:latin typeface="Times New Roman" panose="02020603050405020304" pitchFamily="18" charset="0"/>
                <a:cs typeface="Times New Roman" panose="02020603050405020304" pitchFamily="18" charset="0"/>
              </a:rPr>
              <a:t>Nông</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thôn</a:t>
            </a:r>
            <a:endParaRPr lang="en-US" sz="2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1" name="Rounded Rectangle 50"/>
          <p:cNvSpPr/>
          <p:nvPr/>
        </p:nvSpPr>
        <p:spPr>
          <a:xfrm>
            <a:off x="-358404" y="4071324"/>
            <a:ext cx="4006809" cy="472805"/>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lvl="0" algn="ctr" fontAlgn="base">
              <a:spcAft>
                <a:spcPct val="0"/>
              </a:spcAft>
              <a:buClr>
                <a:schemeClr val="accent1"/>
              </a:buClr>
              <a:buSzPct val="65000"/>
            </a:pPr>
            <a:r>
              <a:rPr lang="en-US" sz="2400" dirty="0" err="1">
                <a:solidFill>
                  <a:schemeClr val="tx1"/>
                </a:solidFill>
                <a:latin typeface="Times New Roman" pitchFamily="18" charset="0"/>
                <a:cs typeface="Times New Roman" pitchFamily="18" charset="0"/>
              </a:rPr>
              <a:t>Chân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chất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thật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thà</a:t>
            </a:r>
            <a:r>
              <a:rPr lang="en-US" sz="2400" dirty="0">
                <a:solidFill>
                  <a:schemeClr val="tx1"/>
                </a:solidFill>
                <a:latin typeface="Times New Roman" pitchFamily="18" charset="0"/>
                <a:cs typeface="Times New Roman" pitchFamily="18" charset="0"/>
              </a:rPr>
              <a:t>, </a:t>
            </a:r>
          </a:p>
          <a:p>
            <a:pPr lvl="0" algn="ctr" fontAlgn="base">
              <a:spcAft>
                <a:spcPct val="0"/>
              </a:spcAft>
              <a:buClr>
                <a:schemeClr val="accent1"/>
              </a:buClr>
              <a:buSzPct val="65000"/>
            </a:pPr>
            <a:r>
              <a:rPr lang="en-US" sz="2400" dirty="0" err="1">
                <a:solidFill>
                  <a:schemeClr val="tx1"/>
                </a:solidFill>
                <a:latin typeface="Times New Roman" pitchFamily="18" charset="0"/>
                <a:cs typeface="Times New Roman" pitchFamily="18" charset="0"/>
              </a:rPr>
              <a:t>cần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cù</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lao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động</a:t>
            </a:r>
            <a:r>
              <a:rPr lang="en-US" sz="2400" dirty="0">
                <a:solidFill>
                  <a:schemeClr val="tx1"/>
                </a:solidFill>
                <a:latin typeface="Times New Roman" pitchFamily="18" charset="0"/>
                <a:cs typeface="Times New Roman" pitchFamily="18" charset="0"/>
              </a:rPr>
              <a:t>…</a:t>
            </a:r>
          </a:p>
        </p:txBody>
      </p:sp>
      <p:sp>
        <p:nvSpPr>
          <p:cNvPr id="52" name="Arc 51"/>
          <p:cNvSpPr/>
          <p:nvPr/>
        </p:nvSpPr>
        <p:spPr>
          <a:xfrm rot="7718162">
            <a:off x="923554" y="3549261"/>
            <a:ext cx="2551486" cy="1888815"/>
          </a:xfrm>
          <a:prstGeom prst="arc">
            <a:avLst>
              <a:gd name="adj1" fmla="val 16200000"/>
              <a:gd name="adj2" fmla="val 21523139"/>
            </a:avLst>
          </a:prstGeom>
          <a:ln w="539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Rounded Rectangle 52"/>
          <p:cNvSpPr/>
          <p:nvPr/>
        </p:nvSpPr>
        <p:spPr>
          <a:xfrm>
            <a:off x="1213263" y="5908974"/>
            <a:ext cx="1834231" cy="472805"/>
          </a:xfrm>
          <a:prstGeom prst="roundRect">
            <a:avLst>
              <a:gd name="adj" fmla="val 50000"/>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lvl="0" fontAlgn="base">
              <a:spcBef>
                <a:spcPct val="20000"/>
              </a:spcBef>
              <a:spcAft>
                <a:spcPct val="0"/>
              </a:spcAft>
              <a:buClr>
                <a:schemeClr val="accent1"/>
              </a:buClr>
              <a:buSzPct val="65000"/>
            </a:pPr>
            <a:r>
              <a:rPr lang="en-US" sz="2400" dirty="0" err="1">
                <a:solidFill>
                  <a:schemeClr val="tx1"/>
                </a:solidFill>
                <a:latin typeface="Times New Roman" pitchFamily="18" charset="0"/>
                <a:cs typeface="Times New Roman" pitchFamily="18" charset="0"/>
              </a:rPr>
              <a:t>Năng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động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tự</a:t>
            </a:r>
            <a:r>
              <a:rPr lang="en-US" sz="2400" dirty="0">
                <a:solidFill>
                  <a:schemeClr val="tx1"/>
                </a:solidFill>
                <a:latin typeface="Times New Roman" pitchFamily="18" charset="0"/>
                <a:cs typeface="Times New Roman" pitchFamily="18" charset="0"/>
              </a:rPr>
              <a:t> tin, </a:t>
            </a:r>
            <a:r>
              <a:rPr lang="en-US" sz="2400" dirty="0" err="1">
                <a:solidFill>
                  <a:schemeClr val="tx1"/>
                </a:solidFill>
                <a:latin typeface="Times New Roman" pitchFamily="18" charset="0"/>
                <a:cs typeface="Times New Roman" pitchFamily="18" charset="0"/>
              </a:rPr>
              <a:t>mến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khách</a:t>
            </a:r>
            <a:r>
              <a:rPr lang="en-US" sz="2400" dirty="0">
                <a:solidFill>
                  <a:schemeClr val="tx1"/>
                </a:solidFill>
                <a:latin typeface="Times New Roman" pitchFamily="18" charset="0"/>
                <a:cs typeface="Times New Roman" pitchFamily="18" charset="0"/>
              </a:rPr>
              <a:t>…</a:t>
            </a:r>
          </a:p>
        </p:txBody>
      </p:sp>
      <p:sp>
        <p:nvSpPr>
          <p:cNvPr id="54" name="Rounded Rectangle 53"/>
          <p:cNvSpPr/>
          <p:nvPr/>
        </p:nvSpPr>
        <p:spPr>
          <a:xfrm>
            <a:off x="345776" y="5065878"/>
            <a:ext cx="2758776" cy="472805"/>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chemeClr val="accent1">
                    <a:lumMod val="50000"/>
                  </a:schemeClr>
                </a:solidFill>
                <a:latin typeface="Times New Roman" panose="02020603050405020304" pitchFamily="18" charset="0"/>
                <a:cs typeface="Times New Roman" panose="02020603050405020304" pitchFamily="18" charset="0"/>
              </a:rPr>
              <a:t>Thành</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phố</a:t>
            </a:r>
            <a:endParaRPr lang="en-US" sz="2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5" name="Arc 54"/>
          <p:cNvSpPr/>
          <p:nvPr/>
        </p:nvSpPr>
        <p:spPr>
          <a:xfrm rot="16383656">
            <a:off x="8055969" y="3906032"/>
            <a:ext cx="3080389" cy="2579208"/>
          </a:xfrm>
          <a:prstGeom prst="arc">
            <a:avLst>
              <a:gd name="adj1" fmla="val 16200000"/>
              <a:gd name="adj2" fmla="val 21523139"/>
            </a:avLst>
          </a:prstGeom>
          <a:ln w="539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Arc 55"/>
          <p:cNvSpPr/>
          <p:nvPr/>
        </p:nvSpPr>
        <p:spPr>
          <a:xfrm rot="9313142">
            <a:off x="8186204" y="3434457"/>
            <a:ext cx="2159861" cy="2358271"/>
          </a:xfrm>
          <a:prstGeom prst="arc">
            <a:avLst>
              <a:gd name="adj1" fmla="val 16200000"/>
              <a:gd name="adj2" fmla="val 21523139"/>
            </a:avLst>
          </a:prstGeom>
          <a:ln w="539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Rounded Rectangle 56"/>
          <p:cNvSpPr/>
          <p:nvPr/>
        </p:nvSpPr>
        <p:spPr>
          <a:xfrm>
            <a:off x="7981764" y="3227516"/>
            <a:ext cx="2758776" cy="472805"/>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7030A0"/>
                </a:solidFill>
                <a:latin typeface="Times New Roman" panose="02020603050405020304" pitchFamily="18" charset="0"/>
                <a:cs typeface="Times New Roman" panose="02020603050405020304" pitchFamily="18" charset="0"/>
              </a:rPr>
              <a:t>Nông</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thôn</a:t>
            </a:r>
            <a:endParaRPr lang="en-US" sz="2400" b="1" dirty="0">
              <a:solidFill>
                <a:srgbClr val="7030A0"/>
              </a:solidFill>
              <a:latin typeface="Times New Roman" panose="02020603050405020304" pitchFamily="18" charset="0"/>
              <a:cs typeface="Times New Roman" panose="02020603050405020304" pitchFamily="18" charset="0"/>
            </a:endParaRPr>
          </a:p>
        </p:txBody>
      </p:sp>
      <p:sp>
        <p:nvSpPr>
          <p:cNvPr id="58" name="Rounded Rectangle 57"/>
          <p:cNvSpPr/>
          <p:nvPr/>
        </p:nvSpPr>
        <p:spPr>
          <a:xfrm>
            <a:off x="8153825" y="5726794"/>
            <a:ext cx="2758776" cy="472805"/>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7030A0"/>
                </a:solidFill>
                <a:latin typeface="Times New Roman" panose="02020603050405020304" pitchFamily="18" charset="0"/>
                <a:cs typeface="Times New Roman" panose="02020603050405020304" pitchFamily="18" charset="0"/>
              </a:rPr>
              <a:t>Thành</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phố</a:t>
            </a:r>
            <a:endParaRPr lang="en-US" sz="2400" b="1" dirty="0">
              <a:solidFill>
                <a:srgbClr val="7030A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8566346" y="4152213"/>
            <a:ext cx="3704172" cy="1323439"/>
          </a:xfrm>
          <a:prstGeom prst="rect">
            <a:avLst/>
          </a:prstGeom>
        </p:spPr>
        <p:txBody>
          <a:bodyPr wrap="square">
            <a:spAutoFit/>
          </a:bodyPr>
          <a:lstStyle/>
          <a:p>
            <a:pPr marL="285750" indent="-285750">
              <a:buFontTx/>
              <a:buChar char="-"/>
            </a:pPr>
            <a:r>
              <a:rPr lang="en-US" sz="2000" dirty="0" err="1">
                <a:solidFill>
                  <a:srgbClr val="7030A0"/>
                </a:solidFill>
                <a:latin typeface="Times New Roman" pitchFamily="18" charset="0"/>
                <a:cs typeface="Times New Roman" pitchFamily="18" charset="0"/>
              </a:rPr>
              <a:t>Không</a:t>
            </a:r>
            <a:r>
              <a:rPr lang="en-US" sz="2000" dirty="0">
                <a:solidFill>
                  <a:srgbClr val="7030A0"/>
                </a:solidFill>
                <a:latin typeface="Times New Roman" pitchFamily="18" charset="0"/>
                <a:cs typeface="Times New Roman" pitchFamily="18" charset="0"/>
              </a:rPr>
              <a:t> </a:t>
            </a:r>
            <a:r>
              <a:rPr lang="en-US" sz="2000" dirty="0" err="1">
                <a:solidFill>
                  <a:srgbClr val="7030A0"/>
                </a:solidFill>
                <a:latin typeface="Times New Roman" pitchFamily="18" charset="0"/>
                <a:cs typeface="Times New Roman" pitchFamily="18" charset="0"/>
              </a:rPr>
              <a:t>khí</a:t>
            </a:r>
            <a:r>
              <a:rPr lang="en-US" sz="2000" dirty="0">
                <a:solidFill>
                  <a:srgbClr val="7030A0"/>
                </a:solidFill>
                <a:latin typeface="Times New Roman" pitchFamily="18" charset="0"/>
                <a:cs typeface="Times New Roman" pitchFamily="18" charset="0"/>
              </a:rPr>
              <a:t>- Con </a:t>
            </a:r>
            <a:r>
              <a:rPr lang="en-US" sz="2000" dirty="0" err="1">
                <a:solidFill>
                  <a:srgbClr val="7030A0"/>
                </a:solidFill>
                <a:latin typeface="Times New Roman" pitchFamily="18" charset="0"/>
                <a:cs typeface="Times New Roman" pitchFamily="18" charset="0"/>
              </a:rPr>
              <a:t>người</a:t>
            </a:r>
            <a:endParaRPr lang="en-US" sz="2000" dirty="0">
              <a:solidFill>
                <a:srgbClr val="7030A0"/>
              </a:solidFill>
              <a:latin typeface="Times New Roman" pitchFamily="18" charset="0"/>
              <a:cs typeface="Times New Roman" pitchFamily="18" charset="0"/>
            </a:endParaRPr>
          </a:p>
          <a:p>
            <a:pPr marL="285750" indent="-285750">
              <a:buFontTx/>
              <a:buChar char="-"/>
            </a:pPr>
            <a:r>
              <a:rPr lang="en-US" sz="2000" dirty="0" err="1">
                <a:solidFill>
                  <a:srgbClr val="7030A0"/>
                </a:solidFill>
                <a:latin typeface="Times New Roman" pitchFamily="18" charset="0"/>
                <a:cs typeface="Times New Roman" pitchFamily="18" charset="0"/>
              </a:rPr>
              <a:t>Một</a:t>
            </a:r>
            <a:r>
              <a:rPr lang="en-US" sz="2000" dirty="0">
                <a:solidFill>
                  <a:srgbClr val="7030A0"/>
                </a:solidFill>
                <a:latin typeface="Times New Roman" pitchFamily="18" charset="0"/>
                <a:cs typeface="Times New Roman" pitchFamily="18" charset="0"/>
              </a:rPr>
              <a:t> </a:t>
            </a:r>
            <a:r>
              <a:rPr lang="en-US" sz="2000" dirty="0" err="1">
                <a:solidFill>
                  <a:srgbClr val="7030A0"/>
                </a:solidFill>
                <a:latin typeface="Times New Roman" pitchFamily="18" charset="0"/>
                <a:cs typeface="Times New Roman" pitchFamily="18" charset="0"/>
              </a:rPr>
              <a:t>cảnh</a:t>
            </a:r>
            <a:r>
              <a:rPr lang="en-US" sz="2000" dirty="0">
                <a:solidFill>
                  <a:srgbClr val="7030A0"/>
                </a:solidFill>
                <a:latin typeface="Times New Roman" pitchFamily="18" charset="0"/>
                <a:cs typeface="Times New Roman" pitchFamily="18" charset="0"/>
              </a:rPr>
              <a:t> </a:t>
            </a:r>
            <a:r>
              <a:rPr lang="en-US" sz="2000" dirty="0" err="1">
                <a:solidFill>
                  <a:srgbClr val="7030A0"/>
                </a:solidFill>
                <a:latin typeface="Times New Roman" pitchFamily="18" charset="0"/>
                <a:cs typeface="Times New Roman" pitchFamily="18" charset="0"/>
              </a:rPr>
              <a:t>vật</a:t>
            </a:r>
            <a:r>
              <a:rPr lang="en-US" sz="2000" dirty="0">
                <a:solidFill>
                  <a:srgbClr val="7030A0"/>
                </a:solidFill>
                <a:latin typeface="Times New Roman" pitchFamily="18" charset="0"/>
                <a:cs typeface="Times New Roman" pitchFamily="18" charset="0"/>
              </a:rPr>
              <a:t> </a:t>
            </a:r>
            <a:r>
              <a:rPr lang="en-US" sz="2000" dirty="0" err="1">
                <a:solidFill>
                  <a:srgbClr val="7030A0"/>
                </a:solidFill>
                <a:latin typeface="Times New Roman" pitchFamily="18" charset="0"/>
                <a:cs typeface="Times New Roman" pitchFamily="18" charset="0"/>
              </a:rPr>
              <a:t>nào</a:t>
            </a:r>
            <a:r>
              <a:rPr lang="en-US" sz="2000" dirty="0">
                <a:solidFill>
                  <a:srgbClr val="7030A0"/>
                </a:solidFill>
                <a:latin typeface="Times New Roman" pitchFamily="18" charset="0"/>
                <a:cs typeface="Times New Roman" pitchFamily="18" charset="0"/>
              </a:rPr>
              <a:t> </a:t>
            </a:r>
            <a:r>
              <a:rPr lang="en-US" sz="2000" dirty="0" err="1">
                <a:solidFill>
                  <a:srgbClr val="7030A0"/>
                </a:solidFill>
                <a:latin typeface="Times New Roman" pitchFamily="18" charset="0"/>
                <a:cs typeface="Times New Roman" pitchFamily="18" charset="0"/>
              </a:rPr>
              <a:t>đó</a:t>
            </a:r>
            <a:r>
              <a:rPr lang="en-US" sz="2000" dirty="0">
                <a:solidFill>
                  <a:srgbClr val="7030A0"/>
                </a:solidFill>
                <a:latin typeface="Times New Roman" pitchFamily="18" charset="0"/>
                <a:cs typeface="Times New Roman" pitchFamily="18" charset="0"/>
              </a:rPr>
              <a:t>, </a:t>
            </a:r>
            <a:r>
              <a:rPr lang="en-US" sz="2000" dirty="0" err="1">
                <a:solidFill>
                  <a:srgbClr val="7030A0"/>
                </a:solidFill>
                <a:latin typeface="Times New Roman" pitchFamily="18" charset="0"/>
                <a:cs typeface="Times New Roman" pitchFamily="18" charset="0"/>
              </a:rPr>
              <a:t>cảnh</a:t>
            </a:r>
            <a:r>
              <a:rPr lang="en-US" sz="2000" dirty="0">
                <a:solidFill>
                  <a:srgbClr val="7030A0"/>
                </a:solidFill>
                <a:latin typeface="Times New Roman" pitchFamily="18" charset="0"/>
                <a:cs typeface="Times New Roman" pitchFamily="18" charset="0"/>
              </a:rPr>
              <a:t> </a:t>
            </a:r>
            <a:r>
              <a:rPr lang="en-US" sz="2000" dirty="0" err="1">
                <a:solidFill>
                  <a:srgbClr val="7030A0"/>
                </a:solidFill>
                <a:latin typeface="Times New Roman" pitchFamily="18" charset="0"/>
                <a:cs typeface="Times New Roman" pitchFamily="18" charset="0"/>
              </a:rPr>
              <a:t>đẹp</a:t>
            </a:r>
            <a:endParaRPr lang="en-US" sz="2000" dirty="0">
              <a:solidFill>
                <a:srgbClr val="7030A0"/>
              </a:solidFill>
              <a:latin typeface="Times New Roman" pitchFamily="18" charset="0"/>
              <a:cs typeface="Times New Roman" pitchFamily="18" charset="0"/>
            </a:endParaRPr>
          </a:p>
          <a:p>
            <a:pPr marL="285750" indent="-285750">
              <a:buFontTx/>
              <a:buChar char="-"/>
            </a:pPr>
            <a:r>
              <a:rPr lang="en-US" sz="2000" dirty="0" err="1">
                <a:solidFill>
                  <a:srgbClr val="7030A0"/>
                </a:solidFill>
                <a:latin typeface="Times New Roman" pitchFamily="18" charset="0"/>
                <a:cs typeface="Times New Roman" pitchFamily="18" charset="0"/>
              </a:rPr>
              <a:t>Một</a:t>
            </a:r>
            <a:r>
              <a:rPr lang="en-US" sz="2000" dirty="0">
                <a:solidFill>
                  <a:srgbClr val="7030A0"/>
                </a:solidFill>
                <a:latin typeface="Times New Roman" pitchFamily="18" charset="0"/>
                <a:cs typeface="Times New Roman" pitchFamily="18" charset="0"/>
              </a:rPr>
              <a:t> </a:t>
            </a:r>
            <a:r>
              <a:rPr lang="en-US" sz="2000" dirty="0" err="1">
                <a:solidFill>
                  <a:srgbClr val="7030A0"/>
                </a:solidFill>
                <a:latin typeface="Times New Roman" pitchFamily="18" charset="0"/>
                <a:cs typeface="Times New Roman" pitchFamily="18" charset="0"/>
              </a:rPr>
              <a:t>kỉ</a:t>
            </a:r>
            <a:r>
              <a:rPr lang="en-US" sz="2000" dirty="0">
                <a:solidFill>
                  <a:srgbClr val="7030A0"/>
                </a:solidFill>
                <a:latin typeface="Times New Roman" pitchFamily="18" charset="0"/>
                <a:cs typeface="Times New Roman" pitchFamily="18" charset="0"/>
              </a:rPr>
              <a:t> </a:t>
            </a:r>
            <a:r>
              <a:rPr lang="en-US" sz="2000" dirty="0" err="1">
                <a:solidFill>
                  <a:srgbClr val="7030A0"/>
                </a:solidFill>
                <a:latin typeface="Times New Roman" pitchFamily="18" charset="0"/>
                <a:cs typeface="Times New Roman" pitchFamily="18" charset="0"/>
              </a:rPr>
              <a:t>niệm</a:t>
            </a:r>
            <a:r>
              <a:rPr lang="en-US" sz="2000" dirty="0">
                <a:solidFill>
                  <a:srgbClr val="7030A0"/>
                </a:solidFill>
                <a:latin typeface="Times New Roman" pitchFamily="18" charset="0"/>
                <a:cs typeface="Times New Roman" pitchFamily="18" charset="0"/>
              </a:rPr>
              <a:t> </a:t>
            </a:r>
            <a:r>
              <a:rPr lang="en-US" sz="2000" dirty="0" err="1">
                <a:solidFill>
                  <a:srgbClr val="7030A0"/>
                </a:solidFill>
                <a:latin typeface="Times New Roman" pitchFamily="18" charset="0"/>
                <a:cs typeface="Times New Roman" pitchFamily="18" charset="0"/>
              </a:rPr>
              <a:t>nào</a:t>
            </a:r>
            <a:r>
              <a:rPr lang="en-US" sz="2000" dirty="0">
                <a:solidFill>
                  <a:srgbClr val="7030A0"/>
                </a:solidFill>
                <a:latin typeface="Times New Roman" pitchFamily="18" charset="0"/>
                <a:cs typeface="Times New Roman" pitchFamily="18" charset="0"/>
              </a:rPr>
              <a:t> </a:t>
            </a:r>
            <a:r>
              <a:rPr lang="en-US" sz="2000" dirty="0" err="1">
                <a:solidFill>
                  <a:srgbClr val="7030A0"/>
                </a:solidFill>
                <a:latin typeface="Times New Roman" pitchFamily="18" charset="0"/>
                <a:cs typeface="Times New Roman" pitchFamily="18" charset="0"/>
              </a:rPr>
              <a:t>đó</a:t>
            </a:r>
            <a:r>
              <a:rPr lang="en-US" sz="2000" dirty="0">
                <a:solidFill>
                  <a:srgbClr val="7030A0"/>
                </a:solidFill>
                <a:latin typeface="Times New Roman" pitchFamily="18" charset="0"/>
                <a:cs typeface="Times New Roman" pitchFamily="18" charset="0"/>
              </a:rPr>
              <a:t>,…</a:t>
            </a:r>
          </a:p>
          <a:p>
            <a:pPr marL="285750" indent="-285750">
              <a:buFontTx/>
              <a:buChar char="-"/>
            </a:pPr>
            <a:r>
              <a:rPr lang="en-US" sz="2000" dirty="0" err="1">
                <a:solidFill>
                  <a:srgbClr val="7030A0"/>
                </a:solidFill>
                <a:latin typeface="Times New Roman" pitchFamily="18" charset="0"/>
                <a:cs typeface="Times New Roman" pitchFamily="18" charset="0"/>
              </a:rPr>
              <a:t>Tình</a:t>
            </a:r>
            <a:r>
              <a:rPr lang="en-US" sz="2000" dirty="0">
                <a:solidFill>
                  <a:srgbClr val="7030A0"/>
                </a:solidFill>
                <a:latin typeface="Times New Roman" pitchFamily="18" charset="0"/>
                <a:cs typeface="Times New Roman" pitchFamily="18" charset="0"/>
              </a:rPr>
              <a:t> </a:t>
            </a:r>
            <a:r>
              <a:rPr lang="en-US" sz="2000" dirty="0" err="1">
                <a:solidFill>
                  <a:srgbClr val="7030A0"/>
                </a:solidFill>
                <a:latin typeface="Times New Roman" pitchFamily="18" charset="0"/>
                <a:cs typeface="Times New Roman" pitchFamily="18" charset="0"/>
              </a:rPr>
              <a:t>cảm</a:t>
            </a:r>
            <a:r>
              <a:rPr lang="en-US" sz="2000" dirty="0">
                <a:solidFill>
                  <a:srgbClr val="7030A0"/>
                </a:solidFill>
                <a:latin typeface="Times New Roman" pitchFamily="18" charset="0"/>
                <a:cs typeface="Times New Roman" pitchFamily="18" charset="0"/>
              </a:rPr>
              <a:t>, </a:t>
            </a:r>
            <a:r>
              <a:rPr lang="en-US" sz="2000" dirty="0" err="1">
                <a:solidFill>
                  <a:srgbClr val="7030A0"/>
                </a:solidFill>
                <a:latin typeface="Times New Roman" pitchFamily="18" charset="0"/>
                <a:cs typeface="Times New Roman" pitchFamily="18" charset="0"/>
              </a:rPr>
              <a:t>gắn</a:t>
            </a:r>
            <a:r>
              <a:rPr lang="en-US" sz="2000" dirty="0">
                <a:solidFill>
                  <a:srgbClr val="7030A0"/>
                </a:solidFill>
                <a:latin typeface="Times New Roman" pitchFamily="18" charset="0"/>
                <a:cs typeface="Times New Roman" pitchFamily="18" charset="0"/>
              </a:rPr>
              <a:t> </a:t>
            </a:r>
            <a:r>
              <a:rPr lang="en-US" sz="2000" dirty="0" err="1">
                <a:solidFill>
                  <a:srgbClr val="7030A0"/>
                </a:solidFill>
                <a:latin typeface="Times New Roman" pitchFamily="18" charset="0"/>
                <a:cs typeface="Times New Roman" pitchFamily="18" charset="0"/>
              </a:rPr>
              <a:t>bó</a:t>
            </a:r>
            <a:endParaRPr lang="en-US" sz="20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89803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circle(in)">
                                      <p:cBhvr>
                                        <p:cTn id="12" dur="2000"/>
                                        <p:tgtEl>
                                          <p:spTgt spid="39"/>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circle(in)">
                                      <p:cBhvr>
                                        <p:cTn id="15" dur="20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ipe(down)">
                                      <p:cBhvr>
                                        <p:cTn id="20" dur="500"/>
                                        <p:tgtEl>
                                          <p:spTgt spid="47"/>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circle(in)">
                                      <p:cBhvr>
                                        <p:cTn id="25" dur="2000"/>
                                        <p:tgtEl>
                                          <p:spTgt spid="28"/>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circle(in)">
                                      <p:cBhvr>
                                        <p:cTn id="28" dur="20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circle(in)">
                                      <p:cBhvr>
                                        <p:cTn id="38" dur="2000"/>
                                        <p:tgtEl>
                                          <p:spTgt spid="38"/>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circle(in)">
                                      <p:cBhvr>
                                        <p:cTn id="41" dur="20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ipe(up)">
                                      <p:cBhvr>
                                        <p:cTn id="46" dur="500"/>
                                        <p:tgtEl>
                                          <p:spTgt spid="48"/>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circle(in)">
                                      <p:cBhvr>
                                        <p:cTn id="51" dur="2000"/>
                                        <p:tgtEl>
                                          <p:spTgt spid="22"/>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circle(in)">
                                      <p:cBhvr>
                                        <p:cTn id="54" dur="20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up)">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left)">
                                      <p:cBhvr>
                                        <p:cTn id="69" dur="5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wipe(down)">
                                      <p:cBhvr>
                                        <p:cTn id="74" dur="500"/>
                                        <p:tgtEl>
                                          <p:spTgt spid="33"/>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wipe(left)">
                                      <p:cBhvr>
                                        <p:cTn id="84" dur="500"/>
                                        <p:tgtEl>
                                          <p:spTgt spid="34"/>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wipe(left)">
                                      <p:cBhvr>
                                        <p:cTn id="89" dur="500"/>
                                        <p:tgtEl>
                                          <p:spTgt spid="35"/>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wipe(down)">
                                      <p:cBhvr>
                                        <p:cTn id="94" dur="500"/>
                                        <p:tgtEl>
                                          <p:spTgt spid="36"/>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37"/>
                                        </p:tgtEl>
                                        <p:attrNameLst>
                                          <p:attrName>style.visibility</p:attrName>
                                        </p:attrNameLst>
                                      </p:cBhvr>
                                      <p:to>
                                        <p:strVal val="visible"/>
                                      </p:to>
                                    </p:set>
                                    <p:animEffect transition="in" filter="wipe(down)">
                                      <p:cBhvr>
                                        <p:cTn id="99" dur="500"/>
                                        <p:tgtEl>
                                          <p:spTgt spid="37"/>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1" fill="hold" grpId="0" nodeType="click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wipe(up)">
                                      <p:cBhvr>
                                        <p:cTn id="104" dur="500"/>
                                        <p:tgtEl>
                                          <p:spTgt spid="43"/>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grpId="0" nodeType="clickEffect">
                                  <p:stCondLst>
                                    <p:cond delay="0"/>
                                  </p:stCondLst>
                                  <p:childTnLst>
                                    <p:set>
                                      <p:cBhvr>
                                        <p:cTn id="108" dur="1" fill="hold">
                                          <p:stCondLst>
                                            <p:cond delay="0"/>
                                          </p:stCondLst>
                                        </p:cTn>
                                        <p:tgtEl>
                                          <p:spTgt spid="40"/>
                                        </p:tgtEl>
                                        <p:attrNameLst>
                                          <p:attrName>style.visibility</p:attrName>
                                        </p:attrNameLst>
                                      </p:cBhvr>
                                      <p:to>
                                        <p:strVal val="visible"/>
                                      </p:to>
                                    </p:set>
                                    <p:animEffect transition="in" filter="wipe(down)">
                                      <p:cBhvr>
                                        <p:cTn id="109" dur="500"/>
                                        <p:tgtEl>
                                          <p:spTgt spid="40"/>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grpId="0" nodeType="clickEffect">
                                  <p:stCondLst>
                                    <p:cond delay="0"/>
                                  </p:stCondLst>
                                  <p:childTnLst>
                                    <p:set>
                                      <p:cBhvr>
                                        <p:cTn id="113" dur="1" fill="hold">
                                          <p:stCondLst>
                                            <p:cond delay="0"/>
                                          </p:stCondLst>
                                        </p:cTn>
                                        <p:tgtEl>
                                          <p:spTgt spid="45"/>
                                        </p:tgtEl>
                                        <p:attrNameLst>
                                          <p:attrName>style.visibility</p:attrName>
                                        </p:attrNameLst>
                                      </p:cBhvr>
                                      <p:to>
                                        <p:strVal val="visible"/>
                                      </p:to>
                                    </p:set>
                                    <p:animEffect transition="in" filter="wipe(down)">
                                      <p:cBhvr>
                                        <p:cTn id="114" dur="500"/>
                                        <p:tgtEl>
                                          <p:spTgt spid="45"/>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grpId="0" nodeType="clickEffect">
                                  <p:stCondLst>
                                    <p:cond delay="0"/>
                                  </p:stCondLst>
                                  <p:childTnLst>
                                    <p:set>
                                      <p:cBhvr>
                                        <p:cTn id="118" dur="1" fill="hold">
                                          <p:stCondLst>
                                            <p:cond delay="0"/>
                                          </p:stCondLst>
                                        </p:cTn>
                                        <p:tgtEl>
                                          <p:spTgt spid="46"/>
                                        </p:tgtEl>
                                        <p:attrNameLst>
                                          <p:attrName>style.visibility</p:attrName>
                                        </p:attrNameLst>
                                      </p:cBhvr>
                                      <p:to>
                                        <p:strVal val="visible"/>
                                      </p:to>
                                    </p:set>
                                    <p:animEffect transition="in" filter="wipe(down)">
                                      <p:cBhvr>
                                        <p:cTn id="119" dur="500"/>
                                        <p:tgtEl>
                                          <p:spTgt spid="46"/>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grpId="0" nodeType="click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grpId="0" nodeType="clickEffect">
                                  <p:stCondLst>
                                    <p:cond delay="0"/>
                                  </p:stCondLst>
                                  <p:childTnLst>
                                    <p:set>
                                      <p:cBhvr>
                                        <p:cTn id="128" dur="1" fill="hold">
                                          <p:stCondLst>
                                            <p:cond delay="0"/>
                                          </p:stCondLst>
                                        </p:cTn>
                                        <p:tgtEl>
                                          <p:spTgt spid="50"/>
                                        </p:tgtEl>
                                        <p:attrNameLst>
                                          <p:attrName>style.visibility</p:attrName>
                                        </p:attrNameLst>
                                      </p:cBhvr>
                                      <p:to>
                                        <p:strVal val="visible"/>
                                      </p:to>
                                    </p:set>
                                    <p:animEffect transition="in" filter="wipe(down)">
                                      <p:cBhvr>
                                        <p:cTn id="129" dur="500"/>
                                        <p:tgtEl>
                                          <p:spTgt spid="50"/>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1" fill="hold" grpId="0" nodeType="clickEffect">
                                  <p:stCondLst>
                                    <p:cond delay="0"/>
                                  </p:stCondLst>
                                  <p:childTnLst>
                                    <p:set>
                                      <p:cBhvr>
                                        <p:cTn id="133" dur="1" fill="hold">
                                          <p:stCondLst>
                                            <p:cond delay="0"/>
                                          </p:stCondLst>
                                        </p:cTn>
                                        <p:tgtEl>
                                          <p:spTgt spid="52"/>
                                        </p:tgtEl>
                                        <p:attrNameLst>
                                          <p:attrName>style.visibility</p:attrName>
                                        </p:attrNameLst>
                                      </p:cBhvr>
                                      <p:to>
                                        <p:strVal val="visible"/>
                                      </p:to>
                                    </p:set>
                                    <p:animEffect transition="in" filter="wipe(up)">
                                      <p:cBhvr>
                                        <p:cTn id="134" dur="500"/>
                                        <p:tgtEl>
                                          <p:spTgt spid="52"/>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4" fill="hold" grpId="0" nodeType="clickEffect">
                                  <p:stCondLst>
                                    <p:cond delay="0"/>
                                  </p:stCondLst>
                                  <p:childTnLst>
                                    <p:set>
                                      <p:cBhvr>
                                        <p:cTn id="138" dur="1" fill="hold">
                                          <p:stCondLst>
                                            <p:cond delay="0"/>
                                          </p:stCondLst>
                                        </p:cTn>
                                        <p:tgtEl>
                                          <p:spTgt spid="51"/>
                                        </p:tgtEl>
                                        <p:attrNameLst>
                                          <p:attrName>style.visibility</p:attrName>
                                        </p:attrNameLst>
                                      </p:cBhvr>
                                      <p:to>
                                        <p:strVal val="visible"/>
                                      </p:to>
                                    </p:set>
                                    <p:animEffect transition="in" filter="wipe(down)">
                                      <p:cBhvr>
                                        <p:cTn id="139" dur="500"/>
                                        <p:tgtEl>
                                          <p:spTgt spid="51"/>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grpId="0" nodeType="clickEffect">
                                  <p:stCondLst>
                                    <p:cond delay="0"/>
                                  </p:stCondLst>
                                  <p:childTnLst>
                                    <p:set>
                                      <p:cBhvr>
                                        <p:cTn id="143" dur="1" fill="hold">
                                          <p:stCondLst>
                                            <p:cond delay="0"/>
                                          </p:stCondLst>
                                        </p:cTn>
                                        <p:tgtEl>
                                          <p:spTgt spid="53"/>
                                        </p:tgtEl>
                                        <p:attrNameLst>
                                          <p:attrName>style.visibility</p:attrName>
                                        </p:attrNameLst>
                                      </p:cBhvr>
                                      <p:to>
                                        <p:strVal val="visible"/>
                                      </p:to>
                                    </p:set>
                                    <p:animEffect transition="in" filter="wipe(down)">
                                      <p:cBhvr>
                                        <p:cTn id="144" dur="500"/>
                                        <p:tgtEl>
                                          <p:spTgt spid="53"/>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4" fill="hold" grpId="0" nodeType="clickEffect">
                                  <p:stCondLst>
                                    <p:cond delay="0"/>
                                  </p:stCondLst>
                                  <p:childTnLst>
                                    <p:set>
                                      <p:cBhvr>
                                        <p:cTn id="148" dur="1" fill="hold">
                                          <p:stCondLst>
                                            <p:cond delay="0"/>
                                          </p:stCondLst>
                                        </p:cTn>
                                        <p:tgtEl>
                                          <p:spTgt spid="54"/>
                                        </p:tgtEl>
                                        <p:attrNameLst>
                                          <p:attrName>style.visibility</p:attrName>
                                        </p:attrNameLst>
                                      </p:cBhvr>
                                      <p:to>
                                        <p:strVal val="visible"/>
                                      </p:to>
                                    </p:set>
                                    <p:animEffect transition="in" filter="wipe(down)">
                                      <p:cBhvr>
                                        <p:cTn id="149" dur="500"/>
                                        <p:tgtEl>
                                          <p:spTgt spid="54"/>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4" fill="hold" grpId="0" nodeType="clickEffect">
                                  <p:stCondLst>
                                    <p:cond delay="0"/>
                                  </p:stCondLst>
                                  <p:childTnLst>
                                    <p:set>
                                      <p:cBhvr>
                                        <p:cTn id="153" dur="1" fill="hold">
                                          <p:stCondLst>
                                            <p:cond delay="0"/>
                                          </p:stCondLst>
                                        </p:cTn>
                                        <p:tgtEl>
                                          <p:spTgt spid="55"/>
                                        </p:tgtEl>
                                        <p:attrNameLst>
                                          <p:attrName>style.visibility</p:attrName>
                                        </p:attrNameLst>
                                      </p:cBhvr>
                                      <p:to>
                                        <p:strVal val="visible"/>
                                      </p:to>
                                    </p:set>
                                    <p:animEffect transition="in" filter="wipe(down)">
                                      <p:cBhvr>
                                        <p:cTn id="154" dur="500"/>
                                        <p:tgtEl>
                                          <p:spTgt spid="55"/>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1" fill="hold" grpId="0" nodeType="clickEffect">
                                  <p:stCondLst>
                                    <p:cond delay="0"/>
                                  </p:stCondLst>
                                  <p:childTnLst>
                                    <p:set>
                                      <p:cBhvr>
                                        <p:cTn id="158" dur="1" fill="hold">
                                          <p:stCondLst>
                                            <p:cond delay="0"/>
                                          </p:stCondLst>
                                        </p:cTn>
                                        <p:tgtEl>
                                          <p:spTgt spid="56"/>
                                        </p:tgtEl>
                                        <p:attrNameLst>
                                          <p:attrName>style.visibility</p:attrName>
                                        </p:attrNameLst>
                                      </p:cBhvr>
                                      <p:to>
                                        <p:strVal val="visible"/>
                                      </p:to>
                                    </p:set>
                                    <p:animEffect transition="in" filter="wipe(up)">
                                      <p:cBhvr>
                                        <p:cTn id="159" dur="500"/>
                                        <p:tgtEl>
                                          <p:spTgt spid="56"/>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4" fill="hold" grpId="0" nodeType="clickEffect">
                                  <p:stCondLst>
                                    <p:cond delay="0"/>
                                  </p:stCondLst>
                                  <p:childTnLst>
                                    <p:set>
                                      <p:cBhvr>
                                        <p:cTn id="163" dur="1" fill="hold">
                                          <p:stCondLst>
                                            <p:cond delay="0"/>
                                          </p:stCondLst>
                                        </p:cTn>
                                        <p:tgtEl>
                                          <p:spTgt spid="57"/>
                                        </p:tgtEl>
                                        <p:attrNameLst>
                                          <p:attrName>style.visibility</p:attrName>
                                        </p:attrNameLst>
                                      </p:cBhvr>
                                      <p:to>
                                        <p:strVal val="visible"/>
                                      </p:to>
                                    </p:set>
                                    <p:animEffect transition="in" filter="wipe(down)">
                                      <p:cBhvr>
                                        <p:cTn id="164" dur="500"/>
                                        <p:tgtEl>
                                          <p:spTgt spid="57"/>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4" fill="hold" grpId="0" nodeType="clickEffect">
                                  <p:stCondLst>
                                    <p:cond delay="0"/>
                                  </p:stCondLst>
                                  <p:childTnLst>
                                    <p:set>
                                      <p:cBhvr>
                                        <p:cTn id="168" dur="1" fill="hold">
                                          <p:stCondLst>
                                            <p:cond delay="0"/>
                                          </p:stCondLst>
                                        </p:cTn>
                                        <p:tgtEl>
                                          <p:spTgt spid="58"/>
                                        </p:tgtEl>
                                        <p:attrNameLst>
                                          <p:attrName>style.visibility</p:attrName>
                                        </p:attrNameLst>
                                      </p:cBhvr>
                                      <p:to>
                                        <p:strVal val="visible"/>
                                      </p:to>
                                    </p:set>
                                    <p:animEffect transition="in" filter="wipe(down)">
                                      <p:cBhvr>
                                        <p:cTn id="169" dur="500"/>
                                        <p:tgtEl>
                                          <p:spTgt spid="58"/>
                                        </p:tgtEl>
                                      </p:cBhvr>
                                    </p:animEffect>
                                  </p:childTnLst>
                                </p:cTn>
                              </p:par>
                            </p:childTnLst>
                          </p:cTn>
                        </p:par>
                      </p:childTnLst>
                    </p:cTn>
                  </p:par>
                  <p:par>
                    <p:cTn id="170" fill="hold">
                      <p:stCondLst>
                        <p:cond delay="indefinite"/>
                      </p:stCondLst>
                      <p:childTnLst>
                        <p:par>
                          <p:cTn id="171" fill="hold">
                            <p:stCondLst>
                              <p:cond delay="0"/>
                            </p:stCondLst>
                            <p:childTnLst>
                              <p:par>
                                <p:cTn id="172" presetID="6" presetClass="entr" presetSubtype="16" fill="hold" grpId="0" nodeType="clickEffect">
                                  <p:stCondLst>
                                    <p:cond delay="0"/>
                                  </p:stCondLst>
                                  <p:childTnLst>
                                    <p:set>
                                      <p:cBhvr>
                                        <p:cTn id="173" dur="1" fill="hold">
                                          <p:stCondLst>
                                            <p:cond delay="0"/>
                                          </p:stCondLst>
                                        </p:cTn>
                                        <p:tgtEl>
                                          <p:spTgt spid="13"/>
                                        </p:tgtEl>
                                        <p:attrNameLst>
                                          <p:attrName>style.visibility</p:attrName>
                                        </p:attrNameLst>
                                      </p:cBhvr>
                                      <p:to>
                                        <p:strVal val="visible"/>
                                      </p:to>
                                    </p:set>
                                    <p:animEffect transition="in" filter="circle(in)">
                                      <p:cBhvr>
                                        <p:cTn id="17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animBg="1"/>
      <p:bldP spid="28" grpId="0" animBg="1"/>
      <p:bldP spid="29" grpId="0" animBg="1"/>
      <p:bldP spid="38" grpId="0"/>
      <p:bldP spid="39" grpId="0"/>
      <p:bldP spid="41" grpId="0"/>
      <p:bldP spid="42" grpId="0"/>
      <p:bldP spid="26" grpId="0" animBg="1"/>
      <p:bldP spid="30" grpId="0" animBg="1"/>
      <p:bldP spid="31" grpId="0"/>
      <p:bldP spid="32" grpId="0"/>
      <p:bldP spid="33" grpId="0" animBg="1"/>
      <p:bldP spid="34" grpId="0" animBg="1"/>
      <p:bldP spid="35" grpId="0"/>
      <p:bldP spid="36" grpId="0" animBg="1"/>
      <p:bldP spid="37" grpId="0"/>
      <p:bldP spid="40" grpId="0"/>
      <p:bldP spid="43" grpId="0" animBg="1"/>
      <p:bldP spid="45" grpId="0"/>
      <p:bldP spid="46" grpId="0"/>
      <p:bldP spid="49" grpId="0" animBg="1"/>
      <p:bldP spid="50" grpId="0"/>
      <p:bldP spid="51" grpId="0"/>
      <p:bldP spid="52" grpId="0" animBg="1"/>
      <p:bldP spid="53" grpId="0"/>
      <p:bldP spid="54" grpId="0"/>
      <p:bldP spid="55" grpId="0" animBg="1"/>
      <p:bldP spid="56" grpId="0" animBg="1"/>
      <p:bldP spid="57" grpId="0"/>
      <p:bldP spid="58"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p:cNvGrpSpPr>
            <a:grpSpLocks/>
          </p:cNvGrpSpPr>
          <p:nvPr/>
        </p:nvGrpSpPr>
        <p:grpSpPr bwMode="auto">
          <a:xfrm>
            <a:off x="1338263" y="857250"/>
            <a:ext cx="9112251" cy="5080000"/>
            <a:chOff x="341926" y="208486"/>
            <a:chExt cx="11441759" cy="5883467"/>
          </a:xfrm>
        </p:grpSpPr>
        <p:pic>
          <p:nvPicPr>
            <p:cNvPr id="34833" name="13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7478" y="208803"/>
              <a:ext cx="10876207" cy="5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4" name="13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4231" y="208725"/>
              <a:ext cx="10876207" cy="584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5" name="13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3773" y="208486"/>
              <a:ext cx="10876207" cy="5785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6" name="14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1926" y="784490"/>
              <a:ext cx="1054699" cy="498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13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62938" y="1281113"/>
            <a:ext cx="1655762"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3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183689" y="5256214"/>
            <a:ext cx="10683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13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753600" y="4668838"/>
            <a:ext cx="996950"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14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957388" y="4668839"/>
            <a:ext cx="1371600" cy="109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14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982075" y="3656014"/>
            <a:ext cx="65405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14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403475" y="2005013"/>
            <a:ext cx="3429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14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333626" y="3673475"/>
            <a:ext cx="7731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143"/>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637088" y="998539"/>
            <a:ext cx="67151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14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414964" y="944563"/>
            <a:ext cx="72707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8" name="145"/>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270626" y="1039814"/>
            <a:ext cx="57626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9" name="14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067551" y="1022350"/>
            <a:ext cx="57626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149"/>
          <p:cNvPicPr>
            <a:picLocks noChangeAspect="1"/>
          </p:cNvPicPr>
          <p:nvPr/>
        </p:nvPicPr>
        <p:blipFill>
          <a:blip r:embed="rId17">
            <a:extLst>
              <a:ext uri="{28A0092B-C50C-407E-A947-70E740481C1C}">
                <a14:useLocalDpi xmlns:a14="http://schemas.microsoft.com/office/drawing/2010/main" val="0"/>
              </a:ext>
            </a:extLst>
          </a:blip>
          <a:srcRect t="-10904" r="-11008"/>
          <a:stretch>
            <a:fillRect/>
          </a:stretch>
        </p:blipFill>
        <p:spPr bwMode="auto">
          <a:xfrm>
            <a:off x="2871788" y="1470025"/>
            <a:ext cx="9144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1"/>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524000" y="857251"/>
            <a:ext cx="1582738"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ounded Rectangle 4"/>
          <p:cNvSpPr/>
          <p:nvPr/>
        </p:nvSpPr>
        <p:spPr>
          <a:xfrm>
            <a:off x="2659064" y="1941513"/>
            <a:ext cx="6967537" cy="2919412"/>
          </a:xfrm>
          <a:prstGeom prst="roundRect">
            <a:avLst/>
          </a:prstGeom>
          <a:solidFill>
            <a:schemeClr val="accent6">
              <a:lumMod val="40000"/>
              <a:lumOff val="60000"/>
            </a:schemeClr>
          </a:solidFill>
        </p:spPr>
        <p:style>
          <a:lnRef idx="1">
            <a:schemeClr val="accent3"/>
          </a:lnRef>
          <a:fillRef idx="2">
            <a:schemeClr val="accent3"/>
          </a:fillRef>
          <a:effectRef idx="1">
            <a:schemeClr val="accent3"/>
          </a:effectRef>
          <a:fontRef idx="minor">
            <a:schemeClr val="dk1"/>
          </a:fontRef>
        </p:style>
        <p:txBody>
          <a:bodyPr lIns="91422" tIns="45718" rIns="91422" bIns="45718" anchor="ctr"/>
          <a:lstStyle/>
          <a:p>
            <a:pPr algn="ctr" defTabSz="1217613" fontAlgn="base">
              <a:spcBef>
                <a:spcPct val="0"/>
              </a:spcBef>
              <a:spcAft>
                <a:spcPct val="0"/>
              </a:spcAft>
              <a:defRPr/>
            </a:pPr>
            <a:r>
              <a:rPr lang="en-US" altLang="zh-CN" sz="8000" dirty="0" err="1">
                <a:solidFill>
                  <a:srgbClr val="FF0000"/>
                </a:solidFill>
                <a:latin typeface="Times New Roman" pitchFamily="18" charset="0"/>
                <a:ea typeface="SimSun" pitchFamily="2" charset="-122"/>
                <a:cs typeface="Times New Roman" pitchFamily="18" charset="0"/>
              </a:rPr>
              <a:t>Kể</a:t>
            </a:r>
            <a:r>
              <a:rPr lang="en-US" altLang="zh-CN" sz="8000" dirty="0">
                <a:solidFill>
                  <a:srgbClr val="FF0000"/>
                </a:solidFill>
                <a:latin typeface="Times New Roman" pitchFamily="18" charset="0"/>
                <a:ea typeface="SimSun" pitchFamily="2" charset="-122"/>
                <a:cs typeface="Times New Roman" pitchFamily="18" charset="0"/>
              </a:rPr>
              <a:t> </a:t>
            </a:r>
            <a:r>
              <a:rPr lang="en-US" altLang="zh-CN" sz="8000" dirty="0" err="1">
                <a:solidFill>
                  <a:srgbClr val="FF0000"/>
                </a:solidFill>
                <a:latin typeface="Times New Roman" pitchFamily="18" charset="0"/>
                <a:ea typeface="SimSun" pitchFamily="2" charset="-122"/>
                <a:cs typeface="Times New Roman" pitchFamily="18" charset="0"/>
              </a:rPr>
              <a:t>trước</a:t>
            </a:r>
            <a:r>
              <a:rPr lang="en-US" altLang="zh-CN" sz="8000" dirty="0">
                <a:solidFill>
                  <a:srgbClr val="FF0000"/>
                </a:solidFill>
                <a:latin typeface="Times New Roman" pitchFamily="18" charset="0"/>
                <a:ea typeface="SimSun" pitchFamily="2" charset="-122"/>
                <a:cs typeface="Times New Roman" pitchFamily="18" charset="0"/>
              </a:rPr>
              <a:t> </a:t>
            </a:r>
            <a:r>
              <a:rPr lang="en-US" altLang="zh-CN" sz="8000" dirty="0" err="1">
                <a:solidFill>
                  <a:srgbClr val="FF0000"/>
                </a:solidFill>
                <a:latin typeface="Times New Roman" pitchFamily="18" charset="0"/>
                <a:ea typeface="SimSun" pitchFamily="2" charset="-122"/>
                <a:cs typeface="Times New Roman" pitchFamily="18" charset="0"/>
              </a:rPr>
              <a:t>lớp</a:t>
            </a:r>
            <a:endParaRPr lang="en-US" altLang="zh-CN" sz="8000" dirty="0">
              <a:solidFill>
                <a:srgbClr val="FF0000"/>
              </a:solidFill>
              <a:latin typeface="Times New Roman" pitchFamily="18" charset="0"/>
              <a:ea typeface="SimSun" pitchFamily="2" charset="-122"/>
              <a:cs typeface="Times New Roman" pitchFamily="18" charset="0"/>
            </a:endParaRPr>
          </a:p>
        </p:txBody>
      </p:sp>
    </p:spTree>
    <p:extLst>
      <p:ext uri="{BB962C8B-B14F-4D97-AF65-F5344CB8AC3E}">
        <p14:creationId xmlns:p14="http://schemas.microsoft.com/office/powerpoint/2010/main" val="39446385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nodeType="afterGroup">
                            <p:stCondLst>
                              <p:cond delay="75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750"/>
                                        <p:tgtEl>
                                          <p:spTgt spid="8"/>
                                        </p:tgtEl>
                                      </p:cBhvr>
                                    </p:animEffect>
                                  </p:childTnLst>
                                </p:cTn>
                              </p:par>
                              <p:par>
                                <p:cTn id="15" presetID="2" presetClass="entr" presetSubtype="8" fill="hold" nodeType="withEffect">
                                  <p:stCondLst>
                                    <p:cond delay="25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0-#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25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1500"/>
                            </p:stCondLst>
                            <p:childTnLst>
                              <p:par>
                                <p:cTn id="24" presetID="2" presetClass="entr" presetSubtype="8"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750" fill="hold"/>
                                        <p:tgtEl>
                                          <p:spTgt spid="12"/>
                                        </p:tgtEl>
                                        <p:attrNameLst>
                                          <p:attrName>ppt_x</p:attrName>
                                        </p:attrNameLst>
                                      </p:cBhvr>
                                      <p:tavLst>
                                        <p:tav tm="0">
                                          <p:val>
                                            <p:strVal val="0-#ppt_w/2"/>
                                          </p:val>
                                        </p:tav>
                                        <p:tav tm="100000">
                                          <p:val>
                                            <p:strVal val="#ppt_x"/>
                                          </p:val>
                                        </p:tav>
                                      </p:tavLst>
                                    </p:anim>
                                    <p:anim calcmode="lin" valueType="num">
                                      <p:cBhvr additive="base">
                                        <p:cTn id="27" dur="75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750" fill="hold"/>
                                        <p:tgtEl>
                                          <p:spTgt spid="11"/>
                                        </p:tgtEl>
                                        <p:attrNameLst>
                                          <p:attrName>ppt_x</p:attrName>
                                        </p:attrNameLst>
                                      </p:cBhvr>
                                      <p:tavLst>
                                        <p:tav tm="0">
                                          <p:val>
                                            <p:strVal val="1+#ppt_w/2"/>
                                          </p:val>
                                        </p:tav>
                                        <p:tav tm="100000">
                                          <p:val>
                                            <p:strVal val="#ppt_x"/>
                                          </p:val>
                                        </p:tav>
                                      </p:tavLst>
                                    </p:anim>
                                    <p:anim calcmode="lin" valueType="num">
                                      <p:cBhvr additive="base">
                                        <p:cTn id="31" dur="750" fill="hold"/>
                                        <p:tgtEl>
                                          <p:spTgt spid="11"/>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2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par>
                                <p:cTn id="36" presetID="22" presetClass="entr" presetSubtype="1"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up)">
                                      <p:cBhvr>
                                        <p:cTn id="38" dur="500"/>
                                        <p:tgtEl>
                                          <p:spTgt spid="13"/>
                                        </p:tgtEl>
                                      </p:cBhvr>
                                    </p:animEffect>
                                  </p:childTnLst>
                                </p:cTn>
                              </p:par>
                              <p:par>
                                <p:cTn id="39" presetID="47"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
                                        <p:tgtEl>
                                          <p:spTgt spid="20"/>
                                        </p:tgtEl>
                                      </p:cBhvr>
                                    </p:animEffect>
                                    <p:anim calcmode="lin" valueType="num">
                                      <p:cBhvr>
                                        <p:cTn id="42" dur="10" fill="hold"/>
                                        <p:tgtEl>
                                          <p:spTgt spid="20"/>
                                        </p:tgtEl>
                                        <p:attrNameLst>
                                          <p:attrName>ppt_x</p:attrName>
                                        </p:attrNameLst>
                                      </p:cBhvr>
                                      <p:tavLst>
                                        <p:tav tm="0">
                                          <p:val>
                                            <p:strVal val="#ppt_x"/>
                                          </p:val>
                                        </p:tav>
                                        <p:tav tm="100000">
                                          <p:val>
                                            <p:strVal val="#ppt_x"/>
                                          </p:val>
                                        </p:tav>
                                      </p:tavLst>
                                    </p:anim>
                                    <p:anim calcmode="lin" valueType="num">
                                      <p:cBhvr>
                                        <p:cTn id="43" dur="1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barn(inVertical)">
                                      <p:cBhvr>
                                        <p:cTn id="48" dur="500"/>
                                        <p:tgtEl>
                                          <p:spTgt spid="4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1" presetClass="exit" presetSubtype="1" fill="hold" grpId="1" nodeType="clickEffect">
                                  <p:stCondLst>
                                    <p:cond delay="0"/>
                                  </p:stCondLst>
                                  <p:childTnLst>
                                    <p:animEffect transition="out" filter="wheel(1)">
                                      <p:cBhvr>
                                        <p:cTn id="52" dur="750"/>
                                        <p:tgtEl>
                                          <p:spTgt spid="43"/>
                                        </p:tgtEl>
                                      </p:cBhvr>
                                    </p:animEffect>
                                    <p:set>
                                      <p:cBhvr>
                                        <p:cTn id="53" dur="1" fill="hold">
                                          <p:stCondLst>
                                            <p:cond delay="749"/>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p:nvPr/>
        </p:nvSpPr>
        <p:spPr>
          <a:xfrm>
            <a:off x="4826000" y="650092"/>
            <a:ext cx="1775284" cy="584775"/>
          </a:xfrm>
          <a:prstGeom prst="rect">
            <a:avLst/>
          </a:prstGeom>
          <a:solidFill>
            <a:srgbClr val="FFFFCC"/>
          </a:solidFill>
          <a:ln w="38100" cap="flat" cmpd="sng">
            <a:solidFill>
              <a:srgbClr val="0070C0"/>
            </a:solidFill>
            <a:prstDash val="solid"/>
            <a:miter/>
            <a:headEnd type="none" w="med" len="med"/>
            <a:tailEnd type="none" w="med" len="med"/>
          </a:ln>
        </p:spPr>
        <p:txBody>
          <a:bodyPr wrap="square">
            <a:spAutoFit/>
          </a:bodyPr>
          <a:lstStyle/>
          <a:p>
            <a:pPr algn="ctr"/>
            <a:r>
              <a:rPr lang="en-US" sz="3200" b="1" dirty="0" err="1">
                <a:solidFill>
                  <a:srgbClr val="CC0000"/>
                </a:solidFill>
                <a:latin typeface="Times New Roman" panose="02020603050405020304" pitchFamily="18" charset="0"/>
                <a:cs typeface="Arial" panose="020B0604020202020204" pitchFamily="34" charset="0"/>
              </a:rPr>
              <a:t>Lưu</a:t>
            </a:r>
            <a:r>
              <a:rPr lang="en-US" sz="3200" b="1" dirty="0">
                <a:solidFill>
                  <a:srgbClr val="CC0000"/>
                </a:solidFill>
                <a:latin typeface="Times New Roman" panose="02020603050405020304" pitchFamily="18" charset="0"/>
                <a:cs typeface="Arial" panose="020B0604020202020204" pitchFamily="34" charset="0"/>
              </a:rPr>
              <a:t> ý:</a:t>
            </a:r>
            <a:endParaRPr sz="3200" b="1" dirty="0">
              <a:solidFill>
                <a:srgbClr val="CC0000"/>
              </a:solidFill>
              <a:latin typeface="Times New Roman" panose="02020603050405020304" pitchFamily="18" charset="0"/>
              <a:ea typeface="Arial" panose="020B0604020202020204" pitchFamily="34" charset="0"/>
            </a:endParaRPr>
          </a:p>
        </p:txBody>
      </p:sp>
      <p:sp>
        <p:nvSpPr>
          <p:cNvPr id="6" name="Rectangle 5"/>
          <p:cNvSpPr/>
          <p:nvPr/>
        </p:nvSpPr>
        <p:spPr>
          <a:xfrm>
            <a:off x="1786206" y="1369804"/>
            <a:ext cx="8191500" cy="3970318"/>
          </a:xfrm>
          <a:prstGeom prst="rect">
            <a:avLst/>
          </a:prstGeom>
          <a:solidFill>
            <a:srgbClr val="FFFFCC"/>
          </a:solidFill>
          <a:ln w="28575">
            <a:solidFill>
              <a:srgbClr val="0070C0"/>
            </a:solidFill>
          </a:ln>
        </p:spPr>
        <p:txBody>
          <a:bodyPr wrap="square">
            <a:spAutoFit/>
          </a:bodyPr>
          <a:lstStyle/>
          <a:p>
            <a:pPr lvl="0" algn="just" fontAlgn="base">
              <a:lnSpc>
                <a:spcPct val="150000"/>
              </a:lnSpc>
              <a:spcBef>
                <a:spcPct val="0"/>
              </a:spcBef>
              <a:spcAft>
                <a:spcPct val="0"/>
              </a:spcAft>
              <a:defRPr/>
            </a:pPr>
            <a:r>
              <a:rPr lang="vi-VN" altLang="en-US" sz="2400" b="1" dirty="0">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Dựa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vào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gợi</a:t>
            </a:r>
            <a:r>
              <a:rPr lang="en-US" altLang="en-US" sz="2800" b="1" dirty="0">
                <a:latin typeface="Times New Roman" panose="02020603050405020304" pitchFamily="18" charset="0"/>
                <a:cs typeface="Times New Roman" panose="02020603050405020304" pitchFamily="18" charset="0"/>
              </a:rPr>
              <a:t> ý, </a:t>
            </a:r>
            <a:r>
              <a:rPr lang="en-US" altLang="en-US" sz="2800" b="1" dirty="0" err="1">
                <a:solidFill>
                  <a:prstClr val="black"/>
                </a:solidFill>
                <a:latin typeface="Times New Roman" panose="02020603050405020304" pitchFamily="18" charset="0"/>
                <a:cs typeface="Times New Roman" panose="02020603050405020304" pitchFamily="18" charset="0"/>
              </a:rPr>
              <a:t>nói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về</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thành</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thị</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hoặc</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nông</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thôn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sao</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cho</a:t>
            </a:r>
            <a:r>
              <a:rPr lang="en-US" altLang="en-US" sz="2800" b="1" dirty="0">
                <a:solidFill>
                  <a:prstClr val="black"/>
                </a:solidFill>
                <a:latin typeface="Times New Roman" panose="02020603050405020304" pitchFamily="18" charset="0"/>
                <a:cs typeface="Times New Roman" panose="02020603050405020304" pitchFamily="18" charset="0"/>
              </a:rPr>
              <a:t> </a:t>
            </a:r>
            <a:r>
              <a:rPr lang="vi-VN" altLang="en-US" sz="2800" b="1" dirty="0">
                <a:solidFill>
                  <a:prstClr val="black"/>
                </a:solidFill>
                <a:latin typeface="Times New Roman" panose="02020603050405020304" pitchFamily="18" charset="0"/>
                <a:cs typeface="Times New Roman" panose="02020603050405020304" pitchFamily="18" charset="0"/>
              </a:rPr>
              <a:t>nội dung đ</a:t>
            </a:r>
            <a:r>
              <a:rPr lang="en-US" altLang="en-US" sz="2800" b="1" dirty="0" err="1">
                <a:solidFill>
                  <a:prstClr val="black"/>
                </a:solidFill>
                <a:latin typeface="Times New Roman" panose="02020603050405020304" pitchFamily="18" charset="0"/>
                <a:cs typeface="Times New Roman" panose="02020603050405020304" pitchFamily="18" charset="0"/>
              </a:rPr>
              <a:t>ầy</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đủ</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các</a:t>
            </a:r>
            <a:r>
              <a:rPr lang="en-US" altLang="en-US" sz="2800" b="1" dirty="0">
                <a:solidFill>
                  <a:prstClr val="black"/>
                </a:solidFill>
                <a:latin typeface="Times New Roman" panose="02020603050405020304" pitchFamily="18" charset="0"/>
                <a:cs typeface="Times New Roman" panose="02020603050405020304" pitchFamily="18" charset="0"/>
              </a:rPr>
              <a:t> </a:t>
            </a:r>
            <a:r>
              <a:rPr lang="vi-VN" altLang="en-US" sz="2800" b="1" dirty="0">
                <a:solidFill>
                  <a:prstClr val="black"/>
                </a:solidFill>
                <a:latin typeface="Times New Roman" panose="02020603050405020304" pitchFamily="18" charset="0"/>
                <a:cs typeface="Times New Roman" panose="02020603050405020304" pitchFamily="18" charset="0"/>
              </a:rPr>
              <a:t>phần</a:t>
            </a:r>
            <a:r>
              <a:rPr lang="en-US" altLang="en-US" sz="2800" b="1" dirty="0">
                <a:solidFill>
                  <a:prstClr val="black"/>
                </a:solidFill>
                <a:latin typeface="Times New Roman" panose="02020603050405020304" pitchFamily="18" charset="0"/>
                <a:cs typeface="Times New Roman" panose="02020603050405020304" pitchFamily="18" charset="0"/>
              </a:rPr>
              <a:t>.</a:t>
            </a:r>
          </a:p>
          <a:p>
            <a:pPr lvl="0" algn="just" fontAlgn="base">
              <a:lnSpc>
                <a:spcPct val="150000"/>
              </a:lnSpc>
              <a:spcBef>
                <a:spcPct val="0"/>
              </a:spcBef>
              <a:spcAft>
                <a:spcPct val="0"/>
              </a:spcAft>
              <a:defRPr/>
            </a:pPr>
            <a:r>
              <a:rPr lang="vi-VN"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Diễn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đạt</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tự</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nhiên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chân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thực</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câu</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văn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đầy</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đủ</a:t>
            </a:r>
            <a:r>
              <a:rPr lang="en-US" altLang="en-US" sz="2800" b="1" dirty="0">
                <a:solidFill>
                  <a:prstClr val="black"/>
                </a:solidFill>
                <a:latin typeface="Times New Roman" panose="02020603050405020304" pitchFamily="18" charset="0"/>
                <a:cs typeface="Times New Roman" panose="02020603050405020304" pitchFamily="18" charset="0"/>
              </a:rPr>
              <a:t> ý, </a:t>
            </a:r>
            <a:r>
              <a:rPr lang="en-US" altLang="en-US" sz="2800" b="1" dirty="0" err="1">
                <a:solidFill>
                  <a:prstClr val="black"/>
                </a:solidFill>
                <a:latin typeface="Times New Roman" panose="02020603050405020304" pitchFamily="18" charset="0"/>
                <a:cs typeface="Times New Roman" panose="02020603050405020304" pitchFamily="18" charset="0"/>
              </a:rPr>
              <a:t>từ</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ngữ</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phong</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phú</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phù</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hợp</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đoạn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văn</a:t>
            </a:r>
            <a:r>
              <a:rPr lang="en-US" altLang="en-US" sz="2800" b="1" dirty="0">
                <a:solidFill>
                  <a:prstClr val="black"/>
                </a:solidFill>
                <a:latin typeface="Times New Roman" panose="02020603050405020304" pitchFamily="18" charset="0"/>
                <a:cs typeface="Times New Roman" panose="02020603050405020304" pitchFamily="18" charset="0"/>
              </a:rPr>
              <a:t> </a:t>
            </a:r>
            <a:r>
              <a:rPr lang="vi-VN" altLang="en-US" sz="2800" b="1" dirty="0">
                <a:solidFill>
                  <a:prstClr val="black"/>
                </a:solidFill>
                <a:latin typeface="Times New Roman" panose="02020603050405020304" pitchFamily="18" charset="0"/>
                <a:cs typeface="Times New Roman" panose="02020603050405020304" pitchFamily="18" charset="0"/>
              </a:rPr>
              <a:t>liền mạch</a:t>
            </a:r>
            <a:r>
              <a:rPr lang="en-US" altLang="en-US" sz="2800" b="1" dirty="0">
                <a:solidFill>
                  <a:prstClr val="black"/>
                </a:solidFill>
                <a:latin typeface="Times New Roman" panose="02020603050405020304" pitchFamily="18" charset="0"/>
                <a:cs typeface="Times New Roman" panose="02020603050405020304" pitchFamily="18" charset="0"/>
              </a:rPr>
              <a:t>. </a:t>
            </a:r>
          </a:p>
          <a:p>
            <a:pPr lvl="0" algn="just" fontAlgn="base">
              <a:lnSpc>
                <a:spcPct val="150000"/>
              </a:lnSpc>
              <a:spcBef>
                <a:spcPct val="0"/>
              </a:spcBef>
              <a:spcAft>
                <a:spcPct val="0"/>
              </a:spcAft>
              <a:defRPr/>
            </a:pPr>
            <a:r>
              <a:rPr lang="en-US" altLang="en-US" sz="2800" b="1" dirty="0">
                <a:solidFill>
                  <a:prstClr val="black"/>
                </a:solidFill>
                <a:latin typeface="Times New Roman" panose="02020603050405020304" pitchFamily="18" charset="0"/>
                <a:cs typeface="Times New Roman" panose="02020603050405020304" pitchFamily="18" charset="0"/>
              </a:rPr>
              <a:t>    - </a:t>
            </a:r>
            <a:r>
              <a:rPr lang="en-US" altLang="en-US" sz="2800" b="1" dirty="0" err="1">
                <a:solidFill>
                  <a:prstClr val="black"/>
                </a:solidFill>
                <a:latin typeface="Times New Roman" panose="02020603050405020304" pitchFamily="18" charset="0"/>
                <a:cs typeface="Times New Roman" panose="02020603050405020304" pitchFamily="18" charset="0"/>
              </a:rPr>
              <a:t>Đoạn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văn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thể</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hiện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cảm</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xúc</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tình</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cảm</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đối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với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nơi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mình</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kể</a:t>
            </a:r>
            <a:r>
              <a:rPr lang="en-US" altLang="en-US" sz="2800" b="1"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4716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out)">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xmlns="" id="{F0FC0F70-AC76-4EA2-86EB-0B407A4ACBB5}"/>
              </a:ext>
            </a:extLst>
          </p:cNvPr>
          <p:cNvGrpSpPr/>
          <p:nvPr/>
        </p:nvGrpSpPr>
        <p:grpSpPr>
          <a:xfrm>
            <a:off x="2205" y="139272"/>
            <a:ext cx="12187592" cy="796521"/>
            <a:chOff x="0" y="619364"/>
            <a:chExt cx="12190413" cy="796705"/>
          </a:xfrm>
        </p:grpSpPr>
        <p:sp>
          <p:nvSpPr>
            <p:cNvPr id="11" name="矩形 10">
              <a:extLst>
                <a:ext uri="{FF2B5EF4-FFF2-40B4-BE49-F238E27FC236}">
                  <a16:creationId xmlns:a16="http://schemas.microsoft.com/office/drawing/2014/main" xmlns="" id="{84C0791A-6676-4043-BBF1-DD2993D19C98}"/>
                </a:ext>
              </a:extLst>
            </p:cNvPr>
            <p:cNvSpPr/>
            <p:nvPr/>
          </p:nvSpPr>
          <p:spPr>
            <a:xfrm flipV="1">
              <a:off x="0" y="1370350"/>
              <a:ext cx="12190413" cy="45719"/>
            </a:xfrm>
            <a:prstGeom prst="rect">
              <a:avLst/>
            </a:prstGeom>
            <a:solidFill>
              <a:srgbClr val="2C6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Times New Roman" pitchFamily="18" charset="0"/>
                <a:cs typeface="Times New Roman" pitchFamily="18" charset="0"/>
                <a:sym typeface="+mn-lt"/>
              </a:endParaRPr>
            </a:p>
          </p:txBody>
        </p:sp>
        <p:sp>
          <p:nvSpPr>
            <p:cNvPr id="12" name="TextBox 8">
              <a:extLst>
                <a:ext uri="{FF2B5EF4-FFF2-40B4-BE49-F238E27FC236}">
                  <a16:creationId xmlns:a16="http://schemas.microsoft.com/office/drawing/2014/main" xmlns="" id="{E9BB0E5B-E5F4-4490-B3C7-C915B81DF5B6}"/>
                </a:ext>
              </a:extLst>
            </p:cNvPr>
            <p:cNvSpPr txBox="1">
              <a:spLocks noChangeArrowheads="1"/>
            </p:cNvSpPr>
            <p:nvPr/>
          </p:nvSpPr>
          <p:spPr bwMode="auto">
            <a:xfrm>
              <a:off x="4463821" y="619364"/>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3199" b="1" i="0" u="none" strike="noStrike" kern="1200" cap="none" spc="0" normalizeH="0" baseline="0" noProof="0" dirty="0" err="1">
                  <a:ln>
                    <a:noFill/>
                  </a:ln>
                  <a:solidFill>
                    <a:srgbClr val="2C6181"/>
                  </a:solidFill>
                  <a:effectLst/>
                  <a:uLnTx/>
                  <a:uFillTx/>
                  <a:latin typeface="Times New Roman" pitchFamily="18" charset="0"/>
                  <a:cs typeface="Times New Roman" pitchFamily="18" charset="0"/>
                  <a:sym typeface="+mn-lt"/>
                </a:rPr>
                <a:t>Bài</a:t>
              </a:r>
              <a:r>
                <a:rPr kumimoji="0" lang="en-US" altLang="zh-CN" sz="3199" b="1" i="0" u="none" strike="noStrike" kern="1200" cap="none" spc="0" normalizeH="0" baseline="0" noProof="0" dirty="0">
                  <a:ln>
                    <a:noFill/>
                  </a:ln>
                  <a:solidFill>
                    <a:srgbClr val="2C6181"/>
                  </a:solidFill>
                  <a:effectLst/>
                  <a:uLnTx/>
                  <a:uFillTx/>
                  <a:latin typeface="Times New Roman" pitchFamily="18" charset="0"/>
                  <a:cs typeface="Times New Roman" pitchFamily="18" charset="0"/>
                  <a:sym typeface="+mn-lt"/>
                </a:rPr>
                <a:t> </a:t>
              </a:r>
              <a:r>
                <a:rPr kumimoji="0" lang="en-US" altLang="zh-CN" sz="3199" b="1" i="0" u="none" strike="noStrike" kern="1200" cap="none" spc="0" normalizeH="0" baseline="0" noProof="0" dirty="0" err="1">
                  <a:ln>
                    <a:noFill/>
                  </a:ln>
                  <a:solidFill>
                    <a:srgbClr val="2C6181"/>
                  </a:solidFill>
                  <a:effectLst/>
                  <a:uLnTx/>
                  <a:uFillTx/>
                  <a:latin typeface="Times New Roman" pitchFamily="18" charset="0"/>
                  <a:cs typeface="Times New Roman" pitchFamily="18" charset="0"/>
                  <a:sym typeface="+mn-lt"/>
                </a:rPr>
                <a:t>mẫu</a:t>
              </a:r>
              <a:r>
                <a:rPr kumimoji="0" lang="en-US" altLang="zh-CN" sz="3199" b="1" i="0" u="none" strike="noStrike" kern="1200" cap="none" spc="0" normalizeH="0" baseline="0" noProof="0" dirty="0">
                  <a:ln>
                    <a:noFill/>
                  </a:ln>
                  <a:solidFill>
                    <a:srgbClr val="2C6181"/>
                  </a:solidFill>
                  <a:effectLst/>
                  <a:uLnTx/>
                  <a:uFillTx/>
                  <a:latin typeface="Times New Roman" pitchFamily="18" charset="0"/>
                  <a:cs typeface="Times New Roman" pitchFamily="18" charset="0"/>
                  <a:sym typeface="+mn-lt"/>
                </a:rPr>
                <a:t> 4</a:t>
              </a:r>
              <a:endParaRPr kumimoji="0" lang="zh-CN" altLang="en-US" sz="3199" b="1" i="0" u="none" strike="noStrike" kern="1200" cap="none" spc="0" normalizeH="0" baseline="0" noProof="0" dirty="0">
                <a:ln>
                  <a:noFill/>
                </a:ln>
                <a:solidFill>
                  <a:srgbClr val="2C6181"/>
                </a:solidFill>
                <a:effectLst/>
                <a:uLnTx/>
                <a:uFillTx/>
                <a:latin typeface="Times New Roman" pitchFamily="18" charset="0"/>
                <a:cs typeface="Times New Roman" pitchFamily="18" charset="0"/>
                <a:sym typeface="+mn-lt"/>
              </a:endParaRPr>
            </a:p>
          </p:txBody>
        </p:sp>
      </p:grpSp>
      <p:sp>
        <p:nvSpPr>
          <p:cNvPr id="6" name="Text Box 10">
            <a:extLst>
              <a:ext uri="{FF2B5EF4-FFF2-40B4-BE49-F238E27FC236}">
                <a16:creationId xmlns:a16="http://schemas.microsoft.com/office/drawing/2014/main" xmlns="" id="{E8C19B32-FC5C-4F3E-B5D9-DDF45DBB0E29}"/>
              </a:ext>
            </a:extLst>
          </p:cNvPr>
          <p:cNvSpPr txBox="1">
            <a:spLocks noChangeArrowheads="1"/>
          </p:cNvSpPr>
          <p:nvPr/>
        </p:nvSpPr>
        <p:spPr bwMode="auto">
          <a:xfrm>
            <a:off x="287826" y="1317675"/>
            <a:ext cx="11608904"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ts val="600"/>
              </a:spcBef>
              <a:spcAft>
                <a:spcPct val="0"/>
              </a:spcAft>
              <a:buNone/>
            </a:pPr>
            <a:r>
              <a:rPr lang="en-US" altLang="en-US" sz="2800" dirty="0">
                <a:solidFill>
                  <a:srgbClr val="0000FF"/>
                </a:solidFill>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Hè</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năm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trước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em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được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bố</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mẹ</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về</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quê</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chơi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với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ông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bà</a:t>
            </a:r>
            <a:r>
              <a:rPr lang="en-US" altLang="en-US" sz="2800" dirty="0">
                <a:latin typeface="Times New Roman" pitchFamily="18" charset="0"/>
                <a:cs typeface="Times New Roman" pitchFamily="18" charset="0"/>
              </a:rPr>
              <a:t> </a:t>
            </a:r>
            <a:r>
              <a:rPr lang="en-US" altLang="en-US" sz="2800" err="1">
                <a:latin typeface="Times New Roman" pitchFamily="18" charset="0"/>
                <a:cs typeface="Times New Roman" pitchFamily="18" charset="0"/>
              </a:rPr>
              <a:t>nội</a:t>
            </a:r>
            <a:r>
              <a:rPr lang="en-US" altLang="en-US" sz="2800">
                <a:latin typeface="Times New Roman" pitchFamily="18" charset="0"/>
                <a:cs typeface="Times New Roman" pitchFamily="18" charset="0"/>
              </a:rPr>
              <a:t>. Quê em ở Hưng Yên. </a:t>
            </a:r>
            <a:r>
              <a:rPr lang="en-US" altLang="en-US" sz="2800" dirty="0">
                <a:latin typeface="Times New Roman" pitchFamily="18" charset="0"/>
                <a:cs typeface="Times New Roman" pitchFamily="18" charset="0"/>
              </a:rPr>
              <a:t>Ở </a:t>
            </a:r>
            <a:r>
              <a:rPr lang="en-US" altLang="en-US" sz="2800" dirty="0" err="1">
                <a:latin typeface="Times New Roman" pitchFamily="18" charset="0"/>
                <a:cs typeface="Times New Roman" pitchFamily="18" charset="0"/>
              </a:rPr>
              <a:t>quê</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thật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thích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Mùa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hè</a:t>
            </a:r>
            <a:r>
              <a:rPr lang="en-US" altLang="en-US" sz="2800" dirty="0">
                <a:latin typeface="Times New Roman" pitchFamily="18" charset="0"/>
                <a:cs typeface="Times New Roman" pitchFamily="18" charset="0"/>
              </a:rPr>
              <a:t> ở </a:t>
            </a:r>
            <a:r>
              <a:rPr lang="en-US" altLang="en-US" sz="2800" dirty="0" err="1">
                <a:latin typeface="Times New Roman" pitchFamily="18" charset="0"/>
                <a:cs typeface="Times New Roman" pitchFamily="18" charset="0"/>
              </a:rPr>
              <a:t>quê</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mát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hơn</a:t>
            </a:r>
            <a:r>
              <a:rPr lang="en-US" altLang="en-US" sz="2800" dirty="0">
                <a:latin typeface="Times New Roman" pitchFamily="18" charset="0"/>
                <a:cs typeface="Times New Roman" pitchFamily="18" charset="0"/>
              </a:rPr>
              <a:t> ở </a:t>
            </a:r>
            <a:r>
              <a:rPr lang="en-US" altLang="en-US" sz="2800" dirty="0" err="1">
                <a:latin typeface="Times New Roman" pitchFamily="18" charset="0"/>
                <a:cs typeface="Times New Roman" pitchFamily="18" charset="0"/>
              </a:rPr>
              <a:t>thành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phố</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vì</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nhiều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cây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cối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Mỗi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buổi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chiều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ông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nội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lại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em</a:t>
            </a:r>
            <a:r>
              <a:rPr lang="en-US" altLang="en-US" sz="2800" dirty="0">
                <a:latin typeface="Times New Roman" pitchFamily="18" charset="0"/>
                <a:cs typeface="Times New Roman" pitchFamily="18" charset="0"/>
              </a:rPr>
              <a:t> ra </a:t>
            </a:r>
            <a:r>
              <a:rPr lang="en-US" altLang="en-US" sz="2800" dirty="0" err="1">
                <a:latin typeface="Times New Roman" pitchFamily="18" charset="0"/>
                <a:cs typeface="Times New Roman" pitchFamily="18" charset="0"/>
              </a:rPr>
              <a:t>triền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đê</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hóng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mát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Trời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chiều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như</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một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tấm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thảm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nhung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tím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phớt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hồng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trải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rộng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cơn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gió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đồng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thổi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dìu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dịu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mát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rượi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đẩy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sóng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lúa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xô</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nhau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rì</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rào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Những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cánh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đồng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lúa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chín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vàng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rộm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đang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vào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mùa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gặt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rộ</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Xa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xa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các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bác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nông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dân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đang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người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gặt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người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gánh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lúa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thật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tấp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nập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Mấy</a:t>
            </a:r>
            <a:r>
              <a:rPr lang="en-US" altLang="en-US" sz="2800" dirty="0">
                <a:latin typeface="Times New Roman" pitchFamily="18" charset="0"/>
                <a:cs typeface="Times New Roman" pitchFamily="18" charset="0"/>
              </a:rPr>
              <a:t> con </a:t>
            </a:r>
            <a:r>
              <a:rPr lang="en-US" altLang="en-US" sz="2800" dirty="0" err="1">
                <a:latin typeface="Times New Roman" pitchFamily="18" charset="0"/>
                <a:cs typeface="Times New Roman" pitchFamily="18" charset="0"/>
              </a:rPr>
              <a:t>trâu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bò</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vào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mùa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cúng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béo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tròn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như</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những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quả</a:t>
            </a:r>
            <a:r>
              <a:rPr lang="en-US" altLang="en-US" sz="2800" dirty="0">
                <a:latin typeface="Times New Roman" pitchFamily="18" charset="0"/>
                <a:cs typeface="Times New Roman" pitchFamily="18" charset="0"/>
              </a:rPr>
              <a:t> sim </a:t>
            </a:r>
            <a:r>
              <a:rPr lang="en-US" altLang="en-US" sz="2800" dirty="0" err="1">
                <a:latin typeface="Times New Roman" pitchFamily="18" charset="0"/>
                <a:cs typeface="Times New Roman" pitchFamily="18" charset="0"/>
              </a:rPr>
              <a:t>trên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đồi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chín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mọng</a:t>
            </a:r>
            <a:r>
              <a:rPr lang="en-US" altLang="en-US" sz="2800" dirty="0">
                <a:latin typeface="Times New Roman" pitchFamily="18" charset="0"/>
                <a:cs typeface="Times New Roman" pitchFamily="18" charset="0"/>
              </a:rPr>
              <a:t>…</a:t>
            </a:r>
            <a:r>
              <a:rPr lang="en-US" altLang="en-US" sz="2800" dirty="0" err="1">
                <a:latin typeface="Times New Roman" pitchFamily="18" charset="0"/>
                <a:cs typeface="Times New Roman" pitchFamily="18" charset="0"/>
              </a:rPr>
              <a:t>Cuộc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sống</a:t>
            </a:r>
            <a:r>
              <a:rPr lang="en-US" altLang="en-US" sz="2800" dirty="0">
                <a:latin typeface="Times New Roman" pitchFamily="18" charset="0"/>
                <a:cs typeface="Times New Roman" pitchFamily="18" charset="0"/>
              </a:rPr>
              <a:t> ở </a:t>
            </a:r>
            <a:r>
              <a:rPr lang="en-US" altLang="en-US" sz="2800" dirty="0" err="1">
                <a:latin typeface="Times New Roman" pitchFamily="18" charset="0"/>
                <a:cs typeface="Times New Roman" pitchFamily="18" charset="0"/>
              </a:rPr>
              <a:t>làng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quê</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thật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trù</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phú</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đầm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ấm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Em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nhớ</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mãi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những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ngày</a:t>
            </a:r>
            <a:r>
              <a:rPr lang="en-US" altLang="en-US" sz="2800" dirty="0">
                <a:latin typeface="Times New Roman" pitchFamily="18" charset="0"/>
                <a:cs typeface="Times New Roman" pitchFamily="18" charset="0"/>
              </a:rPr>
              <a:t> ở </a:t>
            </a:r>
            <a:r>
              <a:rPr lang="en-US" altLang="en-US" sz="2800" dirty="0" err="1">
                <a:latin typeface="Times New Roman" pitchFamily="18" charset="0"/>
                <a:cs typeface="Times New Roman" pitchFamily="18" charset="0"/>
              </a:rPr>
              <a:t>quê</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thú</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vị</a:t>
            </a:r>
            <a:r>
              <a:rPr lang="en-US" altLang="en-US" sz="2800" dirty="0">
                <a:latin typeface="Times New Roman" pitchFamily="18" charset="0"/>
                <a:cs typeface="Times New Roman" pitchFamily="18" charset="0"/>
              </a:rPr>
              <a:t> </a:t>
            </a:r>
            <a:r>
              <a:rPr lang="en-US" altLang="en-US" sz="2800" err="1">
                <a:latin typeface="Times New Roman" pitchFamily="18" charset="0"/>
                <a:cs typeface="Times New Roman" pitchFamily="18" charset="0"/>
              </a:rPr>
              <a:t>đó</a:t>
            </a:r>
            <a:r>
              <a:rPr lang="en-US" altLang="en-US" sz="2800">
                <a:latin typeface="Times New Roman" pitchFamily="18" charset="0"/>
                <a:cs typeface="Times New Roman" pitchFamily="18" charset="0"/>
              </a:rPr>
              <a:t>. Em hy vọng dịch bệnh Covid-19 mau chóng qua mau để em lại được về thăm quê hương của em. </a:t>
            </a:r>
            <a:endParaRPr lang="en-US" alt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8324844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xmlns="" id="{F0FC0F70-AC76-4EA2-86EB-0B407A4ACBB5}"/>
              </a:ext>
            </a:extLst>
          </p:cNvPr>
          <p:cNvGrpSpPr/>
          <p:nvPr/>
        </p:nvGrpSpPr>
        <p:grpSpPr>
          <a:xfrm>
            <a:off x="2205" y="139272"/>
            <a:ext cx="12187592" cy="796521"/>
            <a:chOff x="0" y="619364"/>
            <a:chExt cx="12190413" cy="796705"/>
          </a:xfrm>
        </p:grpSpPr>
        <p:sp>
          <p:nvSpPr>
            <p:cNvPr id="11" name="矩形 10">
              <a:extLst>
                <a:ext uri="{FF2B5EF4-FFF2-40B4-BE49-F238E27FC236}">
                  <a16:creationId xmlns:a16="http://schemas.microsoft.com/office/drawing/2014/main" xmlns="" id="{84C0791A-6676-4043-BBF1-DD2993D19C98}"/>
                </a:ext>
              </a:extLst>
            </p:cNvPr>
            <p:cNvSpPr/>
            <p:nvPr/>
          </p:nvSpPr>
          <p:spPr>
            <a:xfrm flipV="1">
              <a:off x="0" y="1370350"/>
              <a:ext cx="12190413" cy="45719"/>
            </a:xfrm>
            <a:prstGeom prst="rect">
              <a:avLst/>
            </a:prstGeom>
            <a:solidFill>
              <a:srgbClr val="2C6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a:solidFill>
                  <a:srgbClr val="FFFFFF"/>
                </a:solidFill>
                <a:latin typeface="Times New Roman" pitchFamily="18" charset="0"/>
                <a:cs typeface="Times New Roman" pitchFamily="18" charset="0"/>
                <a:sym typeface="+mn-lt"/>
              </a:endParaRPr>
            </a:p>
          </p:txBody>
        </p:sp>
        <p:sp>
          <p:nvSpPr>
            <p:cNvPr id="12" name="TextBox 8">
              <a:extLst>
                <a:ext uri="{FF2B5EF4-FFF2-40B4-BE49-F238E27FC236}">
                  <a16:creationId xmlns:a16="http://schemas.microsoft.com/office/drawing/2014/main" xmlns="" id="{E9BB0E5B-E5F4-4490-B3C7-C915B81DF5B6}"/>
                </a:ext>
              </a:extLst>
            </p:cNvPr>
            <p:cNvSpPr txBox="1">
              <a:spLocks noChangeArrowheads="1"/>
            </p:cNvSpPr>
            <p:nvPr/>
          </p:nvSpPr>
          <p:spPr bwMode="auto">
            <a:xfrm>
              <a:off x="4463821" y="619364"/>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defTabSz="914217"/>
              <a:r>
                <a:rPr lang="en-US" altLang="zh-CN" sz="3199" b="1" dirty="0" err="1">
                  <a:solidFill>
                    <a:srgbClr val="2C6181"/>
                  </a:solidFill>
                  <a:latin typeface="Times New Roman" pitchFamily="18" charset="0"/>
                  <a:cs typeface="Times New Roman" pitchFamily="18" charset="0"/>
                  <a:sym typeface="+mn-lt"/>
                </a:rPr>
                <a:t>Bài</a:t>
              </a:r>
              <a:r>
                <a:rPr lang="en-US" altLang="zh-CN" sz="3199" b="1" dirty="0">
                  <a:solidFill>
                    <a:srgbClr val="2C6181"/>
                  </a:solidFill>
                  <a:latin typeface="Times New Roman" pitchFamily="18" charset="0"/>
                  <a:cs typeface="Times New Roman" pitchFamily="18" charset="0"/>
                  <a:sym typeface="+mn-lt"/>
                </a:rPr>
                <a:t> </a:t>
              </a:r>
              <a:r>
                <a:rPr lang="en-US" altLang="zh-CN" sz="3199" b="1" dirty="0" err="1">
                  <a:solidFill>
                    <a:srgbClr val="2C6181"/>
                  </a:solidFill>
                  <a:latin typeface="Times New Roman" pitchFamily="18" charset="0"/>
                  <a:cs typeface="Times New Roman" pitchFamily="18" charset="0"/>
                  <a:sym typeface="+mn-lt"/>
                </a:rPr>
                <a:t>mẫu</a:t>
              </a:r>
              <a:r>
                <a:rPr lang="en-US" altLang="zh-CN" sz="3199" b="1">
                  <a:solidFill>
                    <a:srgbClr val="2C6181"/>
                  </a:solidFill>
                  <a:latin typeface="Times New Roman" pitchFamily="18" charset="0"/>
                  <a:cs typeface="Times New Roman" pitchFamily="18" charset="0"/>
                  <a:sym typeface="+mn-lt"/>
                </a:rPr>
                <a:t> 1</a:t>
              </a:r>
              <a:endParaRPr lang="zh-CN" altLang="en-US" sz="3199" b="1" dirty="0">
                <a:solidFill>
                  <a:srgbClr val="2C6181"/>
                </a:solidFill>
                <a:latin typeface="Times New Roman" pitchFamily="18" charset="0"/>
                <a:cs typeface="Times New Roman" pitchFamily="18" charset="0"/>
                <a:sym typeface="+mn-lt"/>
              </a:endParaRPr>
            </a:p>
          </p:txBody>
        </p:sp>
      </p:grpSp>
      <p:sp>
        <p:nvSpPr>
          <p:cNvPr id="33" name="Content Placeholder 2">
            <a:extLst>
              <a:ext uri="{FF2B5EF4-FFF2-40B4-BE49-F238E27FC236}">
                <a16:creationId xmlns:a16="http://schemas.microsoft.com/office/drawing/2014/main" xmlns="" id="{2534E823-EC9C-48B6-BA42-5438A093C9A9}"/>
              </a:ext>
            </a:extLst>
          </p:cNvPr>
          <p:cNvSpPr txBox="1">
            <a:spLocks noChangeArrowheads="1"/>
          </p:cNvSpPr>
          <p:nvPr/>
        </p:nvSpPr>
        <p:spPr bwMode="auto">
          <a:xfrm>
            <a:off x="387626" y="1384178"/>
            <a:ext cx="11416748" cy="519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just" defTabSz="914400" rtl="0" eaLnBrk="0" fontAlgn="base" latinLnBrk="0" hangingPunct="0">
              <a:lnSpc>
                <a:spcPct val="100000"/>
              </a:lnSpc>
              <a:spcBef>
                <a:spcPct val="2000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	</a:t>
            </a:r>
            <a:r>
              <a:rPr kumimoji="0" lang="en-US" altLang="en-US" sz="3200" b="0" i="0" u="none" strike="noStrike" kern="0" cap="none" spc="0" normalizeH="0" baseline="0" noProof="0" dirty="0" err="1">
                <a:ln>
                  <a:noFill/>
                </a:ln>
                <a:solidFill>
                  <a:srgbClr val="000000"/>
                </a:solidFill>
                <a:effectLst/>
                <a:uLnTx/>
                <a:uFillTx/>
                <a:latin typeface="Times New Roman" pitchFamily="18" charset="0"/>
                <a:cs typeface="Times New Roman" pitchFamily="18" charset="0"/>
              </a:rPr>
              <a:t>Quê</a:t>
            </a:r>
            <a:r>
              <a:rPr kumimoji="0" lang="en-US" altLang="en-US" sz="3200" b="0" i="0" u="none" strike="noStrike" kern="0" cap="none" spc="0" normalizeH="0" noProof="0" dirty="0">
                <a:ln>
                  <a:noFill/>
                </a:ln>
                <a:solidFill>
                  <a:srgbClr val="000000"/>
                </a:solidFill>
                <a:effectLst/>
                <a:uLnTx/>
                <a:uFillTx/>
                <a:latin typeface="Times New Roman" pitchFamily="18" charset="0"/>
                <a:cs typeface="Times New Roman" pitchFamily="18" charset="0"/>
              </a:rPr>
              <a:t> </a:t>
            </a:r>
            <a:r>
              <a:rPr kumimoji="0" lang="en-US" altLang="en-US" sz="3200" b="0" i="0" u="none" strike="noStrike" kern="0" cap="none" spc="0" normalizeH="0" noProof="0" dirty="0" err="1">
                <a:ln>
                  <a:noFill/>
                </a:ln>
                <a:solidFill>
                  <a:srgbClr val="000000"/>
                </a:solidFill>
                <a:effectLst/>
                <a:uLnTx/>
                <a:uFillTx/>
                <a:latin typeface="Times New Roman" pitchFamily="18" charset="0"/>
                <a:cs typeface="Times New Roman" pitchFamily="18" charset="0"/>
              </a:rPr>
              <a:t>em</a:t>
            </a:r>
            <a:r>
              <a:rPr kumimoji="0" lang="en-US" altLang="en-US" sz="3200" b="0" i="0" u="none" strike="noStrike" kern="0" cap="none" spc="0" normalizeH="0" noProof="0" dirty="0">
                <a:ln>
                  <a:noFill/>
                </a:ln>
                <a:solidFill>
                  <a:srgbClr val="000000"/>
                </a:solidFill>
                <a:effectLst/>
                <a:uLnTx/>
                <a:uFillTx/>
                <a:latin typeface="Times New Roman" pitchFamily="18" charset="0"/>
                <a:cs typeface="Times New Roman" pitchFamily="18" charset="0"/>
              </a:rPr>
              <a:t> </a:t>
            </a:r>
            <a:r>
              <a:rPr kumimoji="0" lang="vi-VN" altLang="en-US" sz="32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ở thành phố Hồ Chí Minh. Nơi đây có rất nhiều danh lam thắng cảnh đẹp,</a:t>
            </a:r>
            <a:r>
              <a:rPr kumimoji="0" lang="en-US" altLang="en-US" sz="32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 </a:t>
            </a:r>
            <a:r>
              <a:rPr kumimoji="0" lang="vi-VN" altLang="en-US" sz="32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nhiều khu vui chơi giải trí. Nhà cao tầng mọc san sát nhau chạy dọc theo hai bên phố. Cửa hàng, cửa hiệu, bày bán đủ các loại mặt hàng. Đường phố tấp nập đông vui, người và xe cộ ngược xuôi rất náo nhiệt. Người dân thành phố rất thân thiện và mến khách. Ngoài ra thành phố Hồ Chí Minh còn là trung tâm thương mại lớn nhất cả nước. Em rất hãnh diện là người con thành phố mang tên Bác.</a:t>
            </a:r>
            <a:endParaRPr kumimoji="0" lang="en-US" altLang="en-US" sz="3200" b="0" i="0" u="none" strike="noStrike" kern="0" cap="none" spc="0" normalizeH="0" baseline="0" noProof="0" dirty="0">
              <a:ln>
                <a:noFill/>
              </a:ln>
              <a:solidFill>
                <a:srgbClr val="00000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9092578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xmlns="" id="{F0FC0F70-AC76-4EA2-86EB-0B407A4ACBB5}"/>
              </a:ext>
            </a:extLst>
          </p:cNvPr>
          <p:cNvGrpSpPr/>
          <p:nvPr/>
        </p:nvGrpSpPr>
        <p:grpSpPr>
          <a:xfrm>
            <a:off x="2205" y="139272"/>
            <a:ext cx="12187592" cy="796521"/>
            <a:chOff x="0" y="619364"/>
            <a:chExt cx="12190413" cy="796705"/>
          </a:xfrm>
        </p:grpSpPr>
        <p:sp>
          <p:nvSpPr>
            <p:cNvPr id="11" name="矩形 10">
              <a:extLst>
                <a:ext uri="{FF2B5EF4-FFF2-40B4-BE49-F238E27FC236}">
                  <a16:creationId xmlns:a16="http://schemas.microsoft.com/office/drawing/2014/main" xmlns="" id="{84C0791A-6676-4043-BBF1-DD2993D19C98}"/>
                </a:ext>
              </a:extLst>
            </p:cNvPr>
            <p:cNvSpPr/>
            <p:nvPr/>
          </p:nvSpPr>
          <p:spPr>
            <a:xfrm flipV="1">
              <a:off x="0" y="1370350"/>
              <a:ext cx="12190413" cy="45719"/>
            </a:xfrm>
            <a:prstGeom prst="rect">
              <a:avLst/>
            </a:prstGeom>
            <a:solidFill>
              <a:srgbClr val="2C6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cs typeface="+mn-ea"/>
                <a:sym typeface="+mn-lt"/>
              </a:endParaRPr>
            </a:p>
          </p:txBody>
        </p:sp>
        <p:sp>
          <p:nvSpPr>
            <p:cNvPr id="12" name="TextBox 8">
              <a:extLst>
                <a:ext uri="{FF2B5EF4-FFF2-40B4-BE49-F238E27FC236}">
                  <a16:creationId xmlns:a16="http://schemas.microsoft.com/office/drawing/2014/main" xmlns="" id="{E9BB0E5B-E5F4-4490-B3C7-C915B81DF5B6}"/>
                </a:ext>
              </a:extLst>
            </p:cNvPr>
            <p:cNvSpPr txBox="1">
              <a:spLocks noChangeArrowheads="1"/>
            </p:cNvSpPr>
            <p:nvPr/>
          </p:nvSpPr>
          <p:spPr bwMode="auto">
            <a:xfrm>
              <a:off x="4463821" y="619364"/>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3199" b="1" i="0" u="none" strike="noStrike" kern="1200" cap="none" spc="0" normalizeH="0" baseline="0" noProof="0" dirty="0" err="1">
                  <a:ln>
                    <a:noFill/>
                  </a:ln>
                  <a:solidFill>
                    <a:srgbClr val="2C6181"/>
                  </a:solidFill>
                  <a:effectLst/>
                  <a:uLnTx/>
                  <a:uFillTx/>
                  <a:latin typeface="Arial" panose="020B0604020202020204" pitchFamily="34" charset="0"/>
                  <a:cs typeface="Arial" panose="020B0604020202020204" pitchFamily="34" charset="0"/>
                  <a:sym typeface="+mn-lt"/>
                </a:rPr>
                <a:t>Bài</a:t>
              </a:r>
              <a:r>
                <a:rPr kumimoji="0" lang="en-US" altLang="zh-CN" sz="3199" b="1" i="0" u="none" strike="noStrike" kern="1200" cap="none" spc="0" normalizeH="0" baseline="0" noProof="0" dirty="0">
                  <a:ln>
                    <a:noFill/>
                  </a:ln>
                  <a:solidFill>
                    <a:srgbClr val="2C6181"/>
                  </a:solidFill>
                  <a:effectLst/>
                  <a:uLnTx/>
                  <a:uFillTx/>
                  <a:latin typeface="Arial" panose="020B0604020202020204" pitchFamily="34" charset="0"/>
                  <a:cs typeface="Arial" panose="020B0604020202020204" pitchFamily="34" charset="0"/>
                  <a:sym typeface="+mn-lt"/>
                </a:rPr>
                <a:t> </a:t>
              </a:r>
              <a:r>
                <a:rPr kumimoji="0" lang="en-US" altLang="zh-CN" sz="3199" b="1" i="0" u="none" strike="noStrike" kern="1200" cap="none" spc="0" normalizeH="0" baseline="0" noProof="0" dirty="0" err="1">
                  <a:ln>
                    <a:noFill/>
                  </a:ln>
                  <a:solidFill>
                    <a:srgbClr val="2C6181"/>
                  </a:solidFill>
                  <a:effectLst/>
                  <a:uLnTx/>
                  <a:uFillTx/>
                  <a:latin typeface="Arial" panose="020B0604020202020204" pitchFamily="34" charset="0"/>
                  <a:cs typeface="Arial" panose="020B0604020202020204" pitchFamily="34" charset="0"/>
                  <a:sym typeface="+mn-lt"/>
                </a:rPr>
                <a:t>mẫu</a:t>
              </a:r>
              <a:r>
                <a:rPr kumimoji="0" lang="en-US" altLang="zh-CN" sz="3199" b="1" i="0" u="none" strike="noStrike" kern="1200" cap="none" spc="0" normalizeH="0" baseline="0" noProof="0" dirty="0">
                  <a:ln>
                    <a:noFill/>
                  </a:ln>
                  <a:solidFill>
                    <a:srgbClr val="2C6181"/>
                  </a:solidFill>
                  <a:effectLst/>
                  <a:uLnTx/>
                  <a:uFillTx/>
                  <a:latin typeface="Arial" panose="020B0604020202020204" pitchFamily="34" charset="0"/>
                  <a:cs typeface="Arial" panose="020B0604020202020204" pitchFamily="34" charset="0"/>
                  <a:sym typeface="+mn-lt"/>
                </a:rPr>
                <a:t> 2</a:t>
              </a:r>
              <a:endParaRPr kumimoji="0" lang="zh-CN" altLang="en-US" sz="3199" b="1" i="0" u="none" strike="noStrike" kern="1200" cap="none" spc="0" normalizeH="0" baseline="0" noProof="0" dirty="0">
                <a:ln>
                  <a:noFill/>
                </a:ln>
                <a:solidFill>
                  <a:srgbClr val="2C6181"/>
                </a:solidFill>
                <a:effectLst/>
                <a:uLnTx/>
                <a:uFillTx/>
                <a:latin typeface="Arial" panose="020B0604020202020204" pitchFamily="34" charset="0"/>
                <a:cs typeface="Arial" panose="020B0604020202020204" pitchFamily="34" charset="0"/>
                <a:sym typeface="+mn-lt"/>
              </a:endParaRPr>
            </a:p>
          </p:txBody>
        </p:sp>
      </p:grpSp>
      <p:sp>
        <p:nvSpPr>
          <p:cNvPr id="6" name="Content Placeholder 2">
            <a:extLst>
              <a:ext uri="{FF2B5EF4-FFF2-40B4-BE49-F238E27FC236}">
                <a16:creationId xmlns:a16="http://schemas.microsoft.com/office/drawing/2014/main" xmlns="" id="{F3AEBD1E-08D4-4989-B2B4-7C7E7224E790}"/>
              </a:ext>
            </a:extLst>
          </p:cNvPr>
          <p:cNvSpPr txBox="1">
            <a:spLocks noChangeArrowheads="1"/>
          </p:cNvSpPr>
          <p:nvPr/>
        </p:nvSpPr>
        <p:spPr bwMode="auto">
          <a:xfrm>
            <a:off x="357399" y="1115978"/>
            <a:ext cx="11469757" cy="485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just" defTabSz="914400" rtl="0" eaLnBrk="0" fontAlgn="base" latinLnBrk="0" hangingPunct="0">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	</a:t>
            </a:r>
            <a:r>
              <a:rPr kumimoji="0" lang="vi-VN" altLang="en-US" sz="28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Tôi sinh ra và lớn lên ở Hà Nội. Tình yêu Hà Nội đã ngấm vào tâm hồn tôi từ lúc nào không biết nữa. Tôi yêu những con đường xanh mát bóng cây, yêu những ngôi nhà mái ngói ẩn hiện san sát bên nhau, yêu từng con phố nhỏ, yêu những cây bàng khẳng khiu mỗi khi đông về. Tôi yêu cả những chiều cùng bố mẹ đi dạo bên Hồ Tây, ngắm mặt nước lung linh dát vàng dưới ánh chiều tà rực đỏ, yêu con phố Phan Đình Phùng với hai hàng sấu thả ngàn lá dát vàng không gian. Tôi yêu những buổi sớm mùa đông, sương giăng kín mặt hồ Gươm. Tháp rùa ẩn hiện trong sương mờ càng làm tăng thêm vẻ uy nghi, huyền ảo. Yêu những con người Hà Nội thân thiện, hiền hòa. Yêu lắm nơi đây để "Dù có đi bốn phương trời, lòng vẫn nhớ về Hà Nội“</a:t>
            </a:r>
            <a:r>
              <a:rPr kumimoji="0" lang="en-US" altLang="en-US" sz="28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a:t>
            </a:r>
          </a:p>
        </p:txBody>
      </p:sp>
    </p:spTree>
    <p:extLst>
      <p:ext uri="{BB962C8B-B14F-4D97-AF65-F5344CB8AC3E}">
        <p14:creationId xmlns:p14="http://schemas.microsoft.com/office/powerpoint/2010/main" val="23121010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xmlns="" id="{F0FC0F70-AC76-4EA2-86EB-0B407A4ACBB5}"/>
              </a:ext>
            </a:extLst>
          </p:cNvPr>
          <p:cNvGrpSpPr/>
          <p:nvPr/>
        </p:nvGrpSpPr>
        <p:grpSpPr>
          <a:xfrm>
            <a:off x="2205" y="139272"/>
            <a:ext cx="12187592" cy="796521"/>
            <a:chOff x="0" y="619364"/>
            <a:chExt cx="12190413" cy="796705"/>
          </a:xfrm>
        </p:grpSpPr>
        <p:sp>
          <p:nvSpPr>
            <p:cNvPr id="11" name="矩形 10">
              <a:extLst>
                <a:ext uri="{FF2B5EF4-FFF2-40B4-BE49-F238E27FC236}">
                  <a16:creationId xmlns:a16="http://schemas.microsoft.com/office/drawing/2014/main" xmlns="" id="{84C0791A-6676-4043-BBF1-DD2993D19C98}"/>
                </a:ext>
              </a:extLst>
            </p:cNvPr>
            <p:cNvSpPr/>
            <p:nvPr/>
          </p:nvSpPr>
          <p:spPr>
            <a:xfrm flipV="1">
              <a:off x="0" y="1370350"/>
              <a:ext cx="12190413" cy="45719"/>
            </a:xfrm>
            <a:prstGeom prst="rect">
              <a:avLst/>
            </a:prstGeom>
            <a:solidFill>
              <a:srgbClr val="2C6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Times New Roman" pitchFamily="18" charset="0"/>
                <a:cs typeface="Times New Roman" pitchFamily="18" charset="0"/>
                <a:sym typeface="+mn-lt"/>
              </a:endParaRPr>
            </a:p>
          </p:txBody>
        </p:sp>
        <p:sp>
          <p:nvSpPr>
            <p:cNvPr id="12" name="TextBox 8">
              <a:extLst>
                <a:ext uri="{FF2B5EF4-FFF2-40B4-BE49-F238E27FC236}">
                  <a16:creationId xmlns:a16="http://schemas.microsoft.com/office/drawing/2014/main" xmlns="" id="{E9BB0E5B-E5F4-4490-B3C7-C915B81DF5B6}"/>
                </a:ext>
              </a:extLst>
            </p:cNvPr>
            <p:cNvSpPr txBox="1">
              <a:spLocks noChangeArrowheads="1"/>
            </p:cNvSpPr>
            <p:nvPr/>
          </p:nvSpPr>
          <p:spPr bwMode="auto">
            <a:xfrm>
              <a:off x="4463821" y="619364"/>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3199" b="1" i="0" u="none" strike="noStrike" kern="1200" cap="none" spc="0" normalizeH="0" baseline="0" noProof="0" dirty="0" err="1">
                  <a:ln>
                    <a:noFill/>
                  </a:ln>
                  <a:solidFill>
                    <a:srgbClr val="2C6181"/>
                  </a:solidFill>
                  <a:effectLst/>
                  <a:uLnTx/>
                  <a:uFillTx/>
                  <a:latin typeface="Times New Roman" pitchFamily="18" charset="0"/>
                  <a:cs typeface="Times New Roman" pitchFamily="18" charset="0"/>
                  <a:sym typeface="+mn-lt"/>
                </a:rPr>
                <a:t>Bài</a:t>
              </a:r>
              <a:r>
                <a:rPr kumimoji="0" lang="en-US" altLang="zh-CN" sz="3199" b="1" i="0" u="none" strike="noStrike" kern="1200" cap="none" spc="0" normalizeH="0" baseline="0" noProof="0" dirty="0">
                  <a:ln>
                    <a:noFill/>
                  </a:ln>
                  <a:solidFill>
                    <a:srgbClr val="2C6181"/>
                  </a:solidFill>
                  <a:effectLst/>
                  <a:uLnTx/>
                  <a:uFillTx/>
                  <a:latin typeface="Times New Roman" pitchFamily="18" charset="0"/>
                  <a:cs typeface="Times New Roman" pitchFamily="18" charset="0"/>
                  <a:sym typeface="+mn-lt"/>
                </a:rPr>
                <a:t> </a:t>
              </a:r>
              <a:r>
                <a:rPr kumimoji="0" lang="en-US" altLang="zh-CN" sz="3199" b="1" i="0" u="none" strike="noStrike" kern="1200" cap="none" spc="0" normalizeH="0" baseline="0" noProof="0" dirty="0" err="1">
                  <a:ln>
                    <a:noFill/>
                  </a:ln>
                  <a:solidFill>
                    <a:srgbClr val="2C6181"/>
                  </a:solidFill>
                  <a:effectLst/>
                  <a:uLnTx/>
                  <a:uFillTx/>
                  <a:latin typeface="Times New Roman" pitchFamily="18" charset="0"/>
                  <a:cs typeface="Times New Roman" pitchFamily="18" charset="0"/>
                  <a:sym typeface="+mn-lt"/>
                </a:rPr>
                <a:t>mẫu</a:t>
              </a:r>
              <a:r>
                <a:rPr kumimoji="0" lang="en-US" altLang="zh-CN" sz="3199" b="1" i="0" u="none" strike="noStrike" kern="1200" cap="none" spc="0" normalizeH="0" baseline="0" noProof="0" dirty="0">
                  <a:ln>
                    <a:noFill/>
                  </a:ln>
                  <a:solidFill>
                    <a:srgbClr val="2C6181"/>
                  </a:solidFill>
                  <a:effectLst/>
                  <a:uLnTx/>
                  <a:uFillTx/>
                  <a:latin typeface="Times New Roman" pitchFamily="18" charset="0"/>
                  <a:cs typeface="Times New Roman" pitchFamily="18" charset="0"/>
                  <a:sym typeface="+mn-lt"/>
                </a:rPr>
                <a:t> 3</a:t>
              </a:r>
              <a:endParaRPr kumimoji="0" lang="zh-CN" altLang="en-US" sz="3199" b="1" i="0" u="none" strike="noStrike" kern="1200" cap="none" spc="0" normalizeH="0" baseline="0" noProof="0" dirty="0">
                <a:ln>
                  <a:noFill/>
                </a:ln>
                <a:solidFill>
                  <a:srgbClr val="2C6181"/>
                </a:solidFill>
                <a:effectLst/>
                <a:uLnTx/>
                <a:uFillTx/>
                <a:latin typeface="Times New Roman" pitchFamily="18" charset="0"/>
                <a:cs typeface="Times New Roman" pitchFamily="18" charset="0"/>
                <a:sym typeface="+mn-lt"/>
              </a:endParaRPr>
            </a:p>
          </p:txBody>
        </p:sp>
      </p:grpSp>
      <p:sp>
        <p:nvSpPr>
          <p:cNvPr id="7" name="Content Placeholder 2">
            <a:extLst>
              <a:ext uri="{FF2B5EF4-FFF2-40B4-BE49-F238E27FC236}">
                <a16:creationId xmlns:a16="http://schemas.microsoft.com/office/drawing/2014/main" xmlns="" id="{FEECB281-0510-45F9-863A-32284F1CD78F}"/>
              </a:ext>
            </a:extLst>
          </p:cNvPr>
          <p:cNvSpPr txBox="1">
            <a:spLocks noChangeArrowheads="1"/>
          </p:cNvSpPr>
          <p:nvPr/>
        </p:nvSpPr>
        <p:spPr bwMode="auto">
          <a:xfrm>
            <a:off x="337521" y="1149289"/>
            <a:ext cx="11509513" cy="4559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just" defTabSz="914400" rtl="0" eaLnBrk="0" fontAlgn="base" latinLnBrk="0" hangingPunct="0">
              <a:lnSpc>
                <a:spcPct val="100000"/>
              </a:lnSpc>
              <a:spcBef>
                <a:spcPct val="20000"/>
              </a:spcBef>
              <a:spcAft>
                <a:spcPct val="0"/>
              </a:spcAft>
              <a:buClrTx/>
              <a:buSzTx/>
              <a:buFontTx/>
              <a:buNone/>
              <a:tabLst/>
              <a:defRPr/>
            </a:pPr>
            <a:r>
              <a:rPr kumimoji="0" lang="en-US" altLang="en-US" sz="23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	</a:t>
            </a:r>
            <a:r>
              <a:rPr kumimoji="0" lang="vi-VN" altLang="en-US" sz="23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Mình sinh ra và lớn lên tại quận Tân Bình, Thành phố Hồ Chí Minh. Thành phố Hồ Chí Minh là một trong những thành phố lớn nhất nước ta. Nó lớn bởi diện tích rộng. Nó lớn bởi số dân đông nhất so với các thành phố khác trong cả nước. Ở thành phố của chúng mình có rất nhiều cảnh để tham quan đấy. Này nhé, chợ Bến Thành có hàng trăm năm tuổi. Đây là trung tâm thương mại của thành phố. Chợ đã thu hút rất nhiều khách trong và ngoài nước. Thẳng con đường Nguyễn Huệ, ta sẽ ra bến sông và đứng trên bờ sông ta nhìn thấy bến cảng Nhà Rồng. Nơi ấy, vào năm 1911, Bác Hồ kính yêu đã ra đi tìm đường cứu nước. Đi vào trung tâm thành phố, ta thấy những công trình kiến trúc tiêu biểu của thành phố. Nơi đó, có khu nhà Uỷ ban Nhân dân thành phố rất lớn và đẹp. Ở thành phố của mình còn có rất nhiều công viên. Đó là nơi vui chơi, giải trí cho bao người sau những giờ lao động mệt nhọc. Trong thành phố còn có biết bao nhiêu trường đại học, trường trung học phổ thông khang trang, đầy đủ tiện nghi. Cảnh đẹp ở đây thật là trù phú.</a:t>
            </a:r>
            <a:endParaRPr kumimoji="0" lang="en-US" altLang="en-US" sz="2300" b="0" i="0" u="none" strike="noStrike" kern="0" cap="none" spc="0" normalizeH="0" baseline="0" noProof="0" dirty="0">
              <a:ln>
                <a:noFill/>
              </a:ln>
              <a:solidFill>
                <a:srgbClr val="00000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25176778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ình nền powerpoint dễ thương cho slide trình chiế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6988"/>
            <a:ext cx="9144000" cy="6848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Box 2"/>
          <p:cNvSpPr txBox="1">
            <a:spLocks noChangeArrowheads="1"/>
          </p:cNvSpPr>
          <p:nvPr/>
        </p:nvSpPr>
        <p:spPr bwMode="auto">
          <a:xfrm>
            <a:off x="3429000" y="268288"/>
            <a:ext cx="48006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0" tIns="45718" rIns="91390" bIns="45718">
            <a:spAutoFit/>
          </a:bodyPr>
          <a:lstStyle>
            <a:lvl1pPr defTabSz="912813">
              <a:spcBef>
                <a:spcPct val="20000"/>
              </a:spcBef>
              <a:buChar char="•"/>
              <a:defRPr sz="3200">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4400">
                <a:solidFill>
                  <a:srgbClr val="006699"/>
                </a:solidFill>
                <a:latin typeface="Times New Roman" panose="02020603050405020304" pitchFamily="18" charset="0"/>
                <a:cs typeface="Times New Roman" panose="02020603050405020304" pitchFamily="18" charset="0"/>
              </a:rPr>
              <a:t>Dặn dò</a:t>
            </a:r>
          </a:p>
        </p:txBody>
      </p:sp>
      <p:sp>
        <p:nvSpPr>
          <p:cNvPr id="4" name="Text Box 11"/>
          <p:cNvSpPr txBox="1">
            <a:spLocks noChangeArrowheads="1"/>
          </p:cNvSpPr>
          <p:nvPr>
            <p:custDataLst>
              <p:tags r:id="rId1"/>
            </p:custDataLst>
          </p:nvPr>
        </p:nvSpPr>
        <p:spPr bwMode="auto">
          <a:xfrm>
            <a:off x="2057400" y="1295400"/>
            <a:ext cx="8610600" cy="1323439"/>
          </a:xfrm>
          <a:prstGeom prst="rect">
            <a:avLst/>
          </a:prstGeom>
          <a:noFill/>
          <a:ln>
            <a:noFill/>
          </a:ln>
          <a:effectLst/>
          <a:extLst>
            <a:ext uri="{909E8E84-426E-40DD-AFC4-6F175D3DCCD1}">
              <a14:hiddenFill xmlns:a14="http://schemas.microsoft.com/office/drawing/2010/main">
                <a:gradFill rotWithShape="1">
                  <a:gsLst>
                    <a:gs pos="0">
                      <a:srgbClr val="000082"/>
                    </a:gs>
                    <a:gs pos="30000">
                      <a:srgbClr val="66008F">
                        <a:alpha val="99400"/>
                      </a:srgbClr>
                    </a:gs>
                    <a:gs pos="64999">
                      <a:srgbClr val="BA0066">
                        <a:alpha val="98700"/>
                      </a:srgbClr>
                    </a:gs>
                    <a:gs pos="89999">
                      <a:srgbClr val="FF0000">
                        <a:alpha val="98200"/>
                      </a:srgbClr>
                    </a:gs>
                    <a:gs pos="100000">
                      <a:srgbClr val="FF8200">
                        <a:alpha val="98000"/>
                      </a:srgbClr>
                    </a:gs>
                  </a:gsLst>
                  <a:lin ang="5400000" scaled="1"/>
                </a:gra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fontAlgn="base">
              <a:spcBef>
                <a:spcPct val="0"/>
              </a:spcBef>
              <a:spcAft>
                <a:spcPct val="0"/>
              </a:spcAft>
              <a:defRPr>
                <a:solidFill>
                  <a:schemeClr val="tx1"/>
                </a:solidFill>
                <a:latin typeface="Arial" charset="0"/>
                <a:cs typeface="Arial" charset="0"/>
              </a:defRPr>
            </a:lvl6pPr>
            <a:lvl7pPr marL="3086100" indent="-342900" fontAlgn="base">
              <a:spcBef>
                <a:spcPct val="0"/>
              </a:spcBef>
              <a:spcAft>
                <a:spcPct val="0"/>
              </a:spcAft>
              <a:defRPr>
                <a:solidFill>
                  <a:schemeClr val="tx1"/>
                </a:solidFill>
                <a:latin typeface="Arial" charset="0"/>
                <a:cs typeface="Arial" charset="0"/>
              </a:defRPr>
            </a:lvl7pPr>
            <a:lvl8pPr marL="3543300" indent="-342900" fontAlgn="base">
              <a:spcBef>
                <a:spcPct val="0"/>
              </a:spcBef>
              <a:spcAft>
                <a:spcPct val="0"/>
              </a:spcAft>
              <a:defRPr>
                <a:solidFill>
                  <a:schemeClr val="tx1"/>
                </a:solidFill>
                <a:latin typeface="Arial" charset="0"/>
                <a:cs typeface="Arial" charset="0"/>
              </a:defRPr>
            </a:lvl8pPr>
            <a:lvl9pPr marL="4000500" indent="-342900" fontAlgn="base">
              <a:spcBef>
                <a:spcPct val="0"/>
              </a:spcBef>
              <a:spcAft>
                <a:spcPct val="0"/>
              </a:spcAft>
              <a:defRPr>
                <a:solidFill>
                  <a:schemeClr val="tx1"/>
                </a:solidFill>
                <a:latin typeface="Arial" charset="0"/>
                <a:cs typeface="Arial" charset="0"/>
              </a:defRPr>
            </a:lvl9pPr>
          </a:lstStyle>
          <a:p>
            <a:pPr marL="457200" indent="-457200">
              <a:buFontTx/>
              <a:buChar char="-"/>
              <a:defRPr/>
            </a:pPr>
            <a:r>
              <a:rPr lang="en-US" sz="2600" dirty="0">
                <a:solidFill>
                  <a:srgbClr val="000000">
                    <a:lumMod val="95000"/>
                    <a:lumOff val="5000"/>
                  </a:srgbClr>
                </a:solidFill>
                <a:latin typeface="Times New Roman" pitchFamily="18" charset="0"/>
                <a:cs typeface="Times New Roman" pitchFamily="18" charset="0"/>
              </a:rPr>
              <a:t>Về </a:t>
            </a:r>
            <a:r>
              <a:rPr lang="en-US" sz="2600" dirty="0" err="1">
                <a:solidFill>
                  <a:srgbClr val="000000">
                    <a:lumMod val="95000"/>
                    <a:lumOff val="5000"/>
                  </a:srgbClr>
                </a:solidFill>
                <a:latin typeface="Times New Roman" pitchFamily="18" charset="0"/>
                <a:cs typeface="Times New Roman" pitchFamily="18" charset="0"/>
              </a:rPr>
              <a:t>nhà</a:t>
            </a:r>
            <a:r>
              <a:rPr lang="en-US" sz="2600" dirty="0">
                <a:solidFill>
                  <a:srgbClr val="000000">
                    <a:lumMod val="95000"/>
                    <a:lumOff val="5000"/>
                  </a:srgbClr>
                </a:solidFill>
                <a:latin typeface="Times New Roman" pitchFamily="18" charset="0"/>
                <a:cs typeface="Times New Roman" pitchFamily="18" charset="0"/>
              </a:rPr>
              <a:t> </a:t>
            </a:r>
            <a:r>
              <a:rPr lang="en-US" sz="2600" dirty="0" err="1">
                <a:solidFill>
                  <a:srgbClr val="000000">
                    <a:lumMod val="95000"/>
                    <a:lumOff val="5000"/>
                  </a:srgbClr>
                </a:solidFill>
                <a:latin typeface="Times New Roman" pitchFamily="18" charset="0"/>
                <a:cs typeface="Times New Roman" pitchFamily="18" charset="0"/>
              </a:rPr>
              <a:t>kể</a:t>
            </a:r>
            <a:r>
              <a:rPr lang="en-US" sz="2600" dirty="0">
                <a:solidFill>
                  <a:srgbClr val="000000">
                    <a:lumMod val="95000"/>
                    <a:lumOff val="5000"/>
                  </a:srgbClr>
                </a:solidFill>
                <a:latin typeface="Times New Roman" pitchFamily="18" charset="0"/>
                <a:cs typeface="Times New Roman" pitchFamily="18" charset="0"/>
              </a:rPr>
              <a:t> </a:t>
            </a:r>
            <a:r>
              <a:rPr lang="en-US" sz="2600" dirty="0" err="1">
                <a:solidFill>
                  <a:srgbClr val="000000">
                    <a:lumMod val="95000"/>
                    <a:lumOff val="5000"/>
                  </a:srgbClr>
                </a:solidFill>
                <a:latin typeface="Times New Roman" pitchFamily="18" charset="0"/>
                <a:cs typeface="Times New Roman" pitchFamily="18" charset="0"/>
              </a:rPr>
              <a:t>lại</a:t>
            </a:r>
            <a:r>
              <a:rPr lang="en-US" sz="2600" dirty="0">
                <a:solidFill>
                  <a:srgbClr val="000000">
                    <a:lumMod val="95000"/>
                    <a:lumOff val="5000"/>
                  </a:srgbClr>
                </a:solidFill>
                <a:latin typeface="Times New Roman" pitchFamily="18" charset="0"/>
                <a:cs typeface="Times New Roman" pitchFamily="18" charset="0"/>
              </a:rPr>
              <a:t> </a:t>
            </a:r>
            <a:r>
              <a:rPr lang="en-US" sz="2600" dirty="0" err="1">
                <a:solidFill>
                  <a:srgbClr val="000000">
                    <a:lumMod val="95000"/>
                    <a:lumOff val="5000"/>
                  </a:srgbClr>
                </a:solidFill>
                <a:latin typeface="Times New Roman" pitchFamily="18" charset="0"/>
                <a:cs typeface="Times New Roman" pitchFamily="18" charset="0"/>
              </a:rPr>
              <a:t>cho</a:t>
            </a:r>
            <a:r>
              <a:rPr lang="en-US" sz="2600" dirty="0">
                <a:solidFill>
                  <a:srgbClr val="000000">
                    <a:lumMod val="95000"/>
                    <a:lumOff val="5000"/>
                  </a:srgbClr>
                </a:solidFill>
                <a:latin typeface="Times New Roman" pitchFamily="18" charset="0"/>
                <a:cs typeface="Times New Roman" pitchFamily="18" charset="0"/>
              </a:rPr>
              <a:t> người </a:t>
            </a:r>
            <a:r>
              <a:rPr lang="en-US" sz="2600" dirty="0" err="1">
                <a:solidFill>
                  <a:srgbClr val="000000">
                    <a:lumMod val="95000"/>
                    <a:lumOff val="5000"/>
                  </a:srgbClr>
                </a:solidFill>
                <a:latin typeface="Times New Roman" pitchFamily="18" charset="0"/>
                <a:cs typeface="Times New Roman" pitchFamily="18" charset="0"/>
              </a:rPr>
              <a:t>thân</a:t>
            </a:r>
            <a:r>
              <a:rPr lang="en-US" sz="2600" dirty="0">
                <a:solidFill>
                  <a:srgbClr val="000000">
                    <a:lumMod val="95000"/>
                    <a:lumOff val="5000"/>
                  </a:srgbClr>
                </a:solidFill>
                <a:latin typeface="Times New Roman" pitchFamily="18" charset="0"/>
                <a:cs typeface="Times New Roman" pitchFamily="18" charset="0"/>
              </a:rPr>
              <a:t> </a:t>
            </a:r>
            <a:r>
              <a:rPr lang="en-US" sz="2600" dirty="0" err="1">
                <a:solidFill>
                  <a:srgbClr val="000000">
                    <a:lumMod val="95000"/>
                    <a:lumOff val="5000"/>
                  </a:srgbClr>
                </a:solidFill>
                <a:latin typeface="Times New Roman" pitchFamily="18" charset="0"/>
                <a:cs typeface="Times New Roman" pitchFamily="18" charset="0"/>
              </a:rPr>
              <a:t>nghe</a:t>
            </a:r>
            <a:r>
              <a:rPr lang="en-US" sz="2600" dirty="0">
                <a:solidFill>
                  <a:srgbClr val="000000">
                    <a:lumMod val="95000"/>
                    <a:lumOff val="5000"/>
                  </a:srgbClr>
                </a:solidFill>
                <a:latin typeface="Times New Roman" pitchFamily="18" charset="0"/>
                <a:cs typeface="Times New Roman" pitchFamily="18" charset="0"/>
              </a:rPr>
              <a:t> </a:t>
            </a:r>
            <a:r>
              <a:rPr lang="en-US" sz="2600" dirty="0" err="1">
                <a:solidFill>
                  <a:srgbClr val="000000">
                    <a:lumMod val="95000"/>
                    <a:lumOff val="5000"/>
                  </a:srgbClr>
                </a:solidFill>
                <a:latin typeface="Times New Roman" pitchFamily="18" charset="0"/>
                <a:cs typeface="Times New Roman" pitchFamily="18" charset="0"/>
              </a:rPr>
              <a:t>về</a:t>
            </a:r>
            <a:r>
              <a:rPr lang="en-US" sz="2600" dirty="0">
                <a:solidFill>
                  <a:srgbClr val="000000">
                    <a:lumMod val="95000"/>
                    <a:lumOff val="5000"/>
                  </a:srgbClr>
                </a:solidFill>
                <a:latin typeface="Times New Roman" pitchFamily="18" charset="0"/>
                <a:cs typeface="Times New Roman" pitchFamily="18" charset="0"/>
              </a:rPr>
              <a:t> </a:t>
            </a:r>
            <a:r>
              <a:rPr lang="en-US" sz="2600" dirty="0" err="1">
                <a:solidFill>
                  <a:srgbClr val="000000">
                    <a:lumMod val="95000"/>
                    <a:lumOff val="5000"/>
                  </a:srgbClr>
                </a:solidFill>
                <a:latin typeface="Times New Roman" pitchFamily="18" charset="0"/>
                <a:cs typeface="Times New Roman" pitchFamily="18" charset="0"/>
              </a:rPr>
              <a:t>nông</a:t>
            </a:r>
            <a:r>
              <a:rPr lang="en-US" sz="2600" dirty="0">
                <a:solidFill>
                  <a:srgbClr val="000000">
                    <a:lumMod val="95000"/>
                    <a:lumOff val="5000"/>
                  </a:srgbClr>
                </a:solidFill>
                <a:latin typeface="Times New Roman" pitchFamily="18" charset="0"/>
                <a:cs typeface="Times New Roman" pitchFamily="18" charset="0"/>
              </a:rPr>
              <a:t> </a:t>
            </a:r>
            <a:r>
              <a:rPr lang="en-US" sz="2600" dirty="0" err="1">
                <a:solidFill>
                  <a:srgbClr val="000000">
                    <a:lumMod val="95000"/>
                    <a:lumOff val="5000"/>
                  </a:srgbClr>
                </a:solidFill>
                <a:latin typeface="Times New Roman" pitchFamily="18" charset="0"/>
                <a:cs typeface="Times New Roman" pitchFamily="18" charset="0"/>
              </a:rPr>
              <a:t>thôn</a:t>
            </a:r>
            <a:r>
              <a:rPr lang="en-US" sz="2600" dirty="0">
                <a:solidFill>
                  <a:srgbClr val="000000">
                    <a:lumMod val="95000"/>
                    <a:lumOff val="5000"/>
                  </a:srgbClr>
                </a:solidFill>
                <a:latin typeface="Times New Roman" pitchFamily="18" charset="0"/>
                <a:cs typeface="Times New Roman" pitchFamily="18" charset="0"/>
              </a:rPr>
              <a:t> </a:t>
            </a:r>
            <a:r>
              <a:rPr lang="en-US" sz="2600" dirty="0" err="1">
                <a:solidFill>
                  <a:srgbClr val="000000">
                    <a:lumMod val="95000"/>
                    <a:lumOff val="5000"/>
                  </a:srgbClr>
                </a:solidFill>
                <a:latin typeface="Times New Roman" pitchFamily="18" charset="0"/>
                <a:cs typeface="Times New Roman" pitchFamily="18" charset="0"/>
              </a:rPr>
              <a:t>và</a:t>
            </a:r>
            <a:r>
              <a:rPr lang="en-US" sz="2600" dirty="0">
                <a:solidFill>
                  <a:srgbClr val="000000">
                    <a:lumMod val="95000"/>
                    <a:lumOff val="5000"/>
                  </a:srgbClr>
                </a:solidFill>
                <a:latin typeface="Times New Roman" pitchFamily="18" charset="0"/>
                <a:cs typeface="Times New Roman" pitchFamily="18" charset="0"/>
              </a:rPr>
              <a:t> </a:t>
            </a:r>
            <a:r>
              <a:rPr lang="en-US" sz="2600" dirty="0" err="1">
                <a:solidFill>
                  <a:srgbClr val="000000">
                    <a:lumMod val="95000"/>
                    <a:lumOff val="5000"/>
                  </a:srgbClr>
                </a:solidFill>
                <a:latin typeface="Times New Roman" pitchFamily="18" charset="0"/>
                <a:cs typeface="Times New Roman" pitchFamily="18" charset="0"/>
              </a:rPr>
              <a:t>thành</a:t>
            </a:r>
            <a:r>
              <a:rPr lang="en-US" sz="2600" dirty="0">
                <a:solidFill>
                  <a:srgbClr val="000000">
                    <a:lumMod val="95000"/>
                    <a:lumOff val="5000"/>
                  </a:srgbClr>
                </a:solidFill>
                <a:latin typeface="Times New Roman" pitchFamily="18" charset="0"/>
                <a:cs typeface="Times New Roman" pitchFamily="18" charset="0"/>
              </a:rPr>
              <a:t> </a:t>
            </a:r>
            <a:r>
              <a:rPr lang="en-US" sz="2600" dirty="0" err="1">
                <a:solidFill>
                  <a:srgbClr val="000000">
                    <a:lumMod val="95000"/>
                    <a:lumOff val="5000"/>
                  </a:srgbClr>
                </a:solidFill>
                <a:latin typeface="Times New Roman" pitchFamily="18" charset="0"/>
                <a:cs typeface="Times New Roman" pitchFamily="18" charset="0"/>
              </a:rPr>
              <a:t>thị</a:t>
            </a:r>
            <a:endParaRPr lang="en-US" sz="2600" dirty="0">
              <a:solidFill>
                <a:srgbClr val="000000">
                  <a:lumMod val="95000"/>
                  <a:lumOff val="5000"/>
                </a:srgbClr>
              </a:solidFill>
              <a:latin typeface="Times New Roman" pitchFamily="18" charset="0"/>
              <a:cs typeface="Times New Roman" pitchFamily="18" charset="0"/>
            </a:endParaRPr>
          </a:p>
          <a:p>
            <a:pPr lvl="0">
              <a:spcBef>
                <a:spcPct val="0"/>
              </a:spcBef>
            </a:pPr>
            <a:r>
              <a:rPr lang="en-US" sz="2600" dirty="0">
                <a:latin typeface="Times New Roman" panose="02020603050405020304" pitchFamily="18" charset="0"/>
                <a:cs typeface="Times New Roman" pitchFamily="18" charset="0"/>
              </a:rPr>
              <a:t> - </a:t>
            </a:r>
            <a:r>
              <a:rPr lang="en-US" sz="2600" dirty="0" err="1">
                <a:latin typeface="Times New Roman" panose="02020603050405020304" pitchFamily="18" charset="0"/>
                <a:cs typeface="Times New Roman" pitchFamily="18" charset="0"/>
              </a:rPr>
              <a:t>Chuẩn</a:t>
            </a:r>
            <a:r>
              <a:rPr lang="en-US" sz="2600" dirty="0">
                <a:latin typeface="Times New Roman" panose="02020603050405020304" pitchFamily="18" charset="0"/>
                <a:cs typeface="Times New Roman" pitchFamily="18" charset="0"/>
              </a:rPr>
              <a:t> </a:t>
            </a:r>
            <a:r>
              <a:rPr lang="en-US" sz="2600" dirty="0" err="1">
                <a:latin typeface="Times New Roman" pitchFamily="18" charset="0"/>
                <a:cs typeface="Times New Roman" pitchFamily="18" charset="0"/>
              </a:rPr>
              <a:t>bị</a:t>
            </a:r>
            <a:r>
              <a:rPr lang="en-US" sz="2600" dirty="0">
                <a:latin typeface="Times New Roman" pitchFamily="18" charset="0"/>
                <a:cs typeface="Times New Roman" pitchFamily="18" charset="0"/>
              </a:rPr>
              <a:t> : </a:t>
            </a:r>
            <a:r>
              <a:rPr lang="en-US" altLang="vi-VN" sz="2800" dirty="0" err="1">
                <a:latin typeface="Times New Roman" panose="02020603050405020304" pitchFamily="18" charset="0"/>
                <a:cs typeface="Times New Roman" panose="02020603050405020304" pitchFamily="18" charset="0"/>
              </a:rPr>
              <a:t>Viết</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về</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thành</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thị</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nông</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thôn</a:t>
            </a:r>
            <a:r>
              <a:rPr lang="en-US" altLang="en-US" sz="2800" dirty="0">
                <a:latin typeface="Times New Roman" panose="02020603050405020304" pitchFamily="18" charset="0"/>
                <a:cs typeface="Times New Roman" panose="02020603050405020304" pitchFamily="18" charset="0"/>
              </a:rPr>
              <a:t>.  </a:t>
            </a: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0733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tile tx="0" ty="0" sx="100000" sy="100000" flip="none" algn="tl"/>
        </a:blipFill>
        <a:effectLst/>
      </p:bgPr>
    </p:bg>
    <p:spTree>
      <p:nvGrpSpPr>
        <p:cNvPr id="1" name=""/>
        <p:cNvGrpSpPr/>
        <p:nvPr/>
      </p:nvGrpSpPr>
      <p:grpSpPr>
        <a:xfrm>
          <a:off x="0" y="0"/>
          <a:ext cx="0" cy="0"/>
          <a:chOff x="0" y="0"/>
          <a:chExt cx="0" cy="0"/>
        </a:xfrm>
      </p:grpSpPr>
      <p:pic>
        <p:nvPicPr>
          <p:cNvPr id="30" name="图片 29"/>
          <p:cNvPicPr>
            <a:picLocks noChangeAspect="1"/>
          </p:cNvPicPr>
          <p:nvPr/>
        </p:nvPicPr>
        <p:blipFill>
          <a:blip r:embed="rId4" cstate="print"/>
          <a:stretch>
            <a:fillRect/>
          </a:stretch>
        </p:blipFill>
        <p:spPr>
          <a:xfrm>
            <a:off x="3963050" y="2896983"/>
            <a:ext cx="5242429" cy="774700"/>
          </a:xfrm>
          <a:prstGeom prst="rect">
            <a:avLst/>
          </a:prstGeom>
        </p:spPr>
      </p:pic>
      <p:pic>
        <p:nvPicPr>
          <p:cNvPr id="22" name="图片 21"/>
          <p:cNvPicPr>
            <a:picLocks noChangeAspect="1"/>
          </p:cNvPicPr>
          <p:nvPr/>
        </p:nvPicPr>
        <p:blipFill>
          <a:blip r:embed="rId5" cstate="print"/>
          <a:stretch>
            <a:fillRect/>
          </a:stretch>
        </p:blipFill>
        <p:spPr>
          <a:xfrm rot="21251277">
            <a:off x="181122" y="60932"/>
            <a:ext cx="1643347" cy="1428387"/>
          </a:xfrm>
          <a:prstGeom prst="rect">
            <a:avLst/>
          </a:prstGeom>
        </p:spPr>
      </p:pic>
      <p:sp>
        <p:nvSpPr>
          <p:cNvPr id="27" name="Freeform 13"/>
          <p:cNvSpPr>
            <a:spLocks/>
          </p:cNvSpPr>
          <p:nvPr/>
        </p:nvSpPr>
        <p:spPr bwMode="auto">
          <a:xfrm>
            <a:off x="8011489" y="4567030"/>
            <a:ext cx="4529138" cy="1782763"/>
          </a:xfrm>
          <a:custGeom>
            <a:avLst/>
            <a:gdLst>
              <a:gd name="T0" fmla="*/ 0 w 1068"/>
              <a:gd name="T1" fmla="*/ 419 h 419"/>
              <a:gd name="T2" fmla="*/ 78 w 1068"/>
              <a:gd name="T3" fmla="*/ 363 h 419"/>
              <a:gd name="T4" fmla="*/ 185 w 1068"/>
              <a:gd name="T5" fmla="*/ 294 h 419"/>
              <a:gd name="T6" fmla="*/ 245 w 1068"/>
              <a:gd name="T7" fmla="*/ 321 h 419"/>
              <a:gd name="T8" fmla="*/ 588 w 1068"/>
              <a:gd name="T9" fmla="*/ 51 h 419"/>
              <a:gd name="T10" fmla="*/ 911 w 1068"/>
              <a:gd name="T11" fmla="*/ 324 h 419"/>
              <a:gd name="T12" fmla="*/ 940 w 1068"/>
              <a:gd name="T13" fmla="*/ 312 h 419"/>
              <a:gd name="T14" fmla="*/ 1023 w 1068"/>
              <a:gd name="T15" fmla="*/ 355 h 419"/>
              <a:gd name="T16" fmla="*/ 1068 w 1068"/>
              <a:gd name="T17" fmla="*/ 388 h 419"/>
              <a:gd name="T18" fmla="*/ 981 w 1068"/>
              <a:gd name="T19" fmla="*/ 309 h 419"/>
              <a:gd name="T20" fmla="*/ 922 w 1068"/>
              <a:gd name="T21" fmla="*/ 279 h 419"/>
              <a:gd name="T22" fmla="*/ 904 w 1068"/>
              <a:gd name="T23" fmla="*/ 290 h 419"/>
              <a:gd name="T24" fmla="*/ 590 w 1068"/>
              <a:gd name="T25" fmla="*/ 4 h 419"/>
              <a:gd name="T26" fmla="*/ 245 w 1068"/>
              <a:gd name="T27" fmla="*/ 286 h 419"/>
              <a:gd name="T28" fmla="*/ 183 w 1068"/>
              <a:gd name="T29" fmla="*/ 258 h 419"/>
              <a:gd name="T30" fmla="*/ 0 w 1068"/>
              <a:gd name="T31" fmla="*/ 41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8" h="419">
                <a:moveTo>
                  <a:pt x="0" y="419"/>
                </a:moveTo>
                <a:cubicBezTo>
                  <a:pt x="0" y="419"/>
                  <a:pt x="43" y="393"/>
                  <a:pt x="78" y="363"/>
                </a:cubicBezTo>
                <a:cubicBezTo>
                  <a:pt x="121" y="328"/>
                  <a:pt x="156" y="298"/>
                  <a:pt x="185" y="294"/>
                </a:cubicBezTo>
                <a:cubicBezTo>
                  <a:pt x="213" y="290"/>
                  <a:pt x="245" y="321"/>
                  <a:pt x="245" y="321"/>
                </a:cubicBezTo>
                <a:cubicBezTo>
                  <a:pt x="245" y="321"/>
                  <a:pt x="444" y="45"/>
                  <a:pt x="588" y="51"/>
                </a:cubicBezTo>
                <a:cubicBezTo>
                  <a:pt x="731" y="56"/>
                  <a:pt x="911" y="324"/>
                  <a:pt x="911" y="324"/>
                </a:cubicBezTo>
                <a:cubicBezTo>
                  <a:pt x="911" y="324"/>
                  <a:pt x="917" y="312"/>
                  <a:pt x="940" y="312"/>
                </a:cubicBezTo>
                <a:cubicBezTo>
                  <a:pt x="963" y="312"/>
                  <a:pt x="1007" y="345"/>
                  <a:pt x="1023" y="355"/>
                </a:cubicBezTo>
                <a:cubicBezTo>
                  <a:pt x="1045" y="370"/>
                  <a:pt x="1068" y="388"/>
                  <a:pt x="1068" y="388"/>
                </a:cubicBezTo>
                <a:cubicBezTo>
                  <a:pt x="1068" y="388"/>
                  <a:pt x="1005" y="331"/>
                  <a:pt x="981" y="309"/>
                </a:cubicBezTo>
                <a:cubicBezTo>
                  <a:pt x="956" y="287"/>
                  <a:pt x="937" y="277"/>
                  <a:pt x="922" y="279"/>
                </a:cubicBezTo>
                <a:cubicBezTo>
                  <a:pt x="909" y="280"/>
                  <a:pt x="904" y="290"/>
                  <a:pt x="904" y="290"/>
                </a:cubicBezTo>
                <a:cubicBezTo>
                  <a:pt x="904" y="290"/>
                  <a:pt x="735" y="0"/>
                  <a:pt x="590" y="4"/>
                </a:cubicBezTo>
                <a:cubicBezTo>
                  <a:pt x="446" y="8"/>
                  <a:pt x="245" y="286"/>
                  <a:pt x="245" y="286"/>
                </a:cubicBezTo>
                <a:cubicBezTo>
                  <a:pt x="245" y="286"/>
                  <a:pt x="220" y="254"/>
                  <a:pt x="183" y="258"/>
                </a:cubicBezTo>
                <a:cubicBezTo>
                  <a:pt x="129" y="265"/>
                  <a:pt x="99" y="347"/>
                  <a:pt x="0" y="419"/>
                </a:cubicBezTo>
                <a:close/>
              </a:path>
            </a:pathLst>
          </a:custGeom>
          <a:solidFill>
            <a:srgbClr val="F9A61E">
              <a:alpha val="6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等线" panose="020F0502020204030204"/>
              <a:ea typeface="等线" panose="02010600030101010101" pitchFamily="2" charset="-122"/>
              <a:cs typeface="+mn-cs"/>
            </a:endParaRPr>
          </a:p>
        </p:txBody>
      </p:sp>
      <p:sp>
        <p:nvSpPr>
          <p:cNvPr id="24" name="Freeform 11"/>
          <p:cNvSpPr>
            <a:spLocks/>
          </p:cNvSpPr>
          <p:nvPr/>
        </p:nvSpPr>
        <p:spPr bwMode="auto">
          <a:xfrm>
            <a:off x="5008733" y="4299849"/>
            <a:ext cx="5267325" cy="2519363"/>
          </a:xfrm>
          <a:custGeom>
            <a:avLst/>
            <a:gdLst>
              <a:gd name="T0" fmla="*/ 0 w 1242"/>
              <a:gd name="T1" fmla="*/ 416 h 592"/>
              <a:gd name="T2" fmla="*/ 119 w 1242"/>
              <a:gd name="T3" fmla="*/ 373 h 592"/>
              <a:gd name="T4" fmla="*/ 265 w 1242"/>
              <a:gd name="T5" fmla="*/ 263 h 592"/>
              <a:gd name="T6" fmla="*/ 346 w 1242"/>
              <a:gd name="T7" fmla="*/ 291 h 592"/>
              <a:gd name="T8" fmla="*/ 696 w 1242"/>
              <a:gd name="T9" fmla="*/ 16 h 592"/>
              <a:gd name="T10" fmla="*/ 1009 w 1242"/>
              <a:gd name="T11" fmla="*/ 293 h 592"/>
              <a:gd name="T12" fmla="*/ 1047 w 1242"/>
              <a:gd name="T13" fmla="*/ 278 h 592"/>
              <a:gd name="T14" fmla="*/ 1173 w 1242"/>
              <a:gd name="T15" fmla="*/ 352 h 592"/>
              <a:gd name="T16" fmla="*/ 1242 w 1242"/>
              <a:gd name="T17" fmla="*/ 371 h 592"/>
              <a:gd name="T18" fmla="*/ 1155 w 1242"/>
              <a:gd name="T19" fmla="*/ 359 h 592"/>
              <a:gd name="T20" fmla="*/ 1044 w 1242"/>
              <a:gd name="T21" fmla="*/ 327 h 592"/>
              <a:gd name="T22" fmla="*/ 1030 w 1242"/>
              <a:gd name="T23" fmla="*/ 373 h 592"/>
              <a:gd name="T24" fmla="*/ 692 w 1242"/>
              <a:gd name="T25" fmla="*/ 62 h 592"/>
              <a:gd name="T26" fmla="*/ 383 w 1242"/>
              <a:gd name="T27" fmla="*/ 393 h 592"/>
              <a:gd name="T28" fmla="*/ 539 w 1242"/>
              <a:gd name="T29" fmla="*/ 411 h 592"/>
              <a:gd name="T30" fmla="*/ 915 w 1242"/>
              <a:gd name="T31" fmla="*/ 438 h 592"/>
              <a:gd name="T32" fmla="*/ 749 w 1242"/>
              <a:gd name="T33" fmla="*/ 501 h 592"/>
              <a:gd name="T34" fmla="*/ 760 w 1242"/>
              <a:gd name="T35" fmla="*/ 545 h 592"/>
              <a:gd name="T36" fmla="*/ 896 w 1242"/>
              <a:gd name="T37" fmla="*/ 585 h 592"/>
              <a:gd name="T38" fmla="*/ 648 w 1242"/>
              <a:gd name="T39" fmla="*/ 568 h 592"/>
              <a:gd name="T40" fmla="*/ 503 w 1242"/>
              <a:gd name="T41" fmla="*/ 568 h 592"/>
              <a:gd name="T42" fmla="*/ 676 w 1242"/>
              <a:gd name="T43" fmla="*/ 487 h 592"/>
              <a:gd name="T44" fmla="*/ 815 w 1242"/>
              <a:gd name="T45" fmla="*/ 447 h 592"/>
              <a:gd name="T46" fmla="*/ 429 w 1242"/>
              <a:gd name="T47" fmla="*/ 467 h 592"/>
              <a:gd name="T48" fmla="*/ 235 w 1242"/>
              <a:gd name="T49" fmla="*/ 477 h 592"/>
              <a:gd name="T50" fmla="*/ 288 w 1242"/>
              <a:gd name="T51" fmla="*/ 314 h 592"/>
              <a:gd name="T52" fmla="*/ 142 w 1242"/>
              <a:gd name="T53" fmla="*/ 377 h 592"/>
              <a:gd name="T54" fmla="*/ 0 w 1242"/>
              <a:gd name="T55" fmla="*/ 416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42" h="592">
                <a:moveTo>
                  <a:pt x="0" y="416"/>
                </a:moveTo>
                <a:cubicBezTo>
                  <a:pt x="0" y="416"/>
                  <a:pt x="51" y="416"/>
                  <a:pt x="119" y="373"/>
                </a:cubicBezTo>
                <a:cubicBezTo>
                  <a:pt x="174" y="338"/>
                  <a:pt x="236" y="277"/>
                  <a:pt x="265" y="263"/>
                </a:cubicBezTo>
                <a:cubicBezTo>
                  <a:pt x="311" y="242"/>
                  <a:pt x="346" y="291"/>
                  <a:pt x="346" y="291"/>
                </a:cubicBezTo>
                <a:cubicBezTo>
                  <a:pt x="346" y="291"/>
                  <a:pt x="552" y="0"/>
                  <a:pt x="696" y="16"/>
                </a:cubicBezTo>
                <a:cubicBezTo>
                  <a:pt x="841" y="32"/>
                  <a:pt x="1009" y="293"/>
                  <a:pt x="1009" y="293"/>
                </a:cubicBezTo>
                <a:cubicBezTo>
                  <a:pt x="1009" y="293"/>
                  <a:pt x="1024" y="274"/>
                  <a:pt x="1047" y="278"/>
                </a:cubicBezTo>
                <a:cubicBezTo>
                  <a:pt x="1082" y="285"/>
                  <a:pt x="1135" y="332"/>
                  <a:pt x="1173" y="352"/>
                </a:cubicBezTo>
                <a:cubicBezTo>
                  <a:pt x="1214" y="374"/>
                  <a:pt x="1242" y="371"/>
                  <a:pt x="1242" y="371"/>
                </a:cubicBezTo>
                <a:cubicBezTo>
                  <a:pt x="1242" y="371"/>
                  <a:pt x="1209" y="386"/>
                  <a:pt x="1155" y="359"/>
                </a:cubicBezTo>
                <a:cubicBezTo>
                  <a:pt x="1089" y="326"/>
                  <a:pt x="1059" y="311"/>
                  <a:pt x="1044" y="327"/>
                </a:cubicBezTo>
                <a:cubicBezTo>
                  <a:pt x="1029" y="342"/>
                  <a:pt x="1030" y="373"/>
                  <a:pt x="1030" y="373"/>
                </a:cubicBezTo>
                <a:cubicBezTo>
                  <a:pt x="1030" y="373"/>
                  <a:pt x="812" y="61"/>
                  <a:pt x="692" y="62"/>
                </a:cubicBezTo>
                <a:cubicBezTo>
                  <a:pt x="572" y="63"/>
                  <a:pt x="389" y="369"/>
                  <a:pt x="383" y="393"/>
                </a:cubicBezTo>
                <a:cubicBezTo>
                  <a:pt x="377" y="418"/>
                  <a:pt x="433" y="411"/>
                  <a:pt x="539" y="411"/>
                </a:cubicBezTo>
                <a:cubicBezTo>
                  <a:pt x="644" y="411"/>
                  <a:pt x="902" y="419"/>
                  <a:pt x="915" y="438"/>
                </a:cubicBezTo>
                <a:cubicBezTo>
                  <a:pt x="928" y="458"/>
                  <a:pt x="798" y="483"/>
                  <a:pt x="749" y="501"/>
                </a:cubicBezTo>
                <a:cubicBezTo>
                  <a:pt x="701" y="519"/>
                  <a:pt x="693" y="533"/>
                  <a:pt x="760" y="545"/>
                </a:cubicBezTo>
                <a:cubicBezTo>
                  <a:pt x="835" y="558"/>
                  <a:pt x="896" y="585"/>
                  <a:pt x="896" y="585"/>
                </a:cubicBezTo>
                <a:cubicBezTo>
                  <a:pt x="896" y="585"/>
                  <a:pt x="770" y="552"/>
                  <a:pt x="648" y="568"/>
                </a:cubicBezTo>
                <a:cubicBezTo>
                  <a:pt x="559" y="580"/>
                  <a:pt x="501" y="592"/>
                  <a:pt x="503" y="568"/>
                </a:cubicBezTo>
                <a:cubicBezTo>
                  <a:pt x="505" y="545"/>
                  <a:pt x="629" y="501"/>
                  <a:pt x="676" y="487"/>
                </a:cubicBezTo>
                <a:cubicBezTo>
                  <a:pt x="723" y="473"/>
                  <a:pt x="813" y="458"/>
                  <a:pt x="815" y="447"/>
                </a:cubicBezTo>
                <a:cubicBezTo>
                  <a:pt x="816" y="436"/>
                  <a:pt x="533" y="450"/>
                  <a:pt x="429" y="467"/>
                </a:cubicBezTo>
                <a:cubicBezTo>
                  <a:pt x="325" y="483"/>
                  <a:pt x="241" y="508"/>
                  <a:pt x="235" y="477"/>
                </a:cubicBezTo>
                <a:cubicBezTo>
                  <a:pt x="229" y="445"/>
                  <a:pt x="319" y="337"/>
                  <a:pt x="288" y="314"/>
                </a:cubicBezTo>
                <a:cubicBezTo>
                  <a:pt x="258" y="292"/>
                  <a:pt x="208" y="342"/>
                  <a:pt x="142" y="377"/>
                </a:cubicBezTo>
                <a:cubicBezTo>
                  <a:pt x="101" y="399"/>
                  <a:pt x="38" y="426"/>
                  <a:pt x="0" y="416"/>
                </a:cubicBezTo>
                <a:close/>
              </a:path>
            </a:pathLst>
          </a:custGeom>
          <a:solidFill>
            <a:srgbClr val="CD948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等线" panose="020F0502020204030204"/>
              <a:ea typeface="等线" panose="02010600030101010101" pitchFamily="2" charset="-122"/>
              <a:cs typeface="+mn-cs"/>
            </a:endParaRPr>
          </a:p>
        </p:txBody>
      </p:sp>
      <p:sp>
        <p:nvSpPr>
          <p:cNvPr id="26" name="Freeform 13"/>
          <p:cNvSpPr>
            <a:spLocks/>
          </p:cNvSpPr>
          <p:nvPr/>
        </p:nvSpPr>
        <p:spPr bwMode="auto">
          <a:xfrm>
            <a:off x="5368729" y="3900011"/>
            <a:ext cx="4529138" cy="1782763"/>
          </a:xfrm>
          <a:custGeom>
            <a:avLst/>
            <a:gdLst>
              <a:gd name="T0" fmla="*/ 0 w 1068"/>
              <a:gd name="T1" fmla="*/ 419 h 419"/>
              <a:gd name="T2" fmla="*/ 78 w 1068"/>
              <a:gd name="T3" fmla="*/ 363 h 419"/>
              <a:gd name="T4" fmla="*/ 185 w 1068"/>
              <a:gd name="T5" fmla="*/ 294 h 419"/>
              <a:gd name="T6" fmla="*/ 245 w 1068"/>
              <a:gd name="T7" fmla="*/ 321 h 419"/>
              <a:gd name="T8" fmla="*/ 588 w 1068"/>
              <a:gd name="T9" fmla="*/ 51 h 419"/>
              <a:gd name="T10" fmla="*/ 911 w 1068"/>
              <a:gd name="T11" fmla="*/ 324 h 419"/>
              <a:gd name="T12" fmla="*/ 940 w 1068"/>
              <a:gd name="T13" fmla="*/ 312 h 419"/>
              <a:gd name="T14" fmla="*/ 1023 w 1068"/>
              <a:gd name="T15" fmla="*/ 355 h 419"/>
              <a:gd name="T16" fmla="*/ 1068 w 1068"/>
              <a:gd name="T17" fmla="*/ 388 h 419"/>
              <a:gd name="T18" fmla="*/ 981 w 1068"/>
              <a:gd name="T19" fmla="*/ 309 h 419"/>
              <a:gd name="T20" fmla="*/ 922 w 1068"/>
              <a:gd name="T21" fmla="*/ 279 h 419"/>
              <a:gd name="T22" fmla="*/ 904 w 1068"/>
              <a:gd name="T23" fmla="*/ 290 h 419"/>
              <a:gd name="T24" fmla="*/ 590 w 1068"/>
              <a:gd name="T25" fmla="*/ 4 h 419"/>
              <a:gd name="T26" fmla="*/ 245 w 1068"/>
              <a:gd name="T27" fmla="*/ 286 h 419"/>
              <a:gd name="T28" fmla="*/ 183 w 1068"/>
              <a:gd name="T29" fmla="*/ 258 h 419"/>
              <a:gd name="T30" fmla="*/ 0 w 1068"/>
              <a:gd name="T31" fmla="*/ 41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8" h="419">
                <a:moveTo>
                  <a:pt x="0" y="419"/>
                </a:moveTo>
                <a:cubicBezTo>
                  <a:pt x="0" y="419"/>
                  <a:pt x="43" y="393"/>
                  <a:pt x="78" y="363"/>
                </a:cubicBezTo>
                <a:cubicBezTo>
                  <a:pt x="121" y="328"/>
                  <a:pt x="156" y="298"/>
                  <a:pt x="185" y="294"/>
                </a:cubicBezTo>
                <a:cubicBezTo>
                  <a:pt x="213" y="290"/>
                  <a:pt x="245" y="321"/>
                  <a:pt x="245" y="321"/>
                </a:cubicBezTo>
                <a:cubicBezTo>
                  <a:pt x="245" y="321"/>
                  <a:pt x="444" y="45"/>
                  <a:pt x="588" y="51"/>
                </a:cubicBezTo>
                <a:cubicBezTo>
                  <a:pt x="731" y="56"/>
                  <a:pt x="911" y="324"/>
                  <a:pt x="911" y="324"/>
                </a:cubicBezTo>
                <a:cubicBezTo>
                  <a:pt x="911" y="324"/>
                  <a:pt x="917" y="312"/>
                  <a:pt x="940" y="312"/>
                </a:cubicBezTo>
                <a:cubicBezTo>
                  <a:pt x="963" y="312"/>
                  <a:pt x="1007" y="345"/>
                  <a:pt x="1023" y="355"/>
                </a:cubicBezTo>
                <a:cubicBezTo>
                  <a:pt x="1045" y="370"/>
                  <a:pt x="1068" y="388"/>
                  <a:pt x="1068" y="388"/>
                </a:cubicBezTo>
                <a:cubicBezTo>
                  <a:pt x="1068" y="388"/>
                  <a:pt x="1005" y="331"/>
                  <a:pt x="981" y="309"/>
                </a:cubicBezTo>
                <a:cubicBezTo>
                  <a:pt x="956" y="287"/>
                  <a:pt x="937" y="277"/>
                  <a:pt x="922" y="279"/>
                </a:cubicBezTo>
                <a:cubicBezTo>
                  <a:pt x="909" y="280"/>
                  <a:pt x="904" y="290"/>
                  <a:pt x="904" y="290"/>
                </a:cubicBezTo>
                <a:cubicBezTo>
                  <a:pt x="904" y="290"/>
                  <a:pt x="735" y="0"/>
                  <a:pt x="590" y="4"/>
                </a:cubicBezTo>
                <a:cubicBezTo>
                  <a:pt x="446" y="8"/>
                  <a:pt x="245" y="286"/>
                  <a:pt x="245" y="286"/>
                </a:cubicBezTo>
                <a:cubicBezTo>
                  <a:pt x="245" y="286"/>
                  <a:pt x="220" y="254"/>
                  <a:pt x="183" y="258"/>
                </a:cubicBezTo>
                <a:cubicBezTo>
                  <a:pt x="129" y="265"/>
                  <a:pt x="99" y="347"/>
                  <a:pt x="0" y="419"/>
                </a:cubicBezTo>
                <a:close/>
              </a:path>
            </a:pathLst>
          </a:custGeom>
          <a:solidFill>
            <a:srgbClr val="F9A61E">
              <a:alpha val="6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等线" panose="020F0502020204030204"/>
              <a:ea typeface="等线" panose="02010600030101010101" pitchFamily="2" charset="-122"/>
              <a:cs typeface="+mn-cs"/>
            </a:endParaRPr>
          </a:p>
        </p:txBody>
      </p:sp>
      <p:grpSp>
        <p:nvGrpSpPr>
          <p:cNvPr id="19" name="组合 18"/>
          <p:cNvGrpSpPr/>
          <p:nvPr/>
        </p:nvGrpSpPr>
        <p:grpSpPr>
          <a:xfrm>
            <a:off x="-2523111" y="2636377"/>
            <a:ext cx="8336556" cy="4822186"/>
            <a:chOff x="4555222" y="1392239"/>
            <a:chExt cx="5594350" cy="3696977"/>
          </a:xfrm>
        </p:grpSpPr>
        <p:sp>
          <p:nvSpPr>
            <p:cNvPr id="16" name="Freeform 5"/>
            <p:cNvSpPr>
              <a:spLocks/>
            </p:cNvSpPr>
            <p:nvPr/>
          </p:nvSpPr>
          <p:spPr bwMode="auto">
            <a:xfrm>
              <a:off x="5234016" y="3976378"/>
              <a:ext cx="4821238" cy="1112838"/>
            </a:xfrm>
            <a:custGeom>
              <a:avLst/>
              <a:gdLst>
                <a:gd name="T0" fmla="*/ 0 w 1137"/>
                <a:gd name="T1" fmla="*/ 103 h 262"/>
                <a:gd name="T2" fmla="*/ 478 w 1137"/>
                <a:gd name="T3" fmla="*/ 11 h 262"/>
                <a:gd name="T4" fmla="*/ 1137 w 1137"/>
                <a:gd name="T5" fmla="*/ 58 h 262"/>
                <a:gd name="T6" fmla="*/ 960 w 1137"/>
                <a:gd name="T7" fmla="*/ 64 h 262"/>
                <a:gd name="T8" fmla="*/ 854 w 1137"/>
                <a:gd name="T9" fmla="*/ 96 h 262"/>
                <a:gd name="T10" fmla="*/ 960 w 1137"/>
                <a:gd name="T11" fmla="*/ 130 h 262"/>
                <a:gd name="T12" fmla="*/ 1055 w 1137"/>
                <a:gd name="T13" fmla="*/ 187 h 262"/>
                <a:gd name="T14" fmla="*/ 805 w 1137"/>
                <a:gd name="T15" fmla="*/ 196 h 262"/>
                <a:gd name="T16" fmla="*/ 579 w 1137"/>
                <a:gd name="T17" fmla="*/ 262 h 262"/>
                <a:gd name="T18" fmla="*/ 677 w 1137"/>
                <a:gd name="T19" fmla="*/ 198 h 262"/>
                <a:gd name="T20" fmla="*/ 727 w 1137"/>
                <a:gd name="T21" fmla="*/ 166 h 262"/>
                <a:gd name="T22" fmla="*/ 565 w 1137"/>
                <a:gd name="T23" fmla="*/ 156 h 262"/>
                <a:gd name="T24" fmla="*/ 379 w 1137"/>
                <a:gd name="T25" fmla="*/ 181 h 262"/>
                <a:gd name="T26" fmla="*/ 545 w 1137"/>
                <a:gd name="T27" fmla="*/ 99 h 262"/>
                <a:gd name="T28" fmla="*/ 611 w 1137"/>
                <a:gd name="T29" fmla="*/ 64 h 262"/>
                <a:gd name="T30" fmla="*/ 0 w 1137"/>
                <a:gd name="T31" fmla="*/ 103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262">
                  <a:moveTo>
                    <a:pt x="0" y="103"/>
                  </a:moveTo>
                  <a:cubicBezTo>
                    <a:pt x="0" y="103"/>
                    <a:pt x="168" y="22"/>
                    <a:pt x="478" y="11"/>
                  </a:cubicBezTo>
                  <a:cubicBezTo>
                    <a:pt x="788" y="0"/>
                    <a:pt x="1137" y="58"/>
                    <a:pt x="1137" y="58"/>
                  </a:cubicBezTo>
                  <a:cubicBezTo>
                    <a:pt x="1137" y="58"/>
                    <a:pt x="1050" y="47"/>
                    <a:pt x="960" y="64"/>
                  </a:cubicBezTo>
                  <a:cubicBezTo>
                    <a:pt x="880" y="80"/>
                    <a:pt x="854" y="96"/>
                    <a:pt x="854" y="96"/>
                  </a:cubicBezTo>
                  <a:cubicBezTo>
                    <a:pt x="854" y="96"/>
                    <a:pt x="899" y="104"/>
                    <a:pt x="960" y="130"/>
                  </a:cubicBezTo>
                  <a:cubicBezTo>
                    <a:pt x="1026" y="159"/>
                    <a:pt x="1055" y="187"/>
                    <a:pt x="1055" y="187"/>
                  </a:cubicBezTo>
                  <a:cubicBezTo>
                    <a:pt x="1055" y="187"/>
                    <a:pt x="952" y="176"/>
                    <a:pt x="805" y="196"/>
                  </a:cubicBezTo>
                  <a:cubicBezTo>
                    <a:pt x="684" y="212"/>
                    <a:pt x="579" y="262"/>
                    <a:pt x="579" y="262"/>
                  </a:cubicBezTo>
                  <a:cubicBezTo>
                    <a:pt x="579" y="262"/>
                    <a:pt x="640" y="223"/>
                    <a:pt x="677" y="198"/>
                  </a:cubicBezTo>
                  <a:cubicBezTo>
                    <a:pt x="710" y="176"/>
                    <a:pt x="727" y="166"/>
                    <a:pt x="727" y="166"/>
                  </a:cubicBezTo>
                  <a:cubicBezTo>
                    <a:pt x="727" y="166"/>
                    <a:pt x="671" y="148"/>
                    <a:pt x="565" y="156"/>
                  </a:cubicBezTo>
                  <a:cubicBezTo>
                    <a:pt x="468" y="163"/>
                    <a:pt x="379" y="181"/>
                    <a:pt x="379" y="181"/>
                  </a:cubicBezTo>
                  <a:cubicBezTo>
                    <a:pt x="379" y="181"/>
                    <a:pt x="478" y="133"/>
                    <a:pt x="545" y="99"/>
                  </a:cubicBezTo>
                  <a:cubicBezTo>
                    <a:pt x="611" y="64"/>
                    <a:pt x="611" y="64"/>
                    <a:pt x="611" y="64"/>
                  </a:cubicBezTo>
                  <a:cubicBezTo>
                    <a:pt x="611" y="64"/>
                    <a:pt x="284" y="45"/>
                    <a:pt x="0" y="103"/>
                  </a:cubicBezTo>
                  <a:close/>
                </a:path>
              </a:pathLst>
            </a:custGeom>
            <a:solidFill>
              <a:srgbClr val="CD9484">
                <a:alpha val="56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等线" panose="020F0502020204030204"/>
                <a:ea typeface="等线" panose="02010600030101010101" pitchFamily="2" charset="-122"/>
                <a:cs typeface="+mn-cs"/>
              </a:endParaRPr>
            </a:p>
          </p:txBody>
        </p:sp>
        <p:sp>
          <p:nvSpPr>
            <p:cNvPr id="17" name="Freeform 6"/>
            <p:cNvSpPr>
              <a:spLocks/>
            </p:cNvSpPr>
            <p:nvPr/>
          </p:nvSpPr>
          <p:spPr bwMode="auto">
            <a:xfrm>
              <a:off x="5731119" y="2009507"/>
              <a:ext cx="4044950" cy="1817688"/>
            </a:xfrm>
            <a:custGeom>
              <a:avLst/>
              <a:gdLst>
                <a:gd name="T0" fmla="*/ 0 w 954"/>
                <a:gd name="T1" fmla="*/ 428 h 428"/>
                <a:gd name="T2" fmla="*/ 82 w 954"/>
                <a:gd name="T3" fmla="*/ 244 h 428"/>
                <a:gd name="T4" fmla="*/ 375 w 954"/>
                <a:gd name="T5" fmla="*/ 4 h 428"/>
                <a:gd name="T6" fmla="*/ 635 w 954"/>
                <a:gd name="T7" fmla="*/ 168 h 428"/>
                <a:gd name="T8" fmla="*/ 764 w 954"/>
                <a:gd name="T9" fmla="*/ 111 h 428"/>
                <a:gd name="T10" fmla="*/ 942 w 954"/>
                <a:gd name="T11" fmla="*/ 279 h 428"/>
                <a:gd name="T12" fmla="*/ 856 w 954"/>
                <a:gd name="T13" fmla="*/ 227 h 428"/>
                <a:gd name="T14" fmla="*/ 854 w 954"/>
                <a:gd name="T15" fmla="*/ 313 h 428"/>
                <a:gd name="T16" fmla="*/ 954 w 954"/>
                <a:gd name="T17" fmla="*/ 414 h 428"/>
                <a:gd name="T18" fmla="*/ 831 w 954"/>
                <a:gd name="T19" fmla="*/ 356 h 428"/>
                <a:gd name="T20" fmla="*/ 821 w 954"/>
                <a:gd name="T21" fmla="*/ 395 h 428"/>
                <a:gd name="T22" fmla="*/ 580 w 954"/>
                <a:gd name="T23" fmla="*/ 227 h 428"/>
                <a:gd name="T24" fmla="*/ 551 w 954"/>
                <a:gd name="T25" fmla="*/ 375 h 428"/>
                <a:gd name="T26" fmla="*/ 407 w 954"/>
                <a:gd name="T27" fmla="*/ 213 h 428"/>
                <a:gd name="T28" fmla="*/ 326 w 954"/>
                <a:gd name="T29" fmla="*/ 223 h 428"/>
                <a:gd name="T30" fmla="*/ 307 w 954"/>
                <a:gd name="T31" fmla="*/ 182 h 428"/>
                <a:gd name="T32" fmla="*/ 264 w 954"/>
                <a:gd name="T33" fmla="*/ 238 h 428"/>
                <a:gd name="T34" fmla="*/ 244 w 954"/>
                <a:gd name="T35" fmla="*/ 191 h 428"/>
                <a:gd name="T36" fmla="*/ 117 w 954"/>
                <a:gd name="T37" fmla="*/ 356 h 428"/>
                <a:gd name="T38" fmla="*/ 82 w 954"/>
                <a:gd name="T39" fmla="*/ 326 h 428"/>
                <a:gd name="T40" fmla="*/ 0 w 954"/>
                <a:gd name="T41" fmla="*/ 42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4" h="428">
                  <a:moveTo>
                    <a:pt x="0" y="428"/>
                  </a:moveTo>
                  <a:cubicBezTo>
                    <a:pt x="0" y="428"/>
                    <a:pt x="27" y="330"/>
                    <a:pt x="82" y="244"/>
                  </a:cubicBezTo>
                  <a:cubicBezTo>
                    <a:pt x="137" y="158"/>
                    <a:pt x="287" y="0"/>
                    <a:pt x="375" y="4"/>
                  </a:cubicBezTo>
                  <a:cubicBezTo>
                    <a:pt x="463" y="8"/>
                    <a:pt x="635" y="168"/>
                    <a:pt x="635" y="168"/>
                  </a:cubicBezTo>
                  <a:cubicBezTo>
                    <a:pt x="635" y="168"/>
                    <a:pt x="715" y="92"/>
                    <a:pt x="764" y="111"/>
                  </a:cubicBezTo>
                  <a:cubicBezTo>
                    <a:pt x="813" y="129"/>
                    <a:pt x="942" y="279"/>
                    <a:pt x="942" y="279"/>
                  </a:cubicBezTo>
                  <a:cubicBezTo>
                    <a:pt x="942" y="279"/>
                    <a:pt x="885" y="230"/>
                    <a:pt x="856" y="227"/>
                  </a:cubicBezTo>
                  <a:cubicBezTo>
                    <a:pt x="827" y="225"/>
                    <a:pt x="821" y="256"/>
                    <a:pt x="854" y="313"/>
                  </a:cubicBezTo>
                  <a:cubicBezTo>
                    <a:pt x="887" y="371"/>
                    <a:pt x="954" y="414"/>
                    <a:pt x="954" y="414"/>
                  </a:cubicBezTo>
                  <a:cubicBezTo>
                    <a:pt x="954" y="414"/>
                    <a:pt x="848" y="354"/>
                    <a:pt x="831" y="356"/>
                  </a:cubicBezTo>
                  <a:cubicBezTo>
                    <a:pt x="815" y="359"/>
                    <a:pt x="821" y="395"/>
                    <a:pt x="821" y="395"/>
                  </a:cubicBezTo>
                  <a:cubicBezTo>
                    <a:pt x="821" y="395"/>
                    <a:pt x="623" y="219"/>
                    <a:pt x="580" y="227"/>
                  </a:cubicBezTo>
                  <a:cubicBezTo>
                    <a:pt x="537" y="236"/>
                    <a:pt x="551" y="375"/>
                    <a:pt x="551" y="375"/>
                  </a:cubicBezTo>
                  <a:cubicBezTo>
                    <a:pt x="551" y="375"/>
                    <a:pt x="448" y="262"/>
                    <a:pt x="407" y="213"/>
                  </a:cubicBezTo>
                  <a:cubicBezTo>
                    <a:pt x="367" y="164"/>
                    <a:pt x="326" y="223"/>
                    <a:pt x="326" y="223"/>
                  </a:cubicBezTo>
                  <a:cubicBezTo>
                    <a:pt x="326" y="223"/>
                    <a:pt x="321" y="184"/>
                    <a:pt x="307" y="182"/>
                  </a:cubicBezTo>
                  <a:cubicBezTo>
                    <a:pt x="293" y="180"/>
                    <a:pt x="264" y="238"/>
                    <a:pt x="264" y="238"/>
                  </a:cubicBezTo>
                  <a:cubicBezTo>
                    <a:pt x="264" y="238"/>
                    <a:pt x="264" y="187"/>
                    <a:pt x="244" y="191"/>
                  </a:cubicBezTo>
                  <a:cubicBezTo>
                    <a:pt x="223" y="195"/>
                    <a:pt x="117" y="356"/>
                    <a:pt x="117" y="356"/>
                  </a:cubicBezTo>
                  <a:cubicBezTo>
                    <a:pt x="117" y="356"/>
                    <a:pt x="113" y="300"/>
                    <a:pt x="82" y="326"/>
                  </a:cubicBezTo>
                  <a:cubicBezTo>
                    <a:pt x="45" y="356"/>
                    <a:pt x="0" y="428"/>
                    <a:pt x="0" y="428"/>
                  </a:cubicBezTo>
                  <a:close/>
                </a:path>
              </a:pathLst>
            </a:custGeom>
            <a:solidFill>
              <a:srgbClr val="699C9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等线" panose="020F0502020204030204"/>
                <a:ea typeface="等线" panose="02010600030101010101" pitchFamily="2" charset="-122"/>
                <a:cs typeface="+mn-cs"/>
              </a:endParaRPr>
            </a:p>
          </p:txBody>
        </p:sp>
        <p:sp>
          <p:nvSpPr>
            <p:cNvPr id="18" name="Freeform 7"/>
            <p:cNvSpPr>
              <a:spLocks/>
            </p:cNvSpPr>
            <p:nvPr/>
          </p:nvSpPr>
          <p:spPr bwMode="auto">
            <a:xfrm>
              <a:off x="4555222" y="1392239"/>
              <a:ext cx="5594350" cy="3568700"/>
            </a:xfrm>
            <a:custGeom>
              <a:avLst/>
              <a:gdLst>
                <a:gd name="T0" fmla="*/ 103 w 1319"/>
                <a:gd name="T1" fmla="*/ 692 h 840"/>
                <a:gd name="T2" fmla="*/ 244 w 1319"/>
                <a:gd name="T3" fmla="*/ 584 h 840"/>
                <a:gd name="T4" fmla="*/ 283 w 1319"/>
                <a:gd name="T5" fmla="*/ 555 h 840"/>
                <a:gd name="T6" fmla="*/ 523 w 1319"/>
                <a:gd name="T7" fmla="*/ 164 h 840"/>
                <a:gd name="T8" fmla="*/ 639 w 1319"/>
                <a:gd name="T9" fmla="*/ 74 h 840"/>
                <a:gd name="T10" fmla="*/ 725 w 1319"/>
                <a:gd name="T11" fmla="*/ 62 h 840"/>
                <a:gd name="T12" fmla="*/ 744 w 1319"/>
                <a:gd name="T13" fmla="*/ 99 h 840"/>
                <a:gd name="T14" fmla="*/ 916 w 1319"/>
                <a:gd name="T15" fmla="*/ 314 h 840"/>
                <a:gd name="T16" fmla="*/ 967 w 1319"/>
                <a:gd name="T17" fmla="*/ 277 h 840"/>
                <a:gd name="T18" fmla="*/ 1016 w 1319"/>
                <a:gd name="T19" fmla="*/ 174 h 840"/>
                <a:gd name="T20" fmla="*/ 1319 w 1319"/>
                <a:gd name="T21" fmla="*/ 525 h 840"/>
                <a:gd name="T22" fmla="*/ 1082 w 1319"/>
                <a:gd name="T23" fmla="*/ 420 h 840"/>
                <a:gd name="T24" fmla="*/ 1010 w 1319"/>
                <a:gd name="T25" fmla="*/ 371 h 840"/>
                <a:gd name="T26" fmla="*/ 1006 w 1319"/>
                <a:gd name="T27" fmla="*/ 410 h 840"/>
                <a:gd name="T28" fmla="*/ 1078 w 1319"/>
                <a:gd name="T29" fmla="*/ 439 h 840"/>
                <a:gd name="T30" fmla="*/ 1188 w 1319"/>
                <a:gd name="T31" fmla="*/ 545 h 840"/>
                <a:gd name="T32" fmla="*/ 1100 w 1319"/>
                <a:gd name="T33" fmla="*/ 494 h 840"/>
                <a:gd name="T34" fmla="*/ 873 w 1319"/>
                <a:gd name="T35" fmla="*/ 334 h 840"/>
                <a:gd name="T36" fmla="*/ 815 w 1319"/>
                <a:gd name="T37" fmla="*/ 492 h 840"/>
                <a:gd name="T38" fmla="*/ 652 w 1319"/>
                <a:gd name="T39" fmla="*/ 232 h 840"/>
                <a:gd name="T40" fmla="*/ 596 w 1319"/>
                <a:gd name="T41" fmla="*/ 279 h 840"/>
                <a:gd name="T42" fmla="*/ 557 w 1319"/>
                <a:gd name="T43" fmla="*/ 277 h 840"/>
                <a:gd name="T44" fmla="*/ 408 w 1319"/>
                <a:gd name="T45" fmla="*/ 459 h 840"/>
                <a:gd name="T46" fmla="*/ 359 w 1319"/>
                <a:gd name="T47" fmla="*/ 441 h 840"/>
                <a:gd name="T48" fmla="*/ 666 w 1319"/>
                <a:gd name="T49" fmla="*/ 588 h 840"/>
                <a:gd name="T50" fmla="*/ 1039 w 1319"/>
                <a:gd name="T51" fmla="*/ 654 h 840"/>
                <a:gd name="T52" fmla="*/ 975 w 1319"/>
                <a:gd name="T53" fmla="*/ 713 h 840"/>
                <a:gd name="T54" fmla="*/ 928 w 1319"/>
                <a:gd name="T55" fmla="*/ 774 h 840"/>
                <a:gd name="T56" fmla="*/ 856 w 1319"/>
                <a:gd name="T57" fmla="*/ 776 h 840"/>
                <a:gd name="T58" fmla="*/ 725 w 1319"/>
                <a:gd name="T59" fmla="*/ 735 h 840"/>
                <a:gd name="T60" fmla="*/ 772 w 1319"/>
                <a:gd name="T61" fmla="*/ 686 h 840"/>
                <a:gd name="T62" fmla="*/ 408 w 1319"/>
                <a:gd name="T63" fmla="*/ 652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19" h="840">
                  <a:moveTo>
                    <a:pt x="0" y="735"/>
                  </a:moveTo>
                  <a:cubicBezTo>
                    <a:pt x="0" y="735"/>
                    <a:pt x="43" y="713"/>
                    <a:pt x="103" y="692"/>
                  </a:cubicBezTo>
                  <a:cubicBezTo>
                    <a:pt x="162" y="672"/>
                    <a:pt x="209" y="656"/>
                    <a:pt x="209" y="656"/>
                  </a:cubicBezTo>
                  <a:cubicBezTo>
                    <a:pt x="209" y="656"/>
                    <a:pt x="234" y="606"/>
                    <a:pt x="244" y="584"/>
                  </a:cubicBezTo>
                  <a:cubicBezTo>
                    <a:pt x="254" y="561"/>
                    <a:pt x="254" y="561"/>
                    <a:pt x="254" y="561"/>
                  </a:cubicBezTo>
                  <a:cubicBezTo>
                    <a:pt x="283" y="555"/>
                    <a:pt x="283" y="555"/>
                    <a:pt x="283" y="555"/>
                  </a:cubicBezTo>
                  <a:cubicBezTo>
                    <a:pt x="283" y="555"/>
                    <a:pt x="314" y="488"/>
                    <a:pt x="369" y="387"/>
                  </a:cubicBezTo>
                  <a:cubicBezTo>
                    <a:pt x="424" y="287"/>
                    <a:pt x="523" y="164"/>
                    <a:pt x="523" y="164"/>
                  </a:cubicBezTo>
                  <a:cubicBezTo>
                    <a:pt x="543" y="180"/>
                    <a:pt x="543" y="180"/>
                    <a:pt x="543" y="180"/>
                  </a:cubicBezTo>
                  <a:cubicBezTo>
                    <a:pt x="543" y="180"/>
                    <a:pt x="594" y="115"/>
                    <a:pt x="639" y="74"/>
                  </a:cubicBezTo>
                  <a:cubicBezTo>
                    <a:pt x="684" y="33"/>
                    <a:pt x="736" y="0"/>
                    <a:pt x="736" y="0"/>
                  </a:cubicBezTo>
                  <a:cubicBezTo>
                    <a:pt x="736" y="0"/>
                    <a:pt x="729" y="25"/>
                    <a:pt x="725" y="62"/>
                  </a:cubicBezTo>
                  <a:cubicBezTo>
                    <a:pt x="721" y="99"/>
                    <a:pt x="723" y="117"/>
                    <a:pt x="723" y="117"/>
                  </a:cubicBezTo>
                  <a:cubicBezTo>
                    <a:pt x="744" y="99"/>
                    <a:pt x="744" y="99"/>
                    <a:pt x="744" y="99"/>
                  </a:cubicBezTo>
                  <a:cubicBezTo>
                    <a:pt x="744" y="99"/>
                    <a:pt x="769" y="149"/>
                    <a:pt x="807" y="199"/>
                  </a:cubicBezTo>
                  <a:cubicBezTo>
                    <a:pt x="871" y="282"/>
                    <a:pt x="916" y="314"/>
                    <a:pt x="916" y="314"/>
                  </a:cubicBezTo>
                  <a:cubicBezTo>
                    <a:pt x="953" y="266"/>
                    <a:pt x="953" y="266"/>
                    <a:pt x="953" y="266"/>
                  </a:cubicBezTo>
                  <a:cubicBezTo>
                    <a:pt x="967" y="277"/>
                    <a:pt x="967" y="277"/>
                    <a:pt x="967" y="277"/>
                  </a:cubicBezTo>
                  <a:cubicBezTo>
                    <a:pt x="967" y="277"/>
                    <a:pt x="989" y="248"/>
                    <a:pt x="1002" y="221"/>
                  </a:cubicBezTo>
                  <a:cubicBezTo>
                    <a:pt x="1014" y="195"/>
                    <a:pt x="1016" y="174"/>
                    <a:pt x="1016" y="174"/>
                  </a:cubicBezTo>
                  <a:cubicBezTo>
                    <a:pt x="1016" y="174"/>
                    <a:pt x="1065" y="258"/>
                    <a:pt x="1110" y="312"/>
                  </a:cubicBezTo>
                  <a:cubicBezTo>
                    <a:pt x="1178" y="391"/>
                    <a:pt x="1319" y="525"/>
                    <a:pt x="1319" y="525"/>
                  </a:cubicBezTo>
                  <a:cubicBezTo>
                    <a:pt x="1319" y="525"/>
                    <a:pt x="1114" y="359"/>
                    <a:pt x="1103" y="359"/>
                  </a:cubicBezTo>
                  <a:cubicBezTo>
                    <a:pt x="1080" y="359"/>
                    <a:pt x="1082" y="420"/>
                    <a:pt x="1082" y="420"/>
                  </a:cubicBezTo>
                  <a:cubicBezTo>
                    <a:pt x="1082" y="420"/>
                    <a:pt x="1043" y="350"/>
                    <a:pt x="1028" y="342"/>
                  </a:cubicBezTo>
                  <a:cubicBezTo>
                    <a:pt x="1014" y="334"/>
                    <a:pt x="1010" y="371"/>
                    <a:pt x="1010" y="371"/>
                  </a:cubicBezTo>
                  <a:cubicBezTo>
                    <a:pt x="1010" y="371"/>
                    <a:pt x="992" y="346"/>
                    <a:pt x="981" y="348"/>
                  </a:cubicBezTo>
                  <a:cubicBezTo>
                    <a:pt x="971" y="350"/>
                    <a:pt x="969" y="375"/>
                    <a:pt x="1006" y="410"/>
                  </a:cubicBezTo>
                  <a:cubicBezTo>
                    <a:pt x="1043" y="445"/>
                    <a:pt x="1065" y="463"/>
                    <a:pt x="1065" y="463"/>
                  </a:cubicBezTo>
                  <a:cubicBezTo>
                    <a:pt x="1078" y="439"/>
                    <a:pt x="1078" y="439"/>
                    <a:pt x="1078" y="439"/>
                  </a:cubicBezTo>
                  <a:cubicBezTo>
                    <a:pt x="1078" y="439"/>
                    <a:pt x="1098" y="463"/>
                    <a:pt x="1125" y="492"/>
                  </a:cubicBezTo>
                  <a:cubicBezTo>
                    <a:pt x="1151" y="520"/>
                    <a:pt x="1188" y="545"/>
                    <a:pt x="1188" y="545"/>
                  </a:cubicBezTo>
                  <a:cubicBezTo>
                    <a:pt x="1188" y="545"/>
                    <a:pt x="1147" y="527"/>
                    <a:pt x="1129" y="514"/>
                  </a:cubicBezTo>
                  <a:cubicBezTo>
                    <a:pt x="1110" y="502"/>
                    <a:pt x="1100" y="494"/>
                    <a:pt x="1100" y="494"/>
                  </a:cubicBezTo>
                  <a:cubicBezTo>
                    <a:pt x="1086" y="512"/>
                    <a:pt x="1086" y="512"/>
                    <a:pt x="1086" y="512"/>
                  </a:cubicBezTo>
                  <a:cubicBezTo>
                    <a:pt x="1086" y="512"/>
                    <a:pt x="926" y="371"/>
                    <a:pt x="873" y="334"/>
                  </a:cubicBezTo>
                  <a:cubicBezTo>
                    <a:pt x="819" y="297"/>
                    <a:pt x="795" y="281"/>
                    <a:pt x="795" y="350"/>
                  </a:cubicBezTo>
                  <a:cubicBezTo>
                    <a:pt x="795" y="420"/>
                    <a:pt x="815" y="492"/>
                    <a:pt x="815" y="492"/>
                  </a:cubicBezTo>
                  <a:cubicBezTo>
                    <a:pt x="815" y="492"/>
                    <a:pt x="760" y="434"/>
                    <a:pt x="715" y="348"/>
                  </a:cubicBezTo>
                  <a:cubicBezTo>
                    <a:pt x="679" y="280"/>
                    <a:pt x="669" y="227"/>
                    <a:pt x="652" y="232"/>
                  </a:cubicBezTo>
                  <a:cubicBezTo>
                    <a:pt x="624" y="238"/>
                    <a:pt x="611" y="326"/>
                    <a:pt x="611" y="326"/>
                  </a:cubicBezTo>
                  <a:cubicBezTo>
                    <a:pt x="611" y="326"/>
                    <a:pt x="611" y="283"/>
                    <a:pt x="596" y="279"/>
                  </a:cubicBezTo>
                  <a:cubicBezTo>
                    <a:pt x="582" y="275"/>
                    <a:pt x="563" y="332"/>
                    <a:pt x="563" y="332"/>
                  </a:cubicBezTo>
                  <a:cubicBezTo>
                    <a:pt x="563" y="332"/>
                    <a:pt x="572" y="277"/>
                    <a:pt x="557" y="277"/>
                  </a:cubicBezTo>
                  <a:cubicBezTo>
                    <a:pt x="543" y="277"/>
                    <a:pt x="510" y="304"/>
                    <a:pt x="465" y="365"/>
                  </a:cubicBezTo>
                  <a:cubicBezTo>
                    <a:pt x="427" y="416"/>
                    <a:pt x="408" y="459"/>
                    <a:pt x="408" y="459"/>
                  </a:cubicBezTo>
                  <a:cubicBezTo>
                    <a:pt x="408" y="459"/>
                    <a:pt x="426" y="393"/>
                    <a:pt x="430" y="369"/>
                  </a:cubicBezTo>
                  <a:cubicBezTo>
                    <a:pt x="434" y="344"/>
                    <a:pt x="400" y="365"/>
                    <a:pt x="359" y="441"/>
                  </a:cubicBezTo>
                  <a:cubicBezTo>
                    <a:pt x="318" y="516"/>
                    <a:pt x="281" y="631"/>
                    <a:pt x="281" y="631"/>
                  </a:cubicBezTo>
                  <a:cubicBezTo>
                    <a:pt x="281" y="631"/>
                    <a:pt x="424" y="600"/>
                    <a:pt x="666" y="588"/>
                  </a:cubicBezTo>
                  <a:cubicBezTo>
                    <a:pt x="965" y="574"/>
                    <a:pt x="1305" y="662"/>
                    <a:pt x="1305" y="662"/>
                  </a:cubicBezTo>
                  <a:cubicBezTo>
                    <a:pt x="1305" y="662"/>
                    <a:pt x="1159" y="643"/>
                    <a:pt x="1039" y="654"/>
                  </a:cubicBezTo>
                  <a:cubicBezTo>
                    <a:pt x="918" y="664"/>
                    <a:pt x="838" y="697"/>
                    <a:pt x="838" y="697"/>
                  </a:cubicBezTo>
                  <a:cubicBezTo>
                    <a:pt x="838" y="697"/>
                    <a:pt x="891" y="697"/>
                    <a:pt x="975" y="713"/>
                  </a:cubicBezTo>
                  <a:cubicBezTo>
                    <a:pt x="1059" y="729"/>
                    <a:pt x="1121" y="770"/>
                    <a:pt x="1121" y="770"/>
                  </a:cubicBezTo>
                  <a:cubicBezTo>
                    <a:pt x="1121" y="770"/>
                    <a:pt x="1018" y="758"/>
                    <a:pt x="928" y="774"/>
                  </a:cubicBezTo>
                  <a:cubicBezTo>
                    <a:pt x="838" y="791"/>
                    <a:pt x="742" y="840"/>
                    <a:pt x="742" y="840"/>
                  </a:cubicBezTo>
                  <a:cubicBezTo>
                    <a:pt x="742" y="840"/>
                    <a:pt x="813" y="795"/>
                    <a:pt x="856" y="776"/>
                  </a:cubicBezTo>
                  <a:cubicBezTo>
                    <a:pt x="899" y="758"/>
                    <a:pt x="916" y="752"/>
                    <a:pt x="916" y="752"/>
                  </a:cubicBezTo>
                  <a:cubicBezTo>
                    <a:pt x="916" y="752"/>
                    <a:pt x="822" y="727"/>
                    <a:pt x="725" y="735"/>
                  </a:cubicBezTo>
                  <a:cubicBezTo>
                    <a:pt x="629" y="744"/>
                    <a:pt x="566" y="760"/>
                    <a:pt x="566" y="760"/>
                  </a:cubicBezTo>
                  <a:cubicBezTo>
                    <a:pt x="566" y="760"/>
                    <a:pt x="697" y="713"/>
                    <a:pt x="772" y="686"/>
                  </a:cubicBezTo>
                  <a:cubicBezTo>
                    <a:pt x="848" y="660"/>
                    <a:pt x="899" y="647"/>
                    <a:pt x="899" y="647"/>
                  </a:cubicBezTo>
                  <a:cubicBezTo>
                    <a:pt x="899" y="647"/>
                    <a:pt x="641" y="621"/>
                    <a:pt x="408" y="652"/>
                  </a:cubicBezTo>
                  <a:cubicBezTo>
                    <a:pt x="174" y="682"/>
                    <a:pt x="0" y="735"/>
                    <a:pt x="0" y="735"/>
                  </a:cubicBezTo>
                  <a:close/>
                </a:path>
              </a:pathLst>
            </a:custGeom>
            <a:solidFill>
              <a:srgbClr val="F9A61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等线" panose="020F0502020204030204"/>
                <a:ea typeface="等线" panose="02010600030101010101" pitchFamily="2" charset="-122"/>
                <a:cs typeface="+mn-cs"/>
              </a:endParaRPr>
            </a:p>
          </p:txBody>
        </p:sp>
      </p:grpSp>
      <p:pic>
        <p:nvPicPr>
          <p:cNvPr id="3" name="图片 2"/>
          <p:cNvPicPr>
            <a:picLocks noChangeAspect="1"/>
          </p:cNvPicPr>
          <p:nvPr/>
        </p:nvPicPr>
        <p:blipFill rotWithShape="1">
          <a:blip r:embed="rId6" cstate="print">
            <a:extLst>
              <a:ext uri="{28A0092B-C50C-407E-A947-70E740481C1C}">
                <a14:useLocalDpi xmlns:a14="http://schemas.microsoft.com/office/drawing/2010/main" val="0"/>
              </a:ext>
            </a:extLst>
          </a:blip>
          <a:srcRect l="21806" t="520" r="23128" b="37365"/>
          <a:stretch/>
        </p:blipFill>
        <p:spPr>
          <a:xfrm>
            <a:off x="0" y="3607488"/>
            <a:ext cx="3011746" cy="3397250"/>
          </a:xfrm>
          <a:prstGeom prst="rect">
            <a:avLst/>
          </a:prstGeom>
        </p:spPr>
      </p:pic>
      <p:pic>
        <p:nvPicPr>
          <p:cNvPr id="4" name="图片 3"/>
          <p:cNvPicPr>
            <a:picLocks noChangeAspect="1"/>
          </p:cNvPicPr>
          <p:nvPr/>
        </p:nvPicPr>
        <p:blipFill rotWithShape="1">
          <a:blip r:embed="rId7" cstate="print">
            <a:extLst>
              <a:ext uri="{28A0092B-C50C-407E-A947-70E740481C1C}">
                <a14:useLocalDpi xmlns:a14="http://schemas.microsoft.com/office/drawing/2010/main" val="0"/>
              </a:ext>
            </a:extLst>
          </a:blip>
          <a:srcRect b="20237"/>
          <a:stretch/>
        </p:blipFill>
        <p:spPr>
          <a:xfrm>
            <a:off x="1002796" y="1736174"/>
            <a:ext cx="2008950" cy="1055892"/>
          </a:xfrm>
          <a:prstGeom prst="rect">
            <a:avLst/>
          </a:prstGeom>
        </p:spPr>
      </p:pic>
      <p:pic>
        <p:nvPicPr>
          <p:cNvPr id="6" name="图片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09674" y="4648211"/>
            <a:ext cx="3263601" cy="2391253"/>
          </a:xfrm>
          <a:prstGeom prst="rect">
            <a:avLst/>
          </a:prstGeom>
        </p:spPr>
      </p:pic>
      <p:pic>
        <p:nvPicPr>
          <p:cNvPr id="7" name="图片 6"/>
          <p:cNvPicPr>
            <a:picLocks noChangeAspect="1"/>
          </p:cNvPicPr>
          <p:nvPr/>
        </p:nvPicPr>
        <p:blipFill rotWithShape="1">
          <a:blip r:embed="rId9" cstate="print">
            <a:extLst>
              <a:ext uri="{28A0092B-C50C-407E-A947-70E740481C1C}">
                <a14:useLocalDpi xmlns:a14="http://schemas.microsoft.com/office/drawing/2010/main" val="0"/>
              </a:ext>
            </a:extLst>
          </a:blip>
          <a:srcRect r="19579" b="55379"/>
          <a:stretch/>
        </p:blipFill>
        <p:spPr>
          <a:xfrm>
            <a:off x="3447967" y="4936987"/>
            <a:ext cx="2704412" cy="1499116"/>
          </a:xfrm>
          <a:prstGeom prst="rect">
            <a:avLst/>
          </a:prstGeom>
        </p:spPr>
      </p:pic>
      <p:pic>
        <p:nvPicPr>
          <p:cNvPr id="10" name="图片 9"/>
          <p:cNvPicPr>
            <a:picLocks noChangeAspect="1"/>
          </p:cNvPicPr>
          <p:nvPr/>
        </p:nvPicPr>
        <p:blipFill rotWithShape="1">
          <a:blip r:embed="rId10" cstate="print">
            <a:extLst>
              <a:ext uri="{28A0092B-C50C-407E-A947-70E740481C1C}">
                <a14:useLocalDpi xmlns:a14="http://schemas.microsoft.com/office/drawing/2010/main" val="0"/>
              </a:ext>
            </a:extLst>
          </a:blip>
          <a:srcRect l="63437" t="24604" b="44009"/>
          <a:stretch/>
        </p:blipFill>
        <p:spPr>
          <a:xfrm>
            <a:off x="7642396" y="5930850"/>
            <a:ext cx="1184664" cy="1016000"/>
          </a:xfrm>
          <a:prstGeom prst="rect">
            <a:avLst/>
          </a:prstGeom>
        </p:spPr>
      </p:pic>
      <p:pic>
        <p:nvPicPr>
          <p:cNvPr id="11"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40851" y="6135193"/>
            <a:ext cx="827038" cy="728480"/>
          </a:xfrm>
          <a:prstGeom prst="rect">
            <a:avLst/>
          </a:prstGeom>
        </p:spPr>
      </p:pic>
      <p:pic>
        <p:nvPicPr>
          <p:cNvPr id="12" name="图片 11"/>
          <p:cNvPicPr>
            <a:picLocks noChangeAspect="1"/>
          </p:cNvPicPr>
          <p:nvPr/>
        </p:nvPicPr>
        <p:blipFill rotWithShape="1">
          <a:blip r:embed="rId12" cstate="print">
            <a:extLst>
              <a:ext uri="{28A0092B-C50C-407E-A947-70E740481C1C}">
                <a14:useLocalDpi xmlns:a14="http://schemas.microsoft.com/office/drawing/2010/main" val="0"/>
              </a:ext>
            </a:extLst>
          </a:blip>
          <a:srcRect t="56203" r="52610"/>
          <a:stretch/>
        </p:blipFill>
        <p:spPr>
          <a:xfrm flipH="1">
            <a:off x="7007842" y="4567030"/>
            <a:ext cx="2073819" cy="1914801"/>
          </a:xfrm>
          <a:prstGeom prst="rect">
            <a:avLst/>
          </a:prstGeom>
        </p:spPr>
      </p:pic>
      <p:sp>
        <p:nvSpPr>
          <p:cNvPr id="25" name="Freeform 12"/>
          <p:cNvSpPr>
            <a:spLocks/>
          </p:cNvSpPr>
          <p:nvPr/>
        </p:nvSpPr>
        <p:spPr bwMode="auto">
          <a:xfrm>
            <a:off x="8854717" y="5642692"/>
            <a:ext cx="3214688" cy="701675"/>
          </a:xfrm>
          <a:custGeom>
            <a:avLst/>
            <a:gdLst>
              <a:gd name="T0" fmla="*/ 6 w 758"/>
              <a:gd name="T1" fmla="*/ 127 h 165"/>
              <a:gd name="T2" fmla="*/ 422 w 758"/>
              <a:gd name="T3" fmla="*/ 137 h 165"/>
              <a:gd name="T4" fmla="*/ 758 w 758"/>
              <a:gd name="T5" fmla="*/ 165 h 165"/>
              <a:gd name="T6" fmla="*/ 737 w 758"/>
              <a:gd name="T7" fmla="*/ 144 h 165"/>
              <a:gd name="T8" fmla="*/ 715 w 758"/>
              <a:gd name="T9" fmla="*/ 148 h 165"/>
              <a:gd name="T10" fmla="*/ 692 w 758"/>
              <a:gd name="T11" fmla="*/ 127 h 165"/>
              <a:gd name="T12" fmla="*/ 667 w 758"/>
              <a:gd name="T13" fmla="*/ 136 h 165"/>
              <a:gd name="T14" fmla="*/ 635 w 758"/>
              <a:gd name="T15" fmla="*/ 115 h 165"/>
              <a:gd name="T16" fmla="*/ 587 w 758"/>
              <a:gd name="T17" fmla="*/ 131 h 165"/>
              <a:gd name="T18" fmla="*/ 577 w 758"/>
              <a:gd name="T19" fmla="*/ 124 h 165"/>
              <a:gd name="T20" fmla="*/ 565 w 758"/>
              <a:gd name="T21" fmla="*/ 126 h 165"/>
              <a:gd name="T22" fmla="*/ 558 w 758"/>
              <a:gd name="T23" fmla="*/ 116 h 165"/>
              <a:gd name="T24" fmla="*/ 539 w 758"/>
              <a:gd name="T25" fmla="*/ 119 h 165"/>
              <a:gd name="T26" fmla="*/ 511 w 758"/>
              <a:gd name="T27" fmla="*/ 92 h 165"/>
              <a:gd name="T28" fmla="*/ 478 w 758"/>
              <a:gd name="T29" fmla="*/ 118 h 165"/>
              <a:gd name="T30" fmla="*/ 469 w 758"/>
              <a:gd name="T31" fmla="*/ 112 h 165"/>
              <a:gd name="T32" fmla="*/ 456 w 758"/>
              <a:gd name="T33" fmla="*/ 117 h 165"/>
              <a:gd name="T34" fmla="*/ 447 w 758"/>
              <a:gd name="T35" fmla="*/ 104 h 165"/>
              <a:gd name="T36" fmla="*/ 429 w 758"/>
              <a:gd name="T37" fmla="*/ 106 h 165"/>
              <a:gd name="T38" fmla="*/ 415 w 758"/>
              <a:gd name="T39" fmla="*/ 65 h 165"/>
              <a:gd name="T40" fmla="*/ 352 w 758"/>
              <a:gd name="T41" fmla="*/ 77 h 165"/>
              <a:gd name="T42" fmla="*/ 337 w 758"/>
              <a:gd name="T43" fmla="*/ 95 h 165"/>
              <a:gd name="T44" fmla="*/ 309 w 758"/>
              <a:gd name="T45" fmla="*/ 87 h 165"/>
              <a:gd name="T46" fmla="*/ 285 w 758"/>
              <a:gd name="T47" fmla="*/ 102 h 165"/>
              <a:gd name="T48" fmla="*/ 252 w 758"/>
              <a:gd name="T49" fmla="*/ 84 h 165"/>
              <a:gd name="T50" fmla="*/ 219 w 758"/>
              <a:gd name="T51" fmla="*/ 96 h 165"/>
              <a:gd name="T52" fmla="*/ 213 w 758"/>
              <a:gd name="T53" fmla="*/ 75 h 165"/>
              <a:gd name="T54" fmla="*/ 194 w 758"/>
              <a:gd name="T55" fmla="*/ 67 h 165"/>
              <a:gd name="T56" fmla="*/ 188 w 758"/>
              <a:gd name="T57" fmla="*/ 20 h 165"/>
              <a:gd name="T58" fmla="*/ 146 w 758"/>
              <a:gd name="T59" fmla="*/ 23 h 165"/>
              <a:gd name="T60" fmla="*/ 131 w 758"/>
              <a:gd name="T61" fmla="*/ 18 h 165"/>
              <a:gd name="T62" fmla="*/ 121 w 758"/>
              <a:gd name="T63" fmla="*/ 22 h 165"/>
              <a:gd name="T64" fmla="*/ 81 w 758"/>
              <a:gd name="T65" fmla="*/ 5 h 165"/>
              <a:gd name="T66" fmla="*/ 32 w 758"/>
              <a:gd name="T67" fmla="*/ 59 h 165"/>
              <a:gd name="T68" fmla="*/ 24 w 758"/>
              <a:gd name="T69" fmla="*/ 93 h 165"/>
              <a:gd name="T70" fmla="*/ 4 w 758"/>
              <a:gd name="T71" fmla="*/ 105 h 165"/>
              <a:gd name="T72" fmla="*/ 6 w 758"/>
              <a:gd name="T73" fmla="*/ 1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8" h="165">
                <a:moveTo>
                  <a:pt x="6" y="127"/>
                </a:moveTo>
                <a:cubicBezTo>
                  <a:pt x="6" y="127"/>
                  <a:pt x="202" y="123"/>
                  <a:pt x="422" y="137"/>
                </a:cubicBezTo>
                <a:cubicBezTo>
                  <a:pt x="642" y="152"/>
                  <a:pt x="758" y="165"/>
                  <a:pt x="758" y="165"/>
                </a:cubicBezTo>
                <a:cubicBezTo>
                  <a:pt x="758" y="165"/>
                  <a:pt x="749" y="146"/>
                  <a:pt x="737" y="144"/>
                </a:cubicBezTo>
                <a:cubicBezTo>
                  <a:pt x="726" y="142"/>
                  <a:pt x="715" y="148"/>
                  <a:pt x="715" y="148"/>
                </a:cubicBezTo>
                <a:cubicBezTo>
                  <a:pt x="715" y="148"/>
                  <a:pt x="709" y="130"/>
                  <a:pt x="692" y="127"/>
                </a:cubicBezTo>
                <a:cubicBezTo>
                  <a:pt x="676" y="124"/>
                  <a:pt x="667" y="136"/>
                  <a:pt x="667" y="136"/>
                </a:cubicBezTo>
                <a:cubicBezTo>
                  <a:pt x="667" y="136"/>
                  <a:pt x="662" y="119"/>
                  <a:pt x="635" y="115"/>
                </a:cubicBezTo>
                <a:cubicBezTo>
                  <a:pt x="608" y="111"/>
                  <a:pt x="587" y="131"/>
                  <a:pt x="587" y="131"/>
                </a:cubicBezTo>
                <a:cubicBezTo>
                  <a:pt x="587" y="131"/>
                  <a:pt x="584" y="125"/>
                  <a:pt x="577" y="124"/>
                </a:cubicBezTo>
                <a:cubicBezTo>
                  <a:pt x="569" y="123"/>
                  <a:pt x="565" y="126"/>
                  <a:pt x="565" y="126"/>
                </a:cubicBezTo>
                <a:cubicBezTo>
                  <a:pt x="565" y="126"/>
                  <a:pt x="566" y="119"/>
                  <a:pt x="558" y="116"/>
                </a:cubicBezTo>
                <a:cubicBezTo>
                  <a:pt x="550" y="113"/>
                  <a:pt x="539" y="119"/>
                  <a:pt x="539" y="119"/>
                </a:cubicBezTo>
                <a:cubicBezTo>
                  <a:pt x="539" y="119"/>
                  <a:pt x="531" y="93"/>
                  <a:pt x="511" y="92"/>
                </a:cubicBezTo>
                <a:cubicBezTo>
                  <a:pt x="492" y="91"/>
                  <a:pt x="478" y="118"/>
                  <a:pt x="478" y="118"/>
                </a:cubicBezTo>
                <a:cubicBezTo>
                  <a:pt x="478" y="118"/>
                  <a:pt x="475" y="113"/>
                  <a:pt x="469" y="112"/>
                </a:cubicBezTo>
                <a:cubicBezTo>
                  <a:pt x="463" y="111"/>
                  <a:pt x="456" y="117"/>
                  <a:pt x="456" y="117"/>
                </a:cubicBezTo>
                <a:cubicBezTo>
                  <a:pt x="456" y="117"/>
                  <a:pt x="454" y="106"/>
                  <a:pt x="447" y="104"/>
                </a:cubicBezTo>
                <a:cubicBezTo>
                  <a:pt x="439" y="102"/>
                  <a:pt x="429" y="106"/>
                  <a:pt x="429" y="106"/>
                </a:cubicBezTo>
                <a:cubicBezTo>
                  <a:pt x="429" y="106"/>
                  <a:pt x="435" y="78"/>
                  <a:pt x="415" y="65"/>
                </a:cubicBezTo>
                <a:cubicBezTo>
                  <a:pt x="394" y="51"/>
                  <a:pt x="368" y="59"/>
                  <a:pt x="352" y="77"/>
                </a:cubicBezTo>
                <a:cubicBezTo>
                  <a:pt x="337" y="95"/>
                  <a:pt x="337" y="95"/>
                  <a:pt x="337" y="95"/>
                </a:cubicBezTo>
                <a:cubicBezTo>
                  <a:pt x="337" y="95"/>
                  <a:pt x="326" y="85"/>
                  <a:pt x="309" y="87"/>
                </a:cubicBezTo>
                <a:cubicBezTo>
                  <a:pt x="293" y="89"/>
                  <a:pt x="285" y="102"/>
                  <a:pt x="285" y="102"/>
                </a:cubicBezTo>
                <a:cubicBezTo>
                  <a:pt x="285" y="102"/>
                  <a:pt x="274" y="86"/>
                  <a:pt x="252" y="84"/>
                </a:cubicBezTo>
                <a:cubicBezTo>
                  <a:pt x="231" y="82"/>
                  <a:pt x="219" y="96"/>
                  <a:pt x="219" y="96"/>
                </a:cubicBezTo>
                <a:cubicBezTo>
                  <a:pt x="219" y="96"/>
                  <a:pt x="222" y="83"/>
                  <a:pt x="213" y="75"/>
                </a:cubicBezTo>
                <a:cubicBezTo>
                  <a:pt x="204" y="67"/>
                  <a:pt x="194" y="67"/>
                  <a:pt x="194" y="67"/>
                </a:cubicBezTo>
                <a:cubicBezTo>
                  <a:pt x="194" y="67"/>
                  <a:pt x="210" y="36"/>
                  <a:pt x="188" y="20"/>
                </a:cubicBezTo>
                <a:cubicBezTo>
                  <a:pt x="165" y="3"/>
                  <a:pt x="146" y="23"/>
                  <a:pt x="146" y="23"/>
                </a:cubicBezTo>
                <a:cubicBezTo>
                  <a:pt x="146" y="23"/>
                  <a:pt x="137" y="18"/>
                  <a:pt x="131" y="18"/>
                </a:cubicBezTo>
                <a:cubicBezTo>
                  <a:pt x="125" y="18"/>
                  <a:pt x="121" y="22"/>
                  <a:pt x="121" y="22"/>
                </a:cubicBezTo>
                <a:cubicBezTo>
                  <a:pt x="121" y="22"/>
                  <a:pt x="108" y="0"/>
                  <a:pt x="81" y="5"/>
                </a:cubicBezTo>
                <a:cubicBezTo>
                  <a:pt x="54" y="10"/>
                  <a:pt x="38" y="39"/>
                  <a:pt x="32" y="59"/>
                </a:cubicBezTo>
                <a:cubicBezTo>
                  <a:pt x="26" y="78"/>
                  <a:pt x="24" y="93"/>
                  <a:pt x="24" y="93"/>
                </a:cubicBezTo>
                <a:cubicBezTo>
                  <a:pt x="24" y="93"/>
                  <a:pt x="8" y="94"/>
                  <a:pt x="4" y="105"/>
                </a:cubicBezTo>
                <a:cubicBezTo>
                  <a:pt x="0" y="115"/>
                  <a:pt x="6" y="127"/>
                  <a:pt x="6" y="127"/>
                </a:cubicBezTo>
                <a:close/>
              </a:path>
            </a:pathLst>
          </a:custGeom>
          <a:solidFill>
            <a:srgbClr val="679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等线" panose="020F0502020204030204"/>
              <a:ea typeface="等线" panose="02010600030101010101" pitchFamily="2" charset="-122"/>
              <a:cs typeface="+mn-cs"/>
            </a:endParaRPr>
          </a:p>
        </p:txBody>
      </p:sp>
      <p:pic>
        <p:nvPicPr>
          <p:cNvPr id="5" name="图片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336556" y="4219422"/>
            <a:ext cx="3393928" cy="2680215"/>
          </a:xfrm>
          <a:prstGeom prst="rect">
            <a:avLst/>
          </a:prstGeom>
        </p:spPr>
      </p:pic>
      <p:pic>
        <p:nvPicPr>
          <p:cNvPr id="8" name="图片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536456" y="2824982"/>
            <a:ext cx="956776" cy="923925"/>
          </a:xfrm>
          <a:prstGeom prst="rect">
            <a:avLst/>
          </a:prstGeom>
        </p:spPr>
      </p:pic>
      <p:sp>
        <p:nvSpPr>
          <p:cNvPr id="29" name="文本框 28"/>
          <p:cNvSpPr txBox="1"/>
          <p:nvPr/>
        </p:nvSpPr>
        <p:spPr>
          <a:xfrm>
            <a:off x="2918225" y="1176785"/>
            <a:ext cx="6984837" cy="26468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600" b="0" i="0" u="none" strike="noStrike" kern="0" cap="none" spc="0" normalizeH="0" baseline="0" noProof="0" dirty="0">
                <a:ln>
                  <a:noFill/>
                </a:ln>
                <a:solidFill>
                  <a:srgbClr val="56B9E1"/>
                </a:solidFill>
                <a:effectLst/>
                <a:uLnTx/>
                <a:uFillTx/>
                <a:latin typeface="Times New Roman" pitchFamily="18" charset="0"/>
                <a:ea typeface="等线" panose="02010600030101010101" pitchFamily="2" charset="-122"/>
                <a:cs typeface="Times New Roman" pitchFamily="18" charset="0"/>
              </a:rPr>
              <a:t>T</a:t>
            </a:r>
            <a:r>
              <a:rPr kumimoji="0" lang="en-US" altLang="zh-CN" sz="16600" b="0" i="0" u="none" strike="noStrike" kern="0" cap="none" spc="0" normalizeH="0" baseline="0" noProof="0" dirty="0">
                <a:ln>
                  <a:noFill/>
                </a:ln>
                <a:solidFill>
                  <a:srgbClr val="ED3587"/>
                </a:solidFill>
                <a:effectLst/>
                <a:uLnTx/>
                <a:uFillTx/>
                <a:latin typeface="Times New Roman" pitchFamily="18" charset="0"/>
                <a:ea typeface="等线" panose="02010600030101010101" pitchFamily="2" charset="-122"/>
                <a:cs typeface="Times New Roman" pitchFamily="18" charset="0"/>
              </a:rPr>
              <a:t>h</a:t>
            </a:r>
            <a:r>
              <a:rPr kumimoji="0" lang="en-US" altLang="zh-CN" sz="16600" b="0" i="0" u="none" strike="noStrike" kern="0" cap="none" spc="0" normalizeH="0" baseline="0" noProof="0" dirty="0">
                <a:ln>
                  <a:noFill/>
                </a:ln>
                <a:solidFill>
                  <a:srgbClr val="F4A61E"/>
                </a:solidFill>
                <a:effectLst/>
                <a:uLnTx/>
                <a:uFillTx/>
                <a:latin typeface="Times New Roman" pitchFamily="18" charset="0"/>
                <a:ea typeface="等线" panose="02010600030101010101" pitchFamily="2" charset="-122"/>
                <a:cs typeface="Times New Roman" pitchFamily="18" charset="0"/>
              </a:rPr>
              <a:t>a</a:t>
            </a:r>
            <a:r>
              <a:rPr kumimoji="0" lang="en-US" altLang="zh-CN" sz="16600" b="0" i="0" u="none" strike="noStrike" kern="0" cap="none" spc="0" normalizeH="0" baseline="0" noProof="0" dirty="0">
                <a:ln>
                  <a:noFill/>
                </a:ln>
                <a:solidFill>
                  <a:srgbClr val="6CAD4F"/>
                </a:solidFill>
                <a:effectLst/>
                <a:uLnTx/>
                <a:uFillTx/>
                <a:latin typeface="Times New Roman" pitchFamily="18" charset="0"/>
                <a:ea typeface="等线" panose="02010600030101010101" pitchFamily="2" charset="-122"/>
                <a:cs typeface="Times New Roman" pitchFamily="18" charset="0"/>
              </a:rPr>
              <a:t>n</a:t>
            </a:r>
            <a:r>
              <a:rPr kumimoji="0" lang="en-US" altLang="zh-CN" sz="16600" b="0" i="0" u="none" strike="noStrike" kern="0" cap="none" spc="0" normalizeH="0" baseline="0" noProof="0" dirty="0">
                <a:ln>
                  <a:noFill/>
                </a:ln>
                <a:solidFill>
                  <a:srgbClr val="9E238E"/>
                </a:solidFill>
                <a:effectLst/>
                <a:uLnTx/>
                <a:uFillTx/>
                <a:latin typeface="Times New Roman" pitchFamily="18" charset="0"/>
                <a:ea typeface="等线" panose="02010600030101010101" pitchFamily="2" charset="-122"/>
                <a:cs typeface="Times New Roman" pitchFamily="18" charset="0"/>
              </a:rPr>
              <a:t>k</a:t>
            </a:r>
            <a:r>
              <a:rPr kumimoji="0" lang="en-US" altLang="zh-CN" sz="16600" b="0" i="0" u="none" strike="noStrike" kern="0" cap="none" spc="0" normalizeH="0" baseline="0" noProof="0" dirty="0">
                <a:ln>
                  <a:noFill/>
                </a:ln>
                <a:solidFill>
                  <a:srgbClr val="56B9E1"/>
                </a:solidFill>
                <a:effectLst/>
                <a:uLnTx/>
                <a:uFillTx/>
                <a:latin typeface="Times New Roman" pitchFamily="18" charset="0"/>
                <a:ea typeface="等线" panose="02010600030101010101" pitchFamily="2" charset="-122"/>
                <a:cs typeface="Times New Roman" pitchFamily="18" charset="0"/>
              </a:rPr>
              <a:t>s</a:t>
            </a:r>
            <a:endParaRPr kumimoji="0" lang="zh-CN" altLang="en-US" sz="16600" b="0" i="0" u="none" strike="noStrike" kern="0" cap="none" spc="0" normalizeH="0" baseline="0" noProof="0" dirty="0">
              <a:ln>
                <a:noFill/>
              </a:ln>
              <a:solidFill>
                <a:srgbClr val="ED3587"/>
              </a:solidFill>
              <a:effectLst/>
              <a:uLnTx/>
              <a:uFillTx/>
              <a:latin typeface="Times New Roman" pitchFamily="18" charset="0"/>
              <a:ea typeface="等线" panose="02010600030101010101" pitchFamily="2" charset="-122"/>
              <a:cs typeface="Times New Roman" pitchFamily="18" charset="0"/>
            </a:endParaRPr>
          </a:p>
        </p:txBody>
      </p:sp>
    </p:spTree>
    <p:extLst>
      <p:ext uri="{BB962C8B-B14F-4D97-AF65-F5344CB8AC3E}">
        <p14:creationId xmlns:p14="http://schemas.microsoft.com/office/powerpoint/2010/main" val="42767733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5425" y="2152412"/>
            <a:ext cx="10363200" cy="1470025"/>
          </a:xfrm>
        </p:spPr>
        <p:txBody>
          <a:bodyPr>
            <a:normAutofit fontScale="90000"/>
          </a:bodyPr>
          <a:lstStyle/>
          <a:p>
            <a:pPr algn="l"/>
            <a:r>
              <a:rPr lang="vi-VN" sz="3600" dirty="0" smtClean="0">
                <a:latin typeface="Times New Roman" pitchFamily="18" charset="0"/>
                <a:cs typeface="Times New Roman" pitchFamily="18" charset="0"/>
              </a:rPr>
              <a:t>- Kể được những điều em biết về nông thôn và thành thị dựa theo gợi ý. Nói thành câu, dùng từ đúng.</a:t>
            </a:r>
            <a:br>
              <a:rPr lang="vi-VN" sz="3600" dirty="0" smtClean="0">
                <a:latin typeface="Times New Roman" pitchFamily="18" charset="0"/>
                <a:cs typeface="Times New Roman" pitchFamily="18" charset="0"/>
              </a:rPr>
            </a:br>
            <a:r>
              <a:rPr lang="vi-VN" sz="3600" dirty="0" smtClean="0">
                <a:latin typeface="Times New Roman" pitchFamily="18" charset="0"/>
                <a:cs typeface="Times New Roman" pitchFamily="18" charset="0"/>
              </a:rPr>
              <a:t>- Nghe và kể lại được câu chuyện Kéo cây lúa lên. Biết nghe và nhận xét lời bạn kể.</a:t>
            </a:r>
            <a:endParaRPr lang="en-US" sz="36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601EE9E8-4134-49B0-9AA7-3089E6521627}" type="slidenum">
              <a:rPr lang="en-US" smtClean="0">
                <a:solidFill>
                  <a:schemeClr val="tx1"/>
                </a:solidFill>
                <a:latin typeface="Times New Roman" pitchFamily="18" charset="0"/>
                <a:cs typeface="Times New Roman" pitchFamily="18" charset="0"/>
              </a:rPr>
              <a:pPr>
                <a:defRPr/>
              </a:pPr>
              <a:t>2</a:t>
            </a:fld>
            <a:endParaRPr lang="en-US" dirty="0">
              <a:solidFill>
                <a:schemeClr val="tx1"/>
              </a:solidFill>
              <a:latin typeface="Times New Roman" pitchFamily="18" charset="0"/>
              <a:cs typeface="Times New Roman" pitchFamily="18" charset="0"/>
            </a:endParaRPr>
          </a:p>
        </p:txBody>
      </p:sp>
      <p:sp>
        <p:nvSpPr>
          <p:cNvPr id="5" name="Subtitle 2"/>
          <p:cNvSpPr txBox="1">
            <a:spLocks/>
          </p:cNvSpPr>
          <p:nvPr/>
        </p:nvSpPr>
        <p:spPr>
          <a:xfrm>
            <a:off x="1909825" y="605946"/>
            <a:ext cx="8534400" cy="1752600"/>
          </a:xfrm>
          <a:prstGeom prst="rect">
            <a:avLst/>
          </a:prstGeom>
        </p:spPr>
        <p:txBody>
          <a:bodyPr vert="horz" lIns="91436" tIns="45718" rIns="91436" bIns="45718" rtlCol="0">
            <a:normAutofit/>
          </a:bodyPr>
          <a:lstStyle>
            <a:lvl1pPr marL="0" indent="0" algn="ctr" defTabSz="1218926" rtl="0" eaLnBrk="1" latinLnBrk="0" hangingPunct="1">
              <a:spcBef>
                <a:spcPct val="20000"/>
              </a:spcBef>
              <a:buFont typeface="Arial" pitchFamily="34" charset="0"/>
              <a:buNone/>
              <a:defRPr sz="4299" kern="1200">
                <a:solidFill>
                  <a:schemeClr val="tx1">
                    <a:tint val="75000"/>
                  </a:schemeClr>
                </a:solidFill>
                <a:latin typeface="+mn-lt"/>
                <a:ea typeface="+mn-ea"/>
                <a:cs typeface="+mn-cs"/>
              </a:defRPr>
            </a:lvl1pPr>
            <a:lvl2pPr marL="609463" indent="0" algn="ctr" defTabSz="1218926" rtl="0" eaLnBrk="1" latinLnBrk="0" hangingPunct="1">
              <a:spcBef>
                <a:spcPct val="20000"/>
              </a:spcBef>
              <a:buFont typeface="Arial" pitchFamily="34" charset="0"/>
              <a:buNone/>
              <a:defRPr sz="3799" kern="1200">
                <a:solidFill>
                  <a:schemeClr val="tx1">
                    <a:tint val="75000"/>
                  </a:schemeClr>
                </a:solidFill>
                <a:latin typeface="+mn-lt"/>
                <a:ea typeface="+mn-ea"/>
                <a:cs typeface="+mn-cs"/>
              </a:defRPr>
            </a:lvl2pPr>
            <a:lvl3pPr marL="1218926" indent="0" algn="ctr" defTabSz="1218926" rtl="0" eaLnBrk="1" latinLnBrk="0" hangingPunct="1">
              <a:spcBef>
                <a:spcPct val="20000"/>
              </a:spcBef>
              <a:buFont typeface="Arial" pitchFamily="34" charset="0"/>
              <a:buNone/>
              <a:defRPr sz="3199" kern="1200">
                <a:solidFill>
                  <a:schemeClr val="tx1">
                    <a:tint val="75000"/>
                  </a:schemeClr>
                </a:solidFill>
                <a:latin typeface="+mn-lt"/>
                <a:ea typeface="+mn-ea"/>
                <a:cs typeface="+mn-cs"/>
              </a:defRPr>
            </a:lvl3pPr>
            <a:lvl4pPr marL="1828388" indent="0" algn="ctr" defTabSz="1218926" rtl="0" eaLnBrk="1" latinLnBrk="0" hangingPunct="1">
              <a:spcBef>
                <a:spcPct val="20000"/>
              </a:spcBef>
              <a:buFont typeface="Arial" pitchFamily="34" charset="0"/>
              <a:buNone/>
              <a:defRPr sz="2699" kern="1200">
                <a:solidFill>
                  <a:schemeClr val="tx1">
                    <a:tint val="75000"/>
                  </a:schemeClr>
                </a:solidFill>
                <a:latin typeface="+mn-lt"/>
                <a:ea typeface="+mn-ea"/>
                <a:cs typeface="+mn-cs"/>
              </a:defRPr>
            </a:lvl4pPr>
            <a:lvl5pPr marL="2437851" indent="0" algn="ctr" defTabSz="1218926" rtl="0" eaLnBrk="1" latinLnBrk="0" hangingPunct="1">
              <a:spcBef>
                <a:spcPct val="20000"/>
              </a:spcBef>
              <a:buFont typeface="Arial" pitchFamily="34" charset="0"/>
              <a:buNone/>
              <a:defRPr sz="2699" kern="1200">
                <a:solidFill>
                  <a:schemeClr val="tx1">
                    <a:tint val="75000"/>
                  </a:schemeClr>
                </a:solidFill>
                <a:latin typeface="+mn-lt"/>
                <a:ea typeface="+mn-ea"/>
                <a:cs typeface="+mn-cs"/>
              </a:defRPr>
            </a:lvl5pPr>
            <a:lvl6pPr marL="3047314" indent="0" algn="ctr" defTabSz="1218926" rtl="0" eaLnBrk="1" latinLnBrk="0" hangingPunct="1">
              <a:spcBef>
                <a:spcPct val="20000"/>
              </a:spcBef>
              <a:buFont typeface="Arial" pitchFamily="34" charset="0"/>
              <a:buNone/>
              <a:defRPr sz="2699" kern="1200">
                <a:solidFill>
                  <a:schemeClr val="tx1">
                    <a:tint val="75000"/>
                  </a:schemeClr>
                </a:solidFill>
                <a:latin typeface="+mn-lt"/>
                <a:ea typeface="+mn-ea"/>
                <a:cs typeface="+mn-cs"/>
              </a:defRPr>
            </a:lvl6pPr>
            <a:lvl7pPr marL="3656777" indent="0" algn="ctr" defTabSz="1218926" rtl="0" eaLnBrk="1" latinLnBrk="0" hangingPunct="1">
              <a:spcBef>
                <a:spcPct val="20000"/>
              </a:spcBef>
              <a:buFont typeface="Arial" pitchFamily="34" charset="0"/>
              <a:buNone/>
              <a:defRPr sz="2699" kern="1200">
                <a:solidFill>
                  <a:schemeClr val="tx1">
                    <a:tint val="75000"/>
                  </a:schemeClr>
                </a:solidFill>
                <a:latin typeface="+mn-lt"/>
                <a:ea typeface="+mn-ea"/>
                <a:cs typeface="+mn-cs"/>
              </a:defRPr>
            </a:lvl7pPr>
            <a:lvl8pPr marL="4266240" indent="0" algn="ctr" defTabSz="1218926" rtl="0" eaLnBrk="1" latinLnBrk="0" hangingPunct="1">
              <a:spcBef>
                <a:spcPct val="20000"/>
              </a:spcBef>
              <a:buFont typeface="Arial" pitchFamily="34" charset="0"/>
              <a:buNone/>
              <a:defRPr sz="2699" kern="1200">
                <a:solidFill>
                  <a:schemeClr val="tx1">
                    <a:tint val="75000"/>
                  </a:schemeClr>
                </a:solidFill>
                <a:latin typeface="+mn-lt"/>
                <a:ea typeface="+mn-ea"/>
                <a:cs typeface="+mn-cs"/>
              </a:defRPr>
            </a:lvl8pPr>
            <a:lvl9pPr marL="4875703" indent="0" algn="ctr" defTabSz="1218926" rtl="0" eaLnBrk="1" latinLnBrk="0" hangingPunct="1">
              <a:spcBef>
                <a:spcPct val="20000"/>
              </a:spcBef>
              <a:buFont typeface="Arial" pitchFamily="34" charset="0"/>
              <a:buNone/>
              <a:defRPr sz="2699" kern="1200">
                <a:solidFill>
                  <a:schemeClr val="tx1">
                    <a:tint val="75000"/>
                  </a:schemeClr>
                </a:solidFill>
                <a:latin typeface="+mn-lt"/>
                <a:ea typeface="+mn-ea"/>
                <a:cs typeface="+mn-cs"/>
              </a:defRPr>
            </a:lvl9pPr>
          </a:lstStyle>
          <a:p>
            <a:r>
              <a:rPr lang="vi-VN"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Mục tiêu bài học</a:t>
            </a:r>
            <a:endParaRPr lang="en-US"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226048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tải xuống (1)"/>
          <p:cNvPicPr>
            <a:picLocks noChangeAspect="1" noChangeArrowheads="1"/>
          </p:cNvPicPr>
          <p:nvPr/>
        </p:nvPicPr>
        <p:blipFill>
          <a:blip r:embed="rId2">
            <a:extLst>
              <a:ext uri="{28A0092B-C50C-407E-A947-70E740481C1C}">
                <a14:useLocalDpi xmlns:a14="http://schemas.microsoft.com/office/drawing/2010/main" val="0"/>
              </a:ext>
            </a:extLst>
          </a:blip>
          <a:srcRect l="250" t="23584" r="-114" b="15596"/>
          <a:stretch>
            <a:fillRect/>
          </a:stretch>
        </p:blipFill>
        <p:spPr bwMode="auto">
          <a:xfrm>
            <a:off x="987427" y="0"/>
            <a:ext cx="10183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9" name="Group 8"/>
          <p:cNvGrpSpPr>
            <a:grpSpLocks/>
          </p:cNvGrpSpPr>
          <p:nvPr/>
        </p:nvGrpSpPr>
        <p:grpSpPr bwMode="auto">
          <a:xfrm>
            <a:off x="1126332" y="117476"/>
            <a:ext cx="9906000" cy="6623050"/>
            <a:chOff x="107009" y="481122"/>
            <a:chExt cx="9031129" cy="6371336"/>
          </a:xfrm>
        </p:grpSpPr>
        <p:pic>
          <p:nvPicPr>
            <p:cNvPr id="410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009" y="481122"/>
              <a:ext cx="9031129" cy="637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Box 5"/>
            <p:cNvSpPr txBox="1">
              <a:spLocks noChangeArrowheads="1"/>
            </p:cNvSpPr>
            <p:nvPr/>
          </p:nvSpPr>
          <p:spPr bwMode="auto">
            <a:xfrm>
              <a:off x="941211" y="1194504"/>
              <a:ext cx="5137628" cy="444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400" b="1" dirty="0">
                  <a:solidFill>
                    <a:schemeClr val="bg1"/>
                  </a:solidFill>
                  <a:latin typeface="HP001 4 hàng" panose="020B0603050302020204" pitchFamily="34" charset="0"/>
                </a:rPr>
                <a:t>Th</a:t>
              </a:r>
              <a:r>
                <a:rPr lang="en-US" altLang="en-US" sz="2400" b="1" dirty="0">
                  <a:solidFill>
                    <a:schemeClr val="bg1"/>
                  </a:solidFill>
                  <a:latin typeface="HP001 4 hàng" panose="020B0603050302020204" pitchFamily="34" charset="0"/>
                </a:rPr>
                <a:t>ứ</a:t>
              </a:r>
              <a:r>
                <a:rPr lang="vi-VN" altLang="en-US" sz="2400" b="1" dirty="0">
                  <a:solidFill>
                    <a:schemeClr val="bg1"/>
                  </a:solidFill>
                  <a:latin typeface="HP001 4 hàng" panose="020B0603050302020204" pitchFamily="34" charset="0"/>
                </a:rPr>
                <a:t> </a:t>
              </a:r>
              <a:r>
                <a:rPr lang="en-US" altLang="en-US" sz="2400" b="1" dirty="0" err="1">
                  <a:solidFill>
                    <a:schemeClr val="bg1"/>
                  </a:solidFill>
                  <a:latin typeface="HP001 4 hàng" panose="020B0603050302020204" pitchFamily="34" charset="0"/>
                </a:rPr>
                <a:t>sáu</a:t>
              </a:r>
              <a:r>
                <a:rPr lang="vi-VN" altLang="en-US" sz="2400" b="1" dirty="0">
                  <a:solidFill>
                    <a:schemeClr val="bg1"/>
                  </a:solidFill>
                  <a:latin typeface="HP001 4 hàng" panose="020B0603050302020204" pitchFamily="34" charset="0"/>
                </a:rPr>
                <a:t> ngày </a:t>
              </a:r>
              <a:r>
                <a:rPr lang="en-US" altLang="en-US" sz="2400" b="1" dirty="0">
                  <a:solidFill>
                    <a:schemeClr val="bg1"/>
                  </a:solidFill>
                  <a:latin typeface="HP001 4 hàng" panose="020B0603050302020204" pitchFamily="34" charset="0"/>
                </a:rPr>
                <a:t>24</a:t>
              </a:r>
              <a:r>
                <a:rPr lang="vi-VN" altLang="en-US" sz="2400" b="1" dirty="0">
                  <a:solidFill>
                    <a:schemeClr val="bg1"/>
                  </a:solidFill>
                  <a:latin typeface="HP001 4 hàng" panose="020B0603050302020204" pitchFamily="34" charset="0"/>
                </a:rPr>
                <a:t> tháng </a:t>
              </a:r>
              <a:r>
                <a:rPr lang="en-US" altLang="en-US" sz="2400" b="1" dirty="0">
                  <a:solidFill>
                    <a:schemeClr val="bg1"/>
                  </a:solidFill>
                  <a:latin typeface="HP001 4 hàng" panose="020B0603050302020204" pitchFamily="34" charset="0"/>
                </a:rPr>
                <a:t>1</a:t>
              </a:r>
              <a:r>
                <a:rPr lang="vi-VN" altLang="en-US" sz="2400" b="1" dirty="0">
                  <a:solidFill>
                    <a:schemeClr val="bg1"/>
                  </a:solidFill>
                  <a:latin typeface="HP001 4 hàng" panose="020B0603050302020204" pitchFamily="34" charset="0"/>
                </a:rPr>
                <a:t>2 năm 2021</a:t>
              </a:r>
              <a:endParaRPr lang="en-US" altLang="en-US" sz="2400" b="1" dirty="0">
                <a:solidFill>
                  <a:schemeClr val="bg1"/>
                </a:solidFill>
                <a:latin typeface="HP001 4 hàng" panose="020B0603050302020204" pitchFamily="34" charset="0"/>
              </a:endParaRPr>
            </a:p>
          </p:txBody>
        </p:sp>
        <p:sp>
          <p:nvSpPr>
            <p:cNvPr id="4103" name="TextBox 6"/>
            <p:cNvSpPr txBox="1">
              <a:spLocks noChangeArrowheads="1"/>
            </p:cNvSpPr>
            <p:nvPr/>
          </p:nvSpPr>
          <p:spPr bwMode="auto">
            <a:xfrm>
              <a:off x="2751921" y="1804469"/>
              <a:ext cx="1930841" cy="444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err="1">
                  <a:solidFill>
                    <a:schemeClr val="bg1"/>
                  </a:solidFill>
                  <a:latin typeface="HP001 4 hàng" panose="020B0603050302020204" pitchFamily="34" charset="0"/>
                </a:rPr>
                <a:t>Tập</a:t>
              </a:r>
              <a:r>
                <a:rPr lang="en-US" altLang="en-US" sz="2400" b="1" dirty="0">
                  <a:solidFill>
                    <a:schemeClr val="bg1"/>
                  </a:solidFill>
                  <a:latin typeface="HP001 4 hàng" panose="020B0603050302020204" pitchFamily="34" charset="0"/>
                </a:rPr>
                <a:t> </a:t>
              </a:r>
              <a:r>
                <a:rPr lang="en-US" altLang="en-US" sz="2400" b="1" dirty="0" err="1">
                  <a:solidFill>
                    <a:schemeClr val="bg1"/>
                  </a:solidFill>
                  <a:latin typeface="HP001 4 hàng" panose="020B0603050302020204" pitchFamily="34" charset="0"/>
                </a:rPr>
                <a:t>làm</a:t>
              </a:r>
              <a:r>
                <a:rPr lang="en-US" altLang="en-US" sz="2400" b="1" dirty="0">
                  <a:solidFill>
                    <a:schemeClr val="bg1"/>
                  </a:solidFill>
                  <a:latin typeface="HP001 4 hàng" panose="020B0603050302020204" pitchFamily="34" charset="0"/>
                </a:rPr>
                <a:t> </a:t>
              </a:r>
              <a:r>
                <a:rPr lang="en-US" altLang="en-US" sz="2400" b="1" dirty="0" err="1">
                  <a:solidFill>
                    <a:schemeClr val="bg1"/>
                  </a:solidFill>
                  <a:latin typeface="HP001 4 hàng" panose="020B0603050302020204" pitchFamily="34" charset="0"/>
                </a:rPr>
                <a:t>văn</a:t>
              </a:r>
              <a:endParaRPr lang="en-US" altLang="en-US" sz="2400" b="1" dirty="0">
                <a:solidFill>
                  <a:schemeClr val="bg1"/>
                </a:solidFill>
                <a:latin typeface="HP001 4 hàng" panose="020B0603050302020204" pitchFamily="34" charset="0"/>
              </a:endParaRPr>
            </a:p>
          </p:txBody>
        </p:sp>
      </p:grpSp>
      <p:sp>
        <p:nvSpPr>
          <p:cNvPr id="9" name="TextBox 2"/>
          <p:cNvSpPr txBox="1">
            <a:spLocks noChangeArrowheads="1"/>
          </p:cNvSpPr>
          <p:nvPr/>
        </p:nvSpPr>
        <p:spPr bwMode="auto">
          <a:xfrm>
            <a:off x="1275648" y="2137561"/>
            <a:ext cx="7753350" cy="461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18" rIns="91400" bIns="45718">
            <a:spAutoFit/>
          </a:bodyPr>
          <a:lstStyle>
            <a:lvl1pPr defTabSz="1217613">
              <a:spcBef>
                <a:spcPct val="20000"/>
              </a:spcBef>
              <a:buChar char="•"/>
              <a:defRPr sz="3200">
                <a:solidFill>
                  <a:schemeClr val="tx1"/>
                </a:solidFill>
                <a:latin typeface="Arial" panose="020B0604020202020204" pitchFamily="34" charset="0"/>
              </a:defRPr>
            </a:lvl1pPr>
            <a:lvl2pPr marL="742950" indent="-285750" defTabSz="1217613">
              <a:spcBef>
                <a:spcPct val="20000"/>
              </a:spcBef>
              <a:buChar char="–"/>
              <a:defRPr sz="2800">
                <a:solidFill>
                  <a:schemeClr val="tx1"/>
                </a:solidFill>
                <a:latin typeface="Arial" panose="020B0604020202020204" pitchFamily="34" charset="0"/>
              </a:defRPr>
            </a:lvl2pPr>
            <a:lvl3pPr marL="1143000" indent="-228600" defTabSz="1217613">
              <a:spcBef>
                <a:spcPct val="20000"/>
              </a:spcBef>
              <a:buChar char="•"/>
              <a:defRPr sz="2400">
                <a:solidFill>
                  <a:schemeClr val="tx1"/>
                </a:solidFill>
                <a:latin typeface="Arial" panose="020B0604020202020204" pitchFamily="34" charset="0"/>
              </a:defRPr>
            </a:lvl3pPr>
            <a:lvl4pPr marL="1600200" indent="-228600" defTabSz="1217613">
              <a:spcBef>
                <a:spcPct val="20000"/>
              </a:spcBef>
              <a:buChar char="–"/>
              <a:defRPr sz="2000">
                <a:solidFill>
                  <a:schemeClr val="tx1"/>
                </a:solidFill>
                <a:latin typeface="Arial" panose="020B0604020202020204" pitchFamily="34" charset="0"/>
              </a:defRPr>
            </a:lvl4pPr>
            <a:lvl5pPr marL="2057400" indent="-228600" defTabSz="1217613">
              <a:spcBef>
                <a:spcPct val="20000"/>
              </a:spcBef>
              <a:buChar char="»"/>
              <a:defRPr sz="2000">
                <a:solidFill>
                  <a:schemeClr val="tx1"/>
                </a:solidFill>
                <a:latin typeface="Arial" panose="020B0604020202020204" pitchFamily="34" charset="0"/>
              </a:defRPr>
            </a:lvl5pPr>
            <a:lvl6pPr marL="2514600" indent="-228600" defTabSz="12176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2176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2176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2176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vi-VN" sz="2400" b="1" dirty="0">
                <a:solidFill>
                  <a:srgbClr val="FFFF00"/>
                </a:solidFill>
                <a:latin typeface="HP001 4 hàng" panose="020B0603050302020204" pitchFamily="34" charset="0"/>
                <a:cs typeface="Times New Roman" panose="02020603050405020304" pitchFamily="18" charset="0"/>
              </a:rPr>
              <a:t>NĀ </a:t>
            </a:r>
            <a:r>
              <a:rPr lang="en-US" altLang="vi-VN" sz="2400" b="1" dirty="0" err="1">
                <a:solidFill>
                  <a:srgbClr val="FFFF00"/>
                </a:solidFill>
                <a:latin typeface="HP001 4 hàng" panose="020B0603050302020204" pitchFamily="34" charset="0"/>
                <a:cs typeface="Times New Roman" panose="02020603050405020304" pitchFamily="18" charset="0"/>
              </a:rPr>
              <a:t>về</a:t>
            </a:r>
            <a:r>
              <a:rPr lang="en-US" altLang="vi-VN" sz="2400" b="1" dirty="0">
                <a:solidFill>
                  <a:srgbClr val="FFFF00"/>
                </a:solidFill>
                <a:latin typeface="HP001 4 hàng" panose="020B0603050302020204" pitchFamily="34" charset="0"/>
                <a:cs typeface="Times New Roman" panose="02020603050405020304" pitchFamily="18" charset="0"/>
              </a:rPr>
              <a:t> </a:t>
            </a:r>
            <a:r>
              <a:rPr lang="en-US" altLang="vi-VN" sz="2400" b="1" dirty="0" err="1">
                <a:solidFill>
                  <a:srgbClr val="FFFF00"/>
                </a:solidFill>
                <a:latin typeface="HP001 4 hàng" panose="020B0603050302020204" pitchFamily="34" charset="0"/>
                <a:cs typeface="Times New Roman" panose="02020603050405020304" pitchFamily="18" charset="0"/>
              </a:rPr>
              <a:t>thành</a:t>
            </a:r>
            <a:r>
              <a:rPr lang="en-US" altLang="vi-VN" sz="2400" b="1" dirty="0">
                <a:solidFill>
                  <a:srgbClr val="FFFF00"/>
                </a:solidFill>
                <a:latin typeface="HP001 4 hàng" panose="020B0603050302020204" pitchFamily="34" charset="0"/>
                <a:cs typeface="Times New Roman" panose="02020603050405020304" pitchFamily="18" charset="0"/>
              </a:rPr>
              <a:t> </a:t>
            </a:r>
            <a:r>
              <a:rPr lang="en-US" altLang="vi-VN" sz="2400" b="1" dirty="0" err="1">
                <a:solidFill>
                  <a:srgbClr val="FFFF00"/>
                </a:solidFill>
                <a:latin typeface="HP001 4 hàng" panose="020B0603050302020204" pitchFamily="34" charset="0"/>
                <a:cs typeface="Times New Roman" panose="02020603050405020304" pitchFamily="18" charset="0"/>
              </a:rPr>
              <a:t>thị</a:t>
            </a:r>
            <a:r>
              <a:rPr lang="en-US" altLang="vi-VN" sz="2400" b="1" dirty="0">
                <a:solidFill>
                  <a:srgbClr val="FFFF00"/>
                </a:solidFill>
                <a:latin typeface="HP001 4 hàng" panose="020B0603050302020204" pitchFamily="34" charset="0"/>
                <a:cs typeface="Times New Roman" panose="02020603050405020304" pitchFamily="18" charset="0"/>
              </a:rPr>
              <a:t>, </a:t>
            </a:r>
            <a:r>
              <a:rPr lang="en-US" altLang="vi-VN" sz="2400" b="1" dirty="0" err="1">
                <a:solidFill>
                  <a:srgbClr val="FFFF00"/>
                </a:solidFill>
                <a:latin typeface="HP001 4 hàng" panose="020B0603050302020204" pitchFamily="34" charset="0"/>
                <a:cs typeface="Times New Roman" panose="02020603050405020304" pitchFamily="18" charset="0"/>
              </a:rPr>
              <a:t>nông</a:t>
            </a:r>
            <a:r>
              <a:rPr lang="en-US" altLang="vi-VN" sz="2400" b="1" dirty="0">
                <a:solidFill>
                  <a:srgbClr val="FFFF00"/>
                </a:solidFill>
                <a:latin typeface="HP001 4 hàng" panose="020B0603050302020204" pitchFamily="34" charset="0"/>
                <a:cs typeface="Times New Roman" panose="02020603050405020304" pitchFamily="18" charset="0"/>
              </a:rPr>
              <a:t> </a:t>
            </a:r>
            <a:r>
              <a:rPr lang="en-US" altLang="vi-VN" sz="2400" b="1" dirty="0" err="1">
                <a:solidFill>
                  <a:srgbClr val="FFFF00"/>
                </a:solidFill>
                <a:latin typeface="HP001 4 hàng" panose="020B0603050302020204" pitchFamily="34" charset="0"/>
                <a:cs typeface="Times New Roman" panose="02020603050405020304" pitchFamily="18" charset="0"/>
              </a:rPr>
              <a:t>thôn</a:t>
            </a:r>
            <a:r>
              <a:rPr lang="en-US" altLang="en-US" sz="2400" b="1" dirty="0">
                <a:solidFill>
                  <a:srgbClr val="FFFF00"/>
                </a:solidFill>
                <a:latin typeface="HP001 4 hàng" panose="020B0603050302020204" pitchFamily="34" charset="0"/>
                <a:cs typeface="Times New Roman" panose="02020603050405020304" pitchFamily="18" charset="0"/>
              </a:rPr>
              <a:t> </a:t>
            </a:r>
          </a:p>
        </p:txBody>
      </p:sp>
    </p:spTree>
    <p:extLst>
      <p:ext uri="{BB962C8B-B14F-4D97-AF65-F5344CB8AC3E}">
        <p14:creationId xmlns:p14="http://schemas.microsoft.com/office/powerpoint/2010/main" val="2605416234"/>
      </p:ext>
    </p:extLst>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xmlns="" id="{72D4B597-5F33-4C25-9662-F76564362BE8}"/>
              </a:ext>
            </a:extLst>
          </p:cNvPr>
          <p:cNvSpPr txBox="1">
            <a:spLocks noChangeArrowheads="1"/>
          </p:cNvSpPr>
          <p:nvPr/>
        </p:nvSpPr>
        <p:spPr bwMode="auto">
          <a:xfrm>
            <a:off x="1329295" y="1718236"/>
            <a:ext cx="9533410"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9pPr>
          </a:lstStyle>
          <a:p>
            <a:pPr fontAlgn="base">
              <a:spcBef>
                <a:spcPts val="1750"/>
              </a:spcBef>
              <a:spcAft>
                <a:spcPct val="0"/>
              </a:spcAft>
              <a:buFontTx/>
              <a:buNone/>
            </a:pPr>
            <a:r>
              <a:rPr lang="en-US" altLang="en-US" sz="3600" b="1" u="sng" dirty="0" err="1">
                <a:solidFill>
                  <a:srgbClr val="FF0000"/>
                </a:solidFill>
                <a:latin typeface="Times New Roman" pitchFamily="18" charset="0"/>
                <a:cs typeface="Times New Roman" pitchFamily="18" charset="0"/>
              </a:rPr>
              <a:t>Gợi</a:t>
            </a:r>
            <a:r>
              <a:rPr lang="en-US" altLang="en-US" sz="3600" b="1" u="sng" dirty="0">
                <a:solidFill>
                  <a:srgbClr val="FF0000"/>
                </a:solidFill>
                <a:latin typeface="Times New Roman" pitchFamily="18" charset="0"/>
                <a:cs typeface="Times New Roman" pitchFamily="18" charset="0"/>
              </a:rPr>
              <a:t> ý:</a:t>
            </a:r>
          </a:p>
        </p:txBody>
      </p:sp>
      <p:sp>
        <p:nvSpPr>
          <p:cNvPr id="3" name="Text Box 4">
            <a:extLst>
              <a:ext uri="{FF2B5EF4-FFF2-40B4-BE49-F238E27FC236}">
                <a16:creationId xmlns:a16="http://schemas.microsoft.com/office/drawing/2014/main" xmlns="" id="{7D55E487-FAB0-4106-93E0-9B87414B445C}"/>
              </a:ext>
            </a:extLst>
          </p:cNvPr>
          <p:cNvSpPr txBox="1">
            <a:spLocks noChangeArrowheads="1"/>
          </p:cNvSpPr>
          <p:nvPr/>
        </p:nvSpPr>
        <p:spPr bwMode="auto">
          <a:xfrm>
            <a:off x="228598" y="2487119"/>
            <a:ext cx="11618843"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9pPr>
          </a:lstStyle>
          <a:p>
            <a:pPr fontAlgn="base">
              <a:spcBef>
                <a:spcPts val="1750"/>
              </a:spcBef>
              <a:spcAft>
                <a:spcPct val="0"/>
              </a:spcAft>
              <a:buFontTx/>
              <a:buNone/>
            </a:pPr>
            <a:r>
              <a:rPr lang="en-US" altLang="en-US" sz="3600" dirty="0">
                <a:solidFill>
                  <a:prstClr val="black"/>
                </a:solidFill>
                <a:latin typeface="Times New Roman" pitchFamily="18" charset="0"/>
                <a:cs typeface="Times New Roman" pitchFamily="18" charset="0"/>
              </a:rPr>
              <a:t>a. </a:t>
            </a:r>
            <a:r>
              <a:rPr lang="en-US" altLang="en-US" sz="3600" dirty="0" err="1">
                <a:solidFill>
                  <a:prstClr val="black"/>
                </a:solidFill>
                <a:latin typeface="Times New Roman" pitchFamily="18" charset="0"/>
                <a:cs typeface="Times New Roman" pitchFamily="18" charset="0"/>
              </a:rPr>
              <a:t>Nhờ</a:t>
            </a:r>
            <a:r>
              <a:rPr lang="en-US" altLang="en-US" sz="3600" dirty="0">
                <a:solidFill>
                  <a:prstClr val="black"/>
                </a:solidFill>
                <a:latin typeface="Times New Roman" pitchFamily="18" charset="0"/>
                <a:cs typeface="Times New Roman" pitchFamily="18" charset="0"/>
              </a:rPr>
              <a:t> </a:t>
            </a:r>
            <a:r>
              <a:rPr lang="en-US" altLang="en-US" sz="3600" dirty="0" err="1">
                <a:solidFill>
                  <a:prstClr val="black"/>
                </a:solidFill>
                <a:latin typeface="Times New Roman" pitchFamily="18" charset="0"/>
                <a:cs typeface="Times New Roman" pitchFamily="18" charset="0"/>
              </a:rPr>
              <a:t>đâu</a:t>
            </a:r>
            <a:r>
              <a:rPr lang="en-US" altLang="en-US" sz="3600" dirty="0">
                <a:solidFill>
                  <a:prstClr val="black"/>
                </a:solidFill>
                <a:latin typeface="Times New Roman" pitchFamily="18" charset="0"/>
                <a:cs typeface="Times New Roman" pitchFamily="18" charset="0"/>
              </a:rPr>
              <a:t> </a:t>
            </a:r>
            <a:r>
              <a:rPr lang="en-US" altLang="en-US" sz="3600" dirty="0" err="1">
                <a:solidFill>
                  <a:prstClr val="black"/>
                </a:solidFill>
                <a:latin typeface="Times New Roman" pitchFamily="18" charset="0"/>
                <a:cs typeface="Times New Roman" pitchFamily="18" charset="0"/>
              </a:rPr>
              <a:t>em</a:t>
            </a:r>
            <a:r>
              <a:rPr lang="en-US" altLang="en-US" sz="3600" dirty="0">
                <a:solidFill>
                  <a:prstClr val="black"/>
                </a:solidFill>
                <a:latin typeface="Times New Roman" pitchFamily="18" charset="0"/>
                <a:cs typeface="Times New Roman" pitchFamily="18" charset="0"/>
              </a:rPr>
              <a:t> </a:t>
            </a:r>
            <a:r>
              <a:rPr lang="en-US" altLang="en-US" sz="3600" dirty="0" err="1">
                <a:solidFill>
                  <a:prstClr val="black"/>
                </a:solidFill>
                <a:latin typeface="Times New Roman" pitchFamily="18" charset="0"/>
                <a:cs typeface="Times New Roman" pitchFamily="18" charset="0"/>
              </a:rPr>
              <a:t>biết</a:t>
            </a:r>
            <a:r>
              <a:rPr lang="en-US" altLang="en-US" sz="3600" dirty="0">
                <a:solidFill>
                  <a:prstClr val="black"/>
                </a:solidFill>
                <a:latin typeface="Times New Roman" pitchFamily="18" charset="0"/>
                <a:cs typeface="Times New Roman" pitchFamily="18" charset="0"/>
              </a:rPr>
              <a:t> (</a:t>
            </a:r>
            <a:r>
              <a:rPr lang="en-US" altLang="en-US" sz="3600" dirty="0" err="1">
                <a:solidFill>
                  <a:prstClr val="black"/>
                </a:solidFill>
                <a:latin typeface="Times New Roman" pitchFamily="18" charset="0"/>
                <a:cs typeface="Times New Roman" pitchFamily="18" charset="0"/>
              </a:rPr>
              <a:t>em</a:t>
            </a:r>
            <a:r>
              <a:rPr lang="en-US" altLang="en-US" sz="3600" dirty="0">
                <a:solidFill>
                  <a:prstClr val="black"/>
                </a:solidFill>
                <a:latin typeface="Times New Roman" pitchFamily="18" charset="0"/>
                <a:cs typeface="Times New Roman" pitchFamily="18" charset="0"/>
              </a:rPr>
              <a:t> </a:t>
            </a:r>
            <a:r>
              <a:rPr lang="en-US" altLang="en-US" sz="3600" dirty="0" err="1">
                <a:solidFill>
                  <a:prstClr val="black"/>
                </a:solidFill>
                <a:latin typeface="Times New Roman" pitchFamily="18" charset="0"/>
                <a:cs typeface="Times New Roman" pitchFamily="18" charset="0"/>
              </a:rPr>
              <a:t>biết</a:t>
            </a:r>
            <a:r>
              <a:rPr lang="en-US" altLang="en-US" sz="3600" dirty="0">
                <a:solidFill>
                  <a:prstClr val="black"/>
                </a:solidFill>
                <a:latin typeface="Times New Roman" pitchFamily="18" charset="0"/>
                <a:cs typeface="Times New Roman" pitchFamily="18" charset="0"/>
              </a:rPr>
              <a:t> </a:t>
            </a:r>
            <a:r>
              <a:rPr lang="en-US" altLang="en-US" sz="3600" dirty="0" err="1">
                <a:solidFill>
                  <a:prstClr val="black"/>
                </a:solidFill>
                <a:latin typeface="Times New Roman" pitchFamily="18" charset="0"/>
                <a:cs typeface="Times New Roman" pitchFamily="18" charset="0"/>
              </a:rPr>
              <a:t>khi</a:t>
            </a:r>
            <a:r>
              <a:rPr lang="en-US" altLang="en-US" sz="3600" dirty="0">
                <a:solidFill>
                  <a:prstClr val="black"/>
                </a:solidFill>
                <a:latin typeface="Times New Roman" pitchFamily="18" charset="0"/>
                <a:cs typeface="Times New Roman" pitchFamily="18" charset="0"/>
              </a:rPr>
              <a:t> </a:t>
            </a:r>
            <a:r>
              <a:rPr lang="en-US" altLang="en-US" sz="3600" dirty="0" err="1">
                <a:solidFill>
                  <a:prstClr val="black"/>
                </a:solidFill>
                <a:latin typeface="Times New Roman" pitchFamily="18" charset="0"/>
                <a:cs typeface="Times New Roman" pitchFamily="18" charset="0"/>
              </a:rPr>
              <a:t>đi</a:t>
            </a:r>
            <a:r>
              <a:rPr lang="en-US" altLang="en-US" sz="3600" dirty="0">
                <a:solidFill>
                  <a:prstClr val="black"/>
                </a:solidFill>
                <a:latin typeface="Times New Roman" pitchFamily="18" charset="0"/>
                <a:cs typeface="Times New Roman" pitchFamily="18" charset="0"/>
              </a:rPr>
              <a:t> </a:t>
            </a:r>
            <a:r>
              <a:rPr lang="en-US" altLang="en-US" sz="3600" dirty="0" err="1">
                <a:solidFill>
                  <a:prstClr val="black"/>
                </a:solidFill>
                <a:latin typeface="Times New Roman" pitchFamily="18" charset="0"/>
                <a:cs typeface="Times New Roman" pitchFamily="18" charset="0"/>
              </a:rPr>
              <a:t>chơi</a:t>
            </a:r>
            <a:r>
              <a:rPr lang="en-US" altLang="en-US" sz="3600" dirty="0">
                <a:solidFill>
                  <a:prstClr val="black"/>
                </a:solidFill>
                <a:latin typeface="Times New Roman" pitchFamily="18" charset="0"/>
                <a:cs typeface="Times New Roman" pitchFamily="18" charset="0"/>
              </a:rPr>
              <a:t>, </a:t>
            </a:r>
            <a:r>
              <a:rPr lang="en-US" altLang="en-US" sz="3600" dirty="0" err="1">
                <a:solidFill>
                  <a:prstClr val="black"/>
                </a:solidFill>
                <a:latin typeface="Times New Roman" pitchFamily="18" charset="0"/>
                <a:cs typeface="Times New Roman" pitchFamily="18" charset="0"/>
              </a:rPr>
              <a:t>khi</a:t>
            </a:r>
            <a:r>
              <a:rPr lang="en-US" altLang="en-US" sz="3600" dirty="0">
                <a:solidFill>
                  <a:prstClr val="black"/>
                </a:solidFill>
                <a:latin typeface="Times New Roman" pitchFamily="18" charset="0"/>
                <a:cs typeface="Times New Roman" pitchFamily="18" charset="0"/>
              </a:rPr>
              <a:t> </a:t>
            </a:r>
            <a:r>
              <a:rPr lang="en-US" altLang="en-US" sz="3600" dirty="0" err="1">
                <a:solidFill>
                  <a:prstClr val="black"/>
                </a:solidFill>
                <a:latin typeface="Times New Roman" pitchFamily="18" charset="0"/>
                <a:cs typeface="Times New Roman" pitchFamily="18" charset="0"/>
              </a:rPr>
              <a:t>xem</a:t>
            </a:r>
            <a:r>
              <a:rPr lang="en-US" altLang="en-US" sz="3600" dirty="0">
                <a:solidFill>
                  <a:prstClr val="black"/>
                </a:solidFill>
                <a:latin typeface="Times New Roman" pitchFamily="18" charset="0"/>
                <a:cs typeface="Times New Roman" pitchFamily="18" charset="0"/>
              </a:rPr>
              <a:t> </a:t>
            </a:r>
            <a:r>
              <a:rPr lang="en-US" altLang="en-US" sz="3600" dirty="0" err="1">
                <a:solidFill>
                  <a:prstClr val="black"/>
                </a:solidFill>
                <a:latin typeface="Times New Roman" pitchFamily="18" charset="0"/>
                <a:cs typeface="Times New Roman" pitchFamily="18" charset="0"/>
              </a:rPr>
              <a:t>ti</a:t>
            </a:r>
            <a:r>
              <a:rPr lang="en-US" altLang="en-US" sz="3600" dirty="0">
                <a:solidFill>
                  <a:prstClr val="black"/>
                </a:solidFill>
                <a:latin typeface="Times New Roman" pitchFamily="18" charset="0"/>
                <a:cs typeface="Times New Roman" pitchFamily="18" charset="0"/>
              </a:rPr>
              <a:t> vi, </a:t>
            </a:r>
            <a:r>
              <a:rPr lang="en-US" altLang="en-US" sz="3600" dirty="0" err="1">
                <a:solidFill>
                  <a:prstClr val="black"/>
                </a:solidFill>
                <a:latin typeface="Times New Roman" pitchFamily="18" charset="0"/>
                <a:cs typeface="Times New Roman" pitchFamily="18" charset="0"/>
              </a:rPr>
              <a:t>khi</a:t>
            </a:r>
            <a:r>
              <a:rPr lang="en-US" altLang="en-US" sz="3600" dirty="0">
                <a:solidFill>
                  <a:prstClr val="black"/>
                </a:solidFill>
                <a:latin typeface="Times New Roman" pitchFamily="18" charset="0"/>
                <a:cs typeface="Times New Roman" pitchFamily="18" charset="0"/>
              </a:rPr>
              <a:t> </a:t>
            </a:r>
            <a:r>
              <a:rPr lang="en-US" altLang="en-US" sz="3600" dirty="0" err="1">
                <a:solidFill>
                  <a:prstClr val="black"/>
                </a:solidFill>
                <a:latin typeface="Times New Roman" pitchFamily="18" charset="0"/>
                <a:cs typeface="Times New Roman" pitchFamily="18" charset="0"/>
              </a:rPr>
              <a:t>nghe</a:t>
            </a:r>
            <a:r>
              <a:rPr lang="en-US" altLang="en-US" sz="3600" dirty="0">
                <a:solidFill>
                  <a:prstClr val="black"/>
                </a:solidFill>
                <a:latin typeface="Times New Roman" pitchFamily="18" charset="0"/>
                <a:cs typeface="Times New Roman" pitchFamily="18" charset="0"/>
              </a:rPr>
              <a:t> </a:t>
            </a:r>
            <a:r>
              <a:rPr lang="en-US" altLang="en-US" sz="3600" dirty="0" err="1">
                <a:solidFill>
                  <a:prstClr val="black"/>
                </a:solidFill>
                <a:latin typeface="Times New Roman" pitchFamily="18" charset="0"/>
                <a:cs typeface="Times New Roman" pitchFamily="18" charset="0"/>
              </a:rPr>
              <a:t>kể</a:t>
            </a:r>
            <a:r>
              <a:rPr lang="en-US" altLang="en-US" sz="3600" dirty="0">
                <a:solidFill>
                  <a:prstClr val="black"/>
                </a:solidFill>
                <a:latin typeface="Times New Roman" pitchFamily="18" charset="0"/>
                <a:cs typeface="Times New Roman" pitchFamily="18" charset="0"/>
              </a:rPr>
              <a:t>...?)</a:t>
            </a:r>
          </a:p>
        </p:txBody>
      </p:sp>
      <p:sp>
        <p:nvSpPr>
          <p:cNvPr id="4" name="Text Box 5">
            <a:extLst>
              <a:ext uri="{FF2B5EF4-FFF2-40B4-BE49-F238E27FC236}">
                <a16:creationId xmlns:a16="http://schemas.microsoft.com/office/drawing/2014/main" xmlns="" id="{3E23B8FA-3899-48D3-BCFC-FA6BB15AF357}"/>
              </a:ext>
            </a:extLst>
          </p:cNvPr>
          <p:cNvSpPr txBox="1">
            <a:spLocks noChangeArrowheads="1"/>
          </p:cNvSpPr>
          <p:nvPr/>
        </p:nvSpPr>
        <p:spPr bwMode="auto">
          <a:xfrm>
            <a:off x="152399" y="3810000"/>
            <a:ext cx="11695042"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9pPr>
          </a:lstStyle>
          <a:p>
            <a:pPr fontAlgn="base">
              <a:spcBef>
                <a:spcPts val="1750"/>
              </a:spcBef>
              <a:spcAft>
                <a:spcPct val="0"/>
              </a:spcAft>
              <a:buFontTx/>
              <a:buNone/>
            </a:pPr>
            <a:r>
              <a:rPr lang="en-US" altLang="en-US" sz="3600" dirty="0">
                <a:solidFill>
                  <a:prstClr val="black"/>
                </a:solidFill>
                <a:latin typeface="Times New Roman" pitchFamily="18" charset="0"/>
                <a:cs typeface="Times New Roman" pitchFamily="18" charset="0"/>
              </a:rPr>
              <a:t>b. </a:t>
            </a:r>
            <a:r>
              <a:rPr lang="en-US" altLang="en-US" sz="3600" dirty="0" err="1">
                <a:solidFill>
                  <a:prstClr val="black"/>
                </a:solidFill>
                <a:latin typeface="Times New Roman" pitchFamily="18" charset="0"/>
                <a:cs typeface="Times New Roman" pitchFamily="18" charset="0"/>
              </a:rPr>
              <a:t>Cảnh</a:t>
            </a:r>
            <a:r>
              <a:rPr lang="en-US" altLang="en-US" sz="3600" dirty="0">
                <a:solidFill>
                  <a:prstClr val="black"/>
                </a:solidFill>
                <a:latin typeface="Times New Roman" pitchFamily="18" charset="0"/>
                <a:cs typeface="Times New Roman" pitchFamily="18" charset="0"/>
              </a:rPr>
              <a:t> </a:t>
            </a:r>
            <a:r>
              <a:rPr lang="en-US" altLang="en-US" sz="3600" dirty="0" err="1">
                <a:solidFill>
                  <a:prstClr val="black"/>
                </a:solidFill>
                <a:latin typeface="Times New Roman" pitchFamily="18" charset="0"/>
                <a:cs typeface="Times New Roman" pitchFamily="18" charset="0"/>
              </a:rPr>
              <a:t>vật</a:t>
            </a:r>
            <a:r>
              <a:rPr lang="en-US" altLang="en-US" sz="3600" dirty="0">
                <a:solidFill>
                  <a:prstClr val="black"/>
                </a:solidFill>
                <a:latin typeface="Times New Roman" pitchFamily="18" charset="0"/>
                <a:cs typeface="Times New Roman" pitchFamily="18" charset="0"/>
              </a:rPr>
              <a:t>, con </a:t>
            </a:r>
            <a:r>
              <a:rPr lang="en-US" altLang="en-US" sz="3600" dirty="0" err="1">
                <a:solidFill>
                  <a:prstClr val="black"/>
                </a:solidFill>
                <a:latin typeface="Times New Roman" pitchFamily="18" charset="0"/>
                <a:cs typeface="Times New Roman" pitchFamily="18" charset="0"/>
              </a:rPr>
              <a:t>người</a:t>
            </a:r>
            <a:r>
              <a:rPr lang="en-US" altLang="en-US" sz="3600" dirty="0">
                <a:solidFill>
                  <a:prstClr val="black"/>
                </a:solidFill>
                <a:latin typeface="Times New Roman" pitchFamily="18" charset="0"/>
                <a:cs typeface="Times New Roman" pitchFamily="18" charset="0"/>
              </a:rPr>
              <a:t> ở </a:t>
            </a:r>
            <a:r>
              <a:rPr lang="en-US" altLang="en-US" sz="3600" dirty="0" err="1">
                <a:solidFill>
                  <a:prstClr val="black"/>
                </a:solidFill>
                <a:latin typeface="Times New Roman" pitchFamily="18" charset="0"/>
                <a:cs typeface="Times New Roman" pitchFamily="18" charset="0"/>
              </a:rPr>
              <a:t>nông</a:t>
            </a:r>
            <a:r>
              <a:rPr lang="en-US" altLang="en-US" sz="3600" dirty="0">
                <a:solidFill>
                  <a:prstClr val="black"/>
                </a:solidFill>
                <a:latin typeface="Times New Roman" pitchFamily="18" charset="0"/>
                <a:cs typeface="Times New Roman" pitchFamily="18" charset="0"/>
              </a:rPr>
              <a:t> </a:t>
            </a:r>
            <a:r>
              <a:rPr lang="en-US" altLang="en-US" sz="3600" dirty="0" err="1">
                <a:solidFill>
                  <a:prstClr val="black"/>
                </a:solidFill>
                <a:latin typeface="Times New Roman" pitchFamily="18" charset="0"/>
                <a:cs typeface="Times New Roman" pitchFamily="18" charset="0"/>
              </a:rPr>
              <a:t>thôn</a:t>
            </a:r>
            <a:r>
              <a:rPr lang="en-US" altLang="en-US" sz="3600" dirty="0">
                <a:solidFill>
                  <a:prstClr val="black"/>
                </a:solidFill>
                <a:latin typeface="Times New Roman" pitchFamily="18" charset="0"/>
                <a:cs typeface="Times New Roman" pitchFamily="18" charset="0"/>
              </a:rPr>
              <a:t> (</a:t>
            </a:r>
            <a:r>
              <a:rPr lang="en-US" altLang="en-US" sz="3600" dirty="0" err="1">
                <a:solidFill>
                  <a:prstClr val="black"/>
                </a:solidFill>
                <a:latin typeface="Times New Roman" pitchFamily="18" charset="0"/>
                <a:cs typeface="Times New Roman" pitchFamily="18" charset="0"/>
              </a:rPr>
              <a:t>hoặc</a:t>
            </a:r>
            <a:r>
              <a:rPr lang="en-US" altLang="en-US" sz="3600" dirty="0">
                <a:solidFill>
                  <a:prstClr val="black"/>
                </a:solidFill>
                <a:latin typeface="Times New Roman" pitchFamily="18" charset="0"/>
                <a:cs typeface="Times New Roman" pitchFamily="18" charset="0"/>
              </a:rPr>
              <a:t> </a:t>
            </a:r>
            <a:r>
              <a:rPr lang="en-US" altLang="en-US" sz="3600" dirty="0" err="1">
                <a:solidFill>
                  <a:prstClr val="black"/>
                </a:solidFill>
                <a:latin typeface="Times New Roman" pitchFamily="18" charset="0"/>
                <a:cs typeface="Times New Roman" pitchFamily="18" charset="0"/>
              </a:rPr>
              <a:t>thành</a:t>
            </a:r>
            <a:r>
              <a:rPr lang="en-US" altLang="en-US" sz="3600" dirty="0">
                <a:solidFill>
                  <a:prstClr val="black"/>
                </a:solidFill>
                <a:latin typeface="Times New Roman" pitchFamily="18" charset="0"/>
                <a:cs typeface="Times New Roman" pitchFamily="18" charset="0"/>
              </a:rPr>
              <a:t> </a:t>
            </a:r>
            <a:r>
              <a:rPr lang="en-US" altLang="en-US" sz="3600" dirty="0" err="1">
                <a:solidFill>
                  <a:prstClr val="black"/>
                </a:solidFill>
                <a:latin typeface="Times New Roman" pitchFamily="18" charset="0"/>
                <a:cs typeface="Times New Roman" pitchFamily="18" charset="0"/>
              </a:rPr>
              <a:t>thị</a:t>
            </a:r>
            <a:r>
              <a:rPr lang="en-US" altLang="en-US" sz="3600" dirty="0">
                <a:solidFill>
                  <a:prstClr val="black"/>
                </a:solidFill>
                <a:latin typeface="Times New Roman" pitchFamily="18" charset="0"/>
                <a:cs typeface="Times New Roman" pitchFamily="18" charset="0"/>
              </a:rPr>
              <a:t>) </a:t>
            </a:r>
            <a:r>
              <a:rPr lang="en-US" altLang="en-US" sz="3600" dirty="0" err="1">
                <a:solidFill>
                  <a:prstClr val="black"/>
                </a:solidFill>
                <a:latin typeface="Times New Roman" pitchFamily="18" charset="0"/>
                <a:cs typeface="Times New Roman" pitchFamily="18" charset="0"/>
              </a:rPr>
              <a:t>có</a:t>
            </a:r>
            <a:r>
              <a:rPr lang="en-US" altLang="en-US" sz="3600" dirty="0">
                <a:solidFill>
                  <a:prstClr val="black"/>
                </a:solidFill>
                <a:latin typeface="Times New Roman" pitchFamily="18" charset="0"/>
                <a:cs typeface="Times New Roman" pitchFamily="18" charset="0"/>
              </a:rPr>
              <a:t> </a:t>
            </a:r>
            <a:r>
              <a:rPr lang="en-US" altLang="en-US" sz="3600" dirty="0" err="1">
                <a:solidFill>
                  <a:prstClr val="black"/>
                </a:solidFill>
                <a:latin typeface="Times New Roman" pitchFamily="18" charset="0"/>
                <a:cs typeface="Times New Roman" pitchFamily="18" charset="0"/>
              </a:rPr>
              <a:t>gì</a:t>
            </a:r>
            <a:r>
              <a:rPr lang="en-US" altLang="en-US" sz="3600" dirty="0">
                <a:solidFill>
                  <a:prstClr val="black"/>
                </a:solidFill>
                <a:latin typeface="Times New Roman" pitchFamily="18" charset="0"/>
                <a:cs typeface="Times New Roman" pitchFamily="18" charset="0"/>
              </a:rPr>
              <a:t> </a:t>
            </a:r>
            <a:r>
              <a:rPr lang="en-US" altLang="en-US" sz="3600" dirty="0" err="1">
                <a:solidFill>
                  <a:prstClr val="black"/>
                </a:solidFill>
                <a:latin typeface="Times New Roman" pitchFamily="18" charset="0"/>
                <a:cs typeface="Times New Roman" pitchFamily="18" charset="0"/>
              </a:rPr>
              <a:t>đáng</a:t>
            </a:r>
            <a:r>
              <a:rPr lang="en-US" altLang="en-US" sz="3600" dirty="0">
                <a:solidFill>
                  <a:prstClr val="black"/>
                </a:solidFill>
                <a:latin typeface="Times New Roman" pitchFamily="18" charset="0"/>
                <a:cs typeface="Times New Roman" pitchFamily="18" charset="0"/>
              </a:rPr>
              <a:t> </a:t>
            </a:r>
            <a:r>
              <a:rPr lang="en-US" altLang="en-US" sz="3600" dirty="0" err="1">
                <a:solidFill>
                  <a:prstClr val="black"/>
                </a:solidFill>
                <a:latin typeface="Times New Roman" pitchFamily="18" charset="0"/>
                <a:cs typeface="Times New Roman" pitchFamily="18" charset="0"/>
              </a:rPr>
              <a:t>yêu</a:t>
            </a:r>
            <a:r>
              <a:rPr lang="en-US" altLang="en-US" sz="3600" dirty="0">
                <a:solidFill>
                  <a:prstClr val="black"/>
                </a:solidFill>
                <a:latin typeface="Times New Roman" pitchFamily="18" charset="0"/>
                <a:cs typeface="Times New Roman" pitchFamily="18" charset="0"/>
              </a:rPr>
              <a:t>, </a:t>
            </a:r>
            <a:r>
              <a:rPr lang="en-US" altLang="en-US" sz="3600" dirty="0" err="1">
                <a:solidFill>
                  <a:prstClr val="black"/>
                </a:solidFill>
                <a:latin typeface="Times New Roman" pitchFamily="18" charset="0"/>
                <a:cs typeface="Times New Roman" pitchFamily="18" charset="0"/>
              </a:rPr>
              <a:t>ấn</a:t>
            </a:r>
            <a:r>
              <a:rPr lang="en-US" altLang="en-US" sz="3600" dirty="0">
                <a:solidFill>
                  <a:prstClr val="black"/>
                </a:solidFill>
                <a:latin typeface="Times New Roman" pitchFamily="18" charset="0"/>
                <a:cs typeface="Times New Roman" pitchFamily="18" charset="0"/>
              </a:rPr>
              <a:t> </a:t>
            </a:r>
            <a:r>
              <a:rPr lang="en-US" altLang="en-US" sz="3600" dirty="0" err="1">
                <a:solidFill>
                  <a:prstClr val="black"/>
                </a:solidFill>
                <a:latin typeface="Times New Roman" pitchFamily="18" charset="0"/>
                <a:cs typeface="Times New Roman" pitchFamily="18" charset="0"/>
              </a:rPr>
              <a:t>tượng</a:t>
            </a:r>
            <a:r>
              <a:rPr lang="en-US" altLang="en-US" sz="3600" dirty="0">
                <a:solidFill>
                  <a:prstClr val="black"/>
                </a:solidFill>
                <a:latin typeface="Times New Roman" pitchFamily="18" charset="0"/>
                <a:cs typeface="Times New Roman" pitchFamily="18" charset="0"/>
              </a:rPr>
              <a:t> </a:t>
            </a:r>
            <a:r>
              <a:rPr lang="en-US" altLang="en-US" sz="3600" dirty="0" err="1">
                <a:solidFill>
                  <a:prstClr val="black"/>
                </a:solidFill>
                <a:latin typeface="Times New Roman" pitchFamily="18" charset="0"/>
                <a:cs typeface="Times New Roman" pitchFamily="18" charset="0"/>
              </a:rPr>
              <a:t>với</a:t>
            </a:r>
            <a:r>
              <a:rPr lang="en-US" altLang="en-US" sz="3600" dirty="0">
                <a:solidFill>
                  <a:prstClr val="black"/>
                </a:solidFill>
                <a:latin typeface="Times New Roman" pitchFamily="18" charset="0"/>
                <a:cs typeface="Times New Roman" pitchFamily="18" charset="0"/>
              </a:rPr>
              <a:t> </a:t>
            </a:r>
            <a:r>
              <a:rPr lang="en-US" altLang="en-US" sz="3600" dirty="0" err="1">
                <a:solidFill>
                  <a:prstClr val="black"/>
                </a:solidFill>
                <a:latin typeface="Times New Roman" pitchFamily="18" charset="0"/>
                <a:cs typeface="Times New Roman" pitchFamily="18" charset="0"/>
              </a:rPr>
              <a:t>em</a:t>
            </a:r>
            <a:r>
              <a:rPr lang="en-US" altLang="en-US" sz="3600" dirty="0">
                <a:solidFill>
                  <a:prstClr val="black"/>
                </a:solidFill>
                <a:latin typeface="Times New Roman" pitchFamily="18" charset="0"/>
                <a:cs typeface="Times New Roman" pitchFamily="18" charset="0"/>
              </a:rPr>
              <a:t>?</a:t>
            </a:r>
          </a:p>
        </p:txBody>
      </p:sp>
      <p:sp>
        <p:nvSpPr>
          <p:cNvPr id="5" name="Text Box 6">
            <a:extLst>
              <a:ext uri="{FF2B5EF4-FFF2-40B4-BE49-F238E27FC236}">
                <a16:creationId xmlns:a16="http://schemas.microsoft.com/office/drawing/2014/main" xmlns="" id="{F4FC7B44-8116-4C6C-8E0F-779CFEE7040D}"/>
              </a:ext>
            </a:extLst>
          </p:cNvPr>
          <p:cNvSpPr txBox="1">
            <a:spLocks noChangeArrowheads="1"/>
          </p:cNvSpPr>
          <p:nvPr/>
        </p:nvSpPr>
        <p:spPr bwMode="auto">
          <a:xfrm>
            <a:off x="228598" y="5132881"/>
            <a:ext cx="11519537"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9pPr>
          </a:lstStyle>
          <a:p>
            <a:pPr fontAlgn="base">
              <a:spcBef>
                <a:spcPts val="1750"/>
              </a:spcBef>
              <a:spcAft>
                <a:spcPct val="0"/>
              </a:spcAft>
              <a:buFontTx/>
              <a:buNone/>
            </a:pPr>
            <a:r>
              <a:rPr lang="en-US" altLang="en-US" sz="3600" dirty="0">
                <a:solidFill>
                  <a:prstClr val="black"/>
                </a:solidFill>
                <a:latin typeface="Times New Roman" pitchFamily="18" charset="0"/>
                <a:cs typeface="Times New Roman" pitchFamily="18" charset="0"/>
              </a:rPr>
              <a:t>c. </a:t>
            </a:r>
            <a:r>
              <a:rPr lang="en-US" altLang="en-US" sz="3600" dirty="0" err="1">
                <a:solidFill>
                  <a:prstClr val="black"/>
                </a:solidFill>
                <a:latin typeface="Times New Roman" pitchFamily="18" charset="0"/>
                <a:cs typeface="Times New Roman" pitchFamily="18" charset="0"/>
              </a:rPr>
              <a:t>Em</a:t>
            </a:r>
            <a:r>
              <a:rPr lang="en-US" altLang="en-US" sz="3600" dirty="0">
                <a:solidFill>
                  <a:prstClr val="black"/>
                </a:solidFill>
                <a:latin typeface="Times New Roman" pitchFamily="18" charset="0"/>
                <a:cs typeface="Times New Roman" pitchFamily="18" charset="0"/>
              </a:rPr>
              <a:t> </a:t>
            </a:r>
            <a:r>
              <a:rPr lang="en-US" altLang="en-US" sz="3600" dirty="0" err="1">
                <a:solidFill>
                  <a:prstClr val="black"/>
                </a:solidFill>
                <a:latin typeface="Times New Roman" pitchFamily="18" charset="0"/>
                <a:cs typeface="Times New Roman" pitchFamily="18" charset="0"/>
              </a:rPr>
              <a:t>thích</a:t>
            </a:r>
            <a:r>
              <a:rPr lang="en-US" altLang="en-US" sz="3600" dirty="0">
                <a:solidFill>
                  <a:prstClr val="black"/>
                </a:solidFill>
                <a:latin typeface="Times New Roman" pitchFamily="18" charset="0"/>
                <a:cs typeface="Times New Roman" pitchFamily="18" charset="0"/>
              </a:rPr>
              <a:t> </a:t>
            </a:r>
            <a:r>
              <a:rPr lang="en-US" altLang="en-US" sz="3600" dirty="0" err="1">
                <a:solidFill>
                  <a:prstClr val="black"/>
                </a:solidFill>
                <a:latin typeface="Times New Roman" pitchFamily="18" charset="0"/>
                <a:cs typeface="Times New Roman" pitchFamily="18" charset="0"/>
              </a:rPr>
              <a:t>nhất</a:t>
            </a:r>
            <a:r>
              <a:rPr lang="en-US" altLang="en-US" sz="3600" dirty="0">
                <a:solidFill>
                  <a:prstClr val="black"/>
                </a:solidFill>
                <a:latin typeface="Times New Roman" pitchFamily="18" charset="0"/>
                <a:cs typeface="Times New Roman" pitchFamily="18" charset="0"/>
              </a:rPr>
              <a:t> </a:t>
            </a:r>
            <a:r>
              <a:rPr lang="en-US" altLang="en-US" sz="3600" dirty="0" err="1">
                <a:solidFill>
                  <a:prstClr val="black"/>
                </a:solidFill>
                <a:latin typeface="Times New Roman" pitchFamily="18" charset="0"/>
                <a:cs typeface="Times New Roman" pitchFamily="18" charset="0"/>
              </a:rPr>
              <a:t>điều</a:t>
            </a:r>
            <a:r>
              <a:rPr lang="en-US" altLang="en-US" sz="3600" dirty="0">
                <a:solidFill>
                  <a:prstClr val="black"/>
                </a:solidFill>
                <a:latin typeface="Times New Roman" pitchFamily="18" charset="0"/>
                <a:cs typeface="Times New Roman" pitchFamily="18" charset="0"/>
              </a:rPr>
              <a:t> </a:t>
            </a:r>
            <a:r>
              <a:rPr lang="en-US" altLang="en-US" sz="3600" dirty="0" err="1">
                <a:solidFill>
                  <a:prstClr val="black"/>
                </a:solidFill>
                <a:latin typeface="Times New Roman" pitchFamily="18" charset="0"/>
                <a:cs typeface="Times New Roman" pitchFamily="18" charset="0"/>
              </a:rPr>
              <a:t>gì</a:t>
            </a:r>
            <a:r>
              <a:rPr lang="en-US" altLang="en-US" sz="3600" dirty="0">
                <a:solidFill>
                  <a:prstClr val="black"/>
                </a:solidFill>
                <a:latin typeface="Times New Roman" pitchFamily="18" charset="0"/>
                <a:cs typeface="Times New Roman" pitchFamily="18" charset="0"/>
              </a:rPr>
              <a:t> ?</a:t>
            </a:r>
          </a:p>
        </p:txBody>
      </p:sp>
      <p:sp>
        <p:nvSpPr>
          <p:cNvPr id="6" name="Rectangle: Rounded Corners 5">
            <a:extLst>
              <a:ext uri="{FF2B5EF4-FFF2-40B4-BE49-F238E27FC236}">
                <a16:creationId xmlns:a16="http://schemas.microsoft.com/office/drawing/2014/main" xmlns="" id="{AF9C7D43-35E0-460D-B63F-2973AA27E9CE}"/>
              </a:ext>
            </a:extLst>
          </p:cNvPr>
          <p:cNvSpPr/>
          <p:nvPr/>
        </p:nvSpPr>
        <p:spPr>
          <a:xfrm>
            <a:off x="1538906" y="159709"/>
            <a:ext cx="8998226" cy="1498341"/>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err="1">
                <a:latin typeface="Times New Roman" pitchFamily="18" charset="0"/>
                <a:cs typeface="Times New Roman" pitchFamily="18" charset="0"/>
              </a:rPr>
              <a:t>Bài</a:t>
            </a:r>
            <a:r>
              <a:rPr lang="en-US" sz="3600" dirty="0">
                <a:latin typeface="Times New Roman" pitchFamily="18" charset="0"/>
                <a:cs typeface="Times New Roman" pitchFamily="18" charset="0"/>
              </a:rPr>
              <a:t> 2 (T. 138). </a:t>
            </a:r>
            <a:r>
              <a:rPr lang="en-US" sz="3600" dirty="0" err="1">
                <a:latin typeface="Times New Roman" pitchFamily="18" charset="0"/>
                <a:cs typeface="Times New Roman" pitchFamily="18" charset="0"/>
              </a:rPr>
              <a:t>Kể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những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điều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em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thôn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hoặc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thành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thị</a:t>
            </a:r>
            <a:r>
              <a:rPr lang="en-US" sz="3600" dirty="0">
                <a:latin typeface="Times New Roman" pitchFamily="18" charset="0"/>
                <a:cs typeface="Times New Roman" pitchFamily="18" charset="0"/>
              </a:rPr>
              <a:t>).</a:t>
            </a:r>
          </a:p>
        </p:txBody>
      </p:sp>
    </p:spTree>
    <p:extLst>
      <p:ext uri="{BB962C8B-B14F-4D97-AF65-F5344CB8AC3E}">
        <p14:creationId xmlns:p14="http://schemas.microsoft.com/office/powerpoint/2010/main" val="22531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fill="hold" nodeType="clickEffect">
                                  <p:stCondLst>
                                    <p:cond delay="0"/>
                                  </p:stCondLst>
                                  <p:childTnLst>
                                    <p:set>
                                      <p:cBhvr additive="repl">
                                        <p:cTn id="6" dur="1" fill="hold">
                                          <p:stCondLst>
                                            <p:cond delay="0"/>
                                          </p:stCondLst>
                                        </p:cTn>
                                        <p:tgtEl>
                                          <p:spTgt spid="2"/>
                                        </p:tgtEl>
                                        <p:attrNameLst>
                                          <p:attrName>style.visibility</p:attrName>
                                        </p:attrNameLst>
                                      </p:cBhvr>
                                      <p:to>
                                        <p:strVal val="visible"/>
                                      </p:to>
                                    </p:set>
                                    <p:anim calcmode="lin" valueType="num">
                                      <p:cBhvr additive="repl">
                                        <p:cTn id="7" dur="500" fill="hold"/>
                                        <p:tgtEl>
                                          <p:spTgt spid="2"/>
                                        </p:tgtEl>
                                        <p:attrNameLst>
                                          <p:attrName>ppt_w</p:attrName>
                                        </p:attrNameLst>
                                      </p:cBhvr>
                                      <p:tavLst>
                                        <p:tav tm="100000">
                                          <p:val>
                                            <p:fltVal val="0"/>
                                          </p:val>
                                        </p:tav>
                                        <p:tav>
                                          <p:val>
                                            <p:strVal val="#ppt_w"/>
                                          </p:val>
                                        </p:tav>
                                      </p:tavLst>
                                    </p:anim>
                                    <p:anim calcmode="lin" valueType="num">
                                      <p:cBhvr additive="repl">
                                        <p:cTn id="8" dur="500" fill="hold"/>
                                        <p:tgtEl>
                                          <p:spTgt spid="2"/>
                                        </p:tgtEl>
                                        <p:attrNameLst>
                                          <p:attrName>ppt_h</p:attrName>
                                        </p:attrNameLst>
                                      </p:cBhvr>
                                      <p:tavLst>
                                        <p:tav tm="100000">
                                          <p:val>
                                            <p:fltVal val="0"/>
                                          </p:val>
                                        </p:tav>
                                        <p:tav>
                                          <p:val>
                                            <p:strVal val="#ppt_h"/>
                                          </p:val>
                                        </p:tav>
                                      </p:tavLst>
                                    </p:anim>
                                    <p:animEffect transition="in" filter="fade">
                                      <p:cBhvr additive="repl">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fill="hold" nodeType="clickEffect">
                                  <p:stCondLst>
                                    <p:cond delay="0"/>
                                  </p:stCondLst>
                                  <p:childTnLst>
                                    <p:set>
                                      <p:cBhvr additive="repl">
                                        <p:cTn id="13" dur="1" fill="hold">
                                          <p:stCondLst>
                                            <p:cond delay="0"/>
                                          </p:stCondLst>
                                        </p:cTn>
                                        <p:tgtEl>
                                          <p:spTgt spid="3"/>
                                        </p:tgtEl>
                                        <p:attrNameLst>
                                          <p:attrName>style.visibility</p:attrName>
                                        </p:attrNameLst>
                                      </p:cBhvr>
                                      <p:to>
                                        <p:strVal val="visible"/>
                                      </p:to>
                                    </p:set>
                                    <p:anim calcmode="lin" valueType="num">
                                      <p:cBhvr additive="repl">
                                        <p:cTn id="14" dur="500" fill="hold"/>
                                        <p:tgtEl>
                                          <p:spTgt spid="3"/>
                                        </p:tgtEl>
                                        <p:attrNameLst>
                                          <p:attrName>ppt_w</p:attrName>
                                        </p:attrNameLst>
                                      </p:cBhvr>
                                      <p:tavLst>
                                        <p:tav tm="100000">
                                          <p:val>
                                            <p:fltVal val="0"/>
                                          </p:val>
                                        </p:tav>
                                        <p:tav>
                                          <p:val>
                                            <p:strVal val="#ppt_w"/>
                                          </p:val>
                                        </p:tav>
                                      </p:tavLst>
                                    </p:anim>
                                    <p:anim calcmode="lin" valueType="num">
                                      <p:cBhvr additive="repl">
                                        <p:cTn id="15" dur="500" fill="hold"/>
                                        <p:tgtEl>
                                          <p:spTgt spid="3"/>
                                        </p:tgtEl>
                                        <p:attrNameLst>
                                          <p:attrName>ppt_h</p:attrName>
                                        </p:attrNameLst>
                                      </p:cBhvr>
                                      <p:tavLst>
                                        <p:tav tm="100000">
                                          <p:val>
                                            <p:fltVal val="0"/>
                                          </p:val>
                                        </p:tav>
                                        <p:tav>
                                          <p:val>
                                            <p:strVal val="#ppt_h"/>
                                          </p:val>
                                        </p:tav>
                                      </p:tavLst>
                                    </p:anim>
                                    <p:animEffect transition="in" filter="fade">
                                      <p:cBhvr additive="repl">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fill="hold" nodeType="clickEffect">
                                  <p:stCondLst>
                                    <p:cond delay="0"/>
                                  </p:stCondLst>
                                  <p:childTnLst>
                                    <p:set>
                                      <p:cBhvr additive="repl">
                                        <p:cTn id="20" dur="1" fill="hold">
                                          <p:stCondLst>
                                            <p:cond delay="0"/>
                                          </p:stCondLst>
                                        </p:cTn>
                                        <p:tgtEl>
                                          <p:spTgt spid="4"/>
                                        </p:tgtEl>
                                        <p:attrNameLst>
                                          <p:attrName>style.visibility</p:attrName>
                                        </p:attrNameLst>
                                      </p:cBhvr>
                                      <p:to>
                                        <p:strVal val="visible"/>
                                      </p:to>
                                    </p:set>
                                    <p:anim calcmode="lin" valueType="num">
                                      <p:cBhvr additive="repl">
                                        <p:cTn id="21" dur="500" fill="hold"/>
                                        <p:tgtEl>
                                          <p:spTgt spid="4"/>
                                        </p:tgtEl>
                                        <p:attrNameLst>
                                          <p:attrName>ppt_w</p:attrName>
                                        </p:attrNameLst>
                                      </p:cBhvr>
                                      <p:tavLst>
                                        <p:tav tm="100000">
                                          <p:val>
                                            <p:fltVal val="0"/>
                                          </p:val>
                                        </p:tav>
                                        <p:tav>
                                          <p:val>
                                            <p:strVal val="#ppt_w"/>
                                          </p:val>
                                        </p:tav>
                                      </p:tavLst>
                                    </p:anim>
                                    <p:anim calcmode="lin" valueType="num">
                                      <p:cBhvr additive="repl">
                                        <p:cTn id="22" dur="500" fill="hold"/>
                                        <p:tgtEl>
                                          <p:spTgt spid="4"/>
                                        </p:tgtEl>
                                        <p:attrNameLst>
                                          <p:attrName>ppt_h</p:attrName>
                                        </p:attrNameLst>
                                      </p:cBhvr>
                                      <p:tavLst>
                                        <p:tav tm="100000">
                                          <p:val>
                                            <p:fltVal val="0"/>
                                          </p:val>
                                        </p:tav>
                                        <p:tav>
                                          <p:val>
                                            <p:strVal val="#ppt_h"/>
                                          </p:val>
                                        </p:tav>
                                      </p:tavLst>
                                    </p:anim>
                                    <p:animEffect transition="in" filter="fade">
                                      <p:cBhvr additive="repl">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fill="hold" nodeType="clickEffect">
                                  <p:stCondLst>
                                    <p:cond delay="0"/>
                                  </p:stCondLst>
                                  <p:childTnLst>
                                    <p:set>
                                      <p:cBhvr additive="repl">
                                        <p:cTn id="27" dur="1" fill="hold">
                                          <p:stCondLst>
                                            <p:cond delay="0"/>
                                          </p:stCondLst>
                                        </p:cTn>
                                        <p:tgtEl>
                                          <p:spTgt spid="5"/>
                                        </p:tgtEl>
                                        <p:attrNameLst>
                                          <p:attrName>style.visibility</p:attrName>
                                        </p:attrNameLst>
                                      </p:cBhvr>
                                      <p:to>
                                        <p:strVal val="visible"/>
                                      </p:to>
                                    </p:set>
                                    <p:anim calcmode="lin" valueType="num">
                                      <p:cBhvr additive="repl">
                                        <p:cTn id="28" dur="500" fill="hold"/>
                                        <p:tgtEl>
                                          <p:spTgt spid="5"/>
                                        </p:tgtEl>
                                        <p:attrNameLst>
                                          <p:attrName>ppt_w</p:attrName>
                                        </p:attrNameLst>
                                      </p:cBhvr>
                                      <p:tavLst>
                                        <p:tav tm="100000">
                                          <p:val>
                                            <p:fltVal val="0"/>
                                          </p:val>
                                        </p:tav>
                                        <p:tav>
                                          <p:val>
                                            <p:strVal val="#ppt_w"/>
                                          </p:val>
                                        </p:tav>
                                      </p:tavLst>
                                    </p:anim>
                                    <p:anim calcmode="lin" valueType="num">
                                      <p:cBhvr additive="repl">
                                        <p:cTn id="29" dur="500" fill="hold"/>
                                        <p:tgtEl>
                                          <p:spTgt spid="5"/>
                                        </p:tgtEl>
                                        <p:attrNameLst>
                                          <p:attrName>ppt_h</p:attrName>
                                        </p:attrNameLst>
                                      </p:cBhvr>
                                      <p:tavLst>
                                        <p:tav tm="100000">
                                          <p:val>
                                            <p:fltVal val="0"/>
                                          </p:val>
                                        </p:tav>
                                        <p:tav>
                                          <p:val>
                                            <p:strVal val="#ppt_h"/>
                                          </p:val>
                                        </p:tav>
                                      </p:tavLst>
                                    </p:anim>
                                    <p:animEffect transition="in" filter="fade">
                                      <p:cBhvr additive="repl">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xagon 2">
            <a:extLst>
              <a:ext uri="{FF2B5EF4-FFF2-40B4-BE49-F238E27FC236}">
                <a16:creationId xmlns:a16="http://schemas.microsoft.com/office/drawing/2014/main" xmlns="" id="{51BA59A6-9C84-4052-BFB2-CE51F1DFF5CD}"/>
              </a:ext>
            </a:extLst>
          </p:cNvPr>
          <p:cNvSpPr/>
          <p:nvPr/>
        </p:nvSpPr>
        <p:spPr>
          <a:xfrm rot="16200000">
            <a:off x="4233500" y="2007605"/>
            <a:ext cx="2599614" cy="2675252"/>
          </a:xfrm>
          <a:prstGeom prst="hexagon">
            <a:avLst>
              <a:gd name="adj" fmla="val 28556"/>
              <a:gd name="vf" fmla="val 115470"/>
            </a:avLst>
          </a:prstGeom>
          <a:solidFill>
            <a:schemeClr val="bg1"/>
          </a:solidFill>
          <a:ln w="1079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nôngnông</a:t>
            </a:r>
          </a:p>
        </p:txBody>
      </p:sp>
      <p:sp>
        <p:nvSpPr>
          <p:cNvPr id="22" name="Hexagon 21">
            <a:extLst>
              <a:ext uri="{FF2B5EF4-FFF2-40B4-BE49-F238E27FC236}">
                <a16:creationId xmlns:a16="http://schemas.microsoft.com/office/drawing/2014/main" xmlns="" id="{4E825DE0-0A7E-4298-886F-406016B38B04}"/>
              </a:ext>
            </a:extLst>
          </p:cNvPr>
          <p:cNvSpPr/>
          <p:nvPr/>
        </p:nvSpPr>
        <p:spPr>
          <a:xfrm rot="16200000">
            <a:off x="7497948" y="4438922"/>
            <a:ext cx="1787294" cy="1844443"/>
          </a:xfrm>
          <a:prstGeom prst="hexagon">
            <a:avLst>
              <a:gd name="adj" fmla="val 28556"/>
              <a:gd name="vf" fmla="val 115470"/>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exagon 26">
            <a:extLst>
              <a:ext uri="{FF2B5EF4-FFF2-40B4-BE49-F238E27FC236}">
                <a16:creationId xmlns:a16="http://schemas.microsoft.com/office/drawing/2014/main" xmlns="" id="{E19470A2-0725-4456-B5F6-37F9B58D71E0}"/>
              </a:ext>
            </a:extLst>
          </p:cNvPr>
          <p:cNvSpPr/>
          <p:nvPr/>
        </p:nvSpPr>
        <p:spPr>
          <a:xfrm rot="16200000">
            <a:off x="7424806" y="421180"/>
            <a:ext cx="1602703" cy="1645782"/>
          </a:xfrm>
          <a:prstGeom prst="hexagon">
            <a:avLst>
              <a:gd name="adj" fmla="val 28556"/>
              <a:gd name="vf" fmla="val 115470"/>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a:extLst>
              <a:ext uri="{FF2B5EF4-FFF2-40B4-BE49-F238E27FC236}">
                <a16:creationId xmlns:a16="http://schemas.microsoft.com/office/drawing/2014/main" xmlns="" id="{121CA748-4D18-4BA8-9FD2-789AF74BE246}"/>
              </a:ext>
            </a:extLst>
          </p:cNvPr>
          <p:cNvSpPr/>
          <p:nvPr/>
        </p:nvSpPr>
        <p:spPr>
          <a:xfrm rot="16200000">
            <a:off x="1921456" y="382694"/>
            <a:ext cx="1602702" cy="1526043"/>
          </a:xfrm>
          <a:prstGeom prst="hexagon">
            <a:avLst>
              <a:gd name="adj" fmla="val 28556"/>
              <a:gd name="vf" fmla="val 115470"/>
            </a:avLst>
          </a:prstGeom>
          <a:solidFill>
            <a:schemeClr val="bg1"/>
          </a:solid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Hexagon 28">
            <a:extLst>
              <a:ext uri="{FF2B5EF4-FFF2-40B4-BE49-F238E27FC236}">
                <a16:creationId xmlns:a16="http://schemas.microsoft.com/office/drawing/2014/main" xmlns="" id="{B4A289B1-D39F-4ABC-9479-7EFEF57A5D66}"/>
              </a:ext>
            </a:extLst>
          </p:cNvPr>
          <p:cNvSpPr/>
          <p:nvPr/>
        </p:nvSpPr>
        <p:spPr>
          <a:xfrm rot="16200000">
            <a:off x="2137899" y="4675687"/>
            <a:ext cx="1548674" cy="1516818"/>
          </a:xfrm>
          <a:prstGeom prst="hexagon">
            <a:avLst>
              <a:gd name="adj" fmla="val 28556"/>
              <a:gd name="vf" fmla="val 115470"/>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462454" y="2468067"/>
            <a:ext cx="2468020" cy="1754326"/>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Kể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về</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nông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thôn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hoặc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thành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thị</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8" name="TextBox 37"/>
          <p:cNvSpPr txBox="1"/>
          <p:nvPr/>
        </p:nvSpPr>
        <p:spPr>
          <a:xfrm>
            <a:off x="1999576" y="4795554"/>
            <a:ext cx="1738172" cy="1200329"/>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 </a:t>
            </a:r>
            <a:r>
              <a:rPr lang="en-US" sz="3600" b="1" dirty="0">
                <a:solidFill>
                  <a:srgbClr val="0038A8"/>
                </a:solidFill>
                <a:latin typeface="Times New Roman" panose="02020603050405020304" pitchFamily="18" charset="0"/>
                <a:cs typeface="Times New Roman" panose="02020603050405020304" pitchFamily="18" charset="0"/>
              </a:rPr>
              <a:t>Con </a:t>
            </a:r>
            <a:r>
              <a:rPr lang="en-US" sz="3600" b="1" dirty="0" err="1">
                <a:solidFill>
                  <a:srgbClr val="0038A8"/>
                </a:solidFill>
                <a:latin typeface="Times New Roman" panose="02020603050405020304" pitchFamily="18" charset="0"/>
                <a:cs typeface="Times New Roman" panose="02020603050405020304" pitchFamily="18" charset="0"/>
              </a:rPr>
              <a:t>người</a:t>
            </a:r>
            <a:endParaRPr lang="en-US" sz="3600" b="1" dirty="0">
              <a:solidFill>
                <a:srgbClr val="0038A8"/>
              </a:solidFill>
              <a:latin typeface="Times New Roman" panose="02020603050405020304" pitchFamily="18" charset="0"/>
              <a:cs typeface="Times New Roman" panose="02020603050405020304" pitchFamily="18" charset="0"/>
            </a:endParaRPr>
          </a:p>
        </p:txBody>
      </p:sp>
      <p:sp>
        <p:nvSpPr>
          <p:cNvPr id="39" name="TextBox 38"/>
          <p:cNvSpPr txBox="1"/>
          <p:nvPr/>
        </p:nvSpPr>
        <p:spPr>
          <a:xfrm>
            <a:off x="7294230" y="637129"/>
            <a:ext cx="1754819" cy="1200329"/>
          </a:xfrm>
          <a:prstGeom prst="rect">
            <a:avLst/>
          </a:prstGeom>
          <a:noFill/>
        </p:spPr>
        <p:txBody>
          <a:bodyPr wrap="square" rtlCol="0">
            <a:spAutoFit/>
          </a:bodyPr>
          <a:lstStyle/>
          <a:p>
            <a:pPr algn="ctr"/>
            <a:r>
              <a:rPr lang="en-US" sz="3000" b="1" dirty="0">
                <a:solidFill>
                  <a:srgbClr val="0038A8"/>
                </a:solidFill>
                <a:latin typeface="Times New Roman" panose="02020603050405020304" pitchFamily="18" charset="0"/>
                <a:cs typeface="Times New Roman" panose="02020603050405020304" pitchFamily="18" charset="0"/>
              </a:rPr>
              <a:t> </a:t>
            </a:r>
            <a:r>
              <a:rPr lang="en-US" sz="3600" b="1" dirty="0" err="1">
                <a:solidFill>
                  <a:srgbClr val="0038A8"/>
                </a:solidFill>
                <a:latin typeface="Times New Roman" panose="02020603050405020304" pitchFamily="18" charset="0"/>
                <a:cs typeface="Times New Roman" panose="02020603050405020304" pitchFamily="18" charset="0"/>
              </a:rPr>
              <a:t>Giới</a:t>
            </a:r>
            <a:r>
              <a:rPr lang="en-US" sz="3600" b="1" dirty="0">
                <a:solidFill>
                  <a:srgbClr val="0038A8"/>
                </a:solidFill>
                <a:latin typeface="Times New Roman" panose="02020603050405020304" pitchFamily="18" charset="0"/>
                <a:cs typeface="Times New Roman" panose="02020603050405020304" pitchFamily="18" charset="0"/>
              </a:rPr>
              <a:t> </a:t>
            </a:r>
            <a:r>
              <a:rPr lang="en-US" sz="3600" b="1" dirty="0" err="1">
                <a:solidFill>
                  <a:srgbClr val="0038A8"/>
                </a:solidFill>
                <a:latin typeface="Times New Roman" panose="02020603050405020304" pitchFamily="18" charset="0"/>
                <a:cs typeface="Times New Roman" panose="02020603050405020304" pitchFamily="18" charset="0"/>
              </a:rPr>
              <a:t>thiệu</a:t>
            </a:r>
            <a:endParaRPr lang="en-US" sz="3600" b="1" dirty="0">
              <a:solidFill>
                <a:srgbClr val="0038A8"/>
              </a:solidFill>
              <a:latin typeface="Times New Roman" panose="02020603050405020304" pitchFamily="18" charset="0"/>
              <a:cs typeface="Times New Roman" panose="02020603050405020304" pitchFamily="18" charset="0"/>
            </a:endParaRPr>
          </a:p>
        </p:txBody>
      </p:sp>
      <p:sp>
        <p:nvSpPr>
          <p:cNvPr id="41" name="TextBox 40"/>
          <p:cNvSpPr txBox="1"/>
          <p:nvPr/>
        </p:nvSpPr>
        <p:spPr>
          <a:xfrm>
            <a:off x="7388177" y="4857109"/>
            <a:ext cx="2006836" cy="1077218"/>
          </a:xfrm>
          <a:prstGeom prst="rect">
            <a:avLst/>
          </a:prstGeom>
          <a:noFill/>
        </p:spPr>
        <p:txBody>
          <a:bodyPr wrap="square" rtlCol="0">
            <a:spAutoFit/>
          </a:bodyPr>
          <a:lstStyle/>
          <a:p>
            <a:pPr algn="ctr"/>
            <a:r>
              <a:rPr lang="en-US" sz="3200" b="1" dirty="0" err="1">
                <a:solidFill>
                  <a:srgbClr val="0038A8"/>
                </a:solidFill>
                <a:latin typeface="Times New Roman" panose="02020603050405020304" pitchFamily="18" charset="0"/>
                <a:cs typeface="Times New Roman" panose="02020603050405020304" pitchFamily="18" charset="0"/>
              </a:rPr>
              <a:t>Ấn</a:t>
            </a:r>
            <a:r>
              <a:rPr lang="en-US" sz="3200" b="1" dirty="0">
                <a:solidFill>
                  <a:srgbClr val="0038A8"/>
                </a:solidFill>
                <a:latin typeface="Times New Roman" panose="02020603050405020304" pitchFamily="18" charset="0"/>
                <a:cs typeface="Times New Roman" panose="02020603050405020304" pitchFamily="18" charset="0"/>
              </a:rPr>
              <a:t> </a:t>
            </a:r>
            <a:r>
              <a:rPr lang="en-US" sz="3200" b="1" dirty="0" err="1">
                <a:solidFill>
                  <a:srgbClr val="0038A8"/>
                </a:solidFill>
                <a:latin typeface="Times New Roman" panose="02020603050405020304" pitchFamily="18" charset="0"/>
                <a:cs typeface="Times New Roman" panose="02020603050405020304" pitchFamily="18" charset="0"/>
              </a:rPr>
              <a:t>tượng</a:t>
            </a:r>
            <a:r>
              <a:rPr lang="en-US" sz="3200" b="1" dirty="0">
                <a:solidFill>
                  <a:srgbClr val="0038A8"/>
                </a:solidFill>
                <a:latin typeface="Times New Roman" panose="02020603050405020304" pitchFamily="18" charset="0"/>
                <a:cs typeface="Times New Roman" panose="02020603050405020304" pitchFamily="18" charset="0"/>
              </a:rPr>
              <a:t>, </a:t>
            </a:r>
            <a:r>
              <a:rPr lang="en-US" sz="3200" b="1" dirty="0" err="1">
                <a:solidFill>
                  <a:srgbClr val="0038A8"/>
                </a:solidFill>
                <a:latin typeface="Times New Roman" panose="02020603050405020304" pitchFamily="18" charset="0"/>
                <a:cs typeface="Times New Roman" panose="02020603050405020304" pitchFamily="18" charset="0"/>
              </a:rPr>
              <a:t>cảm</a:t>
            </a:r>
            <a:r>
              <a:rPr lang="en-US" sz="3200" b="1" dirty="0">
                <a:solidFill>
                  <a:srgbClr val="0038A8"/>
                </a:solidFill>
                <a:latin typeface="Times New Roman" panose="02020603050405020304" pitchFamily="18" charset="0"/>
                <a:cs typeface="Times New Roman" panose="02020603050405020304" pitchFamily="18" charset="0"/>
              </a:rPr>
              <a:t> </a:t>
            </a:r>
            <a:r>
              <a:rPr lang="en-US" sz="3200" b="1" dirty="0" err="1">
                <a:solidFill>
                  <a:srgbClr val="0038A8"/>
                </a:solidFill>
                <a:latin typeface="Times New Roman" panose="02020603050405020304" pitchFamily="18" charset="0"/>
                <a:cs typeface="Times New Roman" panose="02020603050405020304" pitchFamily="18" charset="0"/>
              </a:rPr>
              <a:t>xúc</a:t>
            </a:r>
            <a:endParaRPr lang="en-US" sz="3200" b="1" dirty="0">
              <a:solidFill>
                <a:srgbClr val="0038A8"/>
              </a:solidFill>
              <a:latin typeface="Times New Roman" panose="02020603050405020304" pitchFamily="18" charset="0"/>
              <a:cs typeface="Times New Roman" panose="02020603050405020304" pitchFamily="18" charset="0"/>
            </a:endParaRPr>
          </a:p>
        </p:txBody>
      </p:sp>
      <p:sp>
        <p:nvSpPr>
          <p:cNvPr id="42" name="TextBox 41"/>
          <p:cNvSpPr txBox="1"/>
          <p:nvPr/>
        </p:nvSpPr>
        <p:spPr>
          <a:xfrm>
            <a:off x="1870935" y="637130"/>
            <a:ext cx="1566962" cy="1200329"/>
          </a:xfrm>
          <a:prstGeom prst="rect">
            <a:avLst/>
          </a:prstGeom>
          <a:noFill/>
          <a:ln>
            <a:noFill/>
          </a:ln>
        </p:spPr>
        <p:txBody>
          <a:bodyPr wrap="square" rtlCol="0">
            <a:spAutoFit/>
          </a:bodyPr>
          <a:lstStyle/>
          <a:p>
            <a:pPr algn="ctr"/>
            <a:r>
              <a:rPr lang="en-US" sz="3200" b="1" dirty="0">
                <a:solidFill>
                  <a:srgbClr val="0038A8"/>
                </a:solidFill>
                <a:latin typeface="Times New Roman" panose="02020603050405020304" pitchFamily="18" charset="0"/>
                <a:cs typeface="Times New Roman" panose="02020603050405020304" pitchFamily="18" charset="0"/>
              </a:rPr>
              <a:t> </a:t>
            </a:r>
            <a:r>
              <a:rPr lang="en-US" sz="3600" b="1" dirty="0" err="1">
                <a:solidFill>
                  <a:srgbClr val="0038A8"/>
                </a:solidFill>
                <a:latin typeface="Times New Roman" panose="02020603050405020304" pitchFamily="18" charset="0"/>
                <a:cs typeface="Times New Roman" panose="02020603050405020304" pitchFamily="18" charset="0"/>
              </a:rPr>
              <a:t>Cảnh</a:t>
            </a:r>
            <a:r>
              <a:rPr lang="en-US" sz="3600" b="1" dirty="0">
                <a:solidFill>
                  <a:srgbClr val="0038A8"/>
                </a:solidFill>
                <a:latin typeface="Times New Roman" panose="02020603050405020304" pitchFamily="18" charset="0"/>
                <a:cs typeface="Times New Roman" panose="02020603050405020304" pitchFamily="18" charset="0"/>
              </a:rPr>
              <a:t> </a:t>
            </a:r>
            <a:r>
              <a:rPr lang="en-US" sz="3600" b="1" dirty="0" err="1">
                <a:solidFill>
                  <a:srgbClr val="0038A8"/>
                </a:solidFill>
                <a:latin typeface="Times New Roman" panose="02020603050405020304" pitchFamily="18" charset="0"/>
                <a:cs typeface="Times New Roman" panose="02020603050405020304" pitchFamily="18" charset="0"/>
              </a:rPr>
              <a:t>vật</a:t>
            </a:r>
            <a:endParaRPr lang="en-US" sz="3600" b="1" dirty="0">
              <a:solidFill>
                <a:srgbClr val="0038A8"/>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flipV="1">
            <a:off x="6496131" y="1739638"/>
            <a:ext cx="1132586" cy="777484"/>
          </a:xfrm>
          <a:prstGeom prst="line">
            <a:avLst/>
          </a:prstGeom>
          <a:ln w="76200">
            <a:solidFill>
              <a:srgbClr val="00927A"/>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437897" y="4254817"/>
            <a:ext cx="1300320" cy="696006"/>
          </a:xfrm>
          <a:prstGeom prst="line">
            <a:avLst/>
          </a:prstGeom>
          <a:ln w="76200">
            <a:solidFill>
              <a:srgbClr val="00927A"/>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521135" y="1515403"/>
            <a:ext cx="1230010" cy="924245"/>
          </a:xfrm>
          <a:prstGeom prst="line">
            <a:avLst/>
          </a:prstGeom>
          <a:ln w="76200">
            <a:solidFill>
              <a:srgbClr val="00927A"/>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374089" y="4224810"/>
            <a:ext cx="1095284" cy="842872"/>
          </a:xfrm>
          <a:prstGeom prst="line">
            <a:avLst/>
          </a:prstGeom>
          <a:ln w="76200">
            <a:solidFill>
              <a:srgbClr val="00927A"/>
            </a:solidFill>
          </a:ln>
        </p:spPr>
        <p:style>
          <a:lnRef idx="1">
            <a:schemeClr val="accent1"/>
          </a:lnRef>
          <a:fillRef idx="0">
            <a:schemeClr val="accent1"/>
          </a:fillRef>
          <a:effectRef idx="0">
            <a:schemeClr val="accent1"/>
          </a:effectRef>
          <a:fontRef idx="minor">
            <a:schemeClr val="tx1"/>
          </a:fontRef>
        </p:style>
      </p:cxnSp>
      <p:sp>
        <p:nvSpPr>
          <p:cNvPr id="17" name="AutoShape 4" descr="Mẫu nhà đẹp ở nông thôn Miền Đông Nam Bộ - WebXayNh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0265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circle(in)">
                                      <p:cBhvr>
                                        <p:cTn id="12" dur="2000"/>
                                        <p:tgtEl>
                                          <p:spTgt spid="39"/>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circle(in)">
                                      <p:cBhvr>
                                        <p:cTn id="15" dur="20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ipe(down)">
                                      <p:cBhvr>
                                        <p:cTn id="20" dur="500"/>
                                        <p:tgtEl>
                                          <p:spTgt spid="47"/>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circle(in)">
                                      <p:cBhvr>
                                        <p:cTn id="25" dur="2000"/>
                                        <p:tgtEl>
                                          <p:spTgt spid="28"/>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circle(in)">
                                      <p:cBhvr>
                                        <p:cTn id="28" dur="20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circle(in)">
                                      <p:cBhvr>
                                        <p:cTn id="38" dur="2000"/>
                                        <p:tgtEl>
                                          <p:spTgt spid="38"/>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circle(in)">
                                      <p:cBhvr>
                                        <p:cTn id="41" dur="20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ipe(up)">
                                      <p:cBhvr>
                                        <p:cTn id="46" dur="500"/>
                                        <p:tgtEl>
                                          <p:spTgt spid="48"/>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circle(in)">
                                      <p:cBhvr>
                                        <p:cTn id="51" dur="2000"/>
                                        <p:tgtEl>
                                          <p:spTgt spid="22"/>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circle(in)">
                                      <p:cBhvr>
                                        <p:cTn id="54"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animBg="1"/>
      <p:bldP spid="28" grpId="0" animBg="1"/>
      <p:bldP spid="29" grpId="0" animBg="1"/>
      <p:bldP spid="38" grpId="0"/>
      <p:bldP spid="39" grpId="0"/>
      <p:bldP spid="41" grpId="0"/>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cxnSp>
        <p:nvCxnSpPr>
          <p:cNvPr id="6" name="Straight Arrow Connector 5">
            <a:extLst>
              <a:ext uri="{FF2B5EF4-FFF2-40B4-BE49-F238E27FC236}">
                <a16:creationId xmlns:a16="http://schemas.microsoft.com/office/drawing/2014/main" xmlns="" id="{AF34FCED-2043-4583-B80F-4A4679D433BE}"/>
              </a:ext>
            </a:extLst>
          </p:cNvPr>
          <p:cNvCxnSpPr>
            <a:endCxn id="7" idx="1"/>
          </p:cNvCxnSpPr>
          <p:nvPr/>
        </p:nvCxnSpPr>
        <p:spPr>
          <a:xfrm flipV="1">
            <a:off x="2103637" y="1471157"/>
            <a:ext cx="2057546" cy="15299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xmlns="" id="{EC35CED2-5AE6-4EA3-88C1-F969E7955E9D}"/>
              </a:ext>
            </a:extLst>
          </p:cNvPr>
          <p:cNvSpPr/>
          <p:nvPr/>
        </p:nvSpPr>
        <p:spPr>
          <a:xfrm>
            <a:off x="4161183" y="662940"/>
            <a:ext cx="4274157" cy="161643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a:t>
            </a:r>
            <a:r>
              <a:rPr lang="en-US" sz="2800" dirty="0">
                <a:latin typeface="Times New Roman" pitchFamily="18" charset="0"/>
                <a:cs typeface="Times New Roman" pitchFamily="18" charset="0"/>
              </a:rPr>
              <a:t> vi,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internet, </a:t>
            </a:r>
            <a:r>
              <a:rPr lang="en-US" sz="2800" dirty="0" err="1">
                <a:latin typeface="Times New Roman" pitchFamily="18" charset="0"/>
                <a:cs typeface="Times New Roman" pitchFamily="18" charset="0"/>
              </a:rPr>
              <a:t>youtube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kể</a:t>
            </a:r>
            <a:r>
              <a:rPr lang="en-US" sz="2800" dirty="0">
                <a:latin typeface="Times New Roman" pitchFamily="18" charset="0"/>
                <a:cs typeface="Times New Roman" pitchFamily="18" charset="0"/>
              </a:rPr>
              <a:t>, …</a:t>
            </a:r>
          </a:p>
        </p:txBody>
      </p:sp>
      <p:sp>
        <p:nvSpPr>
          <p:cNvPr id="8" name="Rectangle: Rounded Corners 7">
            <a:extLst>
              <a:ext uri="{FF2B5EF4-FFF2-40B4-BE49-F238E27FC236}">
                <a16:creationId xmlns:a16="http://schemas.microsoft.com/office/drawing/2014/main" xmlns="" id="{A1B0724C-D05E-4BE7-A998-158639DA4C55}"/>
              </a:ext>
            </a:extLst>
          </p:cNvPr>
          <p:cNvSpPr/>
          <p:nvPr/>
        </p:nvSpPr>
        <p:spPr>
          <a:xfrm>
            <a:off x="4215700" y="2964322"/>
            <a:ext cx="4219640" cy="1186069"/>
          </a:xfrm>
          <a:prstGeom prst="roundRect">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err="1">
                <a:latin typeface="Times New Roman" pitchFamily="18" charset="0"/>
                <a:cs typeface="Times New Roman" pitchFamily="18" charset="0"/>
              </a:rPr>
              <a:t>Đây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endParaRPr lang="en-US" sz="2800" dirty="0">
              <a:latin typeface="Times New Roman" pitchFamily="18" charset="0"/>
              <a:cs typeface="Times New Roman" pitchFamily="18" charset="0"/>
            </a:endParaRPr>
          </a:p>
        </p:txBody>
      </p:sp>
      <p:cxnSp>
        <p:nvCxnSpPr>
          <p:cNvPr id="9" name="Straight Arrow Connector 8">
            <a:extLst>
              <a:ext uri="{FF2B5EF4-FFF2-40B4-BE49-F238E27FC236}">
                <a16:creationId xmlns:a16="http://schemas.microsoft.com/office/drawing/2014/main" xmlns="" id="{4EE0FE57-83AA-4D04-B581-8F668B451CD7}"/>
              </a:ext>
            </a:extLst>
          </p:cNvPr>
          <p:cNvCxnSpPr>
            <a:cxnSpLocks/>
            <a:endCxn id="8" idx="1"/>
          </p:cNvCxnSpPr>
          <p:nvPr/>
        </p:nvCxnSpPr>
        <p:spPr>
          <a:xfrm flipV="1">
            <a:off x="2544419" y="3557357"/>
            <a:ext cx="1671281" cy="579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0" name="图片 32"/>
          <p:cNvPicPr>
            <a:picLocks noChangeAspect="1"/>
          </p:cNvPicPr>
          <p:nvPr/>
        </p:nvPicPr>
        <p:blipFill>
          <a:blip r:embed="rId2" cstate="print"/>
          <a:stretch>
            <a:fillRect/>
          </a:stretch>
        </p:blipFill>
        <p:spPr>
          <a:xfrm rot="21251277">
            <a:off x="392190" y="501551"/>
            <a:ext cx="1643347" cy="1428387"/>
          </a:xfrm>
          <a:prstGeom prst="rect">
            <a:avLst/>
          </a:prstGeom>
        </p:spPr>
      </p:pic>
      <p:sp>
        <p:nvSpPr>
          <p:cNvPr id="12" name="Hexagon 11">
            <a:extLst>
              <a:ext uri="{FF2B5EF4-FFF2-40B4-BE49-F238E27FC236}">
                <a16:creationId xmlns:a16="http://schemas.microsoft.com/office/drawing/2014/main" xmlns="" id="{E19470A2-0725-4456-B5F6-37F9B58D71E0}"/>
              </a:ext>
            </a:extLst>
          </p:cNvPr>
          <p:cNvSpPr/>
          <p:nvPr/>
        </p:nvSpPr>
        <p:spPr>
          <a:xfrm rot="16200000">
            <a:off x="920176" y="2762227"/>
            <a:ext cx="1602703" cy="1645782"/>
          </a:xfrm>
          <a:prstGeom prst="hexagon">
            <a:avLst>
              <a:gd name="adj" fmla="val 28556"/>
              <a:gd name="vf" fmla="val 115470"/>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44117" y="3001114"/>
            <a:ext cx="1754819" cy="1200329"/>
          </a:xfrm>
          <a:prstGeom prst="rect">
            <a:avLst/>
          </a:prstGeom>
          <a:noFill/>
        </p:spPr>
        <p:txBody>
          <a:bodyPr wrap="square" rtlCol="0">
            <a:spAutoFit/>
          </a:bodyPr>
          <a:lstStyle/>
          <a:p>
            <a:pPr algn="ctr"/>
            <a:r>
              <a:rPr lang="en-US" sz="3000" b="1" dirty="0">
                <a:solidFill>
                  <a:srgbClr val="0038A8"/>
                </a:solidFill>
                <a:latin typeface="Times New Roman" panose="02020603050405020304" pitchFamily="18" charset="0"/>
                <a:cs typeface="Times New Roman" panose="02020603050405020304" pitchFamily="18" charset="0"/>
              </a:rPr>
              <a:t> </a:t>
            </a:r>
            <a:r>
              <a:rPr lang="en-US" sz="3600" b="1" dirty="0" err="1">
                <a:solidFill>
                  <a:srgbClr val="0038A8"/>
                </a:solidFill>
                <a:latin typeface="Times New Roman" panose="02020603050405020304" pitchFamily="18" charset="0"/>
                <a:cs typeface="Times New Roman" panose="02020603050405020304" pitchFamily="18" charset="0"/>
              </a:rPr>
              <a:t>Giới</a:t>
            </a:r>
            <a:r>
              <a:rPr lang="en-US" sz="3600" b="1" dirty="0">
                <a:solidFill>
                  <a:srgbClr val="0038A8"/>
                </a:solidFill>
                <a:latin typeface="Times New Roman" panose="02020603050405020304" pitchFamily="18" charset="0"/>
                <a:cs typeface="Times New Roman" panose="02020603050405020304" pitchFamily="18" charset="0"/>
              </a:rPr>
              <a:t> </a:t>
            </a:r>
            <a:r>
              <a:rPr lang="en-US" sz="3600" b="1" dirty="0" err="1">
                <a:solidFill>
                  <a:srgbClr val="0038A8"/>
                </a:solidFill>
                <a:latin typeface="Times New Roman" panose="02020603050405020304" pitchFamily="18" charset="0"/>
                <a:cs typeface="Times New Roman" panose="02020603050405020304" pitchFamily="18" charset="0"/>
              </a:rPr>
              <a:t>thiệu</a:t>
            </a:r>
            <a:endParaRPr lang="en-US" sz="3600" b="1" dirty="0">
              <a:solidFill>
                <a:srgbClr val="0038A8"/>
              </a:solidFill>
              <a:latin typeface="Times New Roman" panose="02020603050405020304" pitchFamily="18" charset="0"/>
              <a:cs typeface="Times New Roman" panose="02020603050405020304" pitchFamily="18" charset="0"/>
            </a:endParaRPr>
          </a:p>
        </p:txBody>
      </p:sp>
      <p:sp>
        <p:nvSpPr>
          <p:cNvPr id="14" name="Rectangle: Rounded Corners 7">
            <a:extLst>
              <a:ext uri="{FF2B5EF4-FFF2-40B4-BE49-F238E27FC236}">
                <a16:creationId xmlns:a16="http://schemas.microsoft.com/office/drawing/2014/main" xmlns="" id="{A1B0724C-D05E-4BE7-A998-158639DA4C55}"/>
              </a:ext>
            </a:extLst>
          </p:cNvPr>
          <p:cNvSpPr/>
          <p:nvPr/>
        </p:nvSpPr>
        <p:spPr>
          <a:xfrm>
            <a:off x="4215700" y="4871911"/>
            <a:ext cx="4219640" cy="1205948"/>
          </a:xfrm>
          <a:prstGeom prst="roundRect">
            <a:avLst/>
          </a:prstGeom>
          <a:ln w="57150">
            <a:solidFill>
              <a:schemeClr val="accent4">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err="1">
                <a:latin typeface="Times New Roman" pitchFamily="18" charset="0"/>
                <a:cs typeface="Times New Roman" pitchFamily="18" charset="0"/>
              </a:rPr>
              <a:t>Đây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quê</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ngoại</a:t>
            </a:r>
            <a:endParaRPr lang="en-US" sz="2800" dirty="0">
              <a:latin typeface="Times New Roman" pitchFamily="18" charset="0"/>
              <a:cs typeface="Times New Roman" pitchFamily="18" charset="0"/>
            </a:endParaRPr>
          </a:p>
          <a:p>
            <a:pPr algn="ct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quê</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nội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endParaRPr lang="en-US" sz="2800" dirty="0">
              <a:latin typeface="Times New Roman" pitchFamily="18" charset="0"/>
              <a:cs typeface="Times New Roman" pitchFamily="18" charset="0"/>
            </a:endParaRPr>
          </a:p>
        </p:txBody>
      </p:sp>
      <p:cxnSp>
        <p:nvCxnSpPr>
          <p:cNvPr id="16" name="Straight Arrow Connector 15">
            <a:extLst>
              <a:ext uri="{FF2B5EF4-FFF2-40B4-BE49-F238E27FC236}">
                <a16:creationId xmlns:a16="http://schemas.microsoft.com/office/drawing/2014/main" xmlns="" id="{4EE0FE57-83AA-4D04-B581-8F668B451CD7}"/>
              </a:ext>
            </a:extLst>
          </p:cNvPr>
          <p:cNvCxnSpPr>
            <a:cxnSpLocks/>
            <a:endCxn id="14" idx="1"/>
          </p:cNvCxnSpPr>
          <p:nvPr/>
        </p:nvCxnSpPr>
        <p:spPr>
          <a:xfrm>
            <a:off x="2103637" y="4186962"/>
            <a:ext cx="2112063" cy="128792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772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par>
                          <p:cTn id="26" fill="hold">
                            <p:stCondLst>
                              <p:cond delay="500"/>
                            </p:stCondLst>
                            <p:childTnLst>
                              <p:par>
                                <p:cTn id="27" presetID="16" presetClass="entr" presetSubtype="21"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cxnSp>
        <p:nvCxnSpPr>
          <p:cNvPr id="6" name="Straight Arrow Connector 5">
            <a:extLst>
              <a:ext uri="{FF2B5EF4-FFF2-40B4-BE49-F238E27FC236}">
                <a16:creationId xmlns:a16="http://schemas.microsoft.com/office/drawing/2014/main" xmlns="" id="{AF34FCED-2043-4583-B80F-4A4679D433BE}"/>
              </a:ext>
            </a:extLst>
          </p:cNvPr>
          <p:cNvCxnSpPr>
            <a:cxnSpLocks/>
          </p:cNvCxnSpPr>
          <p:nvPr/>
        </p:nvCxnSpPr>
        <p:spPr>
          <a:xfrm flipV="1">
            <a:off x="1590431" y="1358094"/>
            <a:ext cx="798123" cy="72929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xmlns="" id="{EC35CED2-5AE6-4EA3-88C1-F969E7955E9D}"/>
              </a:ext>
            </a:extLst>
          </p:cNvPr>
          <p:cNvSpPr/>
          <p:nvPr/>
        </p:nvSpPr>
        <p:spPr>
          <a:xfrm>
            <a:off x="2337592" y="616661"/>
            <a:ext cx="1795670" cy="1205948"/>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itchFamily="18" charset="0"/>
                <a:cs typeface="Times New Roman" pitchFamily="18" charset="0"/>
              </a:rPr>
              <a:t>Nông</a:t>
            </a:r>
            <a:r>
              <a:rPr kumimoji="0" lang="en-US" sz="3200" b="1" i="0" u="none" strike="noStrike" kern="1200" cap="none" spc="0" normalizeH="0" baseline="0" noProof="0" dirty="0">
                <a:ln>
                  <a:noFill/>
                </a:ln>
                <a:solidFill>
                  <a:srgbClr val="00B050"/>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itchFamily="18" charset="0"/>
                <a:cs typeface="Times New Roman" pitchFamily="18" charset="0"/>
              </a:rPr>
              <a:t>thôn</a:t>
            </a:r>
            <a:endParaRPr kumimoji="0" lang="en-US" sz="3200" b="1" i="0" u="none" strike="noStrike" kern="1200" cap="none" spc="0" normalizeH="0" baseline="0" noProof="0" dirty="0">
              <a:ln>
                <a:noFill/>
              </a:ln>
              <a:solidFill>
                <a:srgbClr val="00B050"/>
              </a:solidFill>
              <a:effectLst/>
              <a:uLnTx/>
              <a:uFillTx/>
              <a:latin typeface="Times New Roman" pitchFamily="18" charset="0"/>
              <a:cs typeface="Times New Roman" pitchFamily="18" charset="0"/>
            </a:endParaRPr>
          </a:p>
        </p:txBody>
      </p:sp>
      <p:sp>
        <p:nvSpPr>
          <p:cNvPr id="8" name="Rectangle: Rounded Corners 7">
            <a:extLst>
              <a:ext uri="{FF2B5EF4-FFF2-40B4-BE49-F238E27FC236}">
                <a16:creationId xmlns:a16="http://schemas.microsoft.com/office/drawing/2014/main" xmlns="" id="{A1B0724C-D05E-4BE7-A998-158639DA4C55}"/>
              </a:ext>
            </a:extLst>
          </p:cNvPr>
          <p:cNvSpPr/>
          <p:nvPr/>
        </p:nvSpPr>
        <p:spPr>
          <a:xfrm>
            <a:off x="1835246" y="5027509"/>
            <a:ext cx="1795671" cy="1205948"/>
          </a:xfrm>
          <a:prstGeom prst="roundRect">
            <a:avLst/>
          </a:prstGeom>
          <a:ln w="5715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Thành</a:t>
            </a:r>
            <a:r>
              <a:rPr kumimoji="0" lang="en-US" sz="3200" b="1"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thị</a:t>
            </a:r>
            <a:endParaRPr kumimoji="0" lang="en-US" sz="3200" b="1" i="0" u="none" strike="noStrike" kern="1200" cap="none" spc="0" normalizeH="0" baseline="0" noProof="0" dirty="0">
              <a:ln>
                <a:noFill/>
              </a:ln>
              <a:solidFill>
                <a:srgbClr val="7030A0"/>
              </a:solidFill>
              <a:effectLst/>
              <a:uLnTx/>
              <a:uFillTx/>
              <a:latin typeface="Times New Roman" pitchFamily="18" charset="0"/>
              <a:cs typeface="Times New Roman" pitchFamily="18" charset="0"/>
            </a:endParaRPr>
          </a:p>
        </p:txBody>
      </p:sp>
      <p:cxnSp>
        <p:nvCxnSpPr>
          <p:cNvPr id="9" name="Straight Arrow Connector 8">
            <a:extLst>
              <a:ext uri="{FF2B5EF4-FFF2-40B4-BE49-F238E27FC236}">
                <a16:creationId xmlns:a16="http://schemas.microsoft.com/office/drawing/2014/main" xmlns="" id="{4EE0FE57-83AA-4D04-B581-8F668B451CD7}"/>
              </a:ext>
            </a:extLst>
          </p:cNvPr>
          <p:cNvCxnSpPr>
            <a:cxnSpLocks/>
          </p:cNvCxnSpPr>
          <p:nvPr/>
        </p:nvCxnSpPr>
        <p:spPr>
          <a:xfrm>
            <a:off x="1697186" y="4630758"/>
            <a:ext cx="584615" cy="6478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DD4996CA-690A-4334-9F08-3844A34A5979}"/>
              </a:ext>
            </a:extLst>
          </p:cNvPr>
          <p:cNvSpPr txBox="1"/>
          <p:nvPr/>
        </p:nvSpPr>
        <p:spPr>
          <a:xfrm>
            <a:off x="4268674" y="0"/>
            <a:ext cx="7636980" cy="3416320"/>
          </a:xfrm>
          <a:prstGeom prst="rect">
            <a:avLst/>
          </a:prstGeom>
          <a:solidFill>
            <a:schemeClr val="bg1"/>
          </a:solidFill>
          <a:ln>
            <a:solidFill>
              <a:srgbClr val="00B050"/>
            </a:solidFill>
          </a:ln>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cs typeface="Times New Roman" pitchFamily="18" charset="0"/>
              </a:rPr>
              <a:t>Thanh </a:t>
            </a:r>
            <a:r>
              <a:rPr kumimoji="0" lang="en-US" sz="2400" b="1" i="0" u="none" strike="noStrike" kern="1200" cap="none" spc="0" normalizeH="0" baseline="0" noProof="0" dirty="0" err="1">
                <a:ln>
                  <a:noFill/>
                </a:ln>
                <a:solidFill>
                  <a:srgbClr val="00B050"/>
                </a:solidFill>
                <a:effectLst/>
                <a:uLnTx/>
                <a:uFillTx/>
                <a:latin typeface="Times New Roman" pitchFamily="18" charset="0"/>
                <a:cs typeface="Times New Roman" pitchFamily="18" charset="0"/>
              </a:rPr>
              <a:t>bình</a:t>
            </a:r>
            <a:r>
              <a:rPr kumimoji="0" lang="en-US" sz="2400" b="1" i="0" u="none" strike="noStrike" kern="1200" cap="none" spc="0" normalizeH="0" baseline="0" noProof="0" dirty="0">
                <a:ln>
                  <a:noFill/>
                </a:ln>
                <a:solidFill>
                  <a:srgbClr val="00B05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cs typeface="Times New Roman" pitchFamily="18" charset="0"/>
              </a:rPr>
              <a:t>yên</a:t>
            </a:r>
            <a:r>
              <a:rPr kumimoji="0" lang="en-US" sz="2400" b="1" i="0" u="none" strike="noStrike" kern="1200" cap="none" spc="0" normalizeH="0" baseline="0" noProof="0" dirty="0">
                <a:ln>
                  <a:noFill/>
                </a:ln>
                <a:solidFill>
                  <a:srgbClr val="00B05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ả, </a:t>
            </a:r>
            <a:r>
              <a:rPr kumimoji="0" lang="en-US" sz="2400" b="1"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không</a:t>
            </a:r>
            <a:r>
              <a:rPr kumimoji="0" lang="en-US" sz="2400" b="1" i="0" u="none" strike="noStrike" kern="1200" cap="none" spc="0" normalizeH="0" noProof="0" dirty="0" smtClean="0">
                <a:ln>
                  <a:noFill/>
                </a:ln>
                <a:solidFill>
                  <a:srgbClr val="00B050"/>
                </a:solidFill>
                <a:effectLst/>
                <a:uLnTx/>
                <a:uFillTx/>
                <a:latin typeface="Times New Roman" pitchFamily="18" charset="0"/>
                <a:cs typeface="Times New Roman" pitchFamily="18" charset="0"/>
              </a:rPr>
              <a:t> </a:t>
            </a:r>
            <a:r>
              <a:rPr kumimoji="0" lang="en-US" sz="2400" b="1" i="0" u="none" strike="noStrike" kern="1200" cap="none" spc="0" normalizeH="0" noProof="0" dirty="0" err="1" smtClean="0">
                <a:ln>
                  <a:noFill/>
                </a:ln>
                <a:solidFill>
                  <a:srgbClr val="00B050"/>
                </a:solidFill>
                <a:effectLst/>
                <a:uLnTx/>
                <a:uFillTx/>
                <a:latin typeface="Times New Roman" pitchFamily="18" charset="0"/>
                <a:cs typeface="Times New Roman" pitchFamily="18" charset="0"/>
              </a:rPr>
              <a:t>khí</a:t>
            </a:r>
            <a:r>
              <a:rPr kumimoji="0" lang="en-US" sz="2400" b="1" i="0" u="none" strike="noStrike" kern="1200" cap="none" spc="0" normalizeH="0" noProof="0" dirty="0" smtClean="0">
                <a:ln>
                  <a:noFill/>
                </a:ln>
                <a:solidFill>
                  <a:srgbClr val="00B050"/>
                </a:solidFill>
                <a:effectLst/>
                <a:uLnTx/>
                <a:uFillTx/>
                <a:latin typeface="Times New Roman" pitchFamily="18" charset="0"/>
                <a:cs typeface="Times New Roman" pitchFamily="18" charset="0"/>
              </a:rPr>
              <a:t> </a:t>
            </a:r>
            <a:r>
              <a:rPr kumimoji="0" lang="en-US" sz="2400" b="1" i="0" u="none" strike="noStrike" kern="1200" cap="none" spc="0" normalizeH="0" noProof="0" dirty="0" err="1" smtClean="0">
                <a:ln>
                  <a:noFill/>
                </a:ln>
                <a:solidFill>
                  <a:srgbClr val="00B050"/>
                </a:solidFill>
                <a:effectLst/>
                <a:uLnTx/>
                <a:uFillTx/>
                <a:latin typeface="Times New Roman" pitchFamily="18" charset="0"/>
                <a:cs typeface="Times New Roman" pitchFamily="18" charset="0"/>
              </a:rPr>
              <a:t>trong</a:t>
            </a:r>
            <a:r>
              <a:rPr kumimoji="0" lang="en-US" sz="2400" b="1" i="0" u="none" strike="noStrike" kern="1200" cap="none" spc="0" normalizeH="0" noProof="0" dirty="0" smtClean="0">
                <a:ln>
                  <a:noFill/>
                </a:ln>
                <a:solidFill>
                  <a:srgbClr val="00B050"/>
                </a:solidFill>
                <a:effectLst/>
                <a:uLnTx/>
                <a:uFillTx/>
                <a:latin typeface="Times New Roman" pitchFamily="18" charset="0"/>
                <a:cs typeface="Times New Roman" pitchFamily="18" charset="0"/>
              </a:rPr>
              <a:t> </a:t>
            </a:r>
            <a:r>
              <a:rPr kumimoji="0" lang="en-US" sz="2400" b="1" i="0" u="none" strike="noStrike" kern="1200" cap="none" spc="0" normalizeH="0" noProof="0" dirty="0" err="1" smtClean="0">
                <a:ln>
                  <a:noFill/>
                </a:ln>
                <a:solidFill>
                  <a:srgbClr val="00B050"/>
                </a:solidFill>
                <a:effectLst/>
                <a:uLnTx/>
                <a:uFillTx/>
                <a:latin typeface="Times New Roman" pitchFamily="18" charset="0"/>
                <a:cs typeface="Times New Roman" pitchFamily="18" charset="0"/>
              </a:rPr>
              <a:t>lành</a:t>
            </a:r>
            <a:r>
              <a:rPr kumimoji="0" lang="en-US" sz="24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a:t>
            </a:r>
            <a:endParaRPr kumimoji="0" lang="en-US" sz="2400" b="1" i="0" u="none" strike="noStrike" kern="1200" cap="none" spc="0" normalizeH="0" baseline="0" noProof="0" dirty="0">
              <a:ln>
                <a:noFill/>
              </a:ln>
              <a:solidFill>
                <a:srgbClr val="00B050"/>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a:ln>
                  <a:noFill/>
                </a:ln>
                <a:effectLst/>
                <a:uLnTx/>
                <a:uFillTx/>
                <a:latin typeface="Times New Roman" pitchFamily="18" charset="0"/>
                <a:cs typeface="Times New Roman" pitchFamily="18" charset="0"/>
              </a:rPr>
              <a:t>Làng</a:t>
            </a:r>
            <a:r>
              <a:rPr kumimoji="0" lang="en-US" sz="2400" b="0" i="0" u="none" strike="noStrike" kern="1200" cap="none" spc="0" normalizeH="0" baseline="0" noProof="0" dirty="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a:ln>
                  <a:noFill/>
                </a:ln>
                <a:effectLst/>
                <a:uLnTx/>
                <a:uFillTx/>
                <a:latin typeface="Times New Roman" pitchFamily="18" charset="0"/>
                <a:cs typeface="Times New Roman" pitchFamily="18" charset="0"/>
              </a:rPr>
              <a:t>xóm</a:t>
            </a:r>
            <a:r>
              <a:rPr kumimoji="0" lang="en-US" sz="2400" b="0" i="0" u="none" strike="noStrike" kern="1200" cap="none" spc="0" normalizeH="0" baseline="0" noProof="0" dirty="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a:ln>
                  <a:noFill/>
                </a:ln>
                <a:effectLst/>
                <a:uLnTx/>
                <a:uFillTx/>
                <a:latin typeface="Times New Roman" pitchFamily="18" charset="0"/>
                <a:cs typeface="Times New Roman" pitchFamily="18" charset="0"/>
              </a:rPr>
              <a:t>nhà</a:t>
            </a:r>
            <a:r>
              <a:rPr kumimoji="0" lang="en-US" sz="2400" b="0" i="0" u="none" strike="noStrike" kern="1200" cap="none" spc="0" normalizeH="0" noProof="0" dirty="0">
                <a:ln>
                  <a:noFill/>
                </a:ln>
                <a:effectLst/>
                <a:uLnTx/>
                <a:uFillTx/>
                <a:latin typeface="Times New Roman" pitchFamily="18" charset="0"/>
                <a:cs typeface="Times New Roman" pitchFamily="18" charset="0"/>
              </a:rPr>
              <a:t> </a:t>
            </a:r>
            <a:r>
              <a:rPr kumimoji="0" lang="en-US" sz="2400" b="0" i="0" u="none" strike="noStrike" kern="1200" cap="none" spc="0" normalizeH="0" noProof="0" dirty="0" err="1" smtClean="0">
                <a:ln>
                  <a:noFill/>
                </a:ln>
                <a:effectLst/>
                <a:uLnTx/>
                <a:uFillTx/>
                <a:latin typeface="Times New Roman" pitchFamily="18" charset="0"/>
                <a:cs typeface="Times New Roman" pitchFamily="18" charset="0"/>
              </a:rPr>
              <a:t>cửa</a:t>
            </a:r>
            <a:r>
              <a:rPr kumimoji="0" lang="en-US" sz="2400" b="0" i="0" u="none" strike="noStrike" kern="1200" cap="none" spc="0" normalizeH="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noProof="0" dirty="0" err="1" smtClean="0">
                <a:ln>
                  <a:noFill/>
                </a:ln>
                <a:effectLst/>
                <a:uLnTx/>
                <a:uFillTx/>
                <a:latin typeface="Times New Roman" pitchFamily="18" charset="0"/>
                <a:cs typeface="Times New Roman" pitchFamily="18" charset="0"/>
              </a:rPr>
              <a:t>nhà</a:t>
            </a:r>
            <a:r>
              <a:rPr kumimoji="0" lang="en-US" sz="2400" b="0" i="0" u="none" strike="noStrike" kern="1200" cap="none" spc="0" normalizeH="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noProof="0" dirty="0" err="1" smtClean="0">
                <a:ln>
                  <a:noFill/>
                </a:ln>
                <a:effectLst/>
                <a:uLnTx/>
                <a:uFillTx/>
                <a:latin typeface="Times New Roman" pitchFamily="18" charset="0"/>
                <a:cs typeface="Times New Roman" pitchFamily="18" charset="0"/>
              </a:rPr>
              <a:t>mái</a:t>
            </a:r>
            <a:r>
              <a:rPr kumimoji="0" lang="en-US" sz="2400" b="0" i="0" u="none" strike="noStrike" kern="1200" cap="none" spc="0" normalizeH="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noProof="0" dirty="0" err="1" smtClean="0">
                <a:ln>
                  <a:noFill/>
                </a:ln>
                <a:effectLst/>
                <a:uLnTx/>
                <a:uFillTx/>
                <a:latin typeface="Times New Roman" pitchFamily="18" charset="0"/>
                <a:cs typeface="Times New Roman" pitchFamily="18" charset="0"/>
              </a:rPr>
              <a:t>ngói</a:t>
            </a:r>
            <a:r>
              <a:rPr kumimoji="0" lang="en-US" sz="2400" b="0" i="0" u="none" strike="noStrike" kern="1200" cap="none" spc="0" normalizeH="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noProof="0" dirty="0" err="1" smtClean="0">
                <a:ln>
                  <a:noFill/>
                </a:ln>
                <a:effectLst/>
                <a:uLnTx/>
                <a:uFillTx/>
                <a:latin typeface="Times New Roman" pitchFamily="18" charset="0"/>
                <a:cs typeface="Times New Roman" pitchFamily="18" charset="0"/>
              </a:rPr>
              <a:t>ít</a:t>
            </a:r>
            <a:r>
              <a:rPr kumimoji="0" lang="en-US" sz="2400" b="0" i="0" u="none" strike="noStrike" kern="1200" cap="none" spc="0" normalizeH="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noProof="0" dirty="0" err="1" smtClean="0">
                <a:ln>
                  <a:noFill/>
                </a:ln>
                <a:effectLst/>
                <a:uLnTx/>
                <a:uFillTx/>
                <a:latin typeface="Times New Roman" pitchFamily="18" charset="0"/>
                <a:cs typeface="Times New Roman" pitchFamily="18" charset="0"/>
              </a:rPr>
              <a:t>nhà</a:t>
            </a:r>
            <a:r>
              <a:rPr kumimoji="0" lang="en-US" sz="2400" b="0" i="0" u="none" strike="noStrike" kern="1200" cap="none" spc="0" normalizeH="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noProof="0" dirty="0" err="1" smtClean="0">
                <a:ln>
                  <a:noFill/>
                </a:ln>
                <a:effectLst/>
                <a:uLnTx/>
                <a:uFillTx/>
                <a:latin typeface="Times New Roman" pitchFamily="18" charset="0"/>
                <a:cs typeface="Times New Roman" pitchFamily="18" charset="0"/>
              </a:rPr>
              <a:t>cao</a:t>
            </a:r>
            <a:r>
              <a:rPr kumimoji="0" lang="en-US" sz="2400" b="0" i="0" u="none" strike="noStrike" kern="1200" cap="none" spc="0" normalizeH="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noProof="0" dirty="0" err="1" smtClean="0">
                <a:ln>
                  <a:noFill/>
                </a:ln>
                <a:effectLst/>
                <a:uLnTx/>
                <a:uFillTx/>
                <a:latin typeface="Times New Roman" pitchFamily="18" charset="0"/>
                <a:cs typeface="Times New Roman" pitchFamily="18" charset="0"/>
              </a:rPr>
              <a:t>tầng</a:t>
            </a:r>
            <a:r>
              <a:rPr kumimoji="0" lang="en-US" sz="2400" b="0" i="0" u="none" strike="noStrike" kern="1200" cap="none" spc="0" normalizeH="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noProof="0" dirty="0" err="1">
                <a:ln>
                  <a:noFill/>
                </a:ln>
                <a:effectLst/>
                <a:uLnTx/>
                <a:uFillTx/>
                <a:latin typeface="Times New Roman" pitchFamily="18" charset="0"/>
                <a:cs typeface="Times New Roman" pitchFamily="18" charset="0"/>
              </a:rPr>
              <a:t>thấp</a:t>
            </a:r>
            <a:r>
              <a:rPr kumimoji="0" lang="en-US" sz="2400" b="0" i="0" u="none" strike="noStrike" kern="1200" cap="none" spc="0" normalizeH="0" noProof="0" dirty="0">
                <a:ln>
                  <a:noFill/>
                </a:ln>
                <a:effectLst/>
                <a:uLnTx/>
                <a:uFillTx/>
                <a:latin typeface="Times New Roman" pitchFamily="18" charset="0"/>
                <a:cs typeface="Times New Roman" pitchFamily="18" charset="0"/>
              </a:rPr>
              <a:t>, </a:t>
            </a:r>
            <a:r>
              <a:rPr kumimoji="0" lang="en-US" sz="2400" b="0" i="0" u="none" strike="noStrike" kern="1200" cap="none" spc="0" normalizeH="0" noProof="0" dirty="0" err="1">
                <a:ln>
                  <a:noFill/>
                </a:ln>
                <a:effectLst/>
                <a:uLnTx/>
                <a:uFillTx/>
                <a:latin typeface="Times New Roman" pitchFamily="18" charset="0"/>
                <a:cs typeface="Times New Roman" pitchFamily="18" charset="0"/>
              </a:rPr>
              <a:t>thưa</a:t>
            </a:r>
            <a:r>
              <a:rPr kumimoji="0" lang="en-US" sz="2400" b="0" i="0" u="none" strike="noStrike" kern="1200" cap="none" spc="0" normalizeH="0" noProof="0" dirty="0">
                <a:ln>
                  <a:noFill/>
                </a:ln>
                <a:effectLst/>
                <a:uLnTx/>
                <a:uFillTx/>
                <a:latin typeface="Times New Roman" pitchFamily="18" charset="0"/>
                <a:cs typeface="Times New Roman" pitchFamily="18" charset="0"/>
              </a:rPr>
              <a:t> </a:t>
            </a:r>
            <a:r>
              <a:rPr kumimoji="0" lang="en-US" sz="2400" b="0" i="0" u="none" strike="noStrike" kern="1200" cap="none" spc="0" normalizeH="0" noProof="0" dirty="0" err="1">
                <a:ln>
                  <a:noFill/>
                </a:ln>
                <a:effectLst/>
                <a:uLnTx/>
                <a:uFillTx/>
                <a:latin typeface="Times New Roman" pitchFamily="18" charset="0"/>
                <a:cs typeface="Times New Roman" pitchFamily="18" charset="0"/>
              </a:rPr>
              <a:t>thớt</a:t>
            </a:r>
            <a:endParaRPr kumimoji="0" lang="en-US" sz="2400" b="0" i="0" u="none" strike="noStrike" kern="1200" cap="none" spc="0" normalizeH="0" baseline="0" noProof="0" dirty="0">
              <a:ln>
                <a:noFill/>
              </a:ln>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Đường</a:t>
            </a:r>
            <a:r>
              <a:rPr kumimoji="0" lang="en-US" sz="2400" b="0" i="0" u="none" strike="noStrike" kern="1200" cap="none" spc="0" normalizeH="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đất</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ngày</a:t>
            </a:r>
            <a:r>
              <a:rPr kumimoji="0" lang="en-US" sz="2400" b="0" i="0" u="none" strike="noStrike" kern="1200" cap="none" spc="0" normalizeH="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noProof="0" dirty="0" err="1" smtClean="0">
                <a:ln>
                  <a:noFill/>
                </a:ln>
                <a:effectLst/>
                <a:uLnTx/>
                <a:uFillTx/>
                <a:latin typeface="Times New Roman" pitchFamily="18" charset="0"/>
                <a:cs typeface="Times New Roman" pitchFamily="18" charset="0"/>
              </a:rPr>
              <a:t>xưa</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a:t>
            </a:r>
            <a:r>
              <a:rPr kumimoji="0" lang="en-US" sz="2400" b="0" i="0" u="none" strike="noStrike" kern="1200" cap="none" spc="0" normalizeH="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noProof="0" dirty="0" err="1" smtClean="0">
                <a:ln>
                  <a:noFill/>
                </a:ln>
                <a:effectLst/>
                <a:uLnTx/>
                <a:uFillTx/>
                <a:latin typeface="Times New Roman" pitchFamily="18" charset="0"/>
                <a:cs typeface="Times New Roman" pitchFamily="18" charset="0"/>
              </a:rPr>
              <a:t>đến</a:t>
            </a:r>
            <a:r>
              <a:rPr kumimoji="0" lang="en-US" sz="2400" b="0" i="0" u="none" strike="noStrike" kern="1200" cap="none" spc="0" normalizeH="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noProof="0" dirty="0" err="1" smtClean="0">
                <a:ln>
                  <a:noFill/>
                </a:ln>
                <a:effectLst/>
                <a:uLnTx/>
                <a:uFillTx/>
                <a:latin typeface="Times New Roman" pitchFamily="18" charset="0"/>
                <a:cs typeface="Times New Roman" pitchFamily="18" charset="0"/>
              </a:rPr>
              <a:t>bây</a:t>
            </a:r>
            <a:r>
              <a:rPr kumimoji="0" lang="en-US" sz="2400" b="0" i="0" u="none" strike="noStrike" kern="1200" cap="none" spc="0" normalizeH="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noProof="0" dirty="0" err="1" smtClean="0">
                <a:ln>
                  <a:noFill/>
                </a:ln>
                <a:effectLst/>
                <a:uLnTx/>
                <a:uFillTx/>
                <a:latin typeface="Times New Roman" pitchFamily="18" charset="0"/>
                <a:cs typeface="Times New Roman" pitchFamily="18" charset="0"/>
              </a:rPr>
              <a:t>giờ</a:t>
            </a:r>
            <a:r>
              <a:rPr kumimoji="0" lang="en-US" sz="2400" b="0" i="0" u="none" strike="noStrike" kern="1200" cap="none" spc="0" normalizeH="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noProof="0" dirty="0" err="1" smtClean="0">
                <a:ln>
                  <a:noFill/>
                </a:ln>
                <a:effectLst/>
                <a:uLnTx/>
                <a:uFillTx/>
                <a:latin typeface="Times New Roman" pitchFamily="18" charset="0"/>
                <a:cs typeface="Times New Roman" pitchFamily="18" charset="0"/>
              </a:rPr>
              <a:t>đổ</a:t>
            </a:r>
            <a:r>
              <a:rPr kumimoji="0" lang="en-US" sz="2400" b="0" i="0" u="none" strike="noStrike" kern="1200" cap="none" spc="0" normalizeH="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noProof="0" dirty="0" err="1">
                <a:ln>
                  <a:noFill/>
                </a:ln>
                <a:effectLst/>
                <a:uLnTx/>
                <a:uFillTx/>
                <a:latin typeface="Times New Roman" pitchFamily="18" charset="0"/>
                <a:cs typeface="Times New Roman" pitchFamily="18" charset="0"/>
              </a:rPr>
              <a:t>bê</a:t>
            </a:r>
            <a:r>
              <a:rPr kumimoji="0" lang="en-US" sz="2400" b="0" i="0" u="none" strike="noStrike" kern="1200" cap="none" spc="0" normalizeH="0" noProof="0" dirty="0">
                <a:ln>
                  <a:noFill/>
                </a:ln>
                <a:effectLst/>
                <a:uLnTx/>
                <a:uFillTx/>
                <a:latin typeface="Times New Roman" pitchFamily="18" charset="0"/>
                <a:cs typeface="Times New Roman" pitchFamily="18" charset="0"/>
              </a:rPr>
              <a:t> </a:t>
            </a:r>
            <a:r>
              <a:rPr kumimoji="0" lang="en-US" sz="2400" b="0" i="0" u="none" strike="noStrike" kern="1200" cap="none" spc="0" normalizeH="0" noProof="0" dirty="0" err="1">
                <a:ln>
                  <a:noFill/>
                </a:ln>
                <a:effectLst/>
                <a:uLnTx/>
                <a:uFillTx/>
                <a:latin typeface="Times New Roman" pitchFamily="18" charset="0"/>
                <a:cs typeface="Times New Roman" pitchFamily="18" charset="0"/>
              </a:rPr>
              <a:t>tông</a:t>
            </a:r>
            <a:r>
              <a:rPr kumimoji="0" lang="en-US" sz="2400" b="0" i="0" u="none" strike="noStrike" kern="1200" cap="none" spc="0" normalizeH="0" noProof="0" dirty="0">
                <a:ln>
                  <a:noFill/>
                </a:ln>
                <a:effectLst/>
                <a:uLnTx/>
                <a:uFillTx/>
                <a:latin typeface="Times New Roman" pitchFamily="18" charset="0"/>
                <a:cs typeface="Times New Roman" pitchFamily="18" charset="0"/>
              </a:rPr>
              <a:t>, </a:t>
            </a:r>
            <a:r>
              <a:rPr kumimoji="0" lang="en-US" sz="2400" b="0" i="0" u="none" strike="noStrike" kern="1200" cap="none" spc="0" normalizeH="0" noProof="0" dirty="0" err="1">
                <a:ln>
                  <a:noFill/>
                </a:ln>
                <a:effectLst/>
                <a:uLnTx/>
                <a:uFillTx/>
                <a:latin typeface="Times New Roman" pitchFamily="18" charset="0"/>
                <a:cs typeface="Times New Roman" pitchFamily="18" charset="0"/>
              </a:rPr>
              <a:t>thông</a:t>
            </a:r>
            <a:r>
              <a:rPr kumimoji="0" lang="en-US" sz="2400" b="0" i="0" u="none" strike="noStrike" kern="1200" cap="none" spc="0" normalizeH="0" noProof="0" dirty="0">
                <a:ln>
                  <a:noFill/>
                </a:ln>
                <a:effectLst/>
                <a:uLnTx/>
                <a:uFillTx/>
                <a:latin typeface="Times New Roman" pitchFamily="18" charset="0"/>
                <a:cs typeface="Times New Roman" pitchFamily="18" charset="0"/>
              </a:rPr>
              <a:t> </a:t>
            </a:r>
            <a:r>
              <a:rPr kumimoji="0" lang="en-US" sz="2400" b="0" i="0" u="none" strike="noStrike" kern="1200" cap="none" spc="0" normalizeH="0" noProof="0" dirty="0" err="1">
                <a:ln>
                  <a:noFill/>
                </a:ln>
                <a:effectLst/>
                <a:uLnTx/>
                <a:uFillTx/>
                <a:latin typeface="Times New Roman" pitchFamily="18" charset="0"/>
                <a:cs typeface="Times New Roman" pitchFamily="18" charset="0"/>
              </a:rPr>
              <a:t>thoáng</a:t>
            </a:r>
            <a:r>
              <a:rPr kumimoji="0" lang="en-US" sz="2400" b="0" i="0" u="none" strike="noStrike" kern="1200" cap="none" spc="0" normalizeH="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noProof="0" dirty="0" err="1" smtClean="0">
                <a:ln>
                  <a:noFill/>
                </a:ln>
                <a:effectLst/>
                <a:uLnTx/>
                <a:uFillTx/>
                <a:latin typeface="Times New Roman" pitchFamily="18" charset="0"/>
                <a:cs typeface="Times New Roman" pitchFamily="18" charset="0"/>
              </a:rPr>
              <a:t>rộng</a:t>
            </a:r>
            <a:r>
              <a:rPr kumimoji="0" lang="en-US" sz="2400" b="0" i="0" u="none" strike="noStrike" kern="1200" cap="none" spc="0" normalizeH="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noProof="0" dirty="0" err="1" smtClean="0">
                <a:ln>
                  <a:noFill/>
                </a:ln>
                <a:effectLst/>
                <a:uLnTx/>
                <a:uFillTx/>
                <a:latin typeface="Times New Roman" pitchFamily="18" charset="0"/>
                <a:cs typeface="Times New Roman" pitchFamily="18" charset="0"/>
              </a:rPr>
              <a:t>đẹp</a:t>
            </a:r>
            <a:r>
              <a:rPr kumimoji="0" lang="en-US" sz="2400" b="0" i="0" u="none" strike="noStrike" kern="1200" cap="none" spc="0" normalizeH="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noProof="0" dirty="0" err="1" smtClean="0">
                <a:ln>
                  <a:noFill/>
                </a:ln>
                <a:effectLst/>
                <a:uLnTx/>
                <a:uFillTx/>
                <a:latin typeface="Times New Roman" pitchFamily="18" charset="0"/>
                <a:cs typeface="Times New Roman" pitchFamily="18" charset="0"/>
              </a:rPr>
              <a:t>có</a:t>
            </a:r>
            <a:r>
              <a:rPr kumimoji="0" lang="en-US" sz="2400" b="0" i="0" u="none" strike="noStrike" kern="1200" cap="none" spc="0" normalizeH="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noProof="0" dirty="0" err="1" smtClean="0">
                <a:ln>
                  <a:noFill/>
                </a:ln>
                <a:effectLst/>
                <a:uLnTx/>
                <a:uFillTx/>
                <a:latin typeface="Times New Roman" pitchFamily="18" charset="0"/>
                <a:cs typeface="Times New Roman" pitchFamily="18" charset="0"/>
              </a:rPr>
              <a:t>đèn</a:t>
            </a:r>
            <a:r>
              <a:rPr kumimoji="0" lang="en-US" sz="2400" b="0" i="0" u="none" strike="noStrike" kern="1200" cap="none" spc="0" normalizeH="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noProof="0" dirty="0" err="1" smtClean="0">
                <a:ln>
                  <a:noFill/>
                </a:ln>
                <a:effectLst/>
                <a:uLnTx/>
                <a:uFillTx/>
                <a:latin typeface="Times New Roman" pitchFamily="18" charset="0"/>
                <a:cs typeface="Times New Roman" pitchFamily="18" charset="0"/>
              </a:rPr>
              <a:t>điện</a:t>
            </a:r>
            <a:r>
              <a:rPr kumimoji="0" lang="en-US" sz="2400" b="0" i="0" u="none" strike="noStrike" kern="1200" cap="none" spc="0" normalizeH="0" noProof="0" dirty="0" smtClean="0">
                <a:ln>
                  <a:noFill/>
                </a:ln>
                <a:effectLst/>
                <a:uLnTx/>
                <a:uFillTx/>
                <a:latin typeface="Times New Roman" pitchFamily="18" charset="0"/>
                <a:cs typeface="Times New Roman" pitchFamily="18" charset="0"/>
              </a:rPr>
              <a:t>…</a:t>
            </a:r>
            <a:endParaRPr kumimoji="0" lang="en-US" sz="2400" b="0" i="0" u="none" strike="noStrike" kern="1200" cap="none" spc="0" normalizeH="0" baseline="0" noProof="0" dirty="0">
              <a:ln>
                <a:noFill/>
              </a:ln>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Times New Roman" pitchFamily="18" charset="0"/>
                <a:cs typeface="Times New Roman" pitchFamily="18" charset="0"/>
              </a:rPr>
              <a:t>+ Con </a:t>
            </a:r>
            <a:r>
              <a:rPr kumimoji="0" lang="en-US" sz="2400" b="0" i="0" u="none" strike="noStrike" kern="1200" cap="none" spc="0" normalizeH="0" baseline="0" noProof="0" dirty="0" err="1">
                <a:ln>
                  <a:noFill/>
                </a:ln>
                <a:effectLst/>
                <a:uLnTx/>
                <a:uFillTx/>
                <a:latin typeface="Times New Roman" pitchFamily="18" charset="0"/>
                <a:cs typeface="Times New Roman" pitchFamily="18" charset="0"/>
              </a:rPr>
              <a:t>sông</a:t>
            </a:r>
            <a:r>
              <a:rPr kumimoji="0" lang="en-US" sz="2400" b="0" i="0" u="none" strike="noStrike" kern="1200" cap="none" spc="0" normalizeH="0" baseline="0" noProof="0" dirty="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a:ln>
                  <a:noFill/>
                </a:ln>
                <a:effectLst/>
                <a:uLnTx/>
                <a:uFillTx/>
                <a:latin typeface="Times New Roman" pitchFamily="18" charset="0"/>
                <a:cs typeface="Times New Roman" pitchFamily="18" charset="0"/>
              </a:rPr>
              <a:t>cây</a:t>
            </a:r>
            <a:r>
              <a:rPr kumimoji="0" lang="en-US" sz="2400" b="0" i="0" u="none" strike="noStrike" kern="1200" cap="none" spc="0" normalizeH="0" baseline="0" noProof="0" dirty="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đa</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giếng</a:t>
            </a:r>
            <a:r>
              <a:rPr kumimoji="0" lang="en-US" sz="2400" b="0" i="0" u="none" strike="noStrike" kern="1200" cap="none" spc="0" normalizeH="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noProof="0" dirty="0" err="1" smtClean="0">
                <a:ln>
                  <a:noFill/>
                </a:ln>
                <a:effectLst/>
                <a:uLnTx/>
                <a:uFillTx/>
                <a:latin typeface="Times New Roman" pitchFamily="18" charset="0"/>
                <a:cs typeface="Times New Roman" pitchFamily="18" charset="0"/>
              </a:rPr>
              <a:t>nước</a:t>
            </a:r>
            <a:r>
              <a:rPr kumimoji="0" lang="en-US" sz="2400" b="0" i="0" u="none" strike="noStrike" kern="1200" cap="none" spc="0" normalizeH="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noProof="0" dirty="0" err="1" smtClean="0">
                <a:ln>
                  <a:noFill/>
                </a:ln>
                <a:effectLst/>
                <a:uLnTx/>
                <a:uFillTx/>
                <a:latin typeface="Times New Roman" pitchFamily="18" charset="0"/>
                <a:cs typeface="Times New Roman" pitchFamily="18" charset="0"/>
              </a:rPr>
              <a:t>mái</a:t>
            </a:r>
            <a:r>
              <a:rPr kumimoji="0" lang="en-US" sz="2400" b="0" i="0" u="none" strike="noStrike" kern="1200" cap="none" spc="0" normalizeH="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noProof="0" dirty="0" err="1" smtClean="0">
                <a:ln>
                  <a:noFill/>
                </a:ln>
                <a:effectLst/>
                <a:uLnTx/>
                <a:uFillTx/>
                <a:latin typeface="Times New Roman" pitchFamily="18" charset="0"/>
                <a:cs typeface="Times New Roman" pitchFamily="18" charset="0"/>
              </a:rPr>
              <a:t>đình</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a:ln>
                  <a:noFill/>
                </a:ln>
                <a:effectLst/>
                <a:uLnTx/>
                <a:uFillTx/>
                <a:latin typeface="Times New Roman" pitchFamily="18" charset="0"/>
                <a:cs typeface="Times New Roman" pitchFamily="18" charset="0"/>
              </a:rPr>
              <a:t>bờ</a:t>
            </a:r>
            <a:r>
              <a:rPr kumimoji="0" lang="en-US" sz="2400" b="0" i="0" u="none" strike="noStrike" kern="1200" cap="none" spc="0" normalizeH="0" baseline="0" noProof="0" dirty="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a:ln>
                  <a:noFill/>
                </a:ln>
                <a:effectLst/>
                <a:uLnTx/>
                <a:uFillTx/>
                <a:latin typeface="Times New Roman" pitchFamily="18" charset="0"/>
                <a:cs typeface="Times New Roman" pitchFamily="18" charset="0"/>
              </a:rPr>
              <a:t>đê</a:t>
            </a:r>
            <a:r>
              <a:rPr kumimoji="0" lang="en-US" sz="2400" b="0" i="0" u="none" strike="noStrike" kern="1200" cap="none" spc="0" normalizeH="0" baseline="0" noProof="0" dirty="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a:ln>
                  <a:noFill/>
                </a:ln>
                <a:effectLst/>
                <a:uLnTx/>
                <a:uFillTx/>
                <a:latin typeface="Times New Roman" pitchFamily="18" charset="0"/>
                <a:cs typeface="Times New Roman" pitchFamily="18" charset="0"/>
              </a:rPr>
              <a:t>ruộng</a:t>
            </a:r>
            <a:r>
              <a:rPr kumimoji="0" lang="en-US" sz="2400" b="0" i="0" u="none" strike="noStrike" kern="1200" cap="none" spc="0" normalizeH="0" baseline="0" noProof="0" dirty="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lúa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ruộng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bậc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thang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đàn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đàn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bò</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trọt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nuôi</a:t>
            </a:r>
            <a:r>
              <a:rPr lang="en-US" sz="2400" dirty="0" smtClean="0">
                <a:latin typeface="Times New Roman" pitchFamily="18" charset="0"/>
                <a:cs typeface="Times New Roman"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effectLst/>
              <a:uLnTx/>
              <a:uFillTx/>
              <a:latin typeface="Times New Roman" pitchFamily="18" charset="0"/>
              <a:cs typeface="Times New Roman" pitchFamily="18" charset="0"/>
            </a:endParaRPr>
          </a:p>
        </p:txBody>
      </p:sp>
      <p:pic>
        <p:nvPicPr>
          <p:cNvPr id="11" name="图片 32"/>
          <p:cNvPicPr>
            <a:picLocks noChangeAspect="1"/>
          </p:cNvPicPr>
          <p:nvPr/>
        </p:nvPicPr>
        <p:blipFill>
          <a:blip r:embed="rId2" cstate="print"/>
          <a:stretch>
            <a:fillRect/>
          </a:stretch>
        </p:blipFill>
        <p:spPr>
          <a:xfrm rot="21251277">
            <a:off x="162381" y="-152889"/>
            <a:ext cx="1643347" cy="1428387"/>
          </a:xfrm>
          <a:prstGeom prst="rect">
            <a:avLst/>
          </a:prstGeom>
        </p:spPr>
      </p:pic>
      <p:cxnSp>
        <p:nvCxnSpPr>
          <p:cNvPr id="15" name="Straight Arrow Connector 14">
            <a:extLst>
              <a:ext uri="{FF2B5EF4-FFF2-40B4-BE49-F238E27FC236}">
                <a16:creationId xmlns:a16="http://schemas.microsoft.com/office/drawing/2014/main" xmlns="" id="{AF34FCED-2043-4583-B80F-4A4679D433BE}"/>
              </a:ext>
            </a:extLst>
          </p:cNvPr>
          <p:cNvCxnSpPr>
            <a:cxnSpLocks/>
          </p:cNvCxnSpPr>
          <p:nvPr/>
        </p:nvCxnSpPr>
        <p:spPr>
          <a:xfrm>
            <a:off x="4133262" y="1208292"/>
            <a:ext cx="747238" cy="113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AF34FCED-2043-4583-B80F-4A4679D433BE}"/>
              </a:ext>
            </a:extLst>
          </p:cNvPr>
          <p:cNvCxnSpPr>
            <a:cxnSpLocks/>
          </p:cNvCxnSpPr>
          <p:nvPr/>
        </p:nvCxnSpPr>
        <p:spPr>
          <a:xfrm flipV="1">
            <a:off x="3594047" y="5626782"/>
            <a:ext cx="803028" cy="370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xmlns="" id="{3CA9F6DB-747A-4B96-8CCD-77DAB3B64C02}"/>
              </a:ext>
            </a:extLst>
          </p:cNvPr>
          <p:cNvSpPr txBox="1"/>
          <p:nvPr/>
        </p:nvSpPr>
        <p:spPr>
          <a:xfrm>
            <a:off x="4268674" y="3729832"/>
            <a:ext cx="7830248" cy="2677656"/>
          </a:xfrm>
          <a:prstGeom prst="rect">
            <a:avLst/>
          </a:prstGeom>
          <a:solidFill>
            <a:schemeClr val="bg1"/>
          </a:solidFill>
          <a:ln>
            <a:solidFill>
              <a:srgbClr val="7030A0"/>
            </a:solidFill>
          </a:ln>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400" b="1"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Nhộn</a:t>
            </a:r>
            <a:r>
              <a:rPr kumimoji="0" lang="en-US" sz="2400" b="1"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nhịp</a:t>
            </a:r>
            <a:r>
              <a:rPr kumimoji="0" lang="en-US" sz="2400" b="1"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đông</a:t>
            </a:r>
            <a:r>
              <a:rPr kumimoji="0" lang="en-US" sz="2400" b="1"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rgbClr val="7030A0"/>
                </a:solidFill>
                <a:effectLst/>
                <a:uLnTx/>
                <a:uFillTx/>
                <a:latin typeface="Times New Roman" pitchFamily="18" charset="0"/>
                <a:cs typeface="Times New Roman" pitchFamily="18" charset="0"/>
              </a:rPr>
              <a:t>vui</a:t>
            </a:r>
            <a:r>
              <a:rPr kumimoji="0" lang="en-US" sz="2400" b="1" i="0" u="none" strike="noStrike" kern="1200" cap="none" spc="0" normalizeH="0" baseline="0" noProof="0" dirty="0" smtClean="0">
                <a:ln>
                  <a:noFill/>
                </a:ln>
                <a:solidFill>
                  <a:srgbClr val="7030A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rgbClr val="7030A0"/>
                </a:solidFill>
                <a:effectLst/>
                <a:uLnTx/>
                <a:uFillTx/>
                <a:latin typeface="Times New Roman" pitchFamily="18" charset="0"/>
                <a:cs typeface="Times New Roman" pitchFamily="18" charset="0"/>
              </a:rPr>
              <a:t>tập</a:t>
            </a:r>
            <a:r>
              <a:rPr kumimoji="0" lang="en-US" sz="2400" b="1" i="0" u="none" strike="noStrike" kern="1200" cap="none" spc="0" normalizeH="0" noProof="0" dirty="0" smtClean="0">
                <a:ln>
                  <a:noFill/>
                </a:ln>
                <a:solidFill>
                  <a:srgbClr val="7030A0"/>
                </a:solidFill>
                <a:effectLst/>
                <a:uLnTx/>
                <a:uFillTx/>
                <a:latin typeface="Times New Roman" pitchFamily="18" charset="0"/>
                <a:cs typeface="Times New Roman" pitchFamily="18" charset="0"/>
              </a:rPr>
              <a:t> </a:t>
            </a:r>
            <a:r>
              <a:rPr kumimoji="0" lang="en-US" sz="2400" b="1" i="0" u="none" strike="noStrike" kern="1200" cap="none" spc="0" normalizeH="0" noProof="0" dirty="0" err="1" smtClean="0">
                <a:ln>
                  <a:noFill/>
                </a:ln>
                <a:solidFill>
                  <a:srgbClr val="7030A0"/>
                </a:solidFill>
                <a:effectLst/>
                <a:uLnTx/>
                <a:uFillTx/>
                <a:latin typeface="Times New Roman" pitchFamily="18" charset="0"/>
                <a:cs typeface="Times New Roman" pitchFamily="18" charset="0"/>
              </a:rPr>
              <a:t>nập</a:t>
            </a:r>
            <a:r>
              <a:rPr kumimoji="0" lang="en-US" sz="2400" b="1" i="0" u="none" strike="noStrike" kern="1200" cap="none" spc="0" normalizeH="0" noProof="0" dirty="0" smtClean="0">
                <a:ln>
                  <a:noFill/>
                </a:ln>
                <a:solidFill>
                  <a:srgbClr val="7030A0"/>
                </a:solidFill>
                <a:effectLst/>
                <a:uLnTx/>
                <a:uFillTx/>
                <a:latin typeface="Times New Roman" pitchFamily="18" charset="0"/>
                <a:cs typeface="Times New Roman" pitchFamily="18" charset="0"/>
              </a:rPr>
              <a:t> </a:t>
            </a:r>
            <a:r>
              <a:rPr kumimoji="0" lang="en-US" sz="2400" b="1" i="0" u="none" strike="noStrike" kern="1200" cap="none" spc="0" normalizeH="0" noProof="0" dirty="0" err="1" smtClean="0">
                <a:ln>
                  <a:noFill/>
                </a:ln>
                <a:solidFill>
                  <a:srgbClr val="7030A0"/>
                </a:solidFill>
                <a:effectLst/>
                <a:uLnTx/>
                <a:uFillTx/>
                <a:latin typeface="Times New Roman" pitchFamily="18" charset="0"/>
                <a:cs typeface="Times New Roman" pitchFamily="18" charset="0"/>
              </a:rPr>
              <a:t>cả</a:t>
            </a:r>
            <a:r>
              <a:rPr kumimoji="0" lang="en-US" sz="2400" b="1" i="0" u="none" strike="noStrike" kern="1200" cap="none" spc="0" normalizeH="0" noProof="0" dirty="0" smtClean="0">
                <a:ln>
                  <a:noFill/>
                </a:ln>
                <a:solidFill>
                  <a:srgbClr val="7030A0"/>
                </a:solidFill>
                <a:effectLst/>
                <a:uLnTx/>
                <a:uFillTx/>
                <a:latin typeface="Times New Roman" pitchFamily="18" charset="0"/>
                <a:cs typeface="Times New Roman" pitchFamily="18" charset="0"/>
              </a:rPr>
              <a:t> </a:t>
            </a:r>
            <a:r>
              <a:rPr kumimoji="0" lang="en-US" sz="2400" b="1" i="0" u="none" strike="noStrike" kern="1200" cap="none" spc="0" normalizeH="0" noProof="0" dirty="0" err="1" smtClean="0">
                <a:ln>
                  <a:noFill/>
                </a:ln>
                <a:solidFill>
                  <a:srgbClr val="7030A0"/>
                </a:solidFill>
                <a:effectLst/>
                <a:uLnTx/>
                <a:uFillTx/>
                <a:latin typeface="Times New Roman" pitchFamily="18" charset="0"/>
                <a:cs typeface="Times New Roman" pitchFamily="18" charset="0"/>
              </a:rPr>
              <a:t>ngày</a:t>
            </a:r>
            <a:r>
              <a:rPr kumimoji="0" lang="en-US" sz="2400" b="1" i="0" u="none" strike="noStrike" kern="1200" cap="none" spc="0" normalizeH="0" noProof="0" dirty="0" smtClean="0">
                <a:ln>
                  <a:noFill/>
                </a:ln>
                <a:solidFill>
                  <a:srgbClr val="7030A0"/>
                </a:solidFill>
                <a:effectLst/>
                <a:uLnTx/>
                <a:uFillTx/>
                <a:latin typeface="Times New Roman" pitchFamily="18" charset="0"/>
                <a:cs typeface="Times New Roman" pitchFamily="18" charset="0"/>
              </a:rPr>
              <a:t> </a:t>
            </a:r>
            <a:r>
              <a:rPr kumimoji="0" lang="en-US" sz="2400" b="1" i="0" u="none" strike="noStrike" kern="1200" cap="none" spc="0" normalizeH="0" noProof="0" dirty="0" err="1" smtClean="0">
                <a:ln>
                  <a:noFill/>
                </a:ln>
                <a:solidFill>
                  <a:srgbClr val="7030A0"/>
                </a:solidFill>
                <a:effectLst/>
                <a:uLnTx/>
                <a:uFillTx/>
                <a:latin typeface="Times New Roman" pitchFamily="18" charset="0"/>
                <a:cs typeface="Times New Roman" pitchFamily="18" charset="0"/>
              </a:rPr>
              <a:t>lẫn</a:t>
            </a:r>
            <a:r>
              <a:rPr kumimoji="0" lang="en-US" sz="2400" b="1" i="0" u="none" strike="noStrike" kern="1200" cap="none" spc="0" normalizeH="0" noProof="0" dirty="0" smtClean="0">
                <a:ln>
                  <a:noFill/>
                </a:ln>
                <a:solidFill>
                  <a:srgbClr val="7030A0"/>
                </a:solidFill>
                <a:effectLst/>
                <a:uLnTx/>
                <a:uFillTx/>
                <a:latin typeface="Times New Roman" pitchFamily="18" charset="0"/>
                <a:cs typeface="Times New Roman" pitchFamily="18" charset="0"/>
              </a:rPr>
              <a:t> </a:t>
            </a:r>
            <a:r>
              <a:rPr kumimoji="0" lang="en-US" sz="2400" b="1" i="0" u="none" strike="noStrike" kern="1200" cap="none" spc="0" normalizeH="0" noProof="0" dirty="0" err="1" smtClean="0">
                <a:ln>
                  <a:noFill/>
                </a:ln>
                <a:solidFill>
                  <a:srgbClr val="7030A0"/>
                </a:solidFill>
                <a:effectLst/>
                <a:uLnTx/>
                <a:uFillTx/>
                <a:latin typeface="Times New Roman" pitchFamily="18" charset="0"/>
                <a:cs typeface="Times New Roman" pitchFamily="18" charset="0"/>
              </a:rPr>
              <a:t>đêm</a:t>
            </a:r>
            <a:r>
              <a:rPr kumimoji="0" lang="en-US" sz="2400" b="1" i="0" u="none" strike="noStrike" kern="1200" cap="none" spc="0" normalizeH="0" baseline="0" noProof="0" dirty="0" smtClean="0">
                <a:ln>
                  <a:noFill/>
                </a:ln>
                <a:solidFill>
                  <a:srgbClr val="7030A0"/>
                </a:solidFill>
                <a:effectLst/>
                <a:uLnTx/>
                <a:uFillTx/>
                <a:latin typeface="Times New Roman" pitchFamily="18" charset="0"/>
                <a:cs typeface="Times New Roman" pitchFamily="18" charset="0"/>
              </a:rPr>
              <a:t>.</a:t>
            </a:r>
            <a:endParaRPr kumimoji="0" lang="en-US" sz="2400" b="1" i="0" u="none" strike="noStrike" kern="1200" cap="none" spc="0" normalizeH="0" baseline="0" noProof="0" dirty="0">
              <a:ln>
                <a:noFill/>
              </a:ln>
              <a:solidFill>
                <a:srgbClr val="7030A0"/>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a:ln>
                  <a:noFill/>
                </a:ln>
                <a:effectLst/>
                <a:uLnTx/>
                <a:uFillTx/>
                <a:latin typeface="Times New Roman" pitchFamily="18" charset="0"/>
                <a:cs typeface="Times New Roman" pitchFamily="18" charset="0"/>
              </a:rPr>
              <a:t>Nhà</a:t>
            </a:r>
            <a:r>
              <a:rPr kumimoji="0" lang="en-US" sz="2400" b="0" i="0" u="none" strike="noStrike" kern="1200" cap="none" spc="0" normalizeH="0" baseline="0" noProof="0" dirty="0">
                <a:ln>
                  <a:noFill/>
                </a:ln>
                <a:effectLst/>
                <a:uLnTx/>
                <a:uFillTx/>
                <a:latin typeface="Times New Roman" pitchFamily="18" charset="0"/>
                <a:cs typeface="Times New Roman" pitchFamily="18" charset="0"/>
              </a:rPr>
              <a:t> ở: </a:t>
            </a:r>
            <a:r>
              <a:rPr kumimoji="0" lang="en-US" sz="2400" b="0" i="0" u="none" strike="noStrike" kern="1200" cap="none" spc="0" normalizeH="0" baseline="0" noProof="0" dirty="0" err="1">
                <a:ln>
                  <a:noFill/>
                </a:ln>
                <a:effectLst/>
                <a:uLnTx/>
                <a:uFillTx/>
                <a:latin typeface="Times New Roman" pitchFamily="18" charset="0"/>
                <a:cs typeface="Times New Roman" pitchFamily="18" charset="0"/>
              </a:rPr>
              <a:t>nhà</a:t>
            </a:r>
            <a:r>
              <a:rPr kumimoji="0" lang="en-US" sz="2400" b="0" i="0" u="none" strike="noStrike" kern="1200" cap="none" spc="0" normalizeH="0" noProof="0" dirty="0">
                <a:ln>
                  <a:noFill/>
                </a:ln>
                <a:effectLst/>
                <a:uLnTx/>
                <a:uFillTx/>
                <a:latin typeface="Times New Roman" pitchFamily="18" charset="0"/>
                <a:cs typeface="Times New Roman" pitchFamily="18" charset="0"/>
              </a:rPr>
              <a:t> </a:t>
            </a:r>
            <a:r>
              <a:rPr kumimoji="0" lang="en-US" sz="2400" b="0" i="0" u="none" strike="noStrike" kern="1200" cap="none" spc="0" normalizeH="0" noProof="0" dirty="0" err="1">
                <a:ln>
                  <a:noFill/>
                </a:ln>
                <a:effectLst/>
                <a:uLnTx/>
                <a:uFillTx/>
                <a:latin typeface="Times New Roman" pitchFamily="18" charset="0"/>
                <a:cs typeface="Times New Roman" pitchFamily="18" charset="0"/>
              </a:rPr>
              <a:t>cao</a:t>
            </a:r>
            <a:r>
              <a:rPr kumimoji="0" lang="en-US" sz="2400" b="0" i="0" u="none" strike="noStrike" kern="1200" cap="none" spc="0" normalizeH="0" noProof="0" dirty="0">
                <a:ln>
                  <a:noFill/>
                </a:ln>
                <a:effectLst/>
                <a:uLnTx/>
                <a:uFillTx/>
                <a:latin typeface="Times New Roman" pitchFamily="18" charset="0"/>
                <a:cs typeface="Times New Roman" pitchFamily="18" charset="0"/>
              </a:rPr>
              <a:t> </a:t>
            </a:r>
            <a:r>
              <a:rPr kumimoji="0" lang="en-US" sz="2400" b="0" i="0" u="none" strike="noStrike" kern="1200" cap="none" spc="0" normalizeH="0" noProof="0" dirty="0" err="1">
                <a:ln>
                  <a:noFill/>
                </a:ln>
                <a:effectLst/>
                <a:uLnTx/>
                <a:uFillTx/>
                <a:latin typeface="Times New Roman" pitchFamily="18" charset="0"/>
                <a:cs typeface="Times New Roman" pitchFamily="18" charset="0"/>
              </a:rPr>
              <a:t>tầng</a:t>
            </a:r>
            <a:r>
              <a:rPr kumimoji="0" lang="en-US" sz="2400" b="0" i="0" u="none" strike="noStrike" kern="1200" cap="none" spc="0" normalizeH="0" noProof="0" dirty="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a:ln>
                  <a:noFill/>
                </a:ln>
                <a:effectLst/>
                <a:uLnTx/>
                <a:uFillTx/>
                <a:latin typeface="Times New Roman" pitchFamily="18" charset="0"/>
                <a:cs typeface="Times New Roman" pitchFamily="18" charset="0"/>
              </a:rPr>
              <a:t>san</a:t>
            </a:r>
            <a:r>
              <a:rPr kumimoji="0" lang="en-US" sz="2400" b="0" i="0" u="none" strike="noStrike" kern="1200" cap="none" spc="0" normalizeH="0" noProof="0" dirty="0">
                <a:ln>
                  <a:noFill/>
                </a:ln>
                <a:effectLst/>
                <a:uLnTx/>
                <a:uFillTx/>
                <a:latin typeface="Times New Roman" pitchFamily="18" charset="0"/>
                <a:cs typeface="Times New Roman" pitchFamily="18" charset="0"/>
              </a:rPr>
              <a:t> </a:t>
            </a:r>
            <a:r>
              <a:rPr kumimoji="0" lang="en-US" sz="2400" b="0" i="0" u="none" strike="noStrike" kern="1200" cap="none" spc="0" normalizeH="0" noProof="0" dirty="0" err="1">
                <a:ln>
                  <a:noFill/>
                </a:ln>
                <a:effectLst/>
                <a:uLnTx/>
                <a:uFillTx/>
                <a:latin typeface="Times New Roman" pitchFamily="18" charset="0"/>
                <a:cs typeface="Times New Roman" pitchFamily="18" charset="0"/>
              </a:rPr>
              <a:t>sát</a:t>
            </a:r>
            <a:endParaRPr kumimoji="0" lang="en-US" sz="2400" b="0" i="0" u="none" strike="noStrike" kern="1200" cap="none" spc="0" normalizeH="0" baseline="0" noProof="0" dirty="0">
              <a:ln>
                <a:noFill/>
              </a:ln>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a:ln>
                  <a:noFill/>
                </a:ln>
                <a:effectLst/>
                <a:uLnTx/>
                <a:uFillTx/>
                <a:latin typeface="Times New Roman" pitchFamily="18" charset="0"/>
                <a:cs typeface="Times New Roman" pitchFamily="18" charset="0"/>
              </a:rPr>
              <a:t>Đường</a:t>
            </a:r>
            <a:r>
              <a:rPr kumimoji="0" lang="en-US" sz="2400" b="0" i="0" u="none" strike="noStrike" kern="1200" cap="none" spc="0" normalizeH="0" baseline="0" noProof="0" dirty="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a:ln>
                  <a:noFill/>
                </a:ln>
                <a:effectLst/>
                <a:uLnTx/>
                <a:uFillTx/>
                <a:latin typeface="Times New Roman" pitchFamily="18" charset="0"/>
                <a:cs typeface="Times New Roman" pitchFamily="18" charset="0"/>
              </a:rPr>
              <a:t>phố</a:t>
            </a:r>
            <a:r>
              <a:rPr kumimoji="0" lang="en-US" sz="2400" b="0" i="0" u="none" strike="noStrike" kern="1200" cap="none" spc="0" normalizeH="0" baseline="0" noProof="0" dirty="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a:ln>
                  <a:noFill/>
                </a:ln>
                <a:effectLst/>
                <a:uLnTx/>
                <a:uFillTx/>
                <a:latin typeface="Times New Roman" pitchFamily="18" charset="0"/>
                <a:cs typeface="Times New Roman" pitchFamily="18" charset="0"/>
              </a:rPr>
              <a:t>đường</a:t>
            </a:r>
            <a:r>
              <a:rPr kumimoji="0" lang="en-US" sz="2400" b="0" i="0" u="none" strike="noStrike" kern="1200" cap="none" spc="0" normalizeH="0" noProof="0" dirty="0">
                <a:ln>
                  <a:noFill/>
                </a:ln>
                <a:effectLst/>
                <a:uLnTx/>
                <a:uFillTx/>
                <a:latin typeface="Times New Roman" pitchFamily="18" charset="0"/>
                <a:cs typeface="Times New Roman" pitchFamily="18" charset="0"/>
              </a:rPr>
              <a:t> </a:t>
            </a:r>
            <a:r>
              <a:rPr kumimoji="0" lang="en-US" sz="2400" b="0" i="0" u="none" strike="noStrike" kern="1200" cap="none" spc="0" normalizeH="0" noProof="0" dirty="0" err="1" smtClean="0">
                <a:ln>
                  <a:noFill/>
                </a:ln>
                <a:effectLst/>
                <a:uLnTx/>
                <a:uFillTx/>
                <a:latin typeface="Times New Roman" pitchFamily="18" charset="0"/>
                <a:cs typeface="Times New Roman" pitchFamily="18" charset="0"/>
              </a:rPr>
              <a:t>đẹp</a:t>
            </a:r>
            <a:r>
              <a:rPr kumimoji="0" lang="en-US" sz="2400" b="0" i="0" u="none" strike="noStrike" kern="1200" cap="none" spc="0" normalizeH="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noProof="0" dirty="0" err="1" smtClean="0">
                <a:ln>
                  <a:noFill/>
                </a:ln>
                <a:effectLst/>
                <a:uLnTx/>
                <a:uFillTx/>
                <a:latin typeface="Times New Roman" pitchFamily="18" charset="0"/>
                <a:cs typeface="Times New Roman" pitchFamily="18" charset="0"/>
              </a:rPr>
              <a:t>rộng</a:t>
            </a:r>
            <a:r>
              <a:rPr kumimoji="0" lang="en-US" sz="2400" b="0" i="0" u="none" strike="noStrike" kern="1200" cap="none" spc="0" normalizeH="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noProof="0" dirty="0" err="1" smtClean="0">
                <a:ln>
                  <a:noFill/>
                </a:ln>
                <a:effectLst/>
                <a:uLnTx/>
                <a:uFillTx/>
                <a:latin typeface="Times New Roman" pitchFamily="18" charset="0"/>
                <a:cs typeface="Times New Roman" pitchFamily="18" charset="0"/>
              </a:rPr>
              <a:t>bê</a:t>
            </a:r>
            <a:r>
              <a:rPr kumimoji="0" lang="en-US" sz="2400" b="0" i="0" u="none" strike="noStrike" kern="1200" cap="none" spc="0" normalizeH="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noProof="0" dirty="0" err="1" smtClean="0">
                <a:ln>
                  <a:noFill/>
                </a:ln>
                <a:effectLst/>
                <a:uLnTx/>
                <a:uFillTx/>
                <a:latin typeface="Times New Roman" pitchFamily="18" charset="0"/>
                <a:cs typeface="Times New Roman" pitchFamily="18" charset="0"/>
              </a:rPr>
              <a:t>tông</a:t>
            </a:r>
            <a:r>
              <a:rPr kumimoji="0" lang="en-US" sz="2400" b="0" i="0" u="none" strike="noStrike" kern="1200" cap="none" spc="0" normalizeH="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noProof="0" dirty="0" err="1" smtClean="0">
                <a:ln>
                  <a:noFill/>
                </a:ln>
                <a:effectLst/>
                <a:uLnTx/>
                <a:uFillTx/>
                <a:latin typeface="Times New Roman" pitchFamily="18" charset="0"/>
                <a:cs typeface="Times New Roman" pitchFamily="18" charset="0"/>
              </a:rPr>
              <a:t>phẳng</a:t>
            </a:r>
            <a:r>
              <a:rPr kumimoji="0" lang="en-US" sz="2400" b="0" i="0" u="none" strike="noStrike" kern="1200" cap="none" spc="0" normalizeH="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noProof="0" dirty="0" err="1" smtClean="0">
                <a:ln>
                  <a:noFill/>
                </a:ln>
                <a:effectLst/>
                <a:uLnTx/>
                <a:uFillTx/>
                <a:latin typeface="Times New Roman" pitchFamily="18" charset="0"/>
                <a:cs typeface="Times New Roman" pitchFamily="18" charset="0"/>
              </a:rPr>
              <a:t>lì</a:t>
            </a:r>
            <a:r>
              <a:rPr kumimoji="0" lang="en-US" sz="2400" b="0" i="0" u="none" strike="noStrike" kern="1200" cap="none" spc="0" normalizeH="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noProof="0" dirty="0" err="1">
                <a:ln>
                  <a:noFill/>
                </a:ln>
                <a:effectLst/>
                <a:uLnTx/>
                <a:uFillTx/>
                <a:latin typeface="Times New Roman" pitchFamily="18" charset="0"/>
                <a:cs typeface="Times New Roman" pitchFamily="18" charset="0"/>
              </a:rPr>
              <a:t>cao</a:t>
            </a:r>
            <a:r>
              <a:rPr kumimoji="0" lang="en-US" sz="2400" b="0" i="0" u="none" strike="noStrike" kern="1200" cap="none" spc="0" normalizeH="0" noProof="0" dirty="0">
                <a:ln>
                  <a:noFill/>
                </a:ln>
                <a:effectLst/>
                <a:uLnTx/>
                <a:uFillTx/>
                <a:latin typeface="Times New Roman" pitchFamily="18" charset="0"/>
                <a:cs typeface="Times New Roman" pitchFamily="18" charset="0"/>
              </a:rPr>
              <a:t> </a:t>
            </a:r>
            <a:r>
              <a:rPr kumimoji="0" lang="en-US" sz="2400" b="0" i="0" u="none" strike="noStrike" kern="1200" cap="none" spc="0" normalizeH="0" noProof="0" dirty="0" err="1">
                <a:ln>
                  <a:noFill/>
                </a:ln>
                <a:effectLst/>
                <a:uLnTx/>
                <a:uFillTx/>
                <a:latin typeface="Times New Roman" pitchFamily="18" charset="0"/>
                <a:cs typeface="Times New Roman" pitchFamily="18" charset="0"/>
              </a:rPr>
              <a:t>tốc</a:t>
            </a:r>
            <a:r>
              <a:rPr kumimoji="0" lang="en-US" sz="2400" b="0" i="0" u="none" strike="noStrike" kern="1200" cap="none" spc="0" normalizeH="0" noProof="0" dirty="0">
                <a:ln>
                  <a:noFill/>
                </a:ln>
                <a:effectLst/>
                <a:uLnTx/>
                <a:uFillTx/>
                <a:latin typeface="Times New Roman" pitchFamily="18" charset="0"/>
                <a:cs typeface="Times New Roman" pitchFamily="18" charset="0"/>
              </a:rPr>
              <a:t>, </a:t>
            </a:r>
            <a:r>
              <a:rPr kumimoji="0" lang="en-US" sz="2400" b="0" i="0" u="none" strike="noStrike" kern="1200" cap="none" spc="0" normalizeH="0" noProof="0" dirty="0" err="1">
                <a:ln>
                  <a:noFill/>
                </a:ln>
                <a:effectLst/>
                <a:uLnTx/>
                <a:uFillTx/>
                <a:latin typeface="Times New Roman" pitchFamily="18" charset="0"/>
                <a:cs typeface="Times New Roman" pitchFamily="18" charset="0"/>
              </a:rPr>
              <a:t>xe</a:t>
            </a:r>
            <a:r>
              <a:rPr kumimoji="0" lang="en-US" sz="2400" b="0" i="0" u="none" strike="noStrike" kern="1200" cap="none" spc="0" normalizeH="0" noProof="0" dirty="0">
                <a:ln>
                  <a:noFill/>
                </a:ln>
                <a:effectLst/>
                <a:uLnTx/>
                <a:uFillTx/>
                <a:latin typeface="Times New Roman" pitchFamily="18" charset="0"/>
                <a:cs typeface="Times New Roman" pitchFamily="18" charset="0"/>
              </a:rPr>
              <a:t> </a:t>
            </a:r>
            <a:r>
              <a:rPr kumimoji="0" lang="en-US" sz="2400" b="0" i="0" u="none" strike="noStrike" kern="1200" cap="none" spc="0" normalizeH="0" noProof="0" dirty="0" err="1">
                <a:ln>
                  <a:noFill/>
                </a:ln>
                <a:effectLst/>
                <a:uLnTx/>
                <a:uFillTx/>
                <a:latin typeface="Times New Roman" pitchFamily="18" charset="0"/>
                <a:cs typeface="Times New Roman" pitchFamily="18" charset="0"/>
              </a:rPr>
              <a:t>cộ</a:t>
            </a:r>
            <a:r>
              <a:rPr kumimoji="0" lang="en-US" sz="2400" b="0" i="0" u="none" strike="noStrike" kern="1200" cap="none" spc="0" normalizeH="0" noProof="0" dirty="0">
                <a:ln>
                  <a:noFill/>
                </a:ln>
                <a:effectLst/>
                <a:uLnTx/>
                <a:uFillTx/>
                <a:latin typeface="Times New Roman" pitchFamily="18" charset="0"/>
                <a:cs typeface="Times New Roman" pitchFamily="18" charset="0"/>
              </a:rPr>
              <a:t> </a:t>
            </a:r>
            <a:r>
              <a:rPr kumimoji="0" lang="en-US" sz="2400" b="0" i="0" u="none" strike="noStrike" kern="1200" cap="none" spc="0" normalizeH="0" noProof="0" dirty="0" err="1">
                <a:ln>
                  <a:noFill/>
                </a:ln>
                <a:effectLst/>
                <a:uLnTx/>
                <a:uFillTx/>
                <a:latin typeface="Times New Roman" pitchFamily="18" charset="0"/>
                <a:cs typeface="Times New Roman" pitchFamily="18" charset="0"/>
              </a:rPr>
              <a:t>tấp</a:t>
            </a:r>
            <a:r>
              <a:rPr kumimoji="0" lang="en-US" sz="2400" b="0" i="0" u="none" strike="noStrike" kern="1200" cap="none" spc="0" normalizeH="0" noProof="0" dirty="0">
                <a:ln>
                  <a:noFill/>
                </a:ln>
                <a:effectLst/>
                <a:uLnTx/>
                <a:uFillTx/>
                <a:latin typeface="Times New Roman" pitchFamily="18" charset="0"/>
                <a:cs typeface="Times New Roman" pitchFamily="18" charset="0"/>
              </a:rPr>
              <a:t> </a:t>
            </a:r>
            <a:r>
              <a:rPr kumimoji="0" lang="en-US" sz="2400" b="0" i="0" u="none" strike="noStrike" kern="1200" cap="none" spc="0" normalizeH="0" noProof="0" dirty="0" err="1" smtClean="0">
                <a:ln>
                  <a:noFill/>
                </a:ln>
                <a:effectLst/>
                <a:uLnTx/>
                <a:uFillTx/>
                <a:latin typeface="Times New Roman" pitchFamily="18" charset="0"/>
                <a:cs typeface="Times New Roman" pitchFamily="18" charset="0"/>
              </a:rPr>
              <a:t>nập</a:t>
            </a:r>
            <a:r>
              <a:rPr kumimoji="0" lang="en-US" sz="2400" b="0" i="0" u="none" strike="noStrike" kern="1200" cap="none" spc="0" normalizeH="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noProof="0" dirty="0" err="1" smtClean="0">
                <a:ln>
                  <a:noFill/>
                </a:ln>
                <a:effectLst/>
                <a:uLnTx/>
                <a:uFillTx/>
                <a:latin typeface="Times New Roman" pitchFamily="18" charset="0"/>
                <a:cs typeface="Times New Roman" pitchFamily="18" charset="0"/>
              </a:rPr>
              <a:t>âm</a:t>
            </a:r>
            <a:r>
              <a:rPr kumimoji="0" lang="en-US" sz="2400" b="0" i="0" u="none" strike="noStrike" kern="1200" cap="none" spc="0" normalizeH="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noProof="0" dirty="0" err="1" smtClean="0">
                <a:ln>
                  <a:noFill/>
                </a:ln>
                <a:effectLst/>
                <a:uLnTx/>
                <a:uFillTx/>
                <a:latin typeface="Times New Roman" pitchFamily="18" charset="0"/>
                <a:cs typeface="Times New Roman" pitchFamily="18" charset="0"/>
              </a:rPr>
              <a:t>thanh</a:t>
            </a:r>
            <a:r>
              <a:rPr kumimoji="0" lang="en-US" sz="2400" b="0" i="0" u="none" strike="noStrike" kern="1200" cap="none" spc="0" normalizeH="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noProof="0" dirty="0" err="1" smtClean="0">
                <a:ln>
                  <a:noFill/>
                </a:ln>
                <a:effectLst/>
                <a:uLnTx/>
                <a:uFillTx/>
                <a:latin typeface="Times New Roman" pitchFamily="18" charset="0"/>
                <a:cs typeface="Times New Roman" pitchFamily="18" charset="0"/>
              </a:rPr>
              <a:t>ồn</a:t>
            </a:r>
            <a:r>
              <a:rPr kumimoji="0" lang="en-US" sz="2400" b="0" i="0" u="none" strike="noStrike" kern="1200" cap="none" spc="0" normalizeH="0" noProof="0" dirty="0" smtClean="0">
                <a:ln>
                  <a:noFill/>
                </a:ln>
                <a:effectLst/>
                <a:uLnTx/>
                <a:uFillTx/>
                <a:latin typeface="Times New Roman" pitchFamily="18" charset="0"/>
                <a:cs typeface="Times New Roman" pitchFamily="18" charset="0"/>
              </a:rPr>
              <a:t> ã. </a:t>
            </a:r>
            <a:r>
              <a:rPr kumimoji="0" lang="en-US" sz="2400" b="0" i="0" u="none" strike="noStrike" kern="1200" cap="none" spc="0" normalizeH="0" noProof="0" dirty="0" err="1" smtClean="0">
                <a:ln>
                  <a:noFill/>
                </a:ln>
                <a:effectLst/>
                <a:uLnTx/>
                <a:uFillTx/>
                <a:latin typeface="Times New Roman" pitchFamily="18" charset="0"/>
                <a:cs typeface="Times New Roman" pitchFamily="18" charset="0"/>
              </a:rPr>
              <a:t>Đền</a:t>
            </a:r>
            <a:r>
              <a:rPr kumimoji="0" lang="en-US" sz="2400" b="0" i="0" u="none" strike="noStrike" kern="1200" cap="none" spc="0" normalizeH="0" noProof="0" dirty="0" smtClean="0">
                <a:ln>
                  <a:noFill/>
                </a:ln>
                <a:effectLst/>
                <a:uLnTx/>
                <a:uFillTx/>
                <a:latin typeface="Times New Roman" pitchFamily="18" charset="0"/>
                <a:cs typeface="Times New Roman" pitchFamily="18" charset="0"/>
              </a:rPr>
              <a:t> sang </a:t>
            </a:r>
            <a:r>
              <a:rPr kumimoji="0" lang="en-US" sz="2400" b="0" i="0" u="none" strike="noStrike" kern="1200" cap="none" spc="0" normalizeH="0" noProof="0" dirty="0" err="1" smtClean="0">
                <a:ln>
                  <a:noFill/>
                </a:ln>
                <a:effectLst/>
                <a:uLnTx/>
                <a:uFillTx/>
                <a:latin typeface="Times New Roman" pitchFamily="18" charset="0"/>
                <a:cs typeface="Times New Roman" pitchFamily="18" charset="0"/>
              </a:rPr>
              <a:t>như</a:t>
            </a:r>
            <a:r>
              <a:rPr kumimoji="0" lang="en-US" sz="2400" b="0" i="0" u="none" strike="noStrike" kern="1200" cap="none" spc="0" normalizeH="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noProof="0" dirty="0" err="1" smtClean="0">
                <a:ln>
                  <a:noFill/>
                </a:ln>
                <a:effectLst/>
                <a:uLnTx/>
                <a:uFillTx/>
                <a:latin typeface="Times New Roman" pitchFamily="18" charset="0"/>
                <a:cs typeface="Times New Roman" pitchFamily="18" charset="0"/>
              </a:rPr>
              <a:t>sao</a:t>
            </a:r>
            <a:endParaRPr kumimoji="0" lang="en-US" sz="2400" b="0" i="0" u="none" strike="noStrike" kern="1200" cap="none" spc="0" normalizeH="0" baseline="0" noProof="0" dirty="0">
              <a:ln>
                <a:noFill/>
              </a:ln>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a:ln>
                  <a:noFill/>
                </a:ln>
                <a:effectLst/>
                <a:uLnTx/>
                <a:uFillTx/>
                <a:latin typeface="Times New Roman" pitchFamily="18" charset="0"/>
                <a:cs typeface="Times New Roman" pitchFamily="18" charset="0"/>
              </a:rPr>
              <a:t>Khu</a:t>
            </a:r>
            <a:r>
              <a:rPr kumimoji="0" lang="en-US" sz="2400" b="0" i="0" u="none" strike="noStrike" kern="1200" cap="none" spc="0" normalizeH="0" baseline="0" noProof="0" dirty="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a:ln>
                  <a:noFill/>
                </a:ln>
                <a:effectLst/>
                <a:uLnTx/>
                <a:uFillTx/>
                <a:latin typeface="Times New Roman" pitchFamily="18" charset="0"/>
                <a:cs typeface="Times New Roman" pitchFamily="18" charset="0"/>
              </a:rPr>
              <a:t>vui</a:t>
            </a:r>
            <a:r>
              <a:rPr kumimoji="0" lang="en-US" sz="2400" b="0" i="0" u="none" strike="noStrike" kern="1200" cap="none" spc="0" normalizeH="0" baseline="0" noProof="0" dirty="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a:ln>
                  <a:noFill/>
                </a:ln>
                <a:effectLst/>
                <a:uLnTx/>
                <a:uFillTx/>
                <a:latin typeface="Times New Roman" pitchFamily="18" charset="0"/>
                <a:cs typeface="Times New Roman" pitchFamily="18" charset="0"/>
              </a:rPr>
              <a:t>chơi</a:t>
            </a:r>
            <a:r>
              <a:rPr kumimoji="0" lang="en-US" sz="2400" b="0" i="0" u="none" strike="noStrike" kern="1200" cap="none" spc="0" normalizeH="0" baseline="0" noProof="0" dirty="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a:ln>
                  <a:noFill/>
                </a:ln>
                <a:effectLst/>
                <a:uLnTx/>
                <a:uFillTx/>
                <a:latin typeface="Times New Roman" pitchFamily="18" charset="0"/>
                <a:cs typeface="Times New Roman" pitchFamily="18" charset="0"/>
              </a:rPr>
              <a:t>giải</a:t>
            </a:r>
            <a:r>
              <a:rPr kumimoji="0" lang="en-US" sz="2400" b="0" i="0" u="none" strike="noStrike" kern="1200" cap="none" spc="0" normalizeH="0" baseline="0" noProof="0" dirty="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a:ln>
                  <a:noFill/>
                </a:ln>
                <a:effectLst/>
                <a:uLnTx/>
                <a:uFillTx/>
                <a:latin typeface="Times New Roman" pitchFamily="18" charset="0"/>
                <a:cs typeface="Times New Roman" pitchFamily="18" charset="0"/>
              </a:rPr>
              <a:t>trí</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bện</a:t>
            </a:r>
            <a:r>
              <a:rPr lang="en-US" sz="2400" dirty="0" smtClean="0">
                <a:latin typeface="Times New Roman" pitchFamily="18" charset="0"/>
                <a:cs typeface="Times New Roman" pitchFamily="18" charset="0"/>
              </a:rPr>
              <a:t>h </a:t>
            </a:r>
            <a:r>
              <a:rPr lang="en-US" sz="2400" dirty="0" err="1" smtClean="0">
                <a:latin typeface="Times New Roman" pitchFamily="18" charset="0"/>
                <a:cs typeface="Times New Roman" pitchFamily="18" charset="0"/>
              </a:rPr>
              <a:t>viện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trường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trung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tâm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như</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nấm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sầm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uất</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a:t>
            </a: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cửa</a:t>
            </a:r>
            <a:r>
              <a:rPr kumimoji="0" lang="en-US" sz="2400" b="0" i="0" u="none" strike="noStrike" kern="1200" cap="none" spc="0" normalizeH="0" noProof="0" dirty="0" smtClean="0">
                <a:ln>
                  <a:noFill/>
                </a:ln>
                <a:effectLst/>
                <a:uLnTx/>
                <a:uFillTx/>
                <a:latin typeface="Times New Roman" pitchFamily="18" charset="0"/>
                <a:cs typeface="Times New Roman" pitchFamily="18" charset="0"/>
              </a:rPr>
              <a:t> hang, </a:t>
            </a:r>
            <a:r>
              <a:rPr kumimoji="0" lang="en-US" sz="2400" b="0" i="0" u="none" strike="noStrike" kern="1200" cap="none" spc="0" normalizeH="0" noProof="0" dirty="0" err="1" smtClean="0">
                <a:ln>
                  <a:noFill/>
                </a:ln>
                <a:effectLst/>
                <a:uLnTx/>
                <a:uFillTx/>
                <a:latin typeface="Times New Roman" pitchFamily="18" charset="0"/>
                <a:cs typeface="Times New Roman" pitchFamily="18" charset="0"/>
              </a:rPr>
              <a:t>cửa</a:t>
            </a:r>
            <a:r>
              <a:rPr kumimoji="0" lang="en-US" sz="2400" b="0" i="0" u="none" strike="noStrike" kern="1200" cap="none" spc="0" normalizeH="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noProof="0" dirty="0" err="1" smtClean="0">
                <a:ln>
                  <a:noFill/>
                </a:ln>
                <a:effectLst/>
                <a:uLnTx/>
                <a:uFillTx/>
                <a:latin typeface="Times New Roman" pitchFamily="18" charset="0"/>
                <a:cs typeface="Times New Roman" pitchFamily="18" charset="0"/>
              </a:rPr>
              <a:t>hiệu</a:t>
            </a:r>
            <a:r>
              <a:rPr kumimoji="0" lang="en-US" sz="2400" b="0" i="0" u="none" strike="noStrike" kern="1200" cap="none" spc="0" normalizeH="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noProof="0" dirty="0" err="1" smtClean="0">
                <a:ln>
                  <a:noFill/>
                </a:ln>
                <a:effectLst/>
                <a:uLnTx/>
                <a:uFillTx/>
                <a:latin typeface="Times New Roman" pitchFamily="18" charset="0"/>
                <a:cs typeface="Times New Roman" pitchFamily="18" charset="0"/>
              </a:rPr>
              <a:t>nhiều</a:t>
            </a:r>
            <a:r>
              <a:rPr kumimoji="0" lang="en-US" sz="2400" b="0" i="0" u="none" strike="noStrike" kern="1200" cap="none" spc="0" normalizeH="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noProof="0" dirty="0" err="1" smtClean="0">
                <a:ln>
                  <a:noFill/>
                </a:ln>
                <a:effectLst/>
                <a:uLnTx/>
                <a:uFillTx/>
                <a:latin typeface="Times New Roman" pitchFamily="18" charset="0"/>
                <a:cs typeface="Times New Roman" pitchFamily="18" charset="0"/>
              </a:rPr>
              <a:t>vô</a:t>
            </a:r>
            <a:r>
              <a:rPr kumimoji="0" lang="en-US" sz="2400" b="0" i="0" u="none" strike="noStrike" kern="1200" cap="none" spc="0" normalizeH="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noProof="0" dirty="0" err="1" smtClean="0">
                <a:ln>
                  <a:noFill/>
                </a:ln>
                <a:effectLst/>
                <a:uLnTx/>
                <a:uFillTx/>
                <a:latin typeface="Times New Roman" pitchFamily="18" charset="0"/>
                <a:cs typeface="Times New Roman" pitchFamily="18" charset="0"/>
              </a:rPr>
              <a:t>kể</a:t>
            </a:r>
            <a:r>
              <a:rPr kumimoji="0" lang="en-US" sz="2400" b="0" i="0" u="none" strike="noStrike" kern="1200" cap="none" spc="0" normalizeH="0" noProof="0" dirty="0" smtClean="0">
                <a:ln>
                  <a:noFill/>
                </a:ln>
                <a:effectLst/>
                <a:uLnTx/>
                <a:uFillTx/>
                <a:latin typeface="Times New Roman" pitchFamily="18" charset="0"/>
                <a:cs typeface="Times New Roman" pitchFamily="18" charset="0"/>
              </a:rPr>
              <a:t>,…</a:t>
            </a:r>
            <a:endParaRPr kumimoji="0" lang="en-US" sz="2400" b="0" i="0" u="none" strike="noStrike" kern="1200" cap="none" spc="0" normalizeH="0" baseline="0" noProof="0" dirty="0">
              <a:ln>
                <a:noFill/>
              </a:ln>
              <a:effectLst/>
              <a:uLnTx/>
              <a:uFillTx/>
              <a:latin typeface="Times New Roman" pitchFamily="18" charset="0"/>
              <a:cs typeface="Times New Roman" pitchFamily="18" charset="0"/>
            </a:endParaRPr>
          </a:p>
        </p:txBody>
      </p:sp>
      <p:sp>
        <p:nvSpPr>
          <p:cNvPr id="28" name="Hexagon 27">
            <a:extLst>
              <a:ext uri="{FF2B5EF4-FFF2-40B4-BE49-F238E27FC236}">
                <a16:creationId xmlns:a16="http://schemas.microsoft.com/office/drawing/2014/main" xmlns="" id="{121CA748-4D18-4BA8-9FD2-789AF74BE246}"/>
              </a:ext>
            </a:extLst>
          </p:cNvPr>
          <p:cNvSpPr/>
          <p:nvPr/>
        </p:nvSpPr>
        <p:spPr>
          <a:xfrm rot="16200000">
            <a:off x="363661" y="1852802"/>
            <a:ext cx="2651399" cy="2990002"/>
          </a:xfrm>
          <a:prstGeom prst="hexagon">
            <a:avLst>
              <a:gd name="adj" fmla="val 28556"/>
              <a:gd name="vf" fmla="val 115470"/>
            </a:avLst>
          </a:prstGeom>
          <a:solidFill>
            <a:schemeClr val="bg1"/>
          </a:solid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06115" y="2581399"/>
            <a:ext cx="3142954" cy="1569660"/>
          </a:xfrm>
          <a:prstGeom prst="rect">
            <a:avLst/>
          </a:prstGeom>
          <a:noFill/>
          <a:ln>
            <a:noFill/>
          </a:ln>
        </p:spPr>
        <p:txBody>
          <a:bodyPr wrap="square" rtlCol="0">
            <a:spAutoFit/>
          </a:bodyPr>
          <a:lstStyle/>
          <a:p>
            <a:pPr lvl="0" algn="ctr">
              <a:defRPr/>
            </a:pPr>
            <a:r>
              <a:rPr lang="en-US" sz="3200" b="1" dirty="0" err="1">
                <a:solidFill>
                  <a:srgbClr val="0038A8"/>
                </a:solidFill>
                <a:latin typeface="Times New Roman" pitchFamily="18" charset="0"/>
                <a:cs typeface="Times New Roman" pitchFamily="18" charset="0"/>
              </a:rPr>
              <a:t>Cảnh</a:t>
            </a:r>
            <a:r>
              <a:rPr lang="en-US" sz="3200" b="1" dirty="0">
                <a:solidFill>
                  <a:srgbClr val="0038A8"/>
                </a:solidFill>
                <a:latin typeface="Times New Roman" pitchFamily="18" charset="0"/>
                <a:cs typeface="Times New Roman" pitchFamily="18" charset="0"/>
              </a:rPr>
              <a:t> </a:t>
            </a:r>
            <a:r>
              <a:rPr lang="en-US" sz="3200" b="1" dirty="0" err="1">
                <a:solidFill>
                  <a:srgbClr val="0038A8"/>
                </a:solidFill>
                <a:latin typeface="Times New Roman" pitchFamily="18" charset="0"/>
                <a:cs typeface="Times New Roman" pitchFamily="18" charset="0"/>
              </a:rPr>
              <a:t>vật</a:t>
            </a:r>
            <a:r>
              <a:rPr lang="en-US" sz="3200" b="1" dirty="0">
                <a:solidFill>
                  <a:srgbClr val="0038A8"/>
                </a:solidFill>
                <a:latin typeface="Times New Roman" pitchFamily="18" charset="0"/>
                <a:cs typeface="Times New Roman" pitchFamily="18" charset="0"/>
              </a:rPr>
              <a:t> ở </a:t>
            </a:r>
            <a:r>
              <a:rPr lang="en-US" sz="3200" b="1" dirty="0" err="1">
                <a:solidFill>
                  <a:srgbClr val="0038A8"/>
                </a:solidFill>
                <a:latin typeface="Times New Roman" pitchFamily="18" charset="0"/>
                <a:cs typeface="Times New Roman" pitchFamily="18" charset="0"/>
              </a:rPr>
              <a:t>nông</a:t>
            </a:r>
            <a:r>
              <a:rPr lang="en-US" sz="3200" b="1" dirty="0">
                <a:solidFill>
                  <a:srgbClr val="0038A8"/>
                </a:solidFill>
                <a:latin typeface="Times New Roman" pitchFamily="18" charset="0"/>
                <a:cs typeface="Times New Roman" pitchFamily="18" charset="0"/>
              </a:rPr>
              <a:t> </a:t>
            </a:r>
            <a:r>
              <a:rPr lang="en-US" sz="3200" b="1" dirty="0" err="1">
                <a:solidFill>
                  <a:srgbClr val="0038A8"/>
                </a:solidFill>
                <a:latin typeface="Times New Roman" pitchFamily="18" charset="0"/>
                <a:cs typeface="Times New Roman" pitchFamily="18" charset="0"/>
              </a:rPr>
              <a:t>thôn</a:t>
            </a:r>
            <a:r>
              <a:rPr lang="en-US" sz="3200" b="1" dirty="0">
                <a:solidFill>
                  <a:srgbClr val="0038A8"/>
                </a:solidFill>
                <a:latin typeface="Times New Roman" pitchFamily="18" charset="0"/>
                <a:cs typeface="Times New Roman" pitchFamily="18" charset="0"/>
              </a:rPr>
              <a:t> (</a:t>
            </a:r>
            <a:r>
              <a:rPr lang="en-US" sz="3200" b="1" dirty="0" err="1">
                <a:solidFill>
                  <a:srgbClr val="0038A8"/>
                </a:solidFill>
                <a:latin typeface="Times New Roman" pitchFamily="18" charset="0"/>
                <a:cs typeface="Times New Roman" pitchFamily="18" charset="0"/>
              </a:rPr>
              <a:t>thành</a:t>
            </a:r>
            <a:r>
              <a:rPr lang="en-US" sz="3200" b="1" dirty="0">
                <a:solidFill>
                  <a:srgbClr val="0038A8"/>
                </a:solidFill>
                <a:latin typeface="Times New Roman" pitchFamily="18" charset="0"/>
                <a:cs typeface="Times New Roman" pitchFamily="18" charset="0"/>
              </a:rPr>
              <a:t> </a:t>
            </a:r>
            <a:r>
              <a:rPr lang="en-US" sz="3200" b="1" dirty="0" err="1">
                <a:solidFill>
                  <a:srgbClr val="0038A8"/>
                </a:solidFill>
                <a:latin typeface="Times New Roman" pitchFamily="18" charset="0"/>
                <a:cs typeface="Times New Roman" pitchFamily="18" charset="0"/>
              </a:rPr>
              <a:t>thị</a:t>
            </a:r>
            <a:r>
              <a:rPr lang="en-US" sz="3200" b="1" dirty="0">
                <a:solidFill>
                  <a:srgbClr val="0038A8"/>
                </a:solidFill>
                <a:latin typeface="Times New Roman" pitchFamily="18" charset="0"/>
                <a:cs typeface="Times New Roman" pitchFamily="18" charset="0"/>
              </a:rPr>
              <a:t>) </a:t>
            </a:r>
            <a:r>
              <a:rPr lang="en-US" sz="3200" b="1" dirty="0" err="1">
                <a:solidFill>
                  <a:srgbClr val="0038A8"/>
                </a:solidFill>
                <a:latin typeface="Times New Roman" pitchFamily="18" charset="0"/>
                <a:cs typeface="Times New Roman" pitchFamily="18" charset="0"/>
              </a:rPr>
              <a:t>có</a:t>
            </a:r>
            <a:r>
              <a:rPr lang="en-US" sz="3200" b="1" dirty="0">
                <a:solidFill>
                  <a:srgbClr val="0038A8"/>
                </a:solidFill>
                <a:latin typeface="Times New Roman" pitchFamily="18" charset="0"/>
                <a:cs typeface="Times New Roman" pitchFamily="18" charset="0"/>
              </a:rPr>
              <a:t> </a:t>
            </a:r>
            <a:r>
              <a:rPr lang="en-US" sz="3200" b="1" dirty="0" err="1">
                <a:solidFill>
                  <a:srgbClr val="0038A8"/>
                </a:solidFill>
                <a:latin typeface="Times New Roman" pitchFamily="18" charset="0"/>
                <a:cs typeface="Times New Roman" pitchFamily="18" charset="0"/>
              </a:rPr>
              <a:t>gì</a:t>
            </a:r>
            <a:r>
              <a:rPr lang="en-US" sz="3200" b="1" dirty="0">
                <a:solidFill>
                  <a:srgbClr val="0038A8"/>
                </a:solidFill>
                <a:latin typeface="Times New Roman" pitchFamily="18" charset="0"/>
                <a:cs typeface="Times New Roman" pitchFamily="18" charset="0"/>
              </a:rPr>
              <a:t> </a:t>
            </a:r>
            <a:r>
              <a:rPr lang="en-US" sz="3200" b="1" dirty="0" err="1">
                <a:solidFill>
                  <a:srgbClr val="0038A8"/>
                </a:solidFill>
                <a:latin typeface="Times New Roman" pitchFamily="18" charset="0"/>
                <a:cs typeface="Times New Roman" pitchFamily="18" charset="0"/>
              </a:rPr>
              <a:t>ấn</a:t>
            </a:r>
            <a:r>
              <a:rPr lang="en-US" sz="3200" b="1" dirty="0">
                <a:solidFill>
                  <a:srgbClr val="0038A8"/>
                </a:solidFill>
                <a:latin typeface="Times New Roman" pitchFamily="18" charset="0"/>
                <a:cs typeface="Times New Roman" pitchFamily="18" charset="0"/>
              </a:rPr>
              <a:t> </a:t>
            </a:r>
            <a:r>
              <a:rPr lang="en-US" sz="3200" b="1" dirty="0" err="1">
                <a:solidFill>
                  <a:srgbClr val="0038A8"/>
                </a:solidFill>
                <a:latin typeface="Times New Roman" pitchFamily="18" charset="0"/>
                <a:cs typeface="Times New Roman" pitchFamily="18" charset="0"/>
              </a:rPr>
              <a:t>tượng</a:t>
            </a:r>
            <a:r>
              <a:rPr lang="en-US" sz="3200" b="1" dirty="0">
                <a:solidFill>
                  <a:srgbClr val="0038A8"/>
                </a:solidFill>
                <a:latin typeface="Times New Roman" pitchFamily="18" charset="0"/>
                <a:cs typeface="Times New Roman" pitchFamily="18" charset="0"/>
              </a:rPr>
              <a:t>?</a:t>
            </a:r>
          </a:p>
        </p:txBody>
      </p:sp>
    </p:spTree>
    <p:extLst>
      <p:ext uri="{BB962C8B-B14F-4D97-AF65-F5344CB8AC3E}">
        <p14:creationId xmlns:p14="http://schemas.microsoft.com/office/powerpoint/2010/main" val="24782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5"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cxnSp>
        <p:nvCxnSpPr>
          <p:cNvPr id="6" name="Straight Arrow Connector 5">
            <a:extLst>
              <a:ext uri="{FF2B5EF4-FFF2-40B4-BE49-F238E27FC236}">
                <a16:creationId xmlns:a16="http://schemas.microsoft.com/office/drawing/2014/main" xmlns="" id="{AF34FCED-2043-4583-B80F-4A4679D433BE}"/>
              </a:ext>
            </a:extLst>
          </p:cNvPr>
          <p:cNvCxnSpPr>
            <a:cxnSpLocks/>
          </p:cNvCxnSpPr>
          <p:nvPr/>
        </p:nvCxnSpPr>
        <p:spPr>
          <a:xfrm flipV="1">
            <a:off x="1539469" y="1566198"/>
            <a:ext cx="1020714" cy="90156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xmlns="" id="{EC35CED2-5AE6-4EA3-88C1-F969E7955E9D}"/>
              </a:ext>
            </a:extLst>
          </p:cNvPr>
          <p:cNvSpPr/>
          <p:nvPr/>
        </p:nvSpPr>
        <p:spPr>
          <a:xfrm>
            <a:off x="2581729" y="1075417"/>
            <a:ext cx="1795670" cy="1205948"/>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itchFamily="18" charset="0"/>
                <a:cs typeface="Times New Roman" pitchFamily="18" charset="0"/>
              </a:rPr>
              <a:t>Nông</a:t>
            </a:r>
            <a:r>
              <a:rPr kumimoji="0" lang="en-US" sz="3200" b="1" i="0" u="none" strike="noStrike" kern="1200" cap="none" spc="0" normalizeH="0" baseline="0" noProof="0" dirty="0">
                <a:ln>
                  <a:noFill/>
                </a:ln>
                <a:solidFill>
                  <a:srgbClr val="00B050"/>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itchFamily="18" charset="0"/>
                <a:cs typeface="Times New Roman" pitchFamily="18" charset="0"/>
              </a:rPr>
              <a:t>thôn</a:t>
            </a:r>
            <a:endParaRPr kumimoji="0" lang="en-US" sz="3200" b="1" i="0" u="none" strike="noStrike" kern="1200" cap="none" spc="0" normalizeH="0" baseline="0" noProof="0" dirty="0">
              <a:ln>
                <a:noFill/>
              </a:ln>
              <a:solidFill>
                <a:srgbClr val="00B050"/>
              </a:solidFill>
              <a:effectLst/>
              <a:uLnTx/>
              <a:uFillTx/>
              <a:latin typeface="Times New Roman" pitchFamily="18" charset="0"/>
              <a:cs typeface="Times New Roman" pitchFamily="18" charset="0"/>
            </a:endParaRPr>
          </a:p>
        </p:txBody>
      </p:sp>
      <p:sp>
        <p:nvSpPr>
          <p:cNvPr id="8" name="Rectangle: Rounded Corners 7">
            <a:extLst>
              <a:ext uri="{FF2B5EF4-FFF2-40B4-BE49-F238E27FC236}">
                <a16:creationId xmlns:a16="http://schemas.microsoft.com/office/drawing/2014/main" xmlns="" id="{A1B0724C-D05E-4BE7-A998-158639DA4C55}"/>
              </a:ext>
            </a:extLst>
          </p:cNvPr>
          <p:cNvSpPr/>
          <p:nvPr/>
        </p:nvSpPr>
        <p:spPr>
          <a:xfrm>
            <a:off x="2671392" y="4297061"/>
            <a:ext cx="1795671" cy="1205948"/>
          </a:xfrm>
          <a:prstGeom prst="roundRect">
            <a:avLst/>
          </a:prstGeom>
          <a:ln w="5715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Thành</a:t>
            </a:r>
            <a:r>
              <a:rPr kumimoji="0" lang="en-US" sz="3200" b="1"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thị</a:t>
            </a:r>
            <a:endParaRPr kumimoji="0" lang="en-US" sz="3200" b="1" i="0" u="none" strike="noStrike" kern="1200" cap="none" spc="0" normalizeH="0" baseline="0" noProof="0" dirty="0">
              <a:ln>
                <a:noFill/>
              </a:ln>
              <a:solidFill>
                <a:srgbClr val="7030A0"/>
              </a:solidFill>
              <a:effectLst/>
              <a:uLnTx/>
              <a:uFillTx/>
              <a:latin typeface="Times New Roman" pitchFamily="18" charset="0"/>
              <a:cs typeface="Times New Roman" pitchFamily="18" charset="0"/>
            </a:endParaRPr>
          </a:p>
        </p:txBody>
      </p:sp>
      <p:cxnSp>
        <p:nvCxnSpPr>
          <p:cNvPr id="9" name="Straight Arrow Connector 8">
            <a:extLst>
              <a:ext uri="{FF2B5EF4-FFF2-40B4-BE49-F238E27FC236}">
                <a16:creationId xmlns:a16="http://schemas.microsoft.com/office/drawing/2014/main" xmlns="" id="{4EE0FE57-83AA-4D04-B581-8F668B451CD7}"/>
              </a:ext>
            </a:extLst>
          </p:cNvPr>
          <p:cNvCxnSpPr>
            <a:cxnSpLocks/>
          </p:cNvCxnSpPr>
          <p:nvPr/>
        </p:nvCxnSpPr>
        <p:spPr>
          <a:xfrm>
            <a:off x="1873828" y="4088674"/>
            <a:ext cx="797564" cy="9227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DD4996CA-690A-4334-9F08-3844A34A5979}"/>
              </a:ext>
            </a:extLst>
          </p:cNvPr>
          <p:cNvSpPr txBox="1"/>
          <p:nvPr/>
        </p:nvSpPr>
        <p:spPr>
          <a:xfrm>
            <a:off x="4880167" y="0"/>
            <a:ext cx="7311833" cy="2529923"/>
          </a:xfrm>
          <a:prstGeom prst="rect">
            <a:avLst/>
          </a:prstGeom>
          <a:solidFill>
            <a:schemeClr val="bg1"/>
          </a:solidFill>
          <a:ln>
            <a:solidFill>
              <a:srgbClr val="00B050"/>
            </a:solidFill>
          </a:ln>
        </p:spPr>
        <p:txBody>
          <a:bodyPr wrap="square" rtlCol="0">
            <a:spAutoFit/>
          </a:bodyPr>
          <a:lstStyle/>
          <a:p>
            <a:pPr lvl="0" fontAlgn="base">
              <a:spcBef>
                <a:spcPct val="20000"/>
              </a:spcBef>
              <a:spcAft>
                <a:spcPct val="0"/>
              </a:spcAft>
              <a:buClr>
                <a:schemeClr val="accent1"/>
              </a:buClr>
              <a:buSzPct val="65000"/>
            </a:pPr>
            <a:r>
              <a:rPr lang="en-US" sz="2400" b="1" dirty="0" smtClean="0">
                <a:solidFill>
                  <a:srgbClr val="00B050"/>
                </a:solidFill>
                <a:latin typeface="Times New Roman" pitchFamily="18" charset="0"/>
                <a:cs typeface="Times New Roman" pitchFamily="18" charset="0"/>
              </a:rPr>
              <a:t>-</a:t>
            </a:r>
            <a:r>
              <a:rPr lang="en-US" sz="2400" b="1" dirty="0" err="1" smtClean="0">
                <a:solidFill>
                  <a:srgbClr val="00B050"/>
                </a:solidFill>
                <a:latin typeface="Times New Roman" pitchFamily="18" charset="0"/>
                <a:cs typeface="Times New Roman" pitchFamily="18" charset="0"/>
              </a:rPr>
              <a:t>Công</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việc</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cấy</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lúa</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gặt</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lúa</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phơi</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rơm</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rạ</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trồng</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rau</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nuôi</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cá</a:t>
            </a:r>
            <a:r>
              <a:rPr lang="en-US" sz="2400" b="1" dirty="0" smtClean="0">
                <a:solidFill>
                  <a:srgbClr val="00B050"/>
                </a:solidFill>
                <a:latin typeface="Times New Roman" pitchFamily="18" charset="0"/>
                <a:cs typeface="Times New Roman" pitchFamily="18" charset="0"/>
              </a:rPr>
              <a:t>,….</a:t>
            </a:r>
            <a:r>
              <a:rPr lang="en-US" sz="2400" b="1" dirty="0" err="1" smtClean="0">
                <a:solidFill>
                  <a:srgbClr val="00B050"/>
                </a:solidFill>
                <a:latin typeface="Times New Roman" pitchFamily="18" charset="0"/>
                <a:cs typeface="Times New Roman" pitchFamily="18" charset="0"/>
              </a:rPr>
              <a:t>công</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việc</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đồng</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áng</a:t>
            </a:r>
            <a:r>
              <a:rPr lang="en-US" sz="2400" b="1" dirty="0" smtClean="0">
                <a:solidFill>
                  <a:srgbClr val="00B050"/>
                </a:solidFill>
                <a:latin typeface="Times New Roman" pitchFamily="18" charset="0"/>
                <a:cs typeface="Times New Roman" pitchFamily="18" charset="0"/>
              </a:rPr>
              <a:t>.</a:t>
            </a:r>
          </a:p>
          <a:p>
            <a:pPr lvl="0" fontAlgn="base">
              <a:spcBef>
                <a:spcPct val="20000"/>
              </a:spcBef>
              <a:spcAft>
                <a:spcPct val="0"/>
              </a:spcAft>
              <a:buClr>
                <a:schemeClr val="accent1"/>
              </a:buClr>
              <a:buSzPct val="65000"/>
            </a:pPr>
            <a:r>
              <a:rPr lang="en-US" sz="2400" b="1" dirty="0" smtClean="0">
                <a:solidFill>
                  <a:srgbClr val="00B050"/>
                </a:solidFill>
                <a:latin typeface="Times New Roman" pitchFamily="18" charset="0"/>
                <a:cs typeface="Times New Roman" pitchFamily="18" charset="0"/>
              </a:rPr>
              <a:t>- Lao </a:t>
            </a:r>
            <a:r>
              <a:rPr lang="en-US" sz="2400" b="1" dirty="0" err="1" smtClean="0">
                <a:solidFill>
                  <a:srgbClr val="00B050"/>
                </a:solidFill>
                <a:latin typeface="Times New Roman" pitchFamily="18" charset="0"/>
                <a:cs typeface="Times New Roman" pitchFamily="18" charset="0"/>
              </a:rPr>
              <a:t>động</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chân</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tay</a:t>
            </a:r>
            <a:endParaRPr lang="en-US" sz="2400" b="1" dirty="0">
              <a:solidFill>
                <a:srgbClr val="00B050"/>
              </a:solidFill>
              <a:latin typeface="Times New Roman" pitchFamily="18" charset="0"/>
              <a:cs typeface="Times New Roman" pitchFamily="18" charset="0"/>
            </a:endParaRPr>
          </a:p>
          <a:p>
            <a:pPr lvl="0" fontAlgn="base">
              <a:spcBef>
                <a:spcPct val="20000"/>
              </a:spcBef>
              <a:spcAft>
                <a:spcPct val="0"/>
              </a:spcAft>
              <a:buClr>
                <a:schemeClr val="accent1"/>
              </a:buClr>
              <a:buSzPct val="65000"/>
            </a:pP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Vất</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vả</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thức</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khuya</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dậy</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sớm</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cần</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cù</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siêng</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năng</a:t>
            </a:r>
            <a:r>
              <a:rPr lang="en-US" sz="2400" b="1" dirty="0" smtClean="0">
                <a:solidFill>
                  <a:srgbClr val="00B050"/>
                </a:solidFill>
                <a:latin typeface="Times New Roman" pitchFamily="18" charset="0"/>
                <a:cs typeface="Times New Roman" pitchFamily="18" charset="0"/>
              </a:rPr>
              <a:t>, </a:t>
            </a:r>
            <a:endParaRPr lang="en-US" sz="2400" b="1" dirty="0">
              <a:solidFill>
                <a:srgbClr val="00B050"/>
              </a:solidFill>
              <a:latin typeface="Times New Roman" pitchFamily="18" charset="0"/>
              <a:cs typeface="Times New Roman" pitchFamily="18" charset="0"/>
            </a:endParaRPr>
          </a:p>
          <a:p>
            <a:pPr lvl="0" algn="ctr" fontAlgn="base">
              <a:spcBef>
                <a:spcPct val="20000"/>
              </a:spcBef>
              <a:spcAft>
                <a:spcPct val="0"/>
              </a:spcAft>
              <a:buClr>
                <a:schemeClr val="accent1"/>
              </a:buClr>
              <a:buSzPct val="65000"/>
            </a:pP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Chân</a:t>
            </a:r>
            <a:r>
              <a:rPr lang="en-US" sz="2400" b="1" dirty="0" smtClean="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chất</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thật</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thà</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chịu</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thương</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chịu</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khó</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cần</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cù</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lao</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động</a:t>
            </a:r>
            <a:r>
              <a:rPr lang="en-US" sz="2400" b="1" dirty="0">
                <a:solidFill>
                  <a:srgbClr val="00B050"/>
                </a:solidFill>
                <a:latin typeface="Times New Roman" pitchFamily="18" charset="0"/>
                <a:cs typeface="Times New Roman" pitchFamily="18" charset="0"/>
              </a:rPr>
              <a:t>…</a:t>
            </a:r>
          </a:p>
        </p:txBody>
      </p:sp>
      <p:pic>
        <p:nvPicPr>
          <p:cNvPr id="11" name="图片 32"/>
          <p:cNvPicPr>
            <a:picLocks noChangeAspect="1"/>
          </p:cNvPicPr>
          <p:nvPr/>
        </p:nvPicPr>
        <p:blipFill>
          <a:blip r:embed="rId2" cstate="print"/>
          <a:stretch>
            <a:fillRect/>
          </a:stretch>
        </p:blipFill>
        <p:spPr>
          <a:xfrm rot="21251277">
            <a:off x="162381" y="-152889"/>
            <a:ext cx="1643347" cy="1428387"/>
          </a:xfrm>
          <a:prstGeom prst="rect">
            <a:avLst/>
          </a:prstGeom>
        </p:spPr>
      </p:pic>
      <p:cxnSp>
        <p:nvCxnSpPr>
          <p:cNvPr id="15" name="Straight Arrow Connector 14">
            <a:extLst>
              <a:ext uri="{FF2B5EF4-FFF2-40B4-BE49-F238E27FC236}">
                <a16:creationId xmlns:a16="http://schemas.microsoft.com/office/drawing/2014/main" xmlns="" id="{AF34FCED-2043-4583-B80F-4A4679D433BE}"/>
              </a:ext>
            </a:extLst>
          </p:cNvPr>
          <p:cNvCxnSpPr>
            <a:cxnSpLocks/>
          </p:cNvCxnSpPr>
          <p:nvPr/>
        </p:nvCxnSpPr>
        <p:spPr>
          <a:xfrm flipV="1">
            <a:off x="4317827" y="1590697"/>
            <a:ext cx="562340" cy="3247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AF34FCED-2043-4583-B80F-4A4679D433BE}"/>
              </a:ext>
            </a:extLst>
          </p:cNvPr>
          <p:cNvCxnSpPr>
            <a:cxnSpLocks/>
            <a:endCxn id="49" idx="1"/>
          </p:cNvCxnSpPr>
          <p:nvPr/>
        </p:nvCxnSpPr>
        <p:spPr>
          <a:xfrm>
            <a:off x="4467063" y="4425181"/>
            <a:ext cx="577483" cy="25853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xmlns="" id="{3CA9F6DB-747A-4B96-8CCD-77DAB3B64C02}"/>
              </a:ext>
            </a:extLst>
          </p:cNvPr>
          <p:cNvSpPr txBox="1"/>
          <p:nvPr/>
        </p:nvSpPr>
        <p:spPr>
          <a:xfrm>
            <a:off x="5044546" y="3825015"/>
            <a:ext cx="6806078" cy="1717393"/>
          </a:xfrm>
          <a:prstGeom prst="rect">
            <a:avLst/>
          </a:prstGeom>
          <a:solidFill>
            <a:schemeClr val="bg1"/>
          </a:solidFill>
          <a:ln>
            <a:solidFill>
              <a:srgbClr val="7030A0"/>
            </a:solidFill>
          </a:ln>
        </p:spPr>
        <p:txBody>
          <a:bodyPr wrap="square" rtlCol="0">
            <a:spAutoFit/>
          </a:bodyPr>
          <a:lstStyle/>
          <a:p>
            <a:pPr lvl="0" algn="just" fontAlgn="base">
              <a:spcBef>
                <a:spcPct val="20000"/>
              </a:spcBef>
              <a:spcAft>
                <a:spcPct val="0"/>
              </a:spcAft>
              <a:buClr>
                <a:schemeClr val="accent1"/>
              </a:buClr>
              <a:buSzPct val="65000"/>
            </a:pPr>
            <a:r>
              <a:rPr lang="en-US" sz="2400" b="1" dirty="0" smtClean="0">
                <a:solidFill>
                  <a:srgbClr val="7030A0"/>
                </a:solidFill>
                <a:latin typeface="Times New Roman" pitchFamily="18" charset="0"/>
                <a:cs typeface="Times New Roman" pitchFamily="18" charset="0"/>
              </a:rPr>
              <a:t>-</a:t>
            </a:r>
            <a:r>
              <a:rPr lang="en-US" sz="2400" b="1" dirty="0" err="1" smtClean="0">
                <a:solidFill>
                  <a:srgbClr val="7030A0"/>
                </a:solidFill>
                <a:latin typeface="Times New Roman" pitchFamily="18" charset="0"/>
                <a:cs typeface="Times New Roman" pitchFamily="18" charset="0"/>
              </a:rPr>
              <a:t>Công</a:t>
            </a:r>
            <a:r>
              <a:rPr lang="en-US" sz="2400" b="1" dirty="0" smtClean="0">
                <a:solidFill>
                  <a:srgbClr val="7030A0"/>
                </a:solidFill>
                <a:latin typeface="Times New Roman" pitchFamily="18" charset="0"/>
                <a:cs typeface="Times New Roman" pitchFamily="18" charset="0"/>
              </a:rPr>
              <a:t> </a:t>
            </a:r>
            <a:r>
              <a:rPr lang="en-US" sz="2400" b="1" dirty="0" err="1" smtClean="0">
                <a:solidFill>
                  <a:srgbClr val="7030A0"/>
                </a:solidFill>
                <a:latin typeface="Times New Roman" pitchFamily="18" charset="0"/>
                <a:cs typeface="Times New Roman" pitchFamily="18" charset="0"/>
              </a:rPr>
              <a:t>việc</a:t>
            </a:r>
            <a:r>
              <a:rPr lang="en-US" sz="2400" b="1" dirty="0" smtClean="0">
                <a:solidFill>
                  <a:srgbClr val="7030A0"/>
                </a:solidFill>
                <a:latin typeface="Times New Roman" pitchFamily="18" charset="0"/>
                <a:cs typeface="Times New Roman" pitchFamily="18" charset="0"/>
              </a:rPr>
              <a:t> </a:t>
            </a:r>
            <a:r>
              <a:rPr lang="en-US" sz="2400" b="1" dirty="0" err="1" smtClean="0">
                <a:solidFill>
                  <a:srgbClr val="7030A0"/>
                </a:solidFill>
                <a:latin typeface="Times New Roman" pitchFamily="18" charset="0"/>
                <a:cs typeface="Times New Roman" pitchFamily="18" charset="0"/>
              </a:rPr>
              <a:t>chủ</a:t>
            </a:r>
            <a:r>
              <a:rPr lang="en-US" sz="2400" b="1" dirty="0" smtClean="0">
                <a:solidFill>
                  <a:srgbClr val="7030A0"/>
                </a:solidFill>
                <a:latin typeface="Times New Roman" pitchFamily="18" charset="0"/>
                <a:cs typeface="Times New Roman" pitchFamily="18" charset="0"/>
              </a:rPr>
              <a:t> </a:t>
            </a:r>
            <a:r>
              <a:rPr lang="en-US" sz="2400" b="1" dirty="0" err="1" smtClean="0">
                <a:solidFill>
                  <a:srgbClr val="7030A0"/>
                </a:solidFill>
                <a:latin typeface="Times New Roman" pitchFamily="18" charset="0"/>
                <a:cs typeface="Times New Roman" pitchFamily="18" charset="0"/>
              </a:rPr>
              <a:t>yếu</a:t>
            </a:r>
            <a:r>
              <a:rPr lang="en-US" sz="2400" b="1" dirty="0" smtClean="0">
                <a:solidFill>
                  <a:srgbClr val="7030A0"/>
                </a:solidFill>
                <a:latin typeface="Times New Roman" pitchFamily="18" charset="0"/>
                <a:cs typeface="Times New Roman" pitchFamily="18" charset="0"/>
              </a:rPr>
              <a:t> </a:t>
            </a:r>
            <a:r>
              <a:rPr lang="en-US" sz="2400" b="1" dirty="0" err="1" smtClean="0">
                <a:solidFill>
                  <a:srgbClr val="7030A0"/>
                </a:solidFill>
                <a:latin typeface="Times New Roman" pitchFamily="18" charset="0"/>
                <a:cs typeface="Times New Roman" pitchFamily="18" charset="0"/>
              </a:rPr>
              <a:t>lao</a:t>
            </a:r>
            <a:r>
              <a:rPr lang="en-US" sz="2400" b="1" dirty="0" smtClean="0">
                <a:solidFill>
                  <a:srgbClr val="7030A0"/>
                </a:solidFill>
                <a:latin typeface="Times New Roman" pitchFamily="18" charset="0"/>
                <a:cs typeface="Times New Roman" pitchFamily="18" charset="0"/>
              </a:rPr>
              <a:t> </a:t>
            </a:r>
            <a:r>
              <a:rPr lang="en-US" sz="2400" b="1" dirty="0" err="1" smtClean="0">
                <a:solidFill>
                  <a:srgbClr val="7030A0"/>
                </a:solidFill>
                <a:latin typeface="Times New Roman" pitchFamily="18" charset="0"/>
                <a:cs typeface="Times New Roman" pitchFamily="18" charset="0"/>
              </a:rPr>
              <a:t>động</a:t>
            </a:r>
            <a:r>
              <a:rPr lang="en-US" sz="2400" b="1" dirty="0" smtClean="0">
                <a:solidFill>
                  <a:srgbClr val="7030A0"/>
                </a:solidFill>
                <a:latin typeface="Times New Roman" pitchFamily="18" charset="0"/>
                <a:cs typeface="Times New Roman" pitchFamily="18" charset="0"/>
              </a:rPr>
              <a:t> </a:t>
            </a:r>
            <a:r>
              <a:rPr lang="en-US" sz="2400" b="1" dirty="0" err="1" smtClean="0">
                <a:solidFill>
                  <a:srgbClr val="7030A0"/>
                </a:solidFill>
                <a:latin typeface="Times New Roman" pitchFamily="18" charset="0"/>
                <a:cs typeface="Times New Roman" pitchFamily="18" charset="0"/>
              </a:rPr>
              <a:t>trí</a:t>
            </a:r>
            <a:r>
              <a:rPr lang="en-US" sz="2400" b="1" dirty="0" smtClean="0">
                <a:solidFill>
                  <a:srgbClr val="7030A0"/>
                </a:solidFill>
                <a:latin typeface="Times New Roman" pitchFamily="18" charset="0"/>
                <a:cs typeface="Times New Roman" pitchFamily="18" charset="0"/>
              </a:rPr>
              <a:t> </a:t>
            </a:r>
            <a:r>
              <a:rPr lang="en-US" sz="2400" b="1" dirty="0" err="1" smtClean="0">
                <a:solidFill>
                  <a:srgbClr val="7030A0"/>
                </a:solidFill>
                <a:latin typeface="Times New Roman" pitchFamily="18" charset="0"/>
                <a:cs typeface="Times New Roman" pitchFamily="18" charset="0"/>
              </a:rPr>
              <a:t>óc</a:t>
            </a:r>
            <a:r>
              <a:rPr lang="en-US" sz="2400" b="1" dirty="0" smtClean="0">
                <a:solidFill>
                  <a:srgbClr val="7030A0"/>
                </a:solidFill>
                <a:latin typeface="Times New Roman" pitchFamily="18" charset="0"/>
                <a:cs typeface="Times New Roman" pitchFamily="18" charset="0"/>
              </a:rPr>
              <a:t>: </a:t>
            </a:r>
            <a:r>
              <a:rPr lang="en-US" sz="2400" b="1" dirty="0" err="1" smtClean="0">
                <a:solidFill>
                  <a:srgbClr val="7030A0"/>
                </a:solidFill>
                <a:latin typeface="Times New Roman" pitchFamily="18" charset="0"/>
                <a:cs typeface="Times New Roman" pitchFamily="18" charset="0"/>
              </a:rPr>
              <a:t>làm</a:t>
            </a:r>
            <a:r>
              <a:rPr lang="en-US" sz="2400" b="1" dirty="0" smtClean="0">
                <a:solidFill>
                  <a:srgbClr val="7030A0"/>
                </a:solidFill>
                <a:latin typeface="Times New Roman" pitchFamily="18" charset="0"/>
                <a:cs typeface="Times New Roman" pitchFamily="18" charset="0"/>
              </a:rPr>
              <a:t> </a:t>
            </a:r>
            <a:r>
              <a:rPr lang="en-US" sz="2400" b="1" dirty="0" err="1" smtClean="0">
                <a:solidFill>
                  <a:srgbClr val="7030A0"/>
                </a:solidFill>
                <a:latin typeface="Times New Roman" pitchFamily="18" charset="0"/>
                <a:cs typeface="Times New Roman" pitchFamily="18" charset="0"/>
              </a:rPr>
              <a:t>việc</a:t>
            </a:r>
            <a:r>
              <a:rPr lang="en-US" sz="2400" b="1" dirty="0" smtClean="0">
                <a:solidFill>
                  <a:srgbClr val="7030A0"/>
                </a:solidFill>
                <a:latin typeface="Times New Roman" pitchFamily="18" charset="0"/>
                <a:cs typeface="Times New Roman" pitchFamily="18" charset="0"/>
              </a:rPr>
              <a:t> ở </a:t>
            </a:r>
            <a:r>
              <a:rPr lang="en-US" sz="2400" b="1" dirty="0" err="1" smtClean="0">
                <a:solidFill>
                  <a:srgbClr val="7030A0"/>
                </a:solidFill>
                <a:latin typeface="Times New Roman" pitchFamily="18" charset="0"/>
                <a:cs typeface="Times New Roman" pitchFamily="18" charset="0"/>
              </a:rPr>
              <a:t>công</a:t>
            </a:r>
            <a:r>
              <a:rPr lang="en-US" sz="2400" b="1" dirty="0" smtClean="0">
                <a:solidFill>
                  <a:srgbClr val="7030A0"/>
                </a:solidFill>
                <a:latin typeface="Times New Roman" pitchFamily="18" charset="0"/>
                <a:cs typeface="Times New Roman" pitchFamily="18" charset="0"/>
              </a:rPr>
              <a:t> ty, </a:t>
            </a:r>
            <a:r>
              <a:rPr lang="en-US" sz="2400" b="1" dirty="0" err="1" smtClean="0">
                <a:solidFill>
                  <a:srgbClr val="7030A0"/>
                </a:solidFill>
                <a:latin typeface="Times New Roman" pitchFamily="18" charset="0"/>
                <a:cs typeface="Times New Roman" pitchFamily="18" charset="0"/>
              </a:rPr>
              <a:t>nghiên</a:t>
            </a:r>
            <a:r>
              <a:rPr lang="en-US" sz="2400" b="1" dirty="0" smtClean="0">
                <a:solidFill>
                  <a:srgbClr val="7030A0"/>
                </a:solidFill>
                <a:latin typeface="Times New Roman" pitchFamily="18" charset="0"/>
                <a:cs typeface="Times New Roman" pitchFamily="18" charset="0"/>
              </a:rPr>
              <a:t> </a:t>
            </a:r>
            <a:r>
              <a:rPr lang="en-US" sz="2400" b="1" dirty="0" err="1" smtClean="0">
                <a:solidFill>
                  <a:srgbClr val="7030A0"/>
                </a:solidFill>
                <a:latin typeface="Times New Roman" pitchFamily="18" charset="0"/>
                <a:cs typeface="Times New Roman" pitchFamily="18" charset="0"/>
              </a:rPr>
              <a:t>cứu</a:t>
            </a:r>
            <a:r>
              <a:rPr lang="en-US" sz="2400" b="1" dirty="0" smtClean="0">
                <a:solidFill>
                  <a:srgbClr val="7030A0"/>
                </a:solidFill>
                <a:latin typeface="Times New Roman" pitchFamily="18" charset="0"/>
                <a:cs typeface="Times New Roman" pitchFamily="18" charset="0"/>
              </a:rPr>
              <a:t>, </a:t>
            </a:r>
            <a:r>
              <a:rPr lang="en-US" sz="2400" b="1" dirty="0" err="1" smtClean="0">
                <a:solidFill>
                  <a:srgbClr val="7030A0"/>
                </a:solidFill>
                <a:latin typeface="Times New Roman" pitchFamily="18" charset="0"/>
                <a:cs typeface="Times New Roman" pitchFamily="18" charset="0"/>
              </a:rPr>
              <a:t>kế</a:t>
            </a:r>
            <a:r>
              <a:rPr lang="en-US" sz="2400" b="1" dirty="0" smtClean="0">
                <a:solidFill>
                  <a:srgbClr val="7030A0"/>
                </a:solidFill>
                <a:latin typeface="Times New Roman" pitchFamily="18" charset="0"/>
                <a:cs typeface="Times New Roman" pitchFamily="18" charset="0"/>
              </a:rPr>
              <a:t> </a:t>
            </a:r>
            <a:r>
              <a:rPr lang="en-US" sz="2400" b="1" dirty="0" err="1" smtClean="0">
                <a:solidFill>
                  <a:srgbClr val="7030A0"/>
                </a:solidFill>
                <a:latin typeface="Times New Roman" pitchFamily="18" charset="0"/>
                <a:cs typeface="Times New Roman" pitchFamily="18" charset="0"/>
              </a:rPr>
              <a:t>toán</a:t>
            </a:r>
            <a:r>
              <a:rPr lang="en-US" sz="2400" b="1" dirty="0" smtClean="0">
                <a:solidFill>
                  <a:srgbClr val="7030A0"/>
                </a:solidFill>
                <a:latin typeface="Times New Roman" pitchFamily="18" charset="0"/>
                <a:cs typeface="Times New Roman" pitchFamily="18" charset="0"/>
              </a:rPr>
              <a:t>, </a:t>
            </a:r>
            <a:r>
              <a:rPr lang="en-US" sz="2400" b="1" dirty="0" err="1" smtClean="0">
                <a:solidFill>
                  <a:srgbClr val="7030A0"/>
                </a:solidFill>
                <a:latin typeface="Times New Roman" pitchFamily="18" charset="0"/>
                <a:cs typeface="Times New Roman" pitchFamily="18" charset="0"/>
              </a:rPr>
              <a:t>bác</a:t>
            </a:r>
            <a:r>
              <a:rPr lang="en-US" sz="2400" b="1" dirty="0" smtClean="0">
                <a:solidFill>
                  <a:srgbClr val="7030A0"/>
                </a:solidFill>
                <a:latin typeface="Times New Roman" pitchFamily="18" charset="0"/>
                <a:cs typeface="Times New Roman" pitchFamily="18" charset="0"/>
              </a:rPr>
              <a:t> </a:t>
            </a:r>
            <a:r>
              <a:rPr lang="en-US" sz="2400" b="1" dirty="0" err="1" smtClean="0">
                <a:solidFill>
                  <a:srgbClr val="7030A0"/>
                </a:solidFill>
                <a:latin typeface="Times New Roman" pitchFamily="18" charset="0"/>
                <a:cs typeface="Times New Roman" pitchFamily="18" charset="0"/>
              </a:rPr>
              <a:t>sĩ</a:t>
            </a:r>
            <a:r>
              <a:rPr lang="en-US" sz="2400" b="1" dirty="0" smtClean="0">
                <a:solidFill>
                  <a:srgbClr val="7030A0"/>
                </a:solidFill>
                <a:latin typeface="Times New Roman" pitchFamily="18" charset="0"/>
                <a:cs typeface="Times New Roman" pitchFamily="18" charset="0"/>
              </a:rPr>
              <a:t>, </a:t>
            </a:r>
            <a:r>
              <a:rPr lang="en-US" sz="2400" b="1" dirty="0" err="1" smtClean="0">
                <a:solidFill>
                  <a:srgbClr val="7030A0"/>
                </a:solidFill>
                <a:latin typeface="Times New Roman" pitchFamily="18" charset="0"/>
                <a:cs typeface="Times New Roman" pitchFamily="18" charset="0"/>
              </a:rPr>
              <a:t>kĩ</a:t>
            </a:r>
            <a:r>
              <a:rPr lang="en-US" sz="2400" b="1" dirty="0" smtClean="0">
                <a:solidFill>
                  <a:srgbClr val="7030A0"/>
                </a:solidFill>
                <a:latin typeface="Times New Roman" pitchFamily="18" charset="0"/>
                <a:cs typeface="Times New Roman" pitchFamily="18" charset="0"/>
              </a:rPr>
              <a:t> </a:t>
            </a:r>
            <a:r>
              <a:rPr lang="en-US" sz="2400" b="1" dirty="0" err="1" smtClean="0">
                <a:solidFill>
                  <a:srgbClr val="7030A0"/>
                </a:solidFill>
                <a:latin typeface="Times New Roman" pitchFamily="18" charset="0"/>
                <a:cs typeface="Times New Roman" pitchFamily="18" charset="0"/>
              </a:rPr>
              <a:t>sư</a:t>
            </a:r>
            <a:r>
              <a:rPr lang="en-US" sz="2400" b="1" dirty="0" smtClean="0">
                <a:solidFill>
                  <a:srgbClr val="7030A0"/>
                </a:solidFill>
                <a:latin typeface="Times New Roman" pitchFamily="18" charset="0"/>
                <a:cs typeface="Times New Roman" pitchFamily="18" charset="0"/>
              </a:rPr>
              <a:t>,….</a:t>
            </a:r>
          </a:p>
          <a:p>
            <a:pPr lvl="0" algn="just" fontAlgn="base">
              <a:spcBef>
                <a:spcPct val="20000"/>
              </a:spcBef>
              <a:spcAft>
                <a:spcPct val="0"/>
              </a:spcAft>
              <a:buClr>
                <a:schemeClr val="accent1"/>
              </a:buClr>
              <a:buSzPct val="65000"/>
            </a:pPr>
            <a:r>
              <a:rPr lang="en-US" sz="2400" b="1" dirty="0" smtClean="0">
                <a:solidFill>
                  <a:srgbClr val="7030A0"/>
                </a:solidFill>
                <a:latin typeface="Times New Roman" pitchFamily="18" charset="0"/>
                <a:cs typeface="Times New Roman" pitchFamily="18" charset="0"/>
              </a:rPr>
              <a:t>-</a:t>
            </a:r>
            <a:r>
              <a:rPr lang="en-US" sz="2400" b="1" dirty="0" err="1" smtClean="0">
                <a:solidFill>
                  <a:srgbClr val="7030A0"/>
                </a:solidFill>
                <a:latin typeface="Times New Roman" pitchFamily="18" charset="0"/>
                <a:cs typeface="Times New Roman" pitchFamily="18" charset="0"/>
              </a:rPr>
              <a:t>Vất</a:t>
            </a:r>
            <a:r>
              <a:rPr lang="en-US" sz="2400" b="1" dirty="0" smtClean="0">
                <a:solidFill>
                  <a:srgbClr val="7030A0"/>
                </a:solidFill>
                <a:latin typeface="Times New Roman" pitchFamily="18" charset="0"/>
                <a:cs typeface="Times New Roman" pitchFamily="18" charset="0"/>
              </a:rPr>
              <a:t>  </a:t>
            </a:r>
            <a:r>
              <a:rPr lang="en-US" sz="2400" b="1" dirty="0" err="1" smtClean="0">
                <a:solidFill>
                  <a:srgbClr val="7030A0"/>
                </a:solidFill>
                <a:latin typeface="Times New Roman" pitchFamily="18" charset="0"/>
                <a:cs typeface="Times New Roman" pitchFamily="18" charset="0"/>
              </a:rPr>
              <a:t>vả</a:t>
            </a:r>
            <a:r>
              <a:rPr lang="en-US" sz="2400" b="1" dirty="0" smtClean="0">
                <a:solidFill>
                  <a:srgbClr val="7030A0"/>
                </a:solidFill>
                <a:latin typeface="Times New Roman" pitchFamily="18" charset="0"/>
                <a:cs typeface="Times New Roman" pitchFamily="18" charset="0"/>
              </a:rPr>
              <a:t>, </a:t>
            </a:r>
            <a:r>
              <a:rPr lang="en-US" sz="2400" b="1" dirty="0" err="1" smtClean="0">
                <a:solidFill>
                  <a:srgbClr val="7030A0"/>
                </a:solidFill>
                <a:latin typeface="Times New Roman" pitchFamily="18" charset="0"/>
                <a:cs typeface="Times New Roman" pitchFamily="18" charset="0"/>
              </a:rPr>
              <a:t>khó</a:t>
            </a:r>
            <a:r>
              <a:rPr lang="en-US" sz="2400" b="1" dirty="0" smtClean="0">
                <a:solidFill>
                  <a:srgbClr val="7030A0"/>
                </a:solidFill>
                <a:latin typeface="Times New Roman" pitchFamily="18" charset="0"/>
                <a:cs typeface="Times New Roman" pitchFamily="18" charset="0"/>
              </a:rPr>
              <a:t> </a:t>
            </a:r>
            <a:r>
              <a:rPr lang="en-US" sz="2400" b="1" dirty="0" err="1" smtClean="0">
                <a:solidFill>
                  <a:srgbClr val="7030A0"/>
                </a:solidFill>
                <a:latin typeface="Times New Roman" pitchFamily="18" charset="0"/>
                <a:cs typeface="Times New Roman" pitchFamily="18" charset="0"/>
              </a:rPr>
              <a:t>khăn</a:t>
            </a:r>
            <a:r>
              <a:rPr lang="en-US" sz="2400" b="1" dirty="0" smtClean="0">
                <a:solidFill>
                  <a:srgbClr val="7030A0"/>
                </a:solidFill>
                <a:latin typeface="Times New Roman" pitchFamily="18" charset="0"/>
                <a:cs typeface="Times New Roman" pitchFamily="18" charset="0"/>
              </a:rPr>
              <a:t>, </a:t>
            </a:r>
            <a:r>
              <a:rPr lang="en-US" sz="2400" b="1" dirty="0" err="1" smtClean="0">
                <a:solidFill>
                  <a:srgbClr val="7030A0"/>
                </a:solidFill>
                <a:latin typeface="Times New Roman" pitchFamily="18" charset="0"/>
                <a:cs typeface="Times New Roman" pitchFamily="18" charset="0"/>
              </a:rPr>
              <a:t>căng</a:t>
            </a:r>
            <a:r>
              <a:rPr lang="en-US" sz="2400" b="1" dirty="0" smtClean="0">
                <a:solidFill>
                  <a:srgbClr val="7030A0"/>
                </a:solidFill>
                <a:latin typeface="Times New Roman" pitchFamily="18" charset="0"/>
                <a:cs typeface="Times New Roman" pitchFamily="18" charset="0"/>
              </a:rPr>
              <a:t> </a:t>
            </a:r>
            <a:r>
              <a:rPr lang="en-US" sz="2400" b="1" dirty="0" err="1" smtClean="0">
                <a:solidFill>
                  <a:srgbClr val="7030A0"/>
                </a:solidFill>
                <a:latin typeface="Times New Roman" pitchFamily="18" charset="0"/>
                <a:cs typeface="Times New Roman" pitchFamily="18" charset="0"/>
              </a:rPr>
              <a:t>thẳng</a:t>
            </a:r>
            <a:r>
              <a:rPr lang="en-US" sz="2400" b="1" dirty="0" smtClean="0">
                <a:solidFill>
                  <a:srgbClr val="7030A0"/>
                </a:solidFill>
                <a:latin typeface="Times New Roman" pitchFamily="18" charset="0"/>
                <a:cs typeface="Times New Roman" pitchFamily="18" charset="0"/>
              </a:rPr>
              <a:t>,….</a:t>
            </a:r>
          </a:p>
          <a:p>
            <a:pPr lvl="0" algn="just" fontAlgn="base">
              <a:spcBef>
                <a:spcPct val="20000"/>
              </a:spcBef>
              <a:spcAft>
                <a:spcPct val="0"/>
              </a:spcAft>
              <a:buClr>
                <a:schemeClr val="accent1"/>
              </a:buClr>
              <a:buSzPct val="65000"/>
            </a:pPr>
            <a:r>
              <a:rPr lang="en-US" sz="2400" b="1" dirty="0" smtClean="0">
                <a:solidFill>
                  <a:srgbClr val="7030A0"/>
                </a:solidFill>
                <a:latin typeface="Times New Roman" pitchFamily="18" charset="0"/>
                <a:cs typeface="Times New Roman" pitchFamily="18" charset="0"/>
              </a:rPr>
              <a:t>-</a:t>
            </a:r>
            <a:r>
              <a:rPr lang="en-US" sz="2400" b="1" dirty="0" err="1" smtClean="0">
                <a:solidFill>
                  <a:srgbClr val="7030A0"/>
                </a:solidFill>
                <a:latin typeface="Times New Roman" pitchFamily="18" charset="0"/>
                <a:cs typeface="Times New Roman" pitchFamily="18" charset="0"/>
              </a:rPr>
              <a:t>Năng</a:t>
            </a:r>
            <a:r>
              <a:rPr lang="en-US" sz="2400" b="1" dirty="0" smtClean="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động</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sáng</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tạo</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tự</a:t>
            </a:r>
            <a:r>
              <a:rPr lang="en-US" sz="2400" b="1" dirty="0">
                <a:solidFill>
                  <a:srgbClr val="7030A0"/>
                </a:solidFill>
                <a:latin typeface="Times New Roman" pitchFamily="18" charset="0"/>
                <a:cs typeface="Times New Roman" pitchFamily="18" charset="0"/>
              </a:rPr>
              <a:t> tin, </a:t>
            </a:r>
            <a:r>
              <a:rPr lang="en-US" sz="2400" b="1" dirty="0" err="1">
                <a:solidFill>
                  <a:srgbClr val="7030A0"/>
                </a:solidFill>
                <a:latin typeface="Times New Roman" pitchFamily="18" charset="0"/>
                <a:cs typeface="Times New Roman" pitchFamily="18" charset="0"/>
              </a:rPr>
              <a:t>mến</a:t>
            </a:r>
            <a:r>
              <a:rPr lang="en-US" sz="2400" b="1" dirty="0">
                <a:solidFill>
                  <a:srgbClr val="7030A0"/>
                </a:solidFill>
                <a:latin typeface="Times New Roman" pitchFamily="18" charset="0"/>
                <a:cs typeface="Times New Roman" pitchFamily="18" charset="0"/>
              </a:rPr>
              <a:t> </a:t>
            </a:r>
            <a:r>
              <a:rPr lang="en-US" sz="2400" b="1" dirty="0" err="1" smtClean="0">
                <a:solidFill>
                  <a:srgbClr val="7030A0"/>
                </a:solidFill>
                <a:latin typeface="Times New Roman" pitchFamily="18" charset="0"/>
                <a:cs typeface="Times New Roman" pitchFamily="18" charset="0"/>
              </a:rPr>
              <a:t>khách</a:t>
            </a:r>
            <a:r>
              <a:rPr lang="en-US" sz="2400" b="1" dirty="0" smtClean="0">
                <a:solidFill>
                  <a:srgbClr val="7030A0"/>
                </a:solidFill>
                <a:latin typeface="Times New Roman" pitchFamily="18" charset="0"/>
                <a:cs typeface="Times New Roman" pitchFamily="18" charset="0"/>
              </a:rPr>
              <a:t>, </a:t>
            </a:r>
            <a:r>
              <a:rPr lang="en-US" sz="2400" b="1" dirty="0" err="1" smtClean="0">
                <a:solidFill>
                  <a:srgbClr val="7030A0"/>
                </a:solidFill>
                <a:latin typeface="Times New Roman" pitchFamily="18" charset="0"/>
                <a:cs typeface="Times New Roman" pitchFamily="18" charset="0"/>
              </a:rPr>
              <a:t>giỏi</a:t>
            </a:r>
            <a:r>
              <a:rPr lang="en-US" sz="2400" b="1" dirty="0" smtClean="0">
                <a:solidFill>
                  <a:srgbClr val="7030A0"/>
                </a:solidFill>
                <a:latin typeface="Times New Roman" pitchFamily="18" charset="0"/>
                <a:cs typeface="Times New Roman" pitchFamily="18" charset="0"/>
              </a:rPr>
              <a:t>,..…</a:t>
            </a:r>
            <a:endParaRPr lang="en-US" sz="2400" b="1" dirty="0">
              <a:solidFill>
                <a:srgbClr val="7030A0"/>
              </a:solidFill>
              <a:latin typeface="Times New Roman" pitchFamily="18" charset="0"/>
              <a:cs typeface="Times New Roman" pitchFamily="18" charset="0"/>
            </a:endParaRPr>
          </a:p>
        </p:txBody>
      </p:sp>
      <p:sp>
        <p:nvSpPr>
          <p:cNvPr id="65" name="Hexagon 64">
            <a:extLst>
              <a:ext uri="{FF2B5EF4-FFF2-40B4-BE49-F238E27FC236}">
                <a16:creationId xmlns:a16="http://schemas.microsoft.com/office/drawing/2014/main" xmlns="" id="{121CA748-4D18-4BA8-9FD2-789AF74BE246}"/>
              </a:ext>
            </a:extLst>
          </p:cNvPr>
          <p:cNvSpPr/>
          <p:nvPr/>
        </p:nvSpPr>
        <p:spPr>
          <a:xfrm rot="16200000">
            <a:off x="601924" y="2266425"/>
            <a:ext cx="1875090" cy="2165420"/>
          </a:xfrm>
          <a:prstGeom prst="hexagon">
            <a:avLst>
              <a:gd name="adj" fmla="val 28556"/>
              <a:gd name="vf" fmla="val 115470"/>
            </a:avLst>
          </a:prstGeom>
          <a:solidFill>
            <a:schemeClr val="bg1"/>
          </a:solid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205805" y="3056747"/>
            <a:ext cx="2544916" cy="584775"/>
          </a:xfrm>
          <a:prstGeom prst="rect">
            <a:avLst/>
          </a:prstGeom>
          <a:noFill/>
          <a:ln>
            <a:noFill/>
          </a:ln>
        </p:spPr>
        <p:txBody>
          <a:bodyPr wrap="square" rtlCol="0">
            <a:spAutoFit/>
          </a:bodyPr>
          <a:lstStyle/>
          <a:p>
            <a:pPr lvl="0" algn="ctr">
              <a:defRPr/>
            </a:pPr>
            <a:r>
              <a:rPr lang="en-US" sz="3200" b="1" dirty="0">
                <a:solidFill>
                  <a:srgbClr val="0038A8"/>
                </a:solidFill>
                <a:latin typeface="Times New Roman" pitchFamily="18" charset="0"/>
                <a:cs typeface="Times New Roman" pitchFamily="18" charset="0"/>
              </a:rPr>
              <a:t>Con </a:t>
            </a:r>
            <a:r>
              <a:rPr lang="en-US" sz="3200" b="1" dirty="0" err="1">
                <a:solidFill>
                  <a:srgbClr val="0038A8"/>
                </a:solidFill>
                <a:latin typeface="Times New Roman" pitchFamily="18" charset="0"/>
                <a:cs typeface="Times New Roman" pitchFamily="18" charset="0"/>
              </a:rPr>
              <a:t>người</a:t>
            </a:r>
            <a:endParaRPr lang="en-US" sz="3200" b="1" dirty="0">
              <a:solidFill>
                <a:srgbClr val="0038A8"/>
              </a:solidFill>
              <a:latin typeface="Times New Roman" pitchFamily="18" charset="0"/>
              <a:cs typeface="Times New Roman" pitchFamily="18" charset="0"/>
            </a:endParaRPr>
          </a:p>
        </p:txBody>
      </p:sp>
    </p:spTree>
    <p:extLst>
      <p:ext uri="{BB962C8B-B14F-4D97-AF65-F5344CB8AC3E}">
        <p14:creationId xmlns:p14="http://schemas.microsoft.com/office/powerpoint/2010/main" val="987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wipe(left)">
                                      <p:cBhvr>
                                        <p:cTn id="4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5" grpId="0" animBg="1"/>
      <p:bldP spid="4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cxnSp>
        <p:nvCxnSpPr>
          <p:cNvPr id="6" name="Straight Arrow Connector 5">
            <a:extLst>
              <a:ext uri="{FF2B5EF4-FFF2-40B4-BE49-F238E27FC236}">
                <a16:creationId xmlns:a16="http://schemas.microsoft.com/office/drawing/2014/main" xmlns="" id="{AF34FCED-2043-4583-B80F-4A4679D433BE}"/>
              </a:ext>
            </a:extLst>
          </p:cNvPr>
          <p:cNvCxnSpPr>
            <a:cxnSpLocks/>
          </p:cNvCxnSpPr>
          <p:nvPr/>
        </p:nvCxnSpPr>
        <p:spPr>
          <a:xfrm flipV="1">
            <a:off x="1809543" y="1985554"/>
            <a:ext cx="772186" cy="74321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xmlns="" id="{EC35CED2-5AE6-4EA3-88C1-F969E7955E9D}"/>
              </a:ext>
            </a:extLst>
          </p:cNvPr>
          <p:cNvSpPr/>
          <p:nvPr/>
        </p:nvSpPr>
        <p:spPr>
          <a:xfrm>
            <a:off x="2581729" y="1075417"/>
            <a:ext cx="1795670" cy="1205948"/>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itchFamily="18" charset="0"/>
                <a:cs typeface="Times New Roman" pitchFamily="18" charset="0"/>
              </a:rPr>
              <a:t>Nông</a:t>
            </a:r>
            <a:r>
              <a:rPr kumimoji="0" lang="en-US" sz="3200" b="1" i="0" u="none" strike="noStrike" kern="1200" cap="none" spc="0" normalizeH="0" baseline="0" noProof="0" dirty="0">
                <a:ln>
                  <a:noFill/>
                </a:ln>
                <a:solidFill>
                  <a:srgbClr val="00B050"/>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itchFamily="18" charset="0"/>
                <a:cs typeface="Times New Roman" pitchFamily="18" charset="0"/>
              </a:rPr>
              <a:t>thôn</a:t>
            </a:r>
            <a:endParaRPr kumimoji="0" lang="en-US" sz="3200" b="1" i="0" u="none" strike="noStrike" kern="1200" cap="none" spc="0" normalizeH="0" baseline="0" noProof="0" dirty="0">
              <a:ln>
                <a:noFill/>
              </a:ln>
              <a:solidFill>
                <a:srgbClr val="00B050"/>
              </a:solidFill>
              <a:effectLst/>
              <a:uLnTx/>
              <a:uFillTx/>
              <a:latin typeface="Times New Roman" pitchFamily="18" charset="0"/>
              <a:cs typeface="Times New Roman" pitchFamily="18" charset="0"/>
            </a:endParaRPr>
          </a:p>
        </p:txBody>
      </p:sp>
      <p:sp>
        <p:nvSpPr>
          <p:cNvPr id="8" name="Rectangle: Rounded Corners 7">
            <a:extLst>
              <a:ext uri="{FF2B5EF4-FFF2-40B4-BE49-F238E27FC236}">
                <a16:creationId xmlns:a16="http://schemas.microsoft.com/office/drawing/2014/main" xmlns="" id="{A1B0724C-D05E-4BE7-A998-158639DA4C55}"/>
              </a:ext>
            </a:extLst>
          </p:cNvPr>
          <p:cNvSpPr/>
          <p:nvPr/>
        </p:nvSpPr>
        <p:spPr>
          <a:xfrm>
            <a:off x="2382652" y="4820384"/>
            <a:ext cx="1795671" cy="1205948"/>
          </a:xfrm>
          <a:prstGeom prst="roundRect">
            <a:avLst/>
          </a:prstGeom>
          <a:ln w="5715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Thành</a:t>
            </a:r>
            <a:r>
              <a:rPr kumimoji="0" lang="en-US" sz="3200" b="1"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thị</a:t>
            </a:r>
            <a:endParaRPr kumimoji="0" lang="en-US" sz="3200" b="1" i="0" u="none" strike="noStrike" kern="1200" cap="none" spc="0" normalizeH="0" baseline="0" noProof="0" dirty="0">
              <a:ln>
                <a:noFill/>
              </a:ln>
              <a:solidFill>
                <a:srgbClr val="7030A0"/>
              </a:solidFill>
              <a:effectLst/>
              <a:uLnTx/>
              <a:uFillTx/>
              <a:latin typeface="Times New Roman" pitchFamily="18" charset="0"/>
              <a:cs typeface="Times New Roman" pitchFamily="18" charset="0"/>
            </a:endParaRPr>
          </a:p>
        </p:txBody>
      </p:sp>
      <p:cxnSp>
        <p:nvCxnSpPr>
          <p:cNvPr id="9" name="Straight Arrow Connector 8">
            <a:extLst>
              <a:ext uri="{FF2B5EF4-FFF2-40B4-BE49-F238E27FC236}">
                <a16:creationId xmlns:a16="http://schemas.microsoft.com/office/drawing/2014/main" xmlns="" id="{4EE0FE57-83AA-4D04-B581-8F668B451CD7}"/>
              </a:ext>
            </a:extLst>
          </p:cNvPr>
          <p:cNvCxnSpPr>
            <a:cxnSpLocks/>
          </p:cNvCxnSpPr>
          <p:nvPr/>
        </p:nvCxnSpPr>
        <p:spPr>
          <a:xfrm>
            <a:off x="1882972" y="4528992"/>
            <a:ext cx="499680" cy="73879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DD4996CA-690A-4334-9F08-3844A34A5979}"/>
              </a:ext>
            </a:extLst>
          </p:cNvPr>
          <p:cNvSpPr txBox="1"/>
          <p:nvPr/>
        </p:nvSpPr>
        <p:spPr>
          <a:xfrm>
            <a:off x="5324874" y="420443"/>
            <a:ext cx="6026749" cy="2677656"/>
          </a:xfrm>
          <a:prstGeom prst="rect">
            <a:avLst/>
          </a:prstGeom>
          <a:solidFill>
            <a:schemeClr val="bg1"/>
          </a:solidFill>
          <a:ln>
            <a:solidFill>
              <a:srgbClr val="00B050"/>
            </a:solidFill>
          </a:ln>
        </p:spPr>
        <p:txBody>
          <a:bodyPr wrap="square" rtlCol="0">
            <a:spAutoFit/>
          </a:bodyPr>
          <a:lstStyle/>
          <a:p>
            <a:pPr marL="285750" indent="-285750">
              <a:buFontTx/>
              <a:buChar char="-"/>
            </a:pPr>
            <a:r>
              <a:rPr lang="en-US" sz="2800" dirty="0" err="1">
                <a:solidFill>
                  <a:srgbClr val="00927A"/>
                </a:solidFill>
                <a:latin typeface="Times New Roman" pitchFamily="18" charset="0"/>
                <a:cs typeface="Times New Roman" pitchFamily="18" charset="0"/>
              </a:rPr>
              <a:t>Không</a:t>
            </a:r>
            <a:r>
              <a:rPr lang="en-US" sz="2800" dirty="0">
                <a:solidFill>
                  <a:srgbClr val="00927A"/>
                </a:solidFill>
                <a:latin typeface="Times New Roman" pitchFamily="18" charset="0"/>
                <a:cs typeface="Times New Roman" pitchFamily="18" charset="0"/>
              </a:rPr>
              <a:t> </a:t>
            </a:r>
            <a:r>
              <a:rPr lang="en-US" sz="2800" dirty="0" err="1">
                <a:solidFill>
                  <a:srgbClr val="00927A"/>
                </a:solidFill>
                <a:latin typeface="Times New Roman" pitchFamily="18" charset="0"/>
                <a:cs typeface="Times New Roman" pitchFamily="18" charset="0"/>
              </a:rPr>
              <a:t>khí</a:t>
            </a:r>
            <a:r>
              <a:rPr lang="en-US" sz="2800" dirty="0">
                <a:solidFill>
                  <a:srgbClr val="00927A"/>
                </a:solidFill>
                <a:latin typeface="Times New Roman" pitchFamily="18" charset="0"/>
                <a:cs typeface="Times New Roman" pitchFamily="18" charset="0"/>
              </a:rPr>
              <a:t>: </a:t>
            </a:r>
            <a:r>
              <a:rPr lang="en-US" sz="2800" dirty="0" err="1">
                <a:solidFill>
                  <a:srgbClr val="00927A"/>
                </a:solidFill>
                <a:latin typeface="Times New Roman" pitchFamily="18" charset="0"/>
                <a:cs typeface="Times New Roman" pitchFamily="18" charset="0"/>
              </a:rPr>
              <a:t>trong</a:t>
            </a:r>
            <a:r>
              <a:rPr lang="en-US" sz="2800" dirty="0">
                <a:solidFill>
                  <a:srgbClr val="00927A"/>
                </a:solidFill>
                <a:latin typeface="Times New Roman" pitchFamily="18" charset="0"/>
                <a:cs typeface="Times New Roman" pitchFamily="18" charset="0"/>
              </a:rPr>
              <a:t> </a:t>
            </a:r>
            <a:r>
              <a:rPr lang="en-US" sz="2800" dirty="0" err="1">
                <a:solidFill>
                  <a:srgbClr val="00927A"/>
                </a:solidFill>
                <a:latin typeface="Times New Roman" pitchFamily="18" charset="0"/>
                <a:cs typeface="Times New Roman" pitchFamily="18" charset="0"/>
              </a:rPr>
              <a:t>lành</a:t>
            </a:r>
            <a:r>
              <a:rPr lang="en-US" sz="2800" dirty="0">
                <a:solidFill>
                  <a:srgbClr val="00927A"/>
                </a:solidFill>
                <a:latin typeface="Times New Roman" pitchFamily="18" charset="0"/>
                <a:cs typeface="Times New Roman" pitchFamily="18" charset="0"/>
              </a:rPr>
              <a:t>, </a:t>
            </a:r>
            <a:r>
              <a:rPr lang="en-US" sz="2800" dirty="0" err="1">
                <a:solidFill>
                  <a:srgbClr val="00927A"/>
                </a:solidFill>
                <a:latin typeface="Times New Roman" pitchFamily="18" charset="0"/>
                <a:cs typeface="Times New Roman" pitchFamily="18" charset="0"/>
              </a:rPr>
              <a:t>thoải</a:t>
            </a:r>
            <a:r>
              <a:rPr lang="en-US" sz="2800" dirty="0">
                <a:solidFill>
                  <a:srgbClr val="00927A"/>
                </a:solidFill>
                <a:latin typeface="Times New Roman" pitchFamily="18" charset="0"/>
                <a:cs typeface="Times New Roman" pitchFamily="18" charset="0"/>
              </a:rPr>
              <a:t> </a:t>
            </a:r>
            <a:r>
              <a:rPr lang="en-US" sz="2800" dirty="0" err="1">
                <a:solidFill>
                  <a:srgbClr val="00927A"/>
                </a:solidFill>
                <a:latin typeface="Times New Roman" pitchFamily="18" charset="0"/>
                <a:cs typeface="Times New Roman" pitchFamily="18" charset="0"/>
              </a:rPr>
              <a:t>mái</a:t>
            </a:r>
            <a:endParaRPr lang="en-US" sz="2800" dirty="0">
              <a:solidFill>
                <a:srgbClr val="00927A"/>
              </a:solidFill>
              <a:latin typeface="Times New Roman" pitchFamily="18" charset="0"/>
              <a:cs typeface="Times New Roman" pitchFamily="18" charset="0"/>
            </a:endParaRPr>
          </a:p>
          <a:p>
            <a:pPr marL="285750" indent="-285750">
              <a:buFontTx/>
              <a:buChar char="-"/>
            </a:pPr>
            <a:r>
              <a:rPr lang="en-US" sz="2800" dirty="0">
                <a:solidFill>
                  <a:srgbClr val="00927A"/>
                </a:solidFill>
                <a:latin typeface="Times New Roman" pitchFamily="18" charset="0"/>
                <a:cs typeface="Times New Roman" pitchFamily="18" charset="0"/>
              </a:rPr>
              <a:t>Con </a:t>
            </a:r>
            <a:r>
              <a:rPr lang="en-US" sz="2800" dirty="0" err="1">
                <a:solidFill>
                  <a:srgbClr val="00927A"/>
                </a:solidFill>
                <a:latin typeface="Times New Roman" pitchFamily="18" charset="0"/>
                <a:cs typeface="Times New Roman" pitchFamily="18" charset="0"/>
              </a:rPr>
              <a:t>người</a:t>
            </a:r>
            <a:r>
              <a:rPr lang="en-US" sz="2800" dirty="0">
                <a:solidFill>
                  <a:srgbClr val="00927A"/>
                </a:solidFill>
                <a:latin typeface="Times New Roman" pitchFamily="18" charset="0"/>
                <a:cs typeface="Times New Roman" pitchFamily="18" charset="0"/>
              </a:rPr>
              <a:t>: </a:t>
            </a:r>
            <a:r>
              <a:rPr lang="en-US" sz="2800" dirty="0" err="1">
                <a:solidFill>
                  <a:srgbClr val="00927A"/>
                </a:solidFill>
                <a:latin typeface="Times New Roman" pitchFamily="18" charset="0"/>
                <a:cs typeface="Times New Roman" pitchFamily="18" charset="0"/>
              </a:rPr>
              <a:t>thật</a:t>
            </a:r>
            <a:r>
              <a:rPr lang="en-US" sz="2800" dirty="0">
                <a:solidFill>
                  <a:srgbClr val="00927A"/>
                </a:solidFill>
                <a:latin typeface="Times New Roman" pitchFamily="18" charset="0"/>
                <a:cs typeface="Times New Roman" pitchFamily="18" charset="0"/>
              </a:rPr>
              <a:t> </a:t>
            </a:r>
            <a:r>
              <a:rPr lang="en-US" sz="2800" dirty="0" err="1">
                <a:solidFill>
                  <a:srgbClr val="00927A"/>
                </a:solidFill>
                <a:latin typeface="Times New Roman" pitchFamily="18" charset="0"/>
                <a:cs typeface="Times New Roman" pitchFamily="18" charset="0"/>
              </a:rPr>
              <a:t>thà</a:t>
            </a:r>
            <a:r>
              <a:rPr lang="en-US" sz="2800" dirty="0">
                <a:solidFill>
                  <a:srgbClr val="00927A"/>
                </a:solidFill>
                <a:latin typeface="Times New Roman" pitchFamily="18" charset="0"/>
                <a:cs typeface="Times New Roman" pitchFamily="18" charset="0"/>
              </a:rPr>
              <a:t>, </a:t>
            </a:r>
            <a:r>
              <a:rPr lang="en-US" sz="2800" dirty="0" err="1">
                <a:solidFill>
                  <a:srgbClr val="00927A"/>
                </a:solidFill>
                <a:latin typeface="Times New Roman" pitchFamily="18" charset="0"/>
                <a:cs typeface="Times New Roman" pitchFamily="18" charset="0"/>
              </a:rPr>
              <a:t>thân</a:t>
            </a:r>
            <a:r>
              <a:rPr lang="en-US" sz="2800" dirty="0">
                <a:solidFill>
                  <a:srgbClr val="00927A"/>
                </a:solidFill>
                <a:latin typeface="Times New Roman" pitchFamily="18" charset="0"/>
                <a:cs typeface="Times New Roman" pitchFamily="18" charset="0"/>
              </a:rPr>
              <a:t> </a:t>
            </a:r>
            <a:r>
              <a:rPr lang="en-US" sz="2800" dirty="0" err="1">
                <a:solidFill>
                  <a:srgbClr val="00927A"/>
                </a:solidFill>
                <a:latin typeface="Times New Roman" pitchFamily="18" charset="0"/>
                <a:cs typeface="Times New Roman" pitchFamily="18" charset="0"/>
              </a:rPr>
              <a:t>thiện</a:t>
            </a:r>
            <a:r>
              <a:rPr lang="en-US" sz="2800" dirty="0">
                <a:solidFill>
                  <a:srgbClr val="00927A"/>
                </a:solidFill>
                <a:latin typeface="Times New Roman" pitchFamily="18" charset="0"/>
                <a:cs typeface="Times New Roman" pitchFamily="18" charset="0"/>
              </a:rPr>
              <a:t>, </a:t>
            </a:r>
            <a:r>
              <a:rPr lang="en-US" sz="2800" dirty="0" err="1">
                <a:solidFill>
                  <a:srgbClr val="00927A"/>
                </a:solidFill>
                <a:latin typeface="Times New Roman" pitchFamily="18" charset="0"/>
                <a:cs typeface="Times New Roman" pitchFamily="18" charset="0"/>
              </a:rPr>
              <a:t>dễ</a:t>
            </a:r>
            <a:r>
              <a:rPr lang="en-US" sz="2800" dirty="0">
                <a:solidFill>
                  <a:srgbClr val="00927A"/>
                </a:solidFill>
                <a:latin typeface="Times New Roman" pitchFamily="18" charset="0"/>
                <a:cs typeface="Times New Roman" pitchFamily="18" charset="0"/>
              </a:rPr>
              <a:t> </a:t>
            </a:r>
            <a:r>
              <a:rPr lang="en-US" sz="2800" dirty="0" err="1">
                <a:solidFill>
                  <a:srgbClr val="00927A"/>
                </a:solidFill>
                <a:latin typeface="Times New Roman" pitchFamily="18" charset="0"/>
                <a:cs typeface="Times New Roman" pitchFamily="18" charset="0"/>
              </a:rPr>
              <a:t>gần</a:t>
            </a:r>
            <a:r>
              <a:rPr lang="en-US" sz="2800" dirty="0">
                <a:solidFill>
                  <a:srgbClr val="00927A"/>
                </a:solidFill>
                <a:latin typeface="Times New Roman" pitchFamily="18" charset="0"/>
                <a:cs typeface="Times New Roman" pitchFamily="18" charset="0"/>
              </a:rPr>
              <a:t>,…</a:t>
            </a:r>
          </a:p>
          <a:p>
            <a:pPr marL="285750" indent="-285750">
              <a:buFontTx/>
              <a:buChar char="-"/>
            </a:pPr>
            <a:r>
              <a:rPr lang="en-US" sz="2800" dirty="0" err="1">
                <a:solidFill>
                  <a:srgbClr val="00927A"/>
                </a:solidFill>
                <a:latin typeface="Times New Roman" pitchFamily="18" charset="0"/>
                <a:cs typeface="Times New Roman" pitchFamily="18" charset="0"/>
              </a:rPr>
              <a:t>Một</a:t>
            </a:r>
            <a:r>
              <a:rPr lang="en-US" sz="2800" dirty="0">
                <a:solidFill>
                  <a:srgbClr val="00927A"/>
                </a:solidFill>
                <a:latin typeface="Times New Roman" pitchFamily="18" charset="0"/>
                <a:cs typeface="Times New Roman" pitchFamily="18" charset="0"/>
              </a:rPr>
              <a:t> </a:t>
            </a:r>
            <a:r>
              <a:rPr lang="en-US" sz="2800" dirty="0" err="1">
                <a:solidFill>
                  <a:srgbClr val="00927A"/>
                </a:solidFill>
                <a:latin typeface="Times New Roman" pitchFamily="18" charset="0"/>
                <a:cs typeface="Times New Roman" pitchFamily="18" charset="0"/>
              </a:rPr>
              <a:t>cảnh</a:t>
            </a:r>
            <a:r>
              <a:rPr lang="en-US" sz="2800" dirty="0">
                <a:solidFill>
                  <a:srgbClr val="00927A"/>
                </a:solidFill>
                <a:latin typeface="Times New Roman" pitchFamily="18" charset="0"/>
                <a:cs typeface="Times New Roman" pitchFamily="18" charset="0"/>
              </a:rPr>
              <a:t> </a:t>
            </a:r>
            <a:r>
              <a:rPr lang="en-US" sz="2800" dirty="0" err="1">
                <a:solidFill>
                  <a:srgbClr val="00927A"/>
                </a:solidFill>
                <a:latin typeface="Times New Roman" pitchFamily="18" charset="0"/>
                <a:cs typeface="Times New Roman" pitchFamily="18" charset="0"/>
              </a:rPr>
              <a:t>vật</a:t>
            </a:r>
            <a:r>
              <a:rPr lang="en-US" sz="2800" dirty="0">
                <a:solidFill>
                  <a:srgbClr val="00927A"/>
                </a:solidFill>
                <a:latin typeface="Times New Roman" pitchFamily="18" charset="0"/>
                <a:cs typeface="Times New Roman" pitchFamily="18" charset="0"/>
              </a:rPr>
              <a:t> </a:t>
            </a:r>
            <a:r>
              <a:rPr lang="en-US" sz="2800" dirty="0" err="1">
                <a:solidFill>
                  <a:srgbClr val="00927A"/>
                </a:solidFill>
                <a:latin typeface="Times New Roman" pitchFamily="18" charset="0"/>
                <a:cs typeface="Times New Roman" pitchFamily="18" charset="0"/>
              </a:rPr>
              <a:t>nào</a:t>
            </a:r>
            <a:r>
              <a:rPr lang="en-US" sz="2800" dirty="0">
                <a:solidFill>
                  <a:srgbClr val="00927A"/>
                </a:solidFill>
                <a:latin typeface="Times New Roman" pitchFamily="18" charset="0"/>
                <a:cs typeface="Times New Roman" pitchFamily="18" charset="0"/>
              </a:rPr>
              <a:t> </a:t>
            </a:r>
            <a:r>
              <a:rPr lang="en-US" sz="2800" dirty="0" err="1">
                <a:solidFill>
                  <a:srgbClr val="00927A"/>
                </a:solidFill>
                <a:latin typeface="Times New Roman" pitchFamily="18" charset="0"/>
                <a:cs typeface="Times New Roman" pitchFamily="18" charset="0"/>
              </a:rPr>
              <a:t>đó</a:t>
            </a:r>
            <a:r>
              <a:rPr lang="en-US" sz="2800" dirty="0">
                <a:solidFill>
                  <a:srgbClr val="00927A"/>
                </a:solidFill>
                <a:latin typeface="Times New Roman" pitchFamily="18" charset="0"/>
                <a:cs typeface="Times New Roman" pitchFamily="18" charset="0"/>
              </a:rPr>
              <a:t>, </a:t>
            </a:r>
            <a:r>
              <a:rPr lang="en-US" sz="2800" dirty="0" err="1">
                <a:solidFill>
                  <a:srgbClr val="00927A"/>
                </a:solidFill>
                <a:latin typeface="Times New Roman" pitchFamily="18" charset="0"/>
                <a:cs typeface="Times New Roman" pitchFamily="18" charset="0"/>
              </a:rPr>
              <a:t>cảnh</a:t>
            </a:r>
            <a:r>
              <a:rPr lang="en-US" sz="2800" dirty="0">
                <a:solidFill>
                  <a:srgbClr val="00927A"/>
                </a:solidFill>
                <a:latin typeface="Times New Roman" pitchFamily="18" charset="0"/>
                <a:cs typeface="Times New Roman" pitchFamily="18" charset="0"/>
              </a:rPr>
              <a:t> </a:t>
            </a:r>
            <a:r>
              <a:rPr lang="en-US" sz="2800" dirty="0" err="1">
                <a:solidFill>
                  <a:srgbClr val="00927A"/>
                </a:solidFill>
                <a:latin typeface="Times New Roman" pitchFamily="18" charset="0"/>
                <a:cs typeface="Times New Roman" pitchFamily="18" charset="0"/>
              </a:rPr>
              <a:t>đẹp</a:t>
            </a:r>
            <a:endParaRPr lang="en-US" sz="2800" dirty="0">
              <a:solidFill>
                <a:srgbClr val="00927A"/>
              </a:solidFill>
              <a:latin typeface="Times New Roman" pitchFamily="18" charset="0"/>
              <a:cs typeface="Times New Roman" pitchFamily="18" charset="0"/>
            </a:endParaRPr>
          </a:p>
          <a:p>
            <a:pPr marL="285750" indent="-285750">
              <a:buFontTx/>
              <a:buChar char="-"/>
            </a:pPr>
            <a:r>
              <a:rPr lang="en-US" sz="2800" dirty="0" err="1">
                <a:solidFill>
                  <a:srgbClr val="00927A"/>
                </a:solidFill>
                <a:latin typeface="Times New Roman" pitchFamily="18" charset="0"/>
                <a:cs typeface="Times New Roman" pitchFamily="18" charset="0"/>
              </a:rPr>
              <a:t>Một</a:t>
            </a:r>
            <a:r>
              <a:rPr lang="en-US" sz="2800" dirty="0">
                <a:solidFill>
                  <a:srgbClr val="00927A"/>
                </a:solidFill>
                <a:latin typeface="Times New Roman" pitchFamily="18" charset="0"/>
                <a:cs typeface="Times New Roman" pitchFamily="18" charset="0"/>
              </a:rPr>
              <a:t> </a:t>
            </a:r>
            <a:r>
              <a:rPr lang="en-US" sz="2800" dirty="0" err="1">
                <a:solidFill>
                  <a:srgbClr val="00927A"/>
                </a:solidFill>
                <a:latin typeface="Times New Roman" pitchFamily="18" charset="0"/>
                <a:cs typeface="Times New Roman" pitchFamily="18" charset="0"/>
              </a:rPr>
              <a:t>kỉ</a:t>
            </a:r>
            <a:r>
              <a:rPr lang="en-US" sz="2800" dirty="0">
                <a:solidFill>
                  <a:srgbClr val="00927A"/>
                </a:solidFill>
                <a:latin typeface="Times New Roman" pitchFamily="18" charset="0"/>
                <a:cs typeface="Times New Roman" pitchFamily="18" charset="0"/>
              </a:rPr>
              <a:t> </a:t>
            </a:r>
            <a:r>
              <a:rPr lang="en-US" sz="2800" dirty="0" err="1">
                <a:solidFill>
                  <a:srgbClr val="00927A"/>
                </a:solidFill>
                <a:latin typeface="Times New Roman" pitchFamily="18" charset="0"/>
                <a:cs typeface="Times New Roman" pitchFamily="18" charset="0"/>
              </a:rPr>
              <a:t>niệm</a:t>
            </a:r>
            <a:r>
              <a:rPr lang="en-US" sz="2800" dirty="0">
                <a:solidFill>
                  <a:srgbClr val="00927A"/>
                </a:solidFill>
                <a:latin typeface="Times New Roman" pitchFamily="18" charset="0"/>
                <a:cs typeface="Times New Roman" pitchFamily="18" charset="0"/>
              </a:rPr>
              <a:t> </a:t>
            </a:r>
            <a:r>
              <a:rPr lang="en-US" sz="2800" dirty="0" err="1">
                <a:solidFill>
                  <a:srgbClr val="00927A"/>
                </a:solidFill>
                <a:latin typeface="Times New Roman" pitchFamily="18" charset="0"/>
                <a:cs typeface="Times New Roman" pitchFamily="18" charset="0"/>
              </a:rPr>
              <a:t>nào</a:t>
            </a:r>
            <a:r>
              <a:rPr lang="en-US" sz="2800" dirty="0">
                <a:solidFill>
                  <a:srgbClr val="00927A"/>
                </a:solidFill>
                <a:latin typeface="Times New Roman" pitchFamily="18" charset="0"/>
                <a:cs typeface="Times New Roman" pitchFamily="18" charset="0"/>
              </a:rPr>
              <a:t> </a:t>
            </a:r>
            <a:r>
              <a:rPr lang="en-US" sz="2800" dirty="0" err="1">
                <a:solidFill>
                  <a:srgbClr val="00927A"/>
                </a:solidFill>
                <a:latin typeface="Times New Roman" pitchFamily="18" charset="0"/>
                <a:cs typeface="Times New Roman" pitchFamily="18" charset="0"/>
              </a:rPr>
              <a:t>đó</a:t>
            </a:r>
            <a:r>
              <a:rPr lang="en-US" sz="2800" dirty="0">
                <a:solidFill>
                  <a:srgbClr val="00927A"/>
                </a:solidFill>
                <a:latin typeface="Times New Roman" pitchFamily="18" charset="0"/>
                <a:cs typeface="Times New Roman" pitchFamily="18" charset="0"/>
              </a:rPr>
              <a:t>,…</a:t>
            </a:r>
          </a:p>
          <a:p>
            <a:pPr marL="285750" indent="-285750">
              <a:buFontTx/>
              <a:buChar char="-"/>
            </a:pPr>
            <a:r>
              <a:rPr lang="en-US" sz="2800" dirty="0" err="1">
                <a:solidFill>
                  <a:srgbClr val="00927A"/>
                </a:solidFill>
                <a:latin typeface="Times New Roman" pitchFamily="18" charset="0"/>
                <a:cs typeface="Times New Roman" pitchFamily="18" charset="0"/>
              </a:rPr>
              <a:t>Tình</a:t>
            </a:r>
            <a:r>
              <a:rPr lang="en-US" sz="2800" dirty="0">
                <a:solidFill>
                  <a:srgbClr val="00927A"/>
                </a:solidFill>
                <a:latin typeface="Times New Roman" pitchFamily="18" charset="0"/>
                <a:cs typeface="Times New Roman" pitchFamily="18" charset="0"/>
              </a:rPr>
              <a:t> </a:t>
            </a:r>
            <a:r>
              <a:rPr lang="en-US" sz="2800" dirty="0" err="1">
                <a:solidFill>
                  <a:srgbClr val="00927A"/>
                </a:solidFill>
                <a:latin typeface="Times New Roman" pitchFamily="18" charset="0"/>
                <a:cs typeface="Times New Roman" pitchFamily="18" charset="0"/>
              </a:rPr>
              <a:t>cảm</a:t>
            </a:r>
            <a:r>
              <a:rPr lang="en-US" sz="2800" dirty="0">
                <a:solidFill>
                  <a:srgbClr val="00927A"/>
                </a:solidFill>
                <a:latin typeface="Times New Roman" pitchFamily="18" charset="0"/>
                <a:cs typeface="Times New Roman" pitchFamily="18" charset="0"/>
              </a:rPr>
              <a:t>, </a:t>
            </a:r>
            <a:r>
              <a:rPr lang="en-US" sz="2800" dirty="0" err="1">
                <a:solidFill>
                  <a:srgbClr val="00927A"/>
                </a:solidFill>
                <a:latin typeface="Times New Roman" pitchFamily="18" charset="0"/>
                <a:cs typeface="Times New Roman" pitchFamily="18" charset="0"/>
              </a:rPr>
              <a:t>gắn</a:t>
            </a:r>
            <a:r>
              <a:rPr lang="en-US" sz="2800" dirty="0">
                <a:solidFill>
                  <a:srgbClr val="00927A"/>
                </a:solidFill>
                <a:latin typeface="Times New Roman" pitchFamily="18" charset="0"/>
                <a:cs typeface="Times New Roman" pitchFamily="18" charset="0"/>
              </a:rPr>
              <a:t> </a:t>
            </a:r>
            <a:r>
              <a:rPr lang="en-US" sz="2800" dirty="0" err="1">
                <a:solidFill>
                  <a:srgbClr val="00927A"/>
                </a:solidFill>
                <a:latin typeface="Times New Roman" pitchFamily="18" charset="0"/>
                <a:cs typeface="Times New Roman" pitchFamily="18" charset="0"/>
              </a:rPr>
              <a:t>bó</a:t>
            </a:r>
            <a:endParaRPr lang="en-US" sz="2800" dirty="0">
              <a:solidFill>
                <a:srgbClr val="00927A"/>
              </a:solidFill>
              <a:latin typeface="Times New Roman" pitchFamily="18" charset="0"/>
              <a:cs typeface="Times New Roman" pitchFamily="18" charset="0"/>
            </a:endParaRPr>
          </a:p>
        </p:txBody>
      </p:sp>
      <p:pic>
        <p:nvPicPr>
          <p:cNvPr id="11" name="图片 32"/>
          <p:cNvPicPr>
            <a:picLocks noChangeAspect="1"/>
          </p:cNvPicPr>
          <p:nvPr/>
        </p:nvPicPr>
        <p:blipFill>
          <a:blip r:embed="rId2" cstate="print"/>
          <a:stretch>
            <a:fillRect/>
          </a:stretch>
        </p:blipFill>
        <p:spPr>
          <a:xfrm rot="21251277">
            <a:off x="162381" y="-152889"/>
            <a:ext cx="1643347" cy="1428387"/>
          </a:xfrm>
          <a:prstGeom prst="rect">
            <a:avLst/>
          </a:prstGeom>
        </p:spPr>
      </p:pic>
      <p:sp>
        <p:nvSpPr>
          <p:cNvPr id="12" name="Hexagon 11">
            <a:extLst>
              <a:ext uri="{FF2B5EF4-FFF2-40B4-BE49-F238E27FC236}">
                <a16:creationId xmlns:a16="http://schemas.microsoft.com/office/drawing/2014/main" xmlns="" id="{121CA748-4D18-4BA8-9FD2-789AF74BE246}"/>
              </a:ext>
            </a:extLst>
          </p:cNvPr>
          <p:cNvSpPr/>
          <p:nvPr/>
        </p:nvSpPr>
        <p:spPr>
          <a:xfrm rot="16200000">
            <a:off x="589420" y="2587065"/>
            <a:ext cx="2067322" cy="2096627"/>
          </a:xfrm>
          <a:prstGeom prst="hexagon">
            <a:avLst>
              <a:gd name="adj" fmla="val 28556"/>
              <a:gd name="vf" fmla="val 115470"/>
            </a:avLst>
          </a:prstGeom>
          <a:solidFill>
            <a:schemeClr val="bg1"/>
          </a:solid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604" y="3035683"/>
            <a:ext cx="3142954" cy="1077218"/>
          </a:xfrm>
          <a:prstGeom prst="rect">
            <a:avLst/>
          </a:prstGeom>
          <a:noFill/>
          <a:ln>
            <a:noFill/>
          </a:ln>
        </p:spPr>
        <p:txBody>
          <a:bodyPr wrap="square" rtlCol="0">
            <a:spAutoFit/>
          </a:bodyPr>
          <a:lstStyle/>
          <a:p>
            <a:pPr lvl="0" algn="ctr">
              <a:defRPr/>
            </a:pPr>
            <a:r>
              <a:rPr lang="en-US" sz="3200" b="1" dirty="0" err="1">
                <a:solidFill>
                  <a:srgbClr val="0038A8"/>
                </a:solidFill>
                <a:latin typeface="Times New Roman" pitchFamily="18" charset="0"/>
                <a:cs typeface="Times New Roman" pitchFamily="18" charset="0"/>
              </a:rPr>
              <a:t>Cảm</a:t>
            </a:r>
            <a:r>
              <a:rPr lang="en-US" sz="3200" b="1" dirty="0">
                <a:solidFill>
                  <a:srgbClr val="0038A8"/>
                </a:solidFill>
                <a:latin typeface="Times New Roman" pitchFamily="18" charset="0"/>
                <a:cs typeface="Times New Roman" pitchFamily="18" charset="0"/>
              </a:rPr>
              <a:t> </a:t>
            </a:r>
            <a:r>
              <a:rPr lang="en-US" sz="3200" b="1" dirty="0" err="1">
                <a:solidFill>
                  <a:srgbClr val="0038A8"/>
                </a:solidFill>
                <a:latin typeface="Times New Roman" pitchFamily="18" charset="0"/>
                <a:cs typeface="Times New Roman" pitchFamily="18" charset="0"/>
              </a:rPr>
              <a:t>xúc</a:t>
            </a:r>
            <a:r>
              <a:rPr lang="en-US" sz="3200" b="1" dirty="0">
                <a:solidFill>
                  <a:srgbClr val="0038A8"/>
                </a:solidFill>
                <a:latin typeface="Times New Roman" pitchFamily="18" charset="0"/>
                <a:cs typeface="Times New Roman" pitchFamily="18" charset="0"/>
              </a:rPr>
              <a:t>,</a:t>
            </a:r>
          </a:p>
          <a:p>
            <a:pPr lvl="0" algn="ctr">
              <a:defRPr/>
            </a:pPr>
            <a:r>
              <a:rPr lang="en-US" sz="3200" b="1" dirty="0">
                <a:solidFill>
                  <a:srgbClr val="0038A8"/>
                </a:solidFill>
                <a:latin typeface="Times New Roman" pitchFamily="18" charset="0"/>
                <a:cs typeface="Times New Roman" pitchFamily="18" charset="0"/>
              </a:rPr>
              <a:t> </a:t>
            </a:r>
            <a:r>
              <a:rPr lang="en-US" sz="3200" b="1" dirty="0" err="1">
                <a:solidFill>
                  <a:srgbClr val="0038A8"/>
                </a:solidFill>
                <a:latin typeface="Times New Roman" pitchFamily="18" charset="0"/>
                <a:cs typeface="Times New Roman" pitchFamily="18" charset="0"/>
              </a:rPr>
              <a:t>ấn</a:t>
            </a:r>
            <a:r>
              <a:rPr lang="en-US" sz="3200" b="1" dirty="0">
                <a:solidFill>
                  <a:srgbClr val="0038A8"/>
                </a:solidFill>
                <a:latin typeface="Times New Roman" pitchFamily="18" charset="0"/>
                <a:cs typeface="Times New Roman" pitchFamily="18" charset="0"/>
              </a:rPr>
              <a:t> </a:t>
            </a:r>
            <a:r>
              <a:rPr lang="en-US" sz="3200" b="1" dirty="0" err="1">
                <a:solidFill>
                  <a:srgbClr val="0038A8"/>
                </a:solidFill>
                <a:latin typeface="Times New Roman" pitchFamily="18" charset="0"/>
                <a:cs typeface="Times New Roman" pitchFamily="18" charset="0"/>
              </a:rPr>
              <a:t>tượng</a:t>
            </a:r>
            <a:endParaRPr lang="en-US" sz="3200" b="1" dirty="0">
              <a:solidFill>
                <a:srgbClr val="0038A8"/>
              </a:solidFill>
              <a:latin typeface="Times New Roman" pitchFamily="18" charset="0"/>
              <a:cs typeface="Times New Roman" pitchFamily="18" charset="0"/>
            </a:endParaRPr>
          </a:p>
        </p:txBody>
      </p:sp>
      <p:cxnSp>
        <p:nvCxnSpPr>
          <p:cNvPr id="15" name="Straight Arrow Connector 14">
            <a:extLst>
              <a:ext uri="{FF2B5EF4-FFF2-40B4-BE49-F238E27FC236}">
                <a16:creationId xmlns:a16="http://schemas.microsoft.com/office/drawing/2014/main" xmlns="" id="{AF34FCED-2043-4583-B80F-4A4679D433BE}"/>
              </a:ext>
            </a:extLst>
          </p:cNvPr>
          <p:cNvCxnSpPr>
            <a:cxnSpLocks/>
          </p:cNvCxnSpPr>
          <p:nvPr/>
        </p:nvCxnSpPr>
        <p:spPr>
          <a:xfrm flipV="1">
            <a:off x="4377399" y="1678391"/>
            <a:ext cx="947475"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AF34FCED-2043-4583-B80F-4A4679D433BE}"/>
              </a:ext>
            </a:extLst>
          </p:cNvPr>
          <p:cNvCxnSpPr>
            <a:cxnSpLocks/>
            <a:endCxn id="49" idx="1"/>
          </p:cNvCxnSpPr>
          <p:nvPr/>
        </p:nvCxnSpPr>
        <p:spPr>
          <a:xfrm>
            <a:off x="4178323" y="5423357"/>
            <a:ext cx="1146550" cy="1231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xmlns="" id="{3CA9F6DB-747A-4B96-8CCD-77DAB3B64C02}"/>
              </a:ext>
            </a:extLst>
          </p:cNvPr>
          <p:cNvSpPr txBox="1"/>
          <p:nvPr/>
        </p:nvSpPr>
        <p:spPr>
          <a:xfrm>
            <a:off x="5324873" y="4638528"/>
            <a:ext cx="5397111" cy="1815882"/>
          </a:xfrm>
          <a:prstGeom prst="rect">
            <a:avLst/>
          </a:prstGeom>
          <a:solidFill>
            <a:schemeClr val="bg1"/>
          </a:solidFill>
          <a:ln>
            <a:solidFill>
              <a:srgbClr val="7030A0"/>
            </a:solidFill>
          </a:ln>
        </p:spPr>
        <p:txBody>
          <a:bodyPr wrap="square" rtlCol="0">
            <a:spAutoFit/>
          </a:bodyPr>
          <a:lstStyle/>
          <a:p>
            <a:pPr marL="342900" indent="-342900">
              <a:buFontTx/>
              <a:buChar char="-"/>
            </a:pPr>
            <a:r>
              <a:rPr lang="en-US" sz="2800" dirty="0">
                <a:solidFill>
                  <a:srgbClr val="002060"/>
                </a:solidFill>
                <a:latin typeface="Times New Roman" pitchFamily="18" charset="0"/>
                <a:cs typeface="Times New Roman" pitchFamily="18" charset="0"/>
              </a:rPr>
              <a:t>Con </a:t>
            </a:r>
            <a:r>
              <a:rPr lang="en-US" sz="2800" dirty="0" err="1">
                <a:solidFill>
                  <a:srgbClr val="002060"/>
                </a:solidFill>
                <a:latin typeface="Times New Roman" pitchFamily="18" charset="0"/>
                <a:cs typeface="Times New Roman" pitchFamily="18" charset="0"/>
              </a:rPr>
              <a:t>người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năng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động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sáng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tạo</a:t>
            </a:r>
            <a:endParaRPr lang="en-US" sz="2800" dirty="0">
              <a:solidFill>
                <a:srgbClr val="002060"/>
              </a:solidFill>
              <a:latin typeface="Times New Roman" pitchFamily="18" charset="0"/>
              <a:cs typeface="Times New Roman" pitchFamily="18" charset="0"/>
            </a:endParaRPr>
          </a:p>
          <a:p>
            <a:pPr marL="342900" indent="-342900">
              <a:buFontTx/>
              <a:buChar char="-"/>
            </a:pPr>
            <a:r>
              <a:rPr lang="en-US" sz="2800" dirty="0" err="1">
                <a:solidFill>
                  <a:srgbClr val="002060"/>
                </a:solidFill>
                <a:latin typeface="Times New Roman" pitchFamily="18" charset="0"/>
                <a:cs typeface="Times New Roman" pitchFamily="18" charset="0"/>
              </a:rPr>
              <a:t>Giao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thông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dịch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vụ</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thuận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tiện</a:t>
            </a:r>
            <a:endParaRPr lang="en-US" sz="2800" dirty="0">
              <a:solidFill>
                <a:srgbClr val="002060"/>
              </a:solidFill>
              <a:latin typeface="Times New Roman" pitchFamily="18" charset="0"/>
              <a:cs typeface="Times New Roman" pitchFamily="18" charset="0"/>
            </a:endParaRPr>
          </a:p>
          <a:p>
            <a:pPr marL="342900" indent="-342900">
              <a:buFontTx/>
              <a:buChar char="-"/>
            </a:pPr>
            <a:r>
              <a:rPr lang="en-US" sz="2800" dirty="0" err="1">
                <a:solidFill>
                  <a:srgbClr val="002060"/>
                </a:solidFill>
                <a:latin typeface="Times New Roman" pitchFamily="18" charset="0"/>
                <a:cs typeface="Times New Roman" pitchFamily="18" charset="0"/>
              </a:rPr>
              <a:t>Một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số</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cảnh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đẹp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một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kỉ</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niệm</a:t>
            </a:r>
            <a:endParaRPr lang="en-US" sz="2800" dirty="0">
              <a:solidFill>
                <a:srgbClr val="002060"/>
              </a:solidFill>
              <a:latin typeface="Times New Roman" pitchFamily="18" charset="0"/>
              <a:cs typeface="Times New Roman" pitchFamily="18" charset="0"/>
            </a:endParaRPr>
          </a:p>
          <a:p>
            <a:pPr marL="342900" indent="-342900">
              <a:buFontTx/>
              <a:buChar char="-"/>
            </a:pPr>
            <a:r>
              <a:rPr lang="en-US" sz="2800" dirty="0" err="1">
                <a:solidFill>
                  <a:srgbClr val="002060"/>
                </a:solidFill>
                <a:latin typeface="Times New Roman" pitchFamily="18" charset="0"/>
                <a:cs typeface="Times New Roman" pitchFamily="18" charset="0"/>
              </a:rPr>
              <a:t>Tình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cảm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gắn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bó</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niềm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tự</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hào</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12563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wipe(left)">
                                      <p:cBhvr>
                                        <p:cTn id="4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5" grpId="0" animBg="1"/>
      <p:bldP spid="4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708389897"/>
</p:tagLst>
</file>

<file path=ppt/tags/tag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6F049189-1BA1-46B1-968F-B5DB74DC9A41}_35.png&quot;/&gt;&lt;left val=&quot;123&quot;/&gt;&lt;top val=&quot;307&quot;/&gt;&lt;width val=&quot;598&quot;/&gt;&lt;height val=&quot;119&quot;/&gt;&lt;hasText val=&quot;1&quot;/&gt;&lt;/Image&gt;&lt;/ThreeDShapeInfo&gt;"/>
  <p:tag name="PRESENTER_SHAPETEXTINFO" val="&lt;ShapeTextInfo&gt;&lt;TableIndex row=&quot;-1&quot; col=&quot;-1&quot;&gt;&lt;linesCount val=&quot;3&quot;/&gt;&lt;lineCharCount val=&quot;49&quot;/&gt;&lt;lineCharCount val=&quot;14&quot;/&gt;&lt;lineCharCount val=&quot;46&quot;/&gt;&lt;/TableIndex&gt;&lt;/ShapeTextInfo&gt;"/>
</p:tagLst>
</file>

<file path=ppt/theme/theme1.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ikwxge3a">
      <a:majorFont>
        <a:latin typeface="思源黑体 CN Medium"/>
        <a:ea typeface="思源黑体 CN Medium"/>
        <a:cs typeface=""/>
      </a:majorFont>
      <a:minorFont>
        <a:latin typeface="思源黑体 CN Medium"/>
        <a:ea typeface="思源黑体 CN Mediu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自定义 3">
      <a:dk1>
        <a:sysClr val="windowText" lastClr="000000"/>
      </a:dk1>
      <a:lt1>
        <a:sysClr val="window" lastClr="FFFFFF"/>
      </a:lt1>
      <a:dk2>
        <a:srgbClr val="44546A"/>
      </a:dk2>
      <a:lt2>
        <a:srgbClr val="E7E6E6"/>
      </a:lt2>
      <a:accent1>
        <a:srgbClr val="00B0F8"/>
      </a:accent1>
      <a:accent2>
        <a:srgbClr val="ED3587"/>
      </a:accent2>
      <a:accent3>
        <a:srgbClr val="6CAD4F"/>
      </a:accent3>
      <a:accent4>
        <a:srgbClr val="F4A61E"/>
      </a:accent4>
      <a:accent5>
        <a:srgbClr val="9E238E"/>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Tài liệu" ma:contentTypeID="0x010100DFDAAE9B0125D644B7F58EE6BF1D0FC2" ma:contentTypeVersion="7" ma:contentTypeDescription="Tạo tài liệu mới." ma:contentTypeScope="" ma:versionID="187c717d593334c8e710119d2301a49f">
  <xsd:schema xmlns:xsd="http://www.w3.org/2001/XMLSchema" xmlns:xs="http://www.w3.org/2001/XMLSchema" xmlns:p="http://schemas.microsoft.com/office/2006/metadata/properties" xmlns:ns2="117084a5-40ce-44a9-aa97-9561c111c68a" xmlns:ns3="9f958c3a-144a-4219-afab-0ea9b7b8b61f" targetNamespace="http://schemas.microsoft.com/office/2006/metadata/properties" ma:root="true" ma:fieldsID="1ea5e4fc3a2616dc12c714c5ca916216" ns2:_="" ns3:_="">
    <xsd:import namespace="117084a5-40ce-44a9-aa97-9561c111c68a"/>
    <xsd:import namespace="9f958c3a-144a-4219-afab-0ea9b7b8b6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7084a5-40ce-44a9-aa97-9561c111c6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958c3a-144a-4219-afab-0ea9b7b8b61f" elementFormDefault="qualified">
    <xsd:import namespace="http://schemas.microsoft.com/office/2006/documentManagement/types"/>
    <xsd:import namespace="http://schemas.microsoft.com/office/infopath/2007/PartnerControls"/>
    <xsd:element name="SharedWithUsers" ma:index="12"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Chia sẻ Có Chi tiế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442699-90EC-4291-8D92-C25D5A3C0630}">
  <ds:schemaRefs>
    <ds:schemaRef ds:uri="http://schemas.microsoft.com/sharepoint/v3/contenttype/forms"/>
  </ds:schemaRefs>
</ds:datastoreItem>
</file>

<file path=customXml/itemProps2.xml><?xml version="1.0" encoding="utf-8"?>
<ds:datastoreItem xmlns:ds="http://schemas.openxmlformats.org/officeDocument/2006/customXml" ds:itemID="{AAF3EEB0-6AFA-488A-9333-E2E15B6087B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3A20F94-CBB1-47FE-B5FC-C2F2275E8D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7084a5-40ce-44a9-aa97-9561c111c68a"/>
    <ds:schemaRef ds:uri="9f958c3a-144a-4219-afab-0ea9b7b8b6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312</TotalTime>
  <Words>1127</Words>
  <Application>Microsoft Office PowerPoint</Application>
  <PresentationFormat>Widescreen</PresentationFormat>
  <Paragraphs>125</Paragraphs>
  <Slides>19</Slides>
  <Notes>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19</vt:i4>
      </vt:variant>
    </vt:vector>
  </HeadingPairs>
  <TitlesOfParts>
    <vt:vector size="31" baseType="lpstr">
      <vt:lpstr>宋体</vt:lpstr>
      <vt:lpstr>宋体</vt:lpstr>
      <vt:lpstr>Arial</vt:lpstr>
      <vt:lpstr>Calibri</vt:lpstr>
      <vt:lpstr>HP001 4 hàng</vt:lpstr>
      <vt:lpstr>ITC Avant Garde Std Bk</vt:lpstr>
      <vt:lpstr>Times New Roman</vt:lpstr>
      <vt:lpstr>思源黑体 CN Medium</vt:lpstr>
      <vt:lpstr>等线</vt:lpstr>
      <vt:lpstr>等线 Light</vt:lpstr>
      <vt:lpstr>1_Office Theme</vt:lpstr>
      <vt:lpstr>Office 主题​​</vt:lpstr>
      <vt:lpstr>TẬP LÀM VĂN</vt:lpstr>
      <vt:lpstr>- Kể được những điều em biết về nông thôn và thành thị dựa theo gợi ý. Nói thành câu, dùng từ đúng. - Nghe và kể lại được câu chuyện Kéo cây lúa lên. Biết nghe và nhận xét lời bạn kể.</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Ngô Thị Hạnh</dc:creator>
  <cp:lastModifiedBy>Microsoft account</cp:lastModifiedBy>
  <cp:revision>53</cp:revision>
  <dcterms:created xsi:type="dcterms:W3CDTF">2021-11-22T16:11:41Z</dcterms:created>
  <dcterms:modified xsi:type="dcterms:W3CDTF">2021-12-24T02:40:41Z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0x010100DFDAAE9B0125D644B7F58EE6BF1D0FC2</vt:lpwstr>
  </property>
</Properties>
</file>