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734" r:id="rId3"/>
  </p:sldMasterIdLst>
  <p:notesMasterIdLst>
    <p:notesMasterId r:id="rId16"/>
  </p:notesMasterIdLst>
  <p:sldIdLst>
    <p:sldId id="296" r:id="rId4"/>
    <p:sldId id="404" r:id="rId5"/>
    <p:sldId id="257" r:id="rId6"/>
    <p:sldId id="260" r:id="rId7"/>
    <p:sldId id="261" r:id="rId8"/>
    <p:sldId id="299" r:id="rId9"/>
    <p:sldId id="300" r:id="rId10"/>
    <p:sldId id="297" r:id="rId11"/>
    <p:sldId id="291" r:id="rId12"/>
    <p:sldId id="295" r:id="rId13"/>
    <p:sldId id="293" r:id="rId14"/>
    <p:sldId id="403" r:id="rId15"/>
  </p:sldIdLst>
  <p:sldSz cx="9144000" cy="5143500" type="screen16x9"/>
  <p:notesSz cx="6858000" cy="9144000"/>
  <p:embeddedFontLst>
    <p:embeddedFont>
      <p:font typeface="Nanum Pen Script" panose="020B0604020202020204" charset="0"/>
      <p:regular r:id="rId17"/>
    </p:embeddedFont>
    <p:embeddedFont>
      <p:font typeface="Fredoka One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.VnTimeH" panose="020B7200000000000000" pitchFamily="34" charset="0"/>
      <p:regular r:id="rId23"/>
      <p:bold r:id="rId24"/>
      <p:italic r:id="rId25"/>
      <p:boldItalic r:id="rId26"/>
    </p:embeddedFont>
    <p:embeddedFont>
      <p:font typeface="Nunito" panose="020B0604020202020204" charset="0"/>
      <p:regular r:id="rId27"/>
      <p:bold r:id="rId28"/>
      <p:italic r:id="rId29"/>
      <p:boldItalic r:id="rId30"/>
    </p:embeddedFont>
    <p:embeddedFont>
      <p:font typeface="Bebas Neue" panose="020B0604020202020204" charset="0"/>
      <p:regular r:id="rId31"/>
    </p:embeddedFont>
    <p:embeddedFont>
      <p:font typeface="HP001 5 hàng" panose="020B0603050302020204" pitchFamily="34" charset="0"/>
      <p:regular r:id="rId32"/>
      <p:bold r:id="rId33"/>
    </p:embeddedFont>
  </p:embeddedFontLst>
  <p:custDataLst>
    <p:tags r:id="rId3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4107387-6E36-42E9-9A3B-13902E915487}">
  <a:tblStyle styleId="{54107387-6E36-42E9-9A3B-13902E9154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66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8069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4559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" name="Google Shape;3348;gdd9522e24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9" name="Google Shape;3349;gdd9522e24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5508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" name="Google Shape;3348;gdd9522e24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9" name="Google Shape;3349;gdd9522e24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5623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2" name="Google Shape;2382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1122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2" name="Google Shape;2382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154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5" name="Google Shape;241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6494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Google Shape;2471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2" name="Google Shape;2472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2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Google Shape;2471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2" name="Google Shape;2472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1281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Google Shape;2471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2" name="Google Shape;2472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509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" name="Google Shape;3348;gdd9522e24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9" name="Google Shape;3349;gdd9522e24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6954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" name="Google Shape;3348;gdd9522e24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9" name="Google Shape;3349;gdd9522e24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7835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"/>
          <p:cNvSpPr/>
          <p:nvPr/>
        </p:nvSpPr>
        <p:spPr>
          <a:xfrm>
            <a:off x="4765258" y="-132000"/>
            <a:ext cx="4491751" cy="3643383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3"/>
          <p:cNvSpPr/>
          <p:nvPr/>
        </p:nvSpPr>
        <p:spPr>
          <a:xfrm rot="10800000" flipH="1">
            <a:off x="-2269379" y="425948"/>
            <a:ext cx="9647851" cy="4716279"/>
          </a:xfrm>
          <a:custGeom>
            <a:avLst/>
            <a:gdLst/>
            <a:ahLst/>
            <a:cxnLst/>
            <a:rect l="l" t="t" r="r" b="b"/>
            <a:pathLst>
              <a:path w="141828" h="69329" extrusionOk="0">
                <a:moveTo>
                  <a:pt x="1" y="0"/>
                </a:moveTo>
                <a:cubicBezTo>
                  <a:pt x="1126" y="1003"/>
                  <a:pt x="2189" y="2067"/>
                  <a:pt x="3162" y="3161"/>
                </a:cubicBezTo>
                <a:cubicBezTo>
                  <a:pt x="11308" y="12341"/>
                  <a:pt x="15685" y="24134"/>
                  <a:pt x="21612" y="34894"/>
                </a:cubicBezTo>
                <a:cubicBezTo>
                  <a:pt x="24257" y="39636"/>
                  <a:pt x="27296" y="44256"/>
                  <a:pt x="30761" y="48481"/>
                </a:cubicBezTo>
                <a:cubicBezTo>
                  <a:pt x="37661" y="56931"/>
                  <a:pt x="46233" y="63892"/>
                  <a:pt x="56507" y="67326"/>
                </a:cubicBezTo>
                <a:cubicBezTo>
                  <a:pt x="60500" y="68665"/>
                  <a:pt x="64765" y="69329"/>
                  <a:pt x="69028" y="69329"/>
                </a:cubicBezTo>
                <a:cubicBezTo>
                  <a:pt x="81217" y="69329"/>
                  <a:pt x="93395" y="63906"/>
                  <a:pt x="99182" y="53344"/>
                </a:cubicBezTo>
                <a:cubicBezTo>
                  <a:pt x="102951" y="46475"/>
                  <a:pt x="103711" y="38420"/>
                  <a:pt x="105383" y="30760"/>
                </a:cubicBezTo>
                <a:cubicBezTo>
                  <a:pt x="107055" y="23101"/>
                  <a:pt x="110125" y="15076"/>
                  <a:pt x="116781" y="10912"/>
                </a:cubicBezTo>
                <a:cubicBezTo>
                  <a:pt x="121827" y="7751"/>
                  <a:pt x="128088" y="7356"/>
                  <a:pt x="133620" y="5198"/>
                </a:cubicBezTo>
                <a:cubicBezTo>
                  <a:pt x="136690" y="4012"/>
                  <a:pt x="139456" y="2219"/>
                  <a:pt x="1418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39" name="Google Shape;139;p3"/>
          <p:cNvGrpSpPr/>
          <p:nvPr/>
        </p:nvGrpSpPr>
        <p:grpSpPr>
          <a:xfrm rot="564120">
            <a:off x="-799512" y="-1536955"/>
            <a:ext cx="3617639" cy="2877884"/>
            <a:chOff x="-1221177" y="-856963"/>
            <a:chExt cx="3089277" cy="2457565"/>
          </a:xfrm>
        </p:grpSpPr>
        <p:grpSp>
          <p:nvGrpSpPr>
            <p:cNvPr id="140" name="Google Shape;140;p3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141" name="Google Shape;141;p3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46" name="Google Shape;146;p3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147" name="Google Shape;147;p3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54" name="Google Shape;154;p3"/>
          <p:cNvGrpSpPr/>
          <p:nvPr/>
        </p:nvGrpSpPr>
        <p:grpSpPr>
          <a:xfrm rot="-651153">
            <a:off x="-404508" y="3008160"/>
            <a:ext cx="12676263" cy="3510949"/>
            <a:chOff x="-721976" y="-2758542"/>
            <a:chExt cx="9608356" cy="2661230"/>
          </a:xfrm>
        </p:grpSpPr>
        <p:grpSp>
          <p:nvGrpSpPr>
            <p:cNvPr id="155" name="Google Shape;155;p3"/>
            <p:cNvGrpSpPr/>
            <p:nvPr/>
          </p:nvGrpSpPr>
          <p:grpSpPr>
            <a:xfrm>
              <a:off x="-721976" y="-2758542"/>
              <a:ext cx="9608356" cy="2661230"/>
              <a:chOff x="3132300" y="-1689000"/>
              <a:chExt cx="5193425" cy="1438425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3132300" y="-1689000"/>
                <a:ext cx="5182850" cy="1082200"/>
              </a:xfrm>
              <a:custGeom>
                <a:avLst/>
                <a:gdLst/>
                <a:ahLst/>
                <a:cxnLst/>
                <a:rect l="l" t="t" r="r" b="b"/>
                <a:pathLst>
                  <a:path w="207314" h="43288" fill="none" extrusionOk="0">
                    <a:moveTo>
                      <a:pt x="207313" y="5562"/>
                    </a:moveTo>
                    <a:cubicBezTo>
                      <a:pt x="190296" y="20721"/>
                      <a:pt x="172432" y="32497"/>
                      <a:pt x="146663" y="20183"/>
                    </a:cubicBezTo>
                    <a:cubicBezTo>
                      <a:pt x="112486" y="3857"/>
                      <a:pt x="64547" y="43287"/>
                      <a:pt x="27783" y="12943"/>
                    </a:cubicBezTo>
                    <a:cubicBezTo>
                      <a:pt x="19018" y="5703"/>
                      <a:pt x="10009" y="0"/>
                      <a:pt x="1" y="428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3136475" y="-1588425"/>
                <a:ext cx="5181225" cy="1078050"/>
              </a:xfrm>
              <a:custGeom>
                <a:avLst/>
                <a:gdLst/>
                <a:ahLst/>
                <a:cxnLst/>
                <a:rect l="l" t="t" r="r" b="b"/>
                <a:pathLst>
                  <a:path w="207249" h="43122" fill="none" extrusionOk="0">
                    <a:moveTo>
                      <a:pt x="207249" y="8433"/>
                    </a:moveTo>
                    <a:cubicBezTo>
                      <a:pt x="186976" y="25143"/>
                      <a:pt x="168062" y="31037"/>
                      <a:pt x="146150" y="20312"/>
                    </a:cubicBezTo>
                    <a:cubicBezTo>
                      <a:pt x="112281" y="3730"/>
                      <a:pt x="65136" y="43121"/>
                      <a:pt x="28064" y="12572"/>
                    </a:cubicBezTo>
                    <a:cubicBezTo>
                      <a:pt x="19286" y="5332"/>
                      <a:pt x="9714" y="1"/>
                      <a:pt x="0" y="414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3140325" y="-1491675"/>
                <a:ext cx="5180275" cy="1073875"/>
              </a:xfrm>
              <a:custGeom>
                <a:avLst/>
                <a:gdLst/>
                <a:ahLst/>
                <a:cxnLst/>
                <a:rect l="l" t="t" r="r" b="b"/>
                <a:pathLst>
                  <a:path w="207211" h="42955" fill="none" extrusionOk="0">
                    <a:moveTo>
                      <a:pt x="207210" y="11303"/>
                    </a:moveTo>
                    <a:cubicBezTo>
                      <a:pt x="183670" y="29564"/>
                      <a:pt x="163731" y="29525"/>
                      <a:pt x="145650" y="20440"/>
                    </a:cubicBezTo>
                    <a:cubicBezTo>
                      <a:pt x="112101" y="3563"/>
                      <a:pt x="65738" y="42955"/>
                      <a:pt x="28359" y="12200"/>
                    </a:cubicBezTo>
                    <a:cubicBezTo>
                      <a:pt x="19581" y="4960"/>
                      <a:pt x="9432" y="1"/>
                      <a:pt x="0" y="399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3144475" y="-1400675"/>
                <a:ext cx="5178675" cy="1069700"/>
              </a:xfrm>
              <a:custGeom>
                <a:avLst/>
                <a:gdLst/>
                <a:ahLst/>
                <a:cxnLst/>
                <a:rect l="l" t="t" r="r" b="b"/>
                <a:pathLst>
                  <a:path w="207147" h="42788" fill="none" extrusionOk="0">
                    <a:moveTo>
                      <a:pt x="207147" y="14173"/>
                    </a:moveTo>
                    <a:cubicBezTo>
                      <a:pt x="180365" y="33984"/>
                      <a:pt x="159413" y="27974"/>
                      <a:pt x="145150" y="20567"/>
                    </a:cubicBezTo>
                    <a:cubicBezTo>
                      <a:pt x="111935" y="3319"/>
                      <a:pt x="66341" y="42787"/>
                      <a:pt x="28654" y="11828"/>
                    </a:cubicBezTo>
                    <a:cubicBezTo>
                      <a:pt x="19863" y="4600"/>
                      <a:pt x="9150" y="0"/>
                      <a:pt x="1" y="387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3148325" y="-1316100"/>
                <a:ext cx="5177400" cy="1065525"/>
              </a:xfrm>
              <a:custGeom>
                <a:avLst/>
                <a:gdLst/>
                <a:ahLst/>
                <a:cxnLst/>
                <a:rect l="l" t="t" r="r" b="b"/>
                <a:pathLst>
                  <a:path w="207096" h="42621" fill="none" extrusionOk="0">
                    <a:moveTo>
                      <a:pt x="207095" y="17056"/>
                    </a:moveTo>
                    <a:cubicBezTo>
                      <a:pt x="177058" y="38405"/>
                      <a:pt x="155133" y="26385"/>
                      <a:pt x="144650" y="20695"/>
                    </a:cubicBezTo>
                    <a:cubicBezTo>
                      <a:pt x="111884" y="2922"/>
                      <a:pt x="66943" y="42621"/>
                      <a:pt x="28948" y="11456"/>
                    </a:cubicBezTo>
                    <a:cubicBezTo>
                      <a:pt x="20145" y="4242"/>
                      <a:pt x="8868" y="0"/>
                      <a:pt x="1" y="37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5626650" y="-1213600"/>
                <a:ext cx="40075" cy="37645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5058" fill="none" extrusionOk="0">
                    <a:moveTo>
                      <a:pt x="1602" y="1"/>
                    </a:moveTo>
                    <a:lnTo>
                      <a:pt x="0" y="15058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4064875" y="-1176425"/>
                <a:ext cx="88125" cy="285775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11431" fill="none" extrusionOk="0">
                    <a:moveTo>
                      <a:pt x="3525" y="0"/>
                    </a:moveTo>
                    <a:lnTo>
                      <a:pt x="1" y="11431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63" name="Google Shape;163;p3"/>
            <p:cNvGrpSpPr/>
            <p:nvPr/>
          </p:nvGrpSpPr>
          <p:grpSpPr>
            <a:xfrm>
              <a:off x="497816" y="-1938858"/>
              <a:ext cx="329549" cy="510951"/>
              <a:chOff x="497816" y="-1938858"/>
              <a:chExt cx="329549" cy="510951"/>
            </a:xfrm>
          </p:grpSpPr>
          <p:sp>
            <p:nvSpPr>
              <p:cNvPr id="164" name="Google Shape;164;p3"/>
              <p:cNvSpPr/>
              <p:nvPr/>
            </p:nvSpPr>
            <p:spPr>
              <a:xfrm>
                <a:off x="640042" y="-1938858"/>
                <a:ext cx="187276" cy="147499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3189" extrusionOk="0">
                    <a:moveTo>
                      <a:pt x="1897" y="0"/>
                    </a:moveTo>
                    <a:cubicBezTo>
                      <a:pt x="821" y="0"/>
                      <a:pt x="0" y="667"/>
                      <a:pt x="13" y="1500"/>
                    </a:cubicBezTo>
                    <a:cubicBezTo>
                      <a:pt x="39" y="2333"/>
                      <a:pt x="872" y="3089"/>
                      <a:pt x="1948" y="3178"/>
                    </a:cubicBezTo>
                    <a:cubicBezTo>
                      <a:pt x="2027" y="3185"/>
                      <a:pt x="2106" y="3189"/>
                      <a:pt x="2183" y="3189"/>
                    </a:cubicBezTo>
                    <a:cubicBezTo>
                      <a:pt x="3217" y="3189"/>
                      <a:pt x="4049" y="2563"/>
                      <a:pt x="4037" y="1705"/>
                    </a:cubicBezTo>
                    <a:cubicBezTo>
                      <a:pt x="4024" y="769"/>
                      <a:pt x="3038" y="13"/>
                      <a:pt x="1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40042" y="-1938858"/>
                <a:ext cx="187323" cy="151754"/>
              </a:xfrm>
              <a:custGeom>
                <a:avLst/>
                <a:gdLst/>
                <a:ahLst/>
                <a:cxnLst/>
                <a:rect l="l" t="t" r="r" b="b"/>
                <a:pathLst>
                  <a:path w="4050" h="3281" fill="none" extrusionOk="0">
                    <a:moveTo>
                      <a:pt x="4037" y="1705"/>
                    </a:moveTo>
                    <a:cubicBezTo>
                      <a:pt x="4050" y="2627"/>
                      <a:pt x="3089" y="3281"/>
                      <a:pt x="1948" y="3178"/>
                    </a:cubicBezTo>
                    <a:cubicBezTo>
                      <a:pt x="872" y="3089"/>
                      <a:pt x="39" y="2333"/>
                      <a:pt x="13" y="1500"/>
                    </a:cubicBezTo>
                    <a:cubicBezTo>
                      <a:pt x="0" y="667"/>
                      <a:pt x="821" y="0"/>
                      <a:pt x="1897" y="0"/>
                    </a:cubicBezTo>
                    <a:cubicBezTo>
                      <a:pt x="3038" y="13"/>
                      <a:pt x="4024" y="769"/>
                      <a:pt x="4037" y="17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497816" y="-1885528"/>
                <a:ext cx="145233" cy="457622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9894" fill="none" extrusionOk="0">
                    <a:moveTo>
                      <a:pt x="3140" y="1"/>
                    </a:moveTo>
                    <a:lnTo>
                      <a:pt x="0" y="9893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67" name="Google Shape;167;p3"/>
            <p:cNvGrpSpPr/>
            <p:nvPr/>
          </p:nvGrpSpPr>
          <p:grpSpPr>
            <a:xfrm>
              <a:off x="2699659" y="-2497773"/>
              <a:ext cx="328439" cy="478945"/>
              <a:chOff x="2699659" y="-2497773"/>
              <a:chExt cx="328439" cy="478945"/>
            </a:xfrm>
          </p:grpSpPr>
          <p:sp>
            <p:nvSpPr>
              <p:cNvPr id="168" name="Google Shape;168;p3"/>
              <p:cNvSpPr/>
              <p:nvPr/>
            </p:nvSpPr>
            <p:spPr>
              <a:xfrm>
                <a:off x="2726346" y="-2146948"/>
                <a:ext cx="128073" cy="120488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2605" extrusionOk="0">
                    <a:moveTo>
                      <a:pt x="1673" y="0"/>
                    </a:moveTo>
                    <a:cubicBezTo>
                      <a:pt x="1186" y="0"/>
                      <a:pt x="661" y="334"/>
                      <a:pt x="359" y="860"/>
                    </a:cubicBezTo>
                    <a:cubicBezTo>
                      <a:pt x="0" y="1514"/>
                      <a:pt x="141" y="2244"/>
                      <a:pt x="654" y="2500"/>
                    </a:cubicBezTo>
                    <a:cubicBezTo>
                      <a:pt x="791" y="2571"/>
                      <a:pt x="943" y="2604"/>
                      <a:pt x="1099" y="2604"/>
                    </a:cubicBezTo>
                    <a:cubicBezTo>
                      <a:pt x="1540" y="2604"/>
                      <a:pt x="2020" y="2336"/>
                      <a:pt x="2333" y="1872"/>
                    </a:cubicBezTo>
                    <a:cubicBezTo>
                      <a:pt x="2768" y="1219"/>
                      <a:pt x="2691" y="399"/>
                      <a:pt x="2115" y="104"/>
                    </a:cubicBezTo>
                    <a:cubicBezTo>
                      <a:pt x="1977" y="33"/>
                      <a:pt x="1827" y="0"/>
                      <a:pt x="16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2726346" y="-2155782"/>
                <a:ext cx="128073" cy="136954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2961" fill="none" extrusionOk="0">
                    <a:moveTo>
                      <a:pt x="2115" y="295"/>
                    </a:moveTo>
                    <a:cubicBezTo>
                      <a:pt x="2691" y="590"/>
                      <a:pt x="2768" y="1410"/>
                      <a:pt x="2333" y="2063"/>
                    </a:cubicBezTo>
                    <a:cubicBezTo>
                      <a:pt x="1910" y="2691"/>
                      <a:pt x="1179" y="2960"/>
                      <a:pt x="654" y="2691"/>
                    </a:cubicBezTo>
                    <a:cubicBezTo>
                      <a:pt x="141" y="2435"/>
                      <a:pt x="0" y="1705"/>
                      <a:pt x="359" y="1051"/>
                    </a:cubicBezTo>
                    <a:cubicBezTo>
                      <a:pt x="757" y="359"/>
                      <a:pt x="1538" y="0"/>
                      <a:pt x="2115" y="2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3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2699659" y="-2497773"/>
                <a:ext cx="328439" cy="371084"/>
              </a:xfrm>
              <a:custGeom>
                <a:avLst/>
                <a:gdLst/>
                <a:ahLst/>
                <a:cxnLst/>
                <a:rect l="l" t="t" r="r" b="b"/>
                <a:pathLst>
                  <a:path w="7101" h="8023" fill="none" extrusionOk="0">
                    <a:moveTo>
                      <a:pt x="3038" y="8022"/>
                    </a:moveTo>
                    <a:lnTo>
                      <a:pt x="1" y="0"/>
                    </a:lnTo>
                    <a:cubicBezTo>
                      <a:pt x="1" y="0"/>
                      <a:pt x="7100" y="4870"/>
                      <a:pt x="3281" y="5088"/>
                    </a:cubicBezTo>
                  </a:path>
                </a:pathLst>
              </a:custGeom>
              <a:noFill/>
              <a:ln w="285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71" name="Google Shape;171;p3"/>
            <p:cNvGrpSpPr/>
            <p:nvPr/>
          </p:nvGrpSpPr>
          <p:grpSpPr>
            <a:xfrm>
              <a:off x="4663013" y="-1021947"/>
              <a:ext cx="383814" cy="406051"/>
              <a:chOff x="4663013" y="-1021947"/>
              <a:chExt cx="383814" cy="406051"/>
            </a:xfrm>
          </p:grpSpPr>
          <p:sp>
            <p:nvSpPr>
              <p:cNvPr id="172" name="Google Shape;172;p3"/>
              <p:cNvSpPr/>
              <p:nvPr/>
            </p:nvSpPr>
            <p:spPr>
              <a:xfrm>
                <a:off x="4663013" y="-723063"/>
                <a:ext cx="142319" cy="102449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4677501" y="-729770"/>
                <a:ext cx="142319" cy="113874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4811448" y="-1021947"/>
                <a:ext cx="235379" cy="393563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75" name="Google Shape;175;p3"/>
            <p:cNvGrpSpPr/>
            <p:nvPr/>
          </p:nvGrpSpPr>
          <p:grpSpPr>
            <a:xfrm>
              <a:off x="-24974" y="-1542334"/>
              <a:ext cx="369881" cy="406051"/>
              <a:chOff x="-24974" y="-1542334"/>
              <a:chExt cx="369881" cy="406051"/>
            </a:xfrm>
          </p:grpSpPr>
          <p:sp>
            <p:nvSpPr>
              <p:cNvPr id="176" name="Google Shape;176;p3"/>
              <p:cNvSpPr/>
              <p:nvPr/>
            </p:nvSpPr>
            <p:spPr>
              <a:xfrm>
                <a:off x="-24974" y="-1243450"/>
                <a:ext cx="142874" cy="102449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215" extrusionOk="0">
                    <a:moveTo>
                      <a:pt x="1615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36" y="253"/>
                      <a:pt x="1" y="855"/>
                      <a:pt x="167" y="1419"/>
                    </a:cubicBezTo>
                    <a:cubicBezTo>
                      <a:pt x="310" y="1893"/>
                      <a:pt x="851" y="2215"/>
                      <a:pt x="1472" y="2215"/>
                    </a:cubicBezTo>
                    <a:cubicBezTo>
                      <a:pt x="1573" y="2215"/>
                      <a:pt x="1677" y="2206"/>
                      <a:pt x="1782" y="2188"/>
                    </a:cubicBezTo>
                    <a:cubicBezTo>
                      <a:pt x="2564" y="2047"/>
                      <a:pt x="3089" y="1432"/>
                      <a:pt x="2910" y="804"/>
                    </a:cubicBezTo>
                    <a:cubicBezTo>
                      <a:pt x="2766" y="312"/>
                      <a:pt x="2221" y="0"/>
                      <a:pt x="16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-24974" y="-1250157"/>
                <a:ext cx="142874" cy="113874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462" fill="none" extrusionOk="0">
                    <a:moveTo>
                      <a:pt x="2910" y="949"/>
                    </a:moveTo>
                    <a:cubicBezTo>
                      <a:pt x="3089" y="1577"/>
                      <a:pt x="2564" y="2192"/>
                      <a:pt x="1782" y="2333"/>
                    </a:cubicBezTo>
                    <a:cubicBezTo>
                      <a:pt x="1039" y="2461"/>
                      <a:pt x="334" y="2115"/>
                      <a:pt x="167" y="1564"/>
                    </a:cubicBezTo>
                    <a:cubicBezTo>
                      <a:pt x="1" y="1000"/>
                      <a:pt x="436" y="398"/>
                      <a:pt x="1154" y="206"/>
                    </a:cubicBezTo>
                    <a:cubicBezTo>
                      <a:pt x="1923" y="1"/>
                      <a:pt x="2730" y="334"/>
                      <a:pt x="2910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109574" y="-1542334"/>
                <a:ext cx="235333" cy="393563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8509" fill="none" extrusionOk="0">
                    <a:moveTo>
                      <a:pt x="1" y="7753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4" y="5895"/>
                    </a:cubicBezTo>
                  </a:path>
                </a:pathLst>
              </a:custGeom>
              <a:noFill/>
              <a:ln w="285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79" name="Google Shape;179;p3"/>
            <p:cNvGrpSpPr/>
            <p:nvPr/>
          </p:nvGrpSpPr>
          <p:grpSpPr>
            <a:xfrm>
              <a:off x="1179391" y="-1551215"/>
              <a:ext cx="314193" cy="538796"/>
              <a:chOff x="1179391" y="-1551215"/>
              <a:chExt cx="314193" cy="538796"/>
            </a:xfrm>
          </p:grpSpPr>
          <p:sp>
            <p:nvSpPr>
              <p:cNvPr id="180" name="Google Shape;180;p3"/>
              <p:cNvSpPr/>
              <p:nvPr/>
            </p:nvSpPr>
            <p:spPr>
              <a:xfrm>
                <a:off x="1179391" y="-1173054"/>
                <a:ext cx="187924" cy="155501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362" extrusionOk="0">
                    <a:moveTo>
                      <a:pt x="1941" y="1"/>
                    </a:moveTo>
                    <a:cubicBezTo>
                      <a:pt x="1794" y="1"/>
                      <a:pt x="1646" y="17"/>
                      <a:pt x="1500" y="51"/>
                    </a:cubicBezTo>
                    <a:cubicBezTo>
                      <a:pt x="552" y="269"/>
                      <a:pt x="1" y="1140"/>
                      <a:pt x="219" y="1999"/>
                    </a:cubicBezTo>
                    <a:cubicBezTo>
                      <a:pt x="428" y="2791"/>
                      <a:pt x="1221" y="3361"/>
                      <a:pt x="2087" y="3361"/>
                    </a:cubicBezTo>
                    <a:cubicBezTo>
                      <a:pt x="2172" y="3361"/>
                      <a:pt x="2259" y="3356"/>
                      <a:pt x="2346" y="3344"/>
                    </a:cubicBezTo>
                    <a:cubicBezTo>
                      <a:pt x="3384" y="3216"/>
                      <a:pt x="4063" y="2332"/>
                      <a:pt x="3819" y="1371"/>
                    </a:cubicBezTo>
                    <a:cubicBezTo>
                      <a:pt x="3601" y="550"/>
                      <a:pt x="2794" y="1"/>
                      <a:pt x="1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1179391" y="-1181380"/>
                <a:ext cx="187924" cy="16896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653" fill="none" extrusionOk="0">
                    <a:moveTo>
                      <a:pt x="3819" y="1551"/>
                    </a:moveTo>
                    <a:cubicBezTo>
                      <a:pt x="4063" y="2512"/>
                      <a:pt x="3384" y="3396"/>
                      <a:pt x="2346" y="3524"/>
                    </a:cubicBezTo>
                    <a:cubicBezTo>
                      <a:pt x="1385" y="3652"/>
                      <a:pt x="449" y="3050"/>
                      <a:pt x="219" y="2179"/>
                    </a:cubicBezTo>
                    <a:cubicBezTo>
                      <a:pt x="1" y="1320"/>
                      <a:pt x="552" y="449"/>
                      <a:pt x="1500" y="231"/>
                    </a:cubicBezTo>
                    <a:cubicBezTo>
                      <a:pt x="2499" y="0"/>
                      <a:pt x="3563" y="590"/>
                      <a:pt x="3819" y="155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1357786" y="-1551215"/>
                <a:ext cx="135797" cy="468862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0137" fill="none" extrusionOk="0">
                    <a:moveTo>
                      <a:pt x="1" y="10136"/>
                    </a:moveTo>
                    <a:lnTo>
                      <a:pt x="2935" y="0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83" name="Google Shape;183;p3"/>
            <p:cNvGrpSpPr/>
            <p:nvPr/>
          </p:nvGrpSpPr>
          <p:grpSpPr>
            <a:xfrm>
              <a:off x="2654054" y="-1679843"/>
              <a:ext cx="291621" cy="661504"/>
              <a:chOff x="2654054" y="-1679843"/>
              <a:chExt cx="291621" cy="661504"/>
            </a:xfrm>
          </p:grpSpPr>
          <p:sp>
            <p:nvSpPr>
              <p:cNvPr id="184" name="Google Shape;184;p3"/>
              <p:cNvSpPr/>
              <p:nvPr/>
            </p:nvSpPr>
            <p:spPr>
              <a:xfrm>
                <a:off x="2654060" y="-1217159"/>
                <a:ext cx="253094" cy="185981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021" extrusionOk="0">
                    <a:moveTo>
                      <a:pt x="3141" y="1"/>
                    </a:moveTo>
                    <a:cubicBezTo>
                      <a:pt x="2800" y="1"/>
                      <a:pt x="2443" y="60"/>
                      <a:pt x="2089" y="185"/>
                    </a:cubicBezTo>
                    <a:cubicBezTo>
                      <a:pt x="769" y="659"/>
                      <a:pt x="0" y="1851"/>
                      <a:pt x="359" y="2863"/>
                    </a:cubicBezTo>
                    <a:cubicBezTo>
                      <a:pt x="621" y="3592"/>
                      <a:pt x="1414" y="4021"/>
                      <a:pt x="2331" y="4021"/>
                    </a:cubicBezTo>
                    <a:cubicBezTo>
                      <a:pt x="2672" y="4021"/>
                      <a:pt x="3029" y="3962"/>
                      <a:pt x="3383" y="3837"/>
                    </a:cubicBezTo>
                    <a:cubicBezTo>
                      <a:pt x="4703" y="3363"/>
                      <a:pt x="5472" y="2171"/>
                      <a:pt x="5113" y="1159"/>
                    </a:cubicBezTo>
                    <a:cubicBezTo>
                      <a:pt x="4851" y="430"/>
                      <a:pt x="4058" y="1"/>
                      <a:pt x="3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654054" y="-1229991"/>
                <a:ext cx="253094" cy="211651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576" fill="none" extrusionOk="0">
                    <a:moveTo>
                      <a:pt x="5113" y="1436"/>
                    </a:moveTo>
                    <a:cubicBezTo>
                      <a:pt x="5472" y="2448"/>
                      <a:pt x="4703" y="3640"/>
                      <a:pt x="3383" y="4114"/>
                    </a:cubicBezTo>
                    <a:cubicBezTo>
                      <a:pt x="2076" y="4575"/>
                      <a:pt x="718" y="4139"/>
                      <a:pt x="359" y="3140"/>
                    </a:cubicBezTo>
                    <a:cubicBezTo>
                      <a:pt x="0" y="2128"/>
                      <a:pt x="769" y="936"/>
                      <a:pt x="2089" y="462"/>
                    </a:cubicBezTo>
                    <a:cubicBezTo>
                      <a:pt x="3396" y="0"/>
                      <a:pt x="4754" y="436"/>
                      <a:pt x="5113" y="143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2894057" y="-1679843"/>
                <a:ext cx="51618" cy="535234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1572" fill="none" extrusionOk="0">
                    <a:moveTo>
                      <a:pt x="1" y="11572"/>
                    </a:moveTo>
                    <a:lnTo>
                      <a:pt x="111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87" name="Google Shape;187;p3"/>
            <p:cNvGrpSpPr/>
            <p:nvPr/>
          </p:nvGrpSpPr>
          <p:grpSpPr>
            <a:xfrm>
              <a:off x="5653703" y="-1792468"/>
              <a:ext cx="244814" cy="623577"/>
              <a:chOff x="5653703" y="-1792468"/>
              <a:chExt cx="244814" cy="623577"/>
            </a:xfrm>
          </p:grpSpPr>
          <p:sp>
            <p:nvSpPr>
              <p:cNvPr id="188" name="Google Shape;188;p3"/>
              <p:cNvSpPr/>
              <p:nvPr/>
            </p:nvSpPr>
            <p:spPr>
              <a:xfrm>
                <a:off x="5653703" y="-1355890"/>
                <a:ext cx="235934" cy="174788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3779" extrusionOk="0">
                    <a:moveTo>
                      <a:pt x="2965" y="0"/>
                    </a:moveTo>
                    <a:cubicBezTo>
                      <a:pt x="2607" y="0"/>
                      <a:pt x="2228" y="72"/>
                      <a:pt x="1858" y="224"/>
                    </a:cubicBezTo>
                    <a:cubicBezTo>
                      <a:pt x="667" y="723"/>
                      <a:pt x="0" y="1877"/>
                      <a:pt x="385" y="2786"/>
                    </a:cubicBezTo>
                    <a:cubicBezTo>
                      <a:pt x="650" y="3423"/>
                      <a:pt x="1341" y="3779"/>
                      <a:pt x="2136" y="3779"/>
                    </a:cubicBezTo>
                    <a:cubicBezTo>
                      <a:pt x="2494" y="3779"/>
                      <a:pt x="2872" y="3707"/>
                      <a:pt x="3242" y="3555"/>
                    </a:cubicBezTo>
                    <a:cubicBezTo>
                      <a:pt x="4434" y="3056"/>
                      <a:pt x="5100" y="1902"/>
                      <a:pt x="4716" y="992"/>
                    </a:cubicBezTo>
                    <a:cubicBezTo>
                      <a:pt x="4451" y="356"/>
                      <a:pt x="3759" y="0"/>
                      <a:pt x="29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5653703" y="-1368101"/>
                <a:ext cx="235934" cy="199210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07" fill="none" extrusionOk="0">
                    <a:moveTo>
                      <a:pt x="4716" y="1256"/>
                    </a:moveTo>
                    <a:cubicBezTo>
                      <a:pt x="5100" y="2166"/>
                      <a:pt x="4434" y="3320"/>
                      <a:pt x="3242" y="3819"/>
                    </a:cubicBezTo>
                    <a:cubicBezTo>
                      <a:pt x="2050" y="4306"/>
                      <a:pt x="769" y="3973"/>
                      <a:pt x="385" y="3050"/>
                    </a:cubicBezTo>
                    <a:cubicBezTo>
                      <a:pt x="0" y="2141"/>
                      <a:pt x="667" y="987"/>
                      <a:pt x="1858" y="488"/>
                    </a:cubicBezTo>
                    <a:cubicBezTo>
                      <a:pt x="3050" y="1"/>
                      <a:pt x="4331" y="334"/>
                      <a:pt x="4716" y="12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5875945" y="-1792468"/>
                <a:ext cx="22571" cy="499712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0804" fill="none" extrusionOk="0">
                    <a:moveTo>
                      <a:pt x="1" y="10803"/>
                    </a:moveTo>
                    <a:lnTo>
                      <a:pt x="488" y="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91" name="Google Shape;191;p3"/>
            <p:cNvGrpSpPr/>
            <p:nvPr/>
          </p:nvGrpSpPr>
          <p:grpSpPr>
            <a:xfrm>
              <a:off x="4117986" y="-1786548"/>
              <a:ext cx="264425" cy="667424"/>
              <a:chOff x="4117986" y="-1786548"/>
              <a:chExt cx="264425" cy="667424"/>
            </a:xfrm>
          </p:grpSpPr>
          <p:sp>
            <p:nvSpPr>
              <p:cNvPr id="192" name="Google Shape;192;p3"/>
              <p:cNvSpPr/>
              <p:nvPr/>
            </p:nvSpPr>
            <p:spPr>
              <a:xfrm>
                <a:off x="4152398" y="-1776696"/>
                <a:ext cx="230014" cy="178118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3851" extrusionOk="0">
                    <a:moveTo>
                      <a:pt x="2912" y="1"/>
                    </a:moveTo>
                    <a:cubicBezTo>
                      <a:pt x="2341" y="1"/>
                      <a:pt x="1721" y="209"/>
                      <a:pt x="1205" y="621"/>
                    </a:cubicBezTo>
                    <a:cubicBezTo>
                      <a:pt x="244" y="1377"/>
                      <a:pt x="0" y="2556"/>
                      <a:pt x="615" y="3273"/>
                    </a:cubicBezTo>
                    <a:cubicBezTo>
                      <a:pt x="934" y="3653"/>
                      <a:pt x="1444" y="3850"/>
                      <a:pt x="2003" y="3850"/>
                    </a:cubicBezTo>
                    <a:cubicBezTo>
                      <a:pt x="2500" y="3850"/>
                      <a:pt x="3035" y="3695"/>
                      <a:pt x="3511" y="3376"/>
                    </a:cubicBezTo>
                    <a:cubicBezTo>
                      <a:pt x="4588" y="2658"/>
                      <a:pt x="4972" y="1390"/>
                      <a:pt x="4293" y="582"/>
                    </a:cubicBezTo>
                    <a:cubicBezTo>
                      <a:pt x="3966" y="193"/>
                      <a:pt x="3461" y="1"/>
                      <a:pt x="29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4152398" y="-1786548"/>
                <a:ext cx="230014" cy="197406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4268" fill="none" extrusionOk="0">
                    <a:moveTo>
                      <a:pt x="4293" y="795"/>
                    </a:moveTo>
                    <a:cubicBezTo>
                      <a:pt x="4972" y="1603"/>
                      <a:pt x="4588" y="2871"/>
                      <a:pt x="3511" y="3589"/>
                    </a:cubicBezTo>
                    <a:cubicBezTo>
                      <a:pt x="2499" y="4268"/>
                      <a:pt x="1217" y="4204"/>
                      <a:pt x="615" y="3486"/>
                    </a:cubicBezTo>
                    <a:cubicBezTo>
                      <a:pt x="0" y="2769"/>
                      <a:pt x="244" y="1590"/>
                      <a:pt x="1205" y="834"/>
                    </a:cubicBezTo>
                    <a:cubicBezTo>
                      <a:pt x="2217" y="26"/>
                      <a:pt x="3627" y="1"/>
                      <a:pt x="4293" y="7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117986" y="-1675125"/>
                <a:ext cx="47455" cy="556001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2021" fill="none" extrusionOk="0">
                    <a:moveTo>
                      <a:pt x="1026" y="1"/>
                    </a:moveTo>
                    <a:lnTo>
                      <a:pt x="1" y="1202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95" name="Google Shape;195;p3"/>
            <p:cNvGrpSpPr/>
            <p:nvPr/>
          </p:nvGrpSpPr>
          <p:grpSpPr>
            <a:xfrm>
              <a:off x="1755510" y="-1841681"/>
              <a:ext cx="750400" cy="803175"/>
              <a:chOff x="1755510" y="-1841681"/>
              <a:chExt cx="750400" cy="803175"/>
            </a:xfrm>
          </p:grpSpPr>
          <p:sp>
            <p:nvSpPr>
              <p:cNvPr id="196" name="Google Shape;196;p3"/>
              <p:cNvSpPr/>
              <p:nvPr/>
            </p:nvSpPr>
            <p:spPr>
              <a:xfrm>
                <a:off x="1755510" y="-1204182"/>
                <a:ext cx="212808" cy="15559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364" extrusionOk="0">
                    <a:moveTo>
                      <a:pt x="2611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1"/>
                      <a:pt x="269" y="2300"/>
                    </a:cubicBezTo>
                    <a:cubicBezTo>
                      <a:pt x="466" y="2967"/>
                      <a:pt x="1172" y="3364"/>
                      <a:pt x="1999" y="3364"/>
                    </a:cubicBezTo>
                    <a:cubicBezTo>
                      <a:pt x="2252" y="3364"/>
                      <a:pt x="2517" y="3326"/>
                      <a:pt x="2781" y="3248"/>
                    </a:cubicBezTo>
                    <a:cubicBezTo>
                      <a:pt x="3909" y="2902"/>
                      <a:pt x="4601" y="1916"/>
                      <a:pt x="4332" y="1057"/>
                    </a:cubicBezTo>
                    <a:cubicBezTo>
                      <a:pt x="4136" y="402"/>
                      <a:pt x="3434" y="1"/>
                      <a:pt x="26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1755510" y="-1214589"/>
                <a:ext cx="212808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807" fill="none" extrusionOk="0">
                    <a:moveTo>
                      <a:pt x="4332" y="1282"/>
                    </a:moveTo>
                    <a:cubicBezTo>
                      <a:pt x="4601" y="2141"/>
                      <a:pt x="3909" y="3127"/>
                      <a:pt x="2781" y="3473"/>
                    </a:cubicBezTo>
                    <a:cubicBezTo>
                      <a:pt x="1653" y="3806"/>
                      <a:pt x="526" y="3396"/>
                      <a:pt x="269" y="2525"/>
                    </a:cubicBezTo>
                    <a:cubicBezTo>
                      <a:pt x="0" y="1666"/>
                      <a:pt x="705" y="693"/>
                      <a:pt x="1820" y="347"/>
                    </a:cubicBezTo>
                    <a:cubicBezTo>
                      <a:pt x="2948" y="1"/>
                      <a:pt x="4075" y="423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2233805" y="-1347102"/>
                <a:ext cx="212854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59" extrusionOk="0">
                    <a:moveTo>
                      <a:pt x="2620" y="1"/>
                    </a:moveTo>
                    <a:cubicBezTo>
                      <a:pt x="2362" y="1"/>
                      <a:pt x="2091" y="40"/>
                      <a:pt x="1820" y="123"/>
                    </a:cubicBezTo>
                    <a:cubicBezTo>
                      <a:pt x="705" y="456"/>
                      <a:pt x="1" y="1443"/>
                      <a:pt x="270" y="2302"/>
                    </a:cubicBezTo>
                    <a:cubicBezTo>
                      <a:pt x="465" y="2957"/>
                      <a:pt x="1168" y="3358"/>
                      <a:pt x="1991" y="3358"/>
                    </a:cubicBezTo>
                    <a:cubicBezTo>
                      <a:pt x="2246" y="3358"/>
                      <a:pt x="2514" y="3319"/>
                      <a:pt x="2781" y="3237"/>
                    </a:cubicBezTo>
                    <a:cubicBezTo>
                      <a:pt x="3896" y="2891"/>
                      <a:pt x="4601" y="1917"/>
                      <a:pt x="4332" y="1059"/>
                    </a:cubicBezTo>
                    <a:cubicBezTo>
                      <a:pt x="4137" y="397"/>
                      <a:pt x="3439" y="1"/>
                      <a:pt x="26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2233805" y="-1357417"/>
                <a:ext cx="212854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807" fill="none" extrusionOk="0">
                    <a:moveTo>
                      <a:pt x="4332" y="1282"/>
                    </a:moveTo>
                    <a:cubicBezTo>
                      <a:pt x="4601" y="2140"/>
                      <a:pt x="3896" y="3114"/>
                      <a:pt x="2781" y="3460"/>
                    </a:cubicBezTo>
                    <a:cubicBezTo>
                      <a:pt x="1654" y="3806"/>
                      <a:pt x="526" y="3383"/>
                      <a:pt x="270" y="2525"/>
                    </a:cubicBezTo>
                    <a:cubicBezTo>
                      <a:pt x="1" y="1666"/>
                      <a:pt x="705" y="679"/>
                      <a:pt x="1820" y="346"/>
                    </a:cubicBezTo>
                    <a:cubicBezTo>
                      <a:pt x="2948" y="0"/>
                      <a:pt x="4076" y="410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1958187" y="-1841681"/>
                <a:ext cx="547722" cy="707756"/>
              </a:xfrm>
              <a:custGeom>
                <a:avLst/>
                <a:gdLst/>
                <a:ahLst/>
                <a:cxnLst/>
                <a:rect l="l" t="t" r="r" b="b"/>
                <a:pathLst>
                  <a:path w="11842" h="15302" fill="none" extrusionOk="0">
                    <a:moveTo>
                      <a:pt x="1" y="15301"/>
                    </a:moveTo>
                    <a:lnTo>
                      <a:pt x="2372" y="2974"/>
                    </a:lnTo>
                    <a:lnTo>
                      <a:pt x="11841" y="1"/>
                    </a:lnTo>
                    <a:lnTo>
                      <a:pt x="10342" y="1191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2047686" y="-1705930"/>
                <a:ext cx="441018" cy="129831"/>
              </a:xfrm>
              <a:custGeom>
                <a:avLst/>
                <a:gdLst/>
                <a:ahLst/>
                <a:cxnLst/>
                <a:rect l="l" t="t" r="r" b="b"/>
                <a:pathLst>
                  <a:path w="9535" h="2807" fill="none" extrusionOk="0">
                    <a:moveTo>
                      <a:pt x="1" y="2807"/>
                    </a:moveTo>
                    <a:lnTo>
                      <a:pt x="9535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02" name="Google Shape;202;p3"/>
            <p:cNvSpPr/>
            <p:nvPr/>
          </p:nvSpPr>
          <p:spPr>
            <a:xfrm>
              <a:off x="-182047" y="-2064526"/>
              <a:ext cx="19010" cy="34412"/>
            </a:xfrm>
            <a:custGeom>
              <a:avLst/>
              <a:gdLst/>
              <a:ahLst/>
              <a:cxnLst/>
              <a:rect l="l" t="t" r="r" b="b"/>
              <a:pathLst>
                <a:path w="411" h="744" fill="none" extrusionOk="0">
                  <a:moveTo>
                    <a:pt x="65" y="744"/>
                  </a:moveTo>
                  <a:cubicBezTo>
                    <a:pt x="52" y="706"/>
                    <a:pt x="39" y="680"/>
                    <a:pt x="26" y="654"/>
                  </a:cubicBezTo>
                  <a:cubicBezTo>
                    <a:pt x="1" y="526"/>
                    <a:pt x="14" y="398"/>
                    <a:pt x="103" y="270"/>
                  </a:cubicBezTo>
                  <a:cubicBezTo>
                    <a:pt x="167" y="167"/>
                    <a:pt x="283" y="65"/>
                    <a:pt x="411" y="1"/>
                  </a:cubicBezTo>
                </a:path>
              </a:pathLst>
            </a:custGeom>
            <a:noFill/>
            <a:ln w="10575" cap="rnd" cmpd="sng">
              <a:solidFill>
                <a:srgbClr val="FFFFFF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03" name="Google Shape;203;p3"/>
            <p:cNvGrpSpPr/>
            <p:nvPr/>
          </p:nvGrpSpPr>
          <p:grpSpPr>
            <a:xfrm>
              <a:off x="-227097" y="-2385750"/>
              <a:ext cx="707154" cy="460583"/>
              <a:chOff x="-227097" y="-2385750"/>
              <a:chExt cx="707154" cy="460583"/>
            </a:xfrm>
          </p:grpSpPr>
          <p:sp>
            <p:nvSpPr>
              <p:cNvPr id="204" name="Google Shape;204;p3"/>
              <p:cNvSpPr/>
              <p:nvPr/>
            </p:nvSpPr>
            <p:spPr>
              <a:xfrm>
                <a:off x="135059" y="-2076228"/>
                <a:ext cx="203326" cy="150459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3253" extrusionOk="0">
                    <a:moveTo>
                      <a:pt x="1901" y="0"/>
                    </a:moveTo>
                    <a:cubicBezTo>
                      <a:pt x="1827" y="0"/>
                      <a:pt x="1753" y="3"/>
                      <a:pt x="1679" y="10"/>
                    </a:cubicBezTo>
                    <a:cubicBezTo>
                      <a:pt x="628" y="113"/>
                      <a:pt x="1" y="882"/>
                      <a:pt x="218" y="1727"/>
                    </a:cubicBezTo>
                    <a:cubicBezTo>
                      <a:pt x="434" y="2578"/>
                      <a:pt x="1417" y="3253"/>
                      <a:pt x="2470" y="3253"/>
                    </a:cubicBezTo>
                    <a:cubicBezTo>
                      <a:pt x="2480" y="3253"/>
                      <a:pt x="2490" y="3252"/>
                      <a:pt x="2499" y="3252"/>
                    </a:cubicBezTo>
                    <a:cubicBezTo>
                      <a:pt x="3627" y="3240"/>
                      <a:pt x="4396" y="2471"/>
                      <a:pt x="4165" y="1522"/>
                    </a:cubicBezTo>
                    <a:cubicBezTo>
                      <a:pt x="3938" y="650"/>
                      <a:pt x="2930" y="0"/>
                      <a:pt x="19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135059" y="-2080529"/>
                <a:ext cx="203326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3359" fill="none" extrusionOk="0">
                    <a:moveTo>
                      <a:pt x="4165" y="1615"/>
                    </a:moveTo>
                    <a:cubicBezTo>
                      <a:pt x="4396" y="2564"/>
                      <a:pt x="3627" y="3333"/>
                      <a:pt x="2499" y="3345"/>
                    </a:cubicBezTo>
                    <a:cubicBezTo>
                      <a:pt x="1436" y="3358"/>
                      <a:pt x="436" y="2679"/>
                      <a:pt x="218" y="1820"/>
                    </a:cubicBezTo>
                    <a:cubicBezTo>
                      <a:pt x="1" y="975"/>
                      <a:pt x="628" y="206"/>
                      <a:pt x="1679" y="103"/>
                    </a:cubicBezTo>
                    <a:cubicBezTo>
                      <a:pt x="2781" y="1"/>
                      <a:pt x="3922" y="680"/>
                      <a:pt x="4165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-33854" y="-2385750"/>
                <a:ext cx="513912" cy="394765"/>
              </a:xfrm>
              <a:custGeom>
                <a:avLst/>
                <a:gdLst/>
                <a:ahLst/>
                <a:cxnLst/>
                <a:rect l="l" t="t" r="r" b="b"/>
                <a:pathLst>
                  <a:path w="11111" h="8535" fill="none" extrusionOk="0">
                    <a:moveTo>
                      <a:pt x="0" y="8073"/>
                    </a:moveTo>
                    <a:lnTo>
                      <a:pt x="3012" y="218"/>
                    </a:lnTo>
                    <a:lnTo>
                      <a:pt x="11111" y="0"/>
                    </a:lnTo>
                    <a:lnTo>
                      <a:pt x="7920" y="853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-227097" y="-2110038"/>
                <a:ext cx="203974" cy="150506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3254" extrusionOk="0">
                    <a:moveTo>
                      <a:pt x="1904" y="1"/>
                    </a:moveTo>
                    <a:cubicBezTo>
                      <a:pt x="1829" y="1"/>
                      <a:pt x="1754" y="4"/>
                      <a:pt x="1680" y="11"/>
                    </a:cubicBezTo>
                    <a:cubicBezTo>
                      <a:pt x="629" y="113"/>
                      <a:pt x="1" y="882"/>
                      <a:pt x="219" y="1741"/>
                    </a:cubicBezTo>
                    <a:cubicBezTo>
                      <a:pt x="435" y="2579"/>
                      <a:pt x="1418" y="3253"/>
                      <a:pt x="2483" y="3253"/>
                    </a:cubicBezTo>
                    <a:cubicBezTo>
                      <a:pt x="2493" y="3253"/>
                      <a:pt x="2503" y="3253"/>
                      <a:pt x="2513" y="3253"/>
                    </a:cubicBezTo>
                    <a:cubicBezTo>
                      <a:pt x="3640" y="3240"/>
                      <a:pt x="4409" y="2471"/>
                      <a:pt x="4166" y="1523"/>
                    </a:cubicBezTo>
                    <a:cubicBezTo>
                      <a:pt x="3950" y="650"/>
                      <a:pt x="2943" y="1"/>
                      <a:pt x="1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-227097" y="-2114293"/>
                <a:ext cx="203974" cy="155316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3358" fill="none" extrusionOk="0">
                    <a:moveTo>
                      <a:pt x="4166" y="1615"/>
                    </a:moveTo>
                    <a:cubicBezTo>
                      <a:pt x="4409" y="2563"/>
                      <a:pt x="3640" y="3332"/>
                      <a:pt x="2513" y="3345"/>
                    </a:cubicBezTo>
                    <a:cubicBezTo>
                      <a:pt x="1436" y="3358"/>
                      <a:pt x="437" y="2679"/>
                      <a:pt x="219" y="1833"/>
                    </a:cubicBezTo>
                    <a:cubicBezTo>
                      <a:pt x="1" y="974"/>
                      <a:pt x="629" y="205"/>
                      <a:pt x="1680" y="103"/>
                    </a:cubicBezTo>
                    <a:cubicBezTo>
                      <a:pt x="2794" y="0"/>
                      <a:pt x="3935" y="680"/>
                      <a:pt x="4166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09" name="Google Shape;209;p3"/>
            <p:cNvGrpSpPr/>
            <p:nvPr/>
          </p:nvGrpSpPr>
          <p:grpSpPr>
            <a:xfrm>
              <a:off x="4663302" y="-2165865"/>
              <a:ext cx="606970" cy="811455"/>
              <a:chOff x="4663302" y="-2165865"/>
              <a:chExt cx="606970" cy="811455"/>
            </a:xfrm>
          </p:grpSpPr>
          <p:sp>
            <p:nvSpPr>
              <p:cNvPr id="210" name="Google Shape;210;p3"/>
              <p:cNvSpPr/>
              <p:nvPr/>
            </p:nvSpPr>
            <p:spPr>
              <a:xfrm>
                <a:off x="4663302" y="-1698529"/>
                <a:ext cx="199163" cy="149349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3229" extrusionOk="0">
                    <a:moveTo>
                      <a:pt x="2409" y="1"/>
                    </a:moveTo>
                    <a:cubicBezTo>
                      <a:pt x="2176" y="1"/>
                      <a:pt x="1934" y="36"/>
                      <a:pt x="1692" y="110"/>
                    </a:cubicBezTo>
                    <a:cubicBezTo>
                      <a:pt x="641" y="430"/>
                      <a:pt x="0" y="1365"/>
                      <a:pt x="256" y="2198"/>
                    </a:cubicBezTo>
                    <a:cubicBezTo>
                      <a:pt x="454" y="2832"/>
                      <a:pt x="1126" y="3228"/>
                      <a:pt x="1906" y="3228"/>
                    </a:cubicBezTo>
                    <a:cubicBezTo>
                      <a:pt x="2136" y="3228"/>
                      <a:pt x="2375" y="3194"/>
                      <a:pt x="2614" y="3121"/>
                    </a:cubicBezTo>
                    <a:cubicBezTo>
                      <a:pt x="3665" y="2801"/>
                      <a:pt x="4306" y="1865"/>
                      <a:pt x="4050" y="1032"/>
                    </a:cubicBezTo>
                    <a:cubicBezTo>
                      <a:pt x="3852" y="391"/>
                      <a:pt x="3185" y="1"/>
                      <a:pt x="24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4663302" y="-1708289"/>
                <a:ext cx="199163" cy="168960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3653" fill="none" extrusionOk="0">
                    <a:moveTo>
                      <a:pt x="4050" y="1243"/>
                    </a:moveTo>
                    <a:cubicBezTo>
                      <a:pt x="4306" y="2076"/>
                      <a:pt x="3665" y="3012"/>
                      <a:pt x="2614" y="3332"/>
                    </a:cubicBezTo>
                    <a:cubicBezTo>
                      <a:pt x="1564" y="3652"/>
                      <a:pt x="513" y="3229"/>
                      <a:pt x="256" y="2409"/>
                    </a:cubicBezTo>
                    <a:cubicBezTo>
                      <a:pt x="0" y="1576"/>
                      <a:pt x="641" y="641"/>
                      <a:pt x="1692" y="321"/>
                    </a:cubicBezTo>
                    <a:cubicBezTo>
                      <a:pt x="2742" y="0"/>
                      <a:pt x="3793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5071062" y="-1513010"/>
                <a:ext cx="199210" cy="148794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217" extrusionOk="0">
                    <a:moveTo>
                      <a:pt x="2410" y="1"/>
                    </a:moveTo>
                    <a:cubicBezTo>
                      <a:pt x="2177" y="1"/>
                      <a:pt x="1934" y="36"/>
                      <a:pt x="1692" y="109"/>
                    </a:cubicBezTo>
                    <a:cubicBezTo>
                      <a:pt x="654" y="430"/>
                      <a:pt x="1" y="1365"/>
                      <a:pt x="257" y="2185"/>
                    </a:cubicBezTo>
                    <a:cubicBezTo>
                      <a:pt x="454" y="2826"/>
                      <a:pt x="1122" y="3217"/>
                      <a:pt x="1898" y="3217"/>
                    </a:cubicBezTo>
                    <a:cubicBezTo>
                      <a:pt x="2130" y="3217"/>
                      <a:pt x="2372" y="3182"/>
                      <a:pt x="2615" y="3108"/>
                    </a:cubicBezTo>
                    <a:cubicBezTo>
                      <a:pt x="3665" y="2788"/>
                      <a:pt x="4306" y="1852"/>
                      <a:pt x="4050" y="1032"/>
                    </a:cubicBezTo>
                    <a:cubicBezTo>
                      <a:pt x="3863" y="391"/>
                      <a:pt x="3190" y="1"/>
                      <a:pt x="2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5071062" y="-1522770"/>
                <a:ext cx="199210" cy="168359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640" fill="none" extrusionOk="0">
                    <a:moveTo>
                      <a:pt x="4050" y="1243"/>
                    </a:moveTo>
                    <a:cubicBezTo>
                      <a:pt x="4306" y="2063"/>
                      <a:pt x="3665" y="2999"/>
                      <a:pt x="2615" y="3319"/>
                    </a:cubicBezTo>
                    <a:cubicBezTo>
                      <a:pt x="1564" y="3639"/>
                      <a:pt x="513" y="3229"/>
                      <a:pt x="257" y="2396"/>
                    </a:cubicBezTo>
                    <a:cubicBezTo>
                      <a:pt x="1" y="1576"/>
                      <a:pt x="654" y="641"/>
                      <a:pt x="1692" y="320"/>
                    </a:cubicBezTo>
                    <a:cubicBezTo>
                      <a:pt x="2743" y="0"/>
                      <a:pt x="3806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4852936" y="-2165865"/>
                <a:ext cx="408410" cy="717191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5506" fill="none" extrusionOk="0">
                    <a:moveTo>
                      <a:pt x="1" y="11508"/>
                    </a:moveTo>
                    <a:lnTo>
                      <a:pt x="90" y="1"/>
                    </a:lnTo>
                    <a:lnTo>
                      <a:pt x="8420" y="4088"/>
                    </a:lnTo>
                    <a:lnTo>
                      <a:pt x="8830" y="1550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>
                <a:off x="4856498" y="-2055044"/>
                <a:ext cx="390649" cy="199811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4320" fill="none" extrusionOk="0">
                    <a:moveTo>
                      <a:pt x="1" y="1"/>
                    </a:moveTo>
                    <a:lnTo>
                      <a:pt x="8445" y="4319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16" name="Google Shape;216;p3"/>
            <p:cNvGrpSpPr/>
            <p:nvPr/>
          </p:nvGrpSpPr>
          <p:grpSpPr>
            <a:xfrm>
              <a:off x="6178204" y="-1653757"/>
              <a:ext cx="615296" cy="724916"/>
              <a:chOff x="6178204" y="-1653757"/>
              <a:chExt cx="615296" cy="724916"/>
            </a:xfrm>
          </p:grpSpPr>
          <p:sp>
            <p:nvSpPr>
              <p:cNvPr id="217" name="Google Shape;217;p3"/>
              <p:cNvSpPr/>
              <p:nvPr/>
            </p:nvSpPr>
            <p:spPr>
              <a:xfrm>
                <a:off x="6178204" y="-1165607"/>
                <a:ext cx="201568" cy="165214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3572" extrusionOk="0">
                    <a:moveTo>
                      <a:pt x="3066" y="1"/>
                    </a:moveTo>
                    <a:cubicBezTo>
                      <a:pt x="2660" y="1"/>
                      <a:pt x="2181" y="141"/>
                      <a:pt x="1705" y="428"/>
                    </a:cubicBezTo>
                    <a:cubicBezTo>
                      <a:pt x="655" y="1069"/>
                      <a:pt x="1" y="2196"/>
                      <a:pt x="257" y="2940"/>
                    </a:cubicBezTo>
                    <a:cubicBezTo>
                      <a:pt x="399" y="3357"/>
                      <a:pt x="787" y="3572"/>
                      <a:pt x="1286" y="3572"/>
                    </a:cubicBezTo>
                    <a:cubicBezTo>
                      <a:pt x="1689" y="3572"/>
                      <a:pt x="2165" y="3431"/>
                      <a:pt x="2641" y="3145"/>
                    </a:cubicBezTo>
                    <a:cubicBezTo>
                      <a:pt x="3704" y="2517"/>
                      <a:pt x="4358" y="1389"/>
                      <a:pt x="4102" y="633"/>
                    </a:cubicBezTo>
                    <a:cubicBezTo>
                      <a:pt x="3960" y="215"/>
                      <a:pt x="3568" y="1"/>
                      <a:pt x="30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6178204" y="-1175459"/>
                <a:ext cx="201568" cy="184964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3999" fill="none" extrusionOk="0">
                    <a:moveTo>
                      <a:pt x="4102" y="846"/>
                    </a:moveTo>
                    <a:cubicBezTo>
                      <a:pt x="4358" y="1602"/>
                      <a:pt x="3704" y="2730"/>
                      <a:pt x="2641" y="3358"/>
                    </a:cubicBezTo>
                    <a:cubicBezTo>
                      <a:pt x="1577" y="3998"/>
                      <a:pt x="514" y="3909"/>
                      <a:pt x="257" y="3153"/>
                    </a:cubicBezTo>
                    <a:cubicBezTo>
                      <a:pt x="1" y="2409"/>
                      <a:pt x="655" y="1282"/>
                      <a:pt x="1705" y="641"/>
                    </a:cubicBezTo>
                    <a:cubicBezTo>
                      <a:pt x="2769" y="0"/>
                      <a:pt x="3845" y="90"/>
                      <a:pt x="4102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6591330" y="-1103953"/>
                <a:ext cx="202170" cy="165214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572" extrusionOk="0">
                    <a:moveTo>
                      <a:pt x="3073" y="1"/>
                    </a:moveTo>
                    <a:cubicBezTo>
                      <a:pt x="2669" y="1"/>
                      <a:pt x="2194" y="141"/>
                      <a:pt x="1718" y="428"/>
                    </a:cubicBezTo>
                    <a:cubicBezTo>
                      <a:pt x="654" y="1056"/>
                      <a:pt x="1" y="2196"/>
                      <a:pt x="257" y="2939"/>
                    </a:cubicBezTo>
                    <a:cubicBezTo>
                      <a:pt x="399" y="3357"/>
                      <a:pt x="791" y="3571"/>
                      <a:pt x="1293" y="3571"/>
                    </a:cubicBezTo>
                    <a:cubicBezTo>
                      <a:pt x="1699" y="3571"/>
                      <a:pt x="2177" y="3431"/>
                      <a:pt x="2653" y="3144"/>
                    </a:cubicBezTo>
                    <a:cubicBezTo>
                      <a:pt x="3717" y="2504"/>
                      <a:pt x="4370" y="1376"/>
                      <a:pt x="4101" y="633"/>
                    </a:cubicBezTo>
                    <a:cubicBezTo>
                      <a:pt x="3960" y="215"/>
                      <a:pt x="3571" y="1"/>
                      <a:pt x="30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6591330" y="-1113805"/>
                <a:ext cx="202170" cy="184964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999" fill="none" extrusionOk="0">
                    <a:moveTo>
                      <a:pt x="4101" y="846"/>
                    </a:moveTo>
                    <a:cubicBezTo>
                      <a:pt x="4370" y="1589"/>
                      <a:pt x="3717" y="2717"/>
                      <a:pt x="2653" y="3357"/>
                    </a:cubicBezTo>
                    <a:cubicBezTo>
                      <a:pt x="1590" y="3998"/>
                      <a:pt x="513" y="3908"/>
                      <a:pt x="257" y="3152"/>
                    </a:cubicBezTo>
                    <a:cubicBezTo>
                      <a:pt x="1" y="2409"/>
                      <a:pt x="654" y="1269"/>
                      <a:pt x="1718" y="641"/>
                    </a:cubicBezTo>
                    <a:cubicBezTo>
                      <a:pt x="2781" y="0"/>
                      <a:pt x="3845" y="90"/>
                      <a:pt x="4101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>
                <a:off x="6370244" y="-1653757"/>
                <a:ext cx="413775" cy="594483"/>
              </a:xfrm>
              <a:custGeom>
                <a:avLst/>
                <a:gdLst/>
                <a:ahLst/>
                <a:cxnLst/>
                <a:rect l="l" t="t" r="r" b="b"/>
                <a:pathLst>
                  <a:path w="8946" h="12853" fill="none" extrusionOk="0">
                    <a:moveTo>
                      <a:pt x="1" y="11546"/>
                    </a:moveTo>
                    <a:lnTo>
                      <a:pt x="91" y="0"/>
                    </a:lnTo>
                    <a:lnTo>
                      <a:pt x="8535" y="1563"/>
                    </a:lnTo>
                    <a:lnTo>
                      <a:pt x="8945" y="12853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6373805" y="-1542334"/>
                <a:ext cx="395366" cy="8121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1756" fill="none" extrusionOk="0">
                    <a:moveTo>
                      <a:pt x="1" y="0"/>
                    </a:moveTo>
                    <a:lnTo>
                      <a:pt x="8548" y="1756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23" name="Google Shape;223;p3"/>
            <p:cNvGrpSpPr/>
            <p:nvPr/>
          </p:nvGrpSpPr>
          <p:grpSpPr>
            <a:xfrm>
              <a:off x="3468974" y="-880877"/>
              <a:ext cx="441017" cy="569600"/>
              <a:chOff x="3468974" y="-880877"/>
              <a:chExt cx="441017" cy="569600"/>
            </a:xfrm>
          </p:grpSpPr>
          <p:sp>
            <p:nvSpPr>
              <p:cNvPr id="224" name="Google Shape;224;p3"/>
              <p:cNvSpPr/>
              <p:nvPr/>
            </p:nvSpPr>
            <p:spPr>
              <a:xfrm>
                <a:off x="3468974" y="-622186"/>
                <a:ext cx="124558" cy="9546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3468974" y="-624869"/>
                <a:ext cx="124558" cy="10083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3671096" y="-409424"/>
                <a:ext cx="124512" cy="9597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3671096" y="-412061"/>
                <a:ext cx="124512" cy="10078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3588120" y="-880877"/>
                <a:ext cx="321871" cy="535835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3694223" y="-813348"/>
                <a:ext cx="187924" cy="21697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30" name="Google Shape;230;p3"/>
            <p:cNvGrpSpPr/>
            <p:nvPr/>
          </p:nvGrpSpPr>
          <p:grpSpPr>
            <a:xfrm>
              <a:off x="6221496" y="-2494212"/>
              <a:ext cx="441017" cy="569600"/>
              <a:chOff x="6221496" y="-2494212"/>
              <a:chExt cx="441017" cy="569600"/>
            </a:xfrm>
          </p:grpSpPr>
          <p:sp>
            <p:nvSpPr>
              <p:cNvPr id="231" name="Google Shape;231;p3"/>
              <p:cNvSpPr/>
              <p:nvPr/>
            </p:nvSpPr>
            <p:spPr>
              <a:xfrm>
                <a:off x="6221496" y="-2236123"/>
                <a:ext cx="124512" cy="96113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8" extrusionOk="0">
                    <a:moveTo>
                      <a:pt x="1288" y="1"/>
                    </a:moveTo>
                    <a:cubicBezTo>
                      <a:pt x="636" y="1"/>
                      <a:pt x="99" y="393"/>
                      <a:pt x="52" y="930"/>
                    </a:cubicBezTo>
                    <a:cubicBezTo>
                      <a:pt x="0" y="1494"/>
                      <a:pt x="539" y="2006"/>
                      <a:pt x="1256" y="2071"/>
                    </a:cubicBezTo>
                    <a:cubicBezTo>
                      <a:pt x="1306" y="2075"/>
                      <a:pt x="1355" y="2077"/>
                      <a:pt x="1404" y="2077"/>
                    </a:cubicBezTo>
                    <a:cubicBezTo>
                      <a:pt x="2058" y="2077"/>
                      <a:pt x="2604" y="1685"/>
                      <a:pt x="2640" y="1148"/>
                    </a:cubicBezTo>
                    <a:cubicBezTo>
                      <a:pt x="2691" y="584"/>
                      <a:pt x="2153" y="71"/>
                      <a:pt x="1436" y="7"/>
                    </a:cubicBezTo>
                    <a:cubicBezTo>
                      <a:pt x="1386" y="3"/>
                      <a:pt x="1337" y="1"/>
                      <a:pt x="12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6221496" y="-2238759"/>
                <a:ext cx="124512" cy="10138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92" fill="none" extrusionOk="0">
                    <a:moveTo>
                      <a:pt x="2640" y="1205"/>
                    </a:moveTo>
                    <a:cubicBezTo>
                      <a:pt x="2602" y="1782"/>
                      <a:pt x="1974" y="2192"/>
                      <a:pt x="1256" y="2128"/>
                    </a:cubicBezTo>
                    <a:cubicBezTo>
                      <a:pt x="539" y="2063"/>
                      <a:pt x="0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3" y="128"/>
                      <a:pt x="2691" y="641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6424174" y="-2022760"/>
                <a:ext cx="124512" cy="95511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65" extrusionOk="0">
                    <a:moveTo>
                      <a:pt x="1289" y="1"/>
                    </a:moveTo>
                    <a:cubicBezTo>
                      <a:pt x="634" y="1"/>
                      <a:pt x="87" y="393"/>
                      <a:pt x="39" y="917"/>
                    </a:cubicBezTo>
                    <a:cubicBezTo>
                      <a:pt x="1" y="1494"/>
                      <a:pt x="539" y="1994"/>
                      <a:pt x="1257" y="2058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3"/>
                      <a:pt x="2641" y="1148"/>
                    </a:cubicBezTo>
                    <a:cubicBezTo>
                      <a:pt x="2692" y="584"/>
                      <a:pt x="2154" y="72"/>
                      <a:pt x="1436" y="8"/>
                    </a:cubicBezTo>
                    <a:cubicBezTo>
                      <a:pt x="1387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6424174" y="-2025396"/>
                <a:ext cx="124512" cy="10078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41" y="1205"/>
                    </a:moveTo>
                    <a:cubicBezTo>
                      <a:pt x="2589" y="1769"/>
                      <a:pt x="1974" y="2179"/>
                      <a:pt x="1257" y="2115"/>
                    </a:cubicBezTo>
                    <a:cubicBezTo>
                      <a:pt x="539" y="2051"/>
                      <a:pt x="1" y="1551"/>
                      <a:pt x="39" y="974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29"/>
                      <a:pt x="2692" y="641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6341198" y="-2494212"/>
                <a:ext cx="321316" cy="535234"/>
              </a:xfrm>
              <a:custGeom>
                <a:avLst/>
                <a:gdLst/>
                <a:ahLst/>
                <a:cxnLst/>
                <a:rect l="l" t="t" r="r" b="b"/>
                <a:pathLst>
                  <a:path w="6947" h="11572" fill="none" extrusionOk="0">
                    <a:moveTo>
                      <a:pt x="1" y="6971"/>
                    </a:moveTo>
                    <a:lnTo>
                      <a:pt x="2884" y="0"/>
                    </a:lnTo>
                    <a:lnTo>
                      <a:pt x="6946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6446699" y="-2427238"/>
                <a:ext cx="188525" cy="217572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4704" fill="none" extrusionOk="0">
                    <a:moveTo>
                      <a:pt x="1" y="0"/>
                    </a:moveTo>
                    <a:lnTo>
                      <a:pt x="4076" y="4703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37" name="Google Shape;237;p3"/>
            <p:cNvGrpSpPr/>
            <p:nvPr/>
          </p:nvGrpSpPr>
          <p:grpSpPr>
            <a:xfrm>
              <a:off x="3047014" y="-2155181"/>
              <a:ext cx="734998" cy="838697"/>
              <a:chOff x="3047014" y="-2155181"/>
              <a:chExt cx="734998" cy="838697"/>
            </a:xfrm>
          </p:grpSpPr>
          <p:sp>
            <p:nvSpPr>
              <p:cNvPr id="238" name="Google Shape;238;p3"/>
              <p:cNvSpPr/>
              <p:nvPr/>
            </p:nvSpPr>
            <p:spPr>
              <a:xfrm>
                <a:off x="3047014" y="-1493168"/>
                <a:ext cx="212206" cy="176685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820" fill="none" extrusionOk="0">
                    <a:moveTo>
                      <a:pt x="4331" y="1282"/>
                    </a:moveTo>
                    <a:cubicBezTo>
                      <a:pt x="4588" y="2154"/>
                      <a:pt x="3896" y="3128"/>
                      <a:pt x="2768" y="3474"/>
                    </a:cubicBezTo>
                    <a:cubicBezTo>
                      <a:pt x="1653" y="3820"/>
                      <a:pt x="525" y="3397"/>
                      <a:pt x="256" y="2538"/>
                    </a:cubicBezTo>
                    <a:cubicBezTo>
                      <a:pt x="0" y="1667"/>
                      <a:pt x="692" y="693"/>
                      <a:pt x="1820" y="347"/>
                    </a:cubicBezTo>
                    <a:cubicBezTo>
                      <a:pt x="2935" y="1"/>
                      <a:pt x="4062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3510508" y="-1728131"/>
                <a:ext cx="212808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359" extrusionOk="0">
                    <a:moveTo>
                      <a:pt x="2610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2"/>
                      <a:pt x="269" y="2300"/>
                    </a:cubicBezTo>
                    <a:cubicBezTo>
                      <a:pt x="474" y="2962"/>
                      <a:pt x="1167" y="3358"/>
                      <a:pt x="1982" y="3358"/>
                    </a:cubicBezTo>
                    <a:cubicBezTo>
                      <a:pt x="2240" y="3358"/>
                      <a:pt x="2510" y="3319"/>
                      <a:pt x="2781" y="3236"/>
                    </a:cubicBezTo>
                    <a:cubicBezTo>
                      <a:pt x="3908" y="2902"/>
                      <a:pt x="4600" y="1916"/>
                      <a:pt x="4331" y="1057"/>
                    </a:cubicBezTo>
                    <a:cubicBezTo>
                      <a:pt x="4136" y="402"/>
                      <a:pt x="3433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3510508" y="-1738538"/>
                <a:ext cx="212808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807" fill="none" extrusionOk="0">
                    <a:moveTo>
                      <a:pt x="4331" y="1282"/>
                    </a:moveTo>
                    <a:cubicBezTo>
                      <a:pt x="4600" y="2141"/>
                      <a:pt x="3908" y="3127"/>
                      <a:pt x="2781" y="3461"/>
                    </a:cubicBezTo>
                    <a:cubicBezTo>
                      <a:pt x="1653" y="3807"/>
                      <a:pt x="538" y="3396"/>
                      <a:pt x="269" y="2525"/>
                    </a:cubicBezTo>
                    <a:cubicBezTo>
                      <a:pt x="0" y="1667"/>
                      <a:pt x="705" y="693"/>
                      <a:pt x="1820" y="347"/>
                    </a:cubicBezTo>
                    <a:cubicBezTo>
                      <a:pt x="2947" y="1"/>
                      <a:pt x="4075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3248535" y="-2155181"/>
                <a:ext cx="533476" cy="749799"/>
              </a:xfrm>
              <a:custGeom>
                <a:avLst/>
                <a:gdLst/>
                <a:ahLst/>
                <a:cxnLst/>
                <a:rect l="l" t="t" r="r" b="b"/>
                <a:pathLst>
                  <a:path w="11534" h="16211" fill="none" extrusionOk="0">
                    <a:moveTo>
                      <a:pt x="0" y="16210"/>
                    </a:moveTo>
                    <a:lnTo>
                      <a:pt x="1640" y="4857"/>
                    </a:lnTo>
                    <a:lnTo>
                      <a:pt x="11533" y="0"/>
                    </a:lnTo>
                    <a:lnTo>
                      <a:pt x="10047" y="10675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3302465" y="-2007635"/>
                <a:ext cx="458779" cy="226498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4897" fill="none" extrusionOk="0">
                    <a:moveTo>
                      <a:pt x="0" y="4896"/>
                    </a:moveTo>
                    <a:lnTo>
                      <a:pt x="9919" y="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3" name="Google Shape;243;p3"/>
              <p:cNvSpPr/>
              <p:nvPr/>
            </p:nvSpPr>
            <p:spPr>
              <a:xfrm>
                <a:off x="3047014" y="-1482761"/>
                <a:ext cx="212206" cy="155871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370" extrusionOk="0">
                    <a:moveTo>
                      <a:pt x="2604" y="1"/>
                    </a:moveTo>
                    <a:cubicBezTo>
                      <a:pt x="2349" y="1"/>
                      <a:pt x="2084" y="40"/>
                      <a:pt x="1820" y="122"/>
                    </a:cubicBezTo>
                    <a:cubicBezTo>
                      <a:pt x="692" y="468"/>
                      <a:pt x="0" y="1442"/>
                      <a:pt x="256" y="2313"/>
                    </a:cubicBezTo>
                    <a:cubicBezTo>
                      <a:pt x="462" y="2968"/>
                      <a:pt x="1167" y="3369"/>
                      <a:pt x="1984" y="3369"/>
                    </a:cubicBezTo>
                    <a:cubicBezTo>
                      <a:pt x="2238" y="3369"/>
                      <a:pt x="2504" y="3331"/>
                      <a:pt x="2768" y="3249"/>
                    </a:cubicBezTo>
                    <a:cubicBezTo>
                      <a:pt x="3896" y="2903"/>
                      <a:pt x="4588" y="1929"/>
                      <a:pt x="4331" y="1057"/>
                    </a:cubicBezTo>
                    <a:cubicBezTo>
                      <a:pt x="4126" y="402"/>
                      <a:pt x="3421" y="1"/>
                      <a:pt x="2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720000" y="2671720"/>
            <a:ext cx="43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title" idx="2" hasCustomPrompt="1"/>
          </p:nvPr>
        </p:nvSpPr>
        <p:spPr>
          <a:xfrm>
            <a:off x="782801" y="1836213"/>
            <a:ext cx="11091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720000" y="3406420"/>
            <a:ext cx="43482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7"/>
          <p:cNvSpPr/>
          <p:nvPr/>
        </p:nvSpPr>
        <p:spPr>
          <a:xfrm rot="10127380" flipH="1">
            <a:off x="328558" y="-627446"/>
            <a:ext cx="8947639" cy="623141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46" name="Google Shape;1146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47" name="Google Shape;1147;p17"/>
          <p:cNvGrpSpPr/>
          <p:nvPr/>
        </p:nvGrpSpPr>
        <p:grpSpPr>
          <a:xfrm rot="-2853807">
            <a:off x="6886805" y="3870881"/>
            <a:ext cx="3293230" cy="1714992"/>
            <a:chOff x="-2001175" y="4949325"/>
            <a:chExt cx="4294904" cy="2236627"/>
          </a:xfrm>
        </p:grpSpPr>
        <p:sp>
          <p:nvSpPr>
            <p:cNvPr id="1148" name="Google Shape;1148;p17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49" name="Google Shape;1149;p17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0" name="Google Shape;1150;p17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1" name="Google Shape;1151;p17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2" name="Google Shape;1152;p17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153" name="Google Shape;1153;p17"/>
          <p:cNvGrpSpPr/>
          <p:nvPr/>
        </p:nvGrpSpPr>
        <p:grpSpPr>
          <a:xfrm rot="-4145951">
            <a:off x="7299671" y="4725204"/>
            <a:ext cx="1011437" cy="650659"/>
            <a:chOff x="-30260" y="4314762"/>
            <a:chExt cx="1135405" cy="730436"/>
          </a:xfrm>
        </p:grpSpPr>
        <p:sp>
          <p:nvSpPr>
            <p:cNvPr id="1154" name="Google Shape;1154;p17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5" name="Google Shape;1155;p17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6" name="Google Shape;1156;p17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7" name="Google Shape;1157;p17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8" name="Google Shape;1158;p17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9" name="Google Shape;1159;p17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160" name="Google Shape;1160;p17"/>
          <p:cNvGrpSpPr/>
          <p:nvPr/>
        </p:nvGrpSpPr>
        <p:grpSpPr>
          <a:xfrm rot="-4279482">
            <a:off x="8115293" y="4279435"/>
            <a:ext cx="1043511" cy="442939"/>
            <a:chOff x="255847" y="3748111"/>
            <a:chExt cx="1370537" cy="581751"/>
          </a:xfrm>
        </p:grpSpPr>
        <p:sp>
          <p:nvSpPr>
            <p:cNvPr id="1161" name="Google Shape;1161;p17"/>
            <p:cNvSpPr/>
            <p:nvPr/>
          </p:nvSpPr>
          <p:spPr>
            <a:xfrm>
              <a:off x="255847" y="4064917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2" name="Google Shape;1162;p17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3" name="Google Shape;1163;p17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4" name="Google Shape;1164;p17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5" name="Google Shape;1165;p17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6" name="Google Shape;1166;p17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167" name="Google Shape;1167;p17"/>
          <p:cNvGrpSpPr/>
          <p:nvPr/>
        </p:nvGrpSpPr>
        <p:grpSpPr>
          <a:xfrm rot="-6092271">
            <a:off x="8523082" y="3515919"/>
            <a:ext cx="911007" cy="614723"/>
            <a:chOff x="192771" y="3915943"/>
            <a:chExt cx="674372" cy="454968"/>
          </a:xfrm>
        </p:grpSpPr>
        <p:sp>
          <p:nvSpPr>
            <p:cNvPr id="1168" name="Google Shape;1168;p17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9" name="Google Shape;1169;p17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70" name="Google Shape;1170;p17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171" name="Google Shape;1171;p17"/>
          <p:cNvGrpSpPr/>
          <p:nvPr/>
        </p:nvGrpSpPr>
        <p:grpSpPr>
          <a:xfrm rot="10604155" flipH="1">
            <a:off x="-728708" y="-643172"/>
            <a:ext cx="3692637" cy="2366339"/>
            <a:chOff x="5734826" y="-804276"/>
            <a:chExt cx="4389388" cy="2812835"/>
          </a:xfrm>
        </p:grpSpPr>
        <p:sp>
          <p:nvSpPr>
            <p:cNvPr id="1172" name="Google Shape;1172;p17"/>
            <p:cNvSpPr/>
            <p:nvPr/>
          </p:nvSpPr>
          <p:spPr>
            <a:xfrm rot="-4358582" flipH="1">
              <a:off x="7248663" y="-1224309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</a:endParaRPr>
            </a:p>
          </p:txBody>
        </p:sp>
        <p:sp>
          <p:nvSpPr>
            <p:cNvPr id="1173" name="Google Shape;1173;p17"/>
            <p:cNvSpPr/>
            <p:nvPr/>
          </p:nvSpPr>
          <p:spPr>
            <a:xfrm rot="-4358582" flipH="1">
              <a:off x="7326254" y="-1336692"/>
              <a:ext cx="1241840" cy="3851418"/>
            </a:xfrm>
            <a:custGeom>
              <a:avLst/>
              <a:gdLst/>
              <a:ahLst/>
              <a:cxnLst/>
              <a:rect l="l" t="t" r="r" b="b"/>
              <a:pathLst>
                <a:path w="42829" h="132829" fill="none" extrusionOk="0">
                  <a:moveTo>
                    <a:pt x="1916" y="0"/>
                  </a:moveTo>
                  <a:cubicBezTo>
                    <a:pt x="1" y="6626"/>
                    <a:pt x="3405" y="13800"/>
                    <a:pt x="8329" y="18663"/>
                  </a:cubicBezTo>
                  <a:cubicBezTo>
                    <a:pt x="13253" y="23496"/>
                    <a:pt x="19545" y="26657"/>
                    <a:pt x="25351" y="30426"/>
                  </a:cubicBezTo>
                  <a:cubicBezTo>
                    <a:pt x="31126" y="34195"/>
                    <a:pt x="36749" y="38998"/>
                    <a:pt x="38938" y="45533"/>
                  </a:cubicBezTo>
                  <a:cubicBezTo>
                    <a:pt x="42828" y="57205"/>
                    <a:pt x="34865" y="69059"/>
                    <a:pt x="31065" y="80761"/>
                  </a:cubicBezTo>
                  <a:cubicBezTo>
                    <a:pt x="25320" y="98451"/>
                    <a:pt x="29819" y="119090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</a:endParaRPr>
            </a:p>
          </p:txBody>
        </p:sp>
        <p:sp>
          <p:nvSpPr>
            <p:cNvPr id="1174" name="Google Shape;1174;p17"/>
            <p:cNvSpPr/>
            <p:nvPr/>
          </p:nvSpPr>
          <p:spPr>
            <a:xfrm rot="-4358582" flipH="1">
              <a:off x="7403016" y="-1449372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27"/>
                    <a:pt x="3404" y="13801"/>
                    <a:pt x="8329" y="18664"/>
                  </a:cubicBezTo>
                  <a:cubicBezTo>
                    <a:pt x="13253" y="23497"/>
                    <a:pt x="19545" y="26658"/>
                    <a:pt x="25350" y="30427"/>
                  </a:cubicBezTo>
                  <a:cubicBezTo>
                    <a:pt x="31125" y="34196"/>
                    <a:pt x="36718" y="38998"/>
                    <a:pt x="38937" y="45534"/>
                  </a:cubicBezTo>
                  <a:cubicBezTo>
                    <a:pt x="42828" y="57205"/>
                    <a:pt x="34864" y="69090"/>
                    <a:pt x="31065" y="80762"/>
                  </a:cubicBezTo>
                  <a:cubicBezTo>
                    <a:pt x="25320" y="98483"/>
                    <a:pt x="29788" y="11909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</a:endParaRPr>
            </a:p>
          </p:txBody>
        </p:sp>
        <p:sp>
          <p:nvSpPr>
            <p:cNvPr id="1175" name="Google Shape;1175;p17"/>
            <p:cNvSpPr/>
            <p:nvPr/>
          </p:nvSpPr>
          <p:spPr>
            <a:xfrm rot="-4358582" flipH="1">
              <a:off x="7479458" y="-1562448"/>
              <a:ext cx="1242710" cy="3851447"/>
            </a:xfrm>
            <a:custGeom>
              <a:avLst/>
              <a:gdLst/>
              <a:ahLst/>
              <a:cxnLst/>
              <a:rect l="l" t="t" r="r" b="b"/>
              <a:pathLst>
                <a:path w="42859" h="132830" fill="none" extrusionOk="0">
                  <a:moveTo>
                    <a:pt x="1915" y="1"/>
                  </a:moveTo>
                  <a:cubicBezTo>
                    <a:pt x="0" y="6627"/>
                    <a:pt x="3405" y="13831"/>
                    <a:pt x="8329" y="1866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8998"/>
                    <a:pt x="38937" y="45564"/>
                  </a:cubicBezTo>
                  <a:cubicBezTo>
                    <a:pt x="42858" y="57205"/>
                    <a:pt x="34894" y="69090"/>
                    <a:pt x="31095" y="80762"/>
                  </a:cubicBezTo>
                  <a:cubicBezTo>
                    <a:pt x="25350" y="98482"/>
                    <a:pt x="29818" y="119091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</a:endParaRPr>
            </a:p>
          </p:txBody>
        </p:sp>
        <p:sp>
          <p:nvSpPr>
            <p:cNvPr id="1176" name="Google Shape;1176;p17"/>
            <p:cNvSpPr/>
            <p:nvPr/>
          </p:nvSpPr>
          <p:spPr>
            <a:xfrm rot="-4358582" flipH="1">
              <a:off x="7137186" y="-1084286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</a:endParaRPr>
            </a:p>
          </p:txBody>
        </p:sp>
      </p:grpSp>
      <p:grpSp>
        <p:nvGrpSpPr>
          <p:cNvPr id="1177" name="Google Shape;1177;p17"/>
          <p:cNvGrpSpPr/>
          <p:nvPr/>
        </p:nvGrpSpPr>
        <p:grpSpPr>
          <a:xfrm rot="-3964310">
            <a:off x="464141" y="-61578"/>
            <a:ext cx="1097078" cy="705683"/>
            <a:chOff x="-30260" y="4314762"/>
            <a:chExt cx="1135405" cy="730436"/>
          </a:xfrm>
        </p:grpSpPr>
        <p:sp>
          <p:nvSpPr>
            <p:cNvPr id="1178" name="Google Shape;1178;p17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79" name="Google Shape;1179;p17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0" name="Google Shape;1180;p17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1" name="Google Shape;1181;p17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2" name="Google Shape;1182;p17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3" name="Google Shape;1183;p17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184" name="Google Shape;1184;p17"/>
          <p:cNvGrpSpPr/>
          <p:nvPr/>
        </p:nvGrpSpPr>
        <p:grpSpPr>
          <a:xfrm rot="-5000475">
            <a:off x="-34095" y="366178"/>
            <a:ext cx="768845" cy="518744"/>
            <a:chOff x="192771" y="3915943"/>
            <a:chExt cx="674372" cy="454968"/>
          </a:xfrm>
        </p:grpSpPr>
        <p:sp>
          <p:nvSpPr>
            <p:cNvPr id="1185" name="Google Shape;1185;p17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6" name="Google Shape;1186;p17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7" name="Google Shape;1187;p17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188" name="Google Shape;1188;p17"/>
          <p:cNvGrpSpPr/>
          <p:nvPr/>
        </p:nvGrpSpPr>
        <p:grpSpPr>
          <a:xfrm rot="2306266" flipH="1">
            <a:off x="1412971" y="-132931"/>
            <a:ext cx="585101" cy="394238"/>
            <a:chOff x="897994" y="4240309"/>
            <a:chExt cx="967900" cy="652165"/>
          </a:xfrm>
        </p:grpSpPr>
        <p:sp>
          <p:nvSpPr>
            <p:cNvPr id="1189" name="Google Shape;1189;p17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0" name="Google Shape;1190;p17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1" name="Google Shape;1191;p17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194" name="Google Shape;1194;p17"/>
          <p:cNvGrpSpPr/>
          <p:nvPr/>
        </p:nvGrpSpPr>
        <p:grpSpPr>
          <a:xfrm rot="-1036137">
            <a:off x="152287" y="1174623"/>
            <a:ext cx="309652" cy="580173"/>
            <a:chOff x="5906877" y="4080403"/>
            <a:chExt cx="570948" cy="1069743"/>
          </a:xfrm>
        </p:grpSpPr>
        <p:sp>
          <p:nvSpPr>
            <p:cNvPr id="1195" name="Google Shape;1195;p17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6" name="Google Shape;1196;p17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7" name="Google Shape;1197;p17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8"/>
          <p:cNvSpPr/>
          <p:nvPr/>
        </p:nvSpPr>
        <p:spPr>
          <a:xfrm rot="-948378" flipH="1">
            <a:off x="24041" y="-322840"/>
            <a:ext cx="8947240" cy="6231620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00" name="Google Shape;1200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01" name="Google Shape;1201;p18"/>
          <p:cNvGrpSpPr/>
          <p:nvPr/>
        </p:nvGrpSpPr>
        <p:grpSpPr>
          <a:xfrm rot="-9447556" flipH="1">
            <a:off x="-1172105" y="3494103"/>
            <a:ext cx="4617127" cy="2404428"/>
            <a:chOff x="-2001175" y="4949325"/>
            <a:chExt cx="4294904" cy="2236627"/>
          </a:xfrm>
        </p:grpSpPr>
        <p:sp>
          <p:nvSpPr>
            <p:cNvPr id="1202" name="Google Shape;1202;p18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03" name="Google Shape;1203;p18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04" name="Google Shape;1204;p18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05" name="Google Shape;1205;p18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06" name="Google Shape;1206;p18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207" name="Google Shape;1207;p18"/>
          <p:cNvGrpSpPr/>
          <p:nvPr/>
        </p:nvGrpSpPr>
        <p:grpSpPr>
          <a:xfrm>
            <a:off x="2543216" y="4507039"/>
            <a:ext cx="284173" cy="413603"/>
            <a:chOff x="-726285" y="4045012"/>
            <a:chExt cx="284173" cy="413603"/>
          </a:xfrm>
        </p:grpSpPr>
        <p:sp>
          <p:nvSpPr>
            <p:cNvPr id="1208" name="Google Shape;1208;p18"/>
            <p:cNvSpPr/>
            <p:nvPr/>
          </p:nvSpPr>
          <p:spPr>
            <a:xfrm rot="1144478">
              <a:off x="-640402" y="4316990"/>
              <a:ext cx="124920" cy="116143"/>
            </a:xfrm>
            <a:custGeom>
              <a:avLst/>
              <a:gdLst/>
              <a:ahLst/>
              <a:cxnLst/>
              <a:rect l="l" t="t" r="r" b="b"/>
              <a:pathLst>
                <a:path w="3231" h="3004" extrusionOk="0">
                  <a:moveTo>
                    <a:pt x="1950" y="0"/>
                  </a:moveTo>
                  <a:cubicBezTo>
                    <a:pt x="1452" y="0"/>
                    <a:pt x="905" y="284"/>
                    <a:pt x="539" y="795"/>
                  </a:cubicBezTo>
                  <a:cubicBezTo>
                    <a:pt x="1" y="1551"/>
                    <a:pt x="65" y="2487"/>
                    <a:pt x="706" y="2858"/>
                  </a:cubicBezTo>
                  <a:cubicBezTo>
                    <a:pt x="879" y="2957"/>
                    <a:pt x="1072" y="3003"/>
                    <a:pt x="1272" y="3003"/>
                  </a:cubicBezTo>
                  <a:cubicBezTo>
                    <a:pt x="1824" y="3003"/>
                    <a:pt x="2424" y="2648"/>
                    <a:pt x="2782" y="2064"/>
                  </a:cubicBezTo>
                  <a:cubicBezTo>
                    <a:pt x="3230" y="1321"/>
                    <a:pt x="3102" y="475"/>
                    <a:pt x="2513" y="142"/>
                  </a:cubicBezTo>
                  <a:cubicBezTo>
                    <a:pt x="2343" y="46"/>
                    <a:pt x="2151" y="0"/>
                    <a:pt x="1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09" name="Google Shape;1209;p18"/>
            <p:cNvSpPr/>
            <p:nvPr/>
          </p:nvSpPr>
          <p:spPr>
            <a:xfrm rot="1144478">
              <a:off x="-640616" y="4309531"/>
              <a:ext cx="124920" cy="132304"/>
            </a:xfrm>
            <a:custGeom>
              <a:avLst/>
              <a:gdLst/>
              <a:ahLst/>
              <a:cxnLst/>
              <a:rect l="l" t="t" r="r" b="b"/>
              <a:pathLst>
                <a:path w="3231" h="3422" fill="none" extrusionOk="0">
                  <a:moveTo>
                    <a:pt x="706" y="3050"/>
                  </a:moveTo>
                  <a:cubicBezTo>
                    <a:pt x="65" y="2679"/>
                    <a:pt x="1" y="1743"/>
                    <a:pt x="539" y="987"/>
                  </a:cubicBezTo>
                  <a:cubicBezTo>
                    <a:pt x="1052" y="270"/>
                    <a:pt x="1923" y="1"/>
                    <a:pt x="2513" y="334"/>
                  </a:cubicBezTo>
                  <a:cubicBezTo>
                    <a:pt x="3102" y="667"/>
                    <a:pt x="3230" y="1513"/>
                    <a:pt x="2782" y="2256"/>
                  </a:cubicBezTo>
                  <a:cubicBezTo>
                    <a:pt x="2295" y="3050"/>
                    <a:pt x="1359" y="3422"/>
                    <a:pt x="706" y="305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10" name="Google Shape;1210;p18"/>
            <p:cNvSpPr/>
            <p:nvPr/>
          </p:nvSpPr>
          <p:spPr>
            <a:xfrm rot="1144478">
              <a:off x="-692474" y="4073717"/>
              <a:ext cx="216551" cy="243305"/>
            </a:xfrm>
            <a:custGeom>
              <a:avLst/>
              <a:gdLst/>
              <a:ahLst/>
              <a:cxnLst/>
              <a:rect l="l" t="t" r="r" b="b"/>
              <a:pathLst>
                <a:path w="5601" h="6293" extrusionOk="0">
                  <a:moveTo>
                    <a:pt x="5600" y="629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11" name="Google Shape;1211;p18"/>
            <p:cNvSpPr/>
            <p:nvPr/>
          </p:nvSpPr>
          <p:spPr>
            <a:xfrm rot="1144478">
              <a:off x="-692474" y="4073717"/>
              <a:ext cx="216551" cy="243305"/>
            </a:xfrm>
            <a:custGeom>
              <a:avLst/>
              <a:gdLst/>
              <a:ahLst/>
              <a:cxnLst/>
              <a:rect l="l" t="t" r="r" b="b"/>
              <a:pathLst>
                <a:path w="5601" h="6293" fill="none" extrusionOk="0">
                  <a:moveTo>
                    <a:pt x="5600" y="6292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212" name="Google Shape;1212;p18"/>
          <p:cNvSpPr/>
          <p:nvPr/>
        </p:nvSpPr>
        <p:spPr>
          <a:xfrm rot="3547459">
            <a:off x="1630496" y="4321296"/>
            <a:ext cx="547470" cy="603131"/>
          </a:xfrm>
          <a:custGeom>
            <a:avLst/>
            <a:gdLst/>
            <a:ahLst/>
            <a:cxnLst/>
            <a:rect l="l" t="t" r="r" b="b"/>
            <a:pathLst>
              <a:path w="7190" h="7921" fill="none" extrusionOk="0">
                <a:moveTo>
                  <a:pt x="2012" y="4294"/>
                </a:moveTo>
                <a:cubicBezTo>
                  <a:pt x="3255" y="3986"/>
                  <a:pt x="2050" y="1039"/>
                  <a:pt x="948" y="2102"/>
                </a:cubicBezTo>
                <a:cubicBezTo>
                  <a:pt x="0" y="3012"/>
                  <a:pt x="820" y="6152"/>
                  <a:pt x="2473" y="5229"/>
                </a:cubicBezTo>
                <a:cubicBezTo>
                  <a:pt x="3870" y="4447"/>
                  <a:pt x="4049" y="1923"/>
                  <a:pt x="4062" y="1"/>
                </a:cubicBezTo>
                <a:cubicBezTo>
                  <a:pt x="5331" y="4486"/>
                  <a:pt x="7189" y="7920"/>
                  <a:pt x="7189" y="7920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213" name="Google Shape;1213;p18"/>
          <p:cNvGrpSpPr/>
          <p:nvPr/>
        </p:nvGrpSpPr>
        <p:grpSpPr>
          <a:xfrm rot="-4488281">
            <a:off x="40239" y="4373004"/>
            <a:ext cx="674345" cy="454951"/>
            <a:chOff x="192771" y="3915943"/>
            <a:chExt cx="674372" cy="454968"/>
          </a:xfrm>
        </p:grpSpPr>
        <p:sp>
          <p:nvSpPr>
            <p:cNvPr id="1214" name="Google Shape;1214;p18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15" name="Google Shape;1215;p18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16" name="Google Shape;1216;p18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217" name="Google Shape;1217;p18"/>
          <p:cNvGrpSpPr/>
          <p:nvPr/>
        </p:nvGrpSpPr>
        <p:grpSpPr>
          <a:xfrm rot="-3395269">
            <a:off x="-426462" y="4352432"/>
            <a:ext cx="819545" cy="347871"/>
            <a:chOff x="-1548595" y="5064988"/>
            <a:chExt cx="762313" cy="323577"/>
          </a:xfrm>
        </p:grpSpPr>
        <p:sp>
          <p:nvSpPr>
            <p:cNvPr id="1218" name="Google Shape;1218;p18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19" name="Google Shape;1219;p18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20" name="Google Shape;1220;p18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21" name="Google Shape;1221;p18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22" name="Google Shape;1222;p18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23" name="Google Shape;1223;p18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224" name="Google Shape;1224;p18"/>
          <p:cNvGrpSpPr/>
          <p:nvPr/>
        </p:nvGrpSpPr>
        <p:grpSpPr>
          <a:xfrm rot="-2549233">
            <a:off x="579285" y="4162190"/>
            <a:ext cx="1135363" cy="730408"/>
            <a:chOff x="-30260" y="4314762"/>
            <a:chExt cx="1135405" cy="730436"/>
          </a:xfrm>
        </p:grpSpPr>
        <p:sp>
          <p:nvSpPr>
            <p:cNvPr id="1225" name="Google Shape;1225;p18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26" name="Google Shape;1226;p18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27" name="Google Shape;1227;p18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28" name="Google Shape;1228;p18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29" name="Google Shape;1229;p18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0" name="Google Shape;1230;p18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231" name="Google Shape;1231;p18"/>
          <p:cNvGrpSpPr/>
          <p:nvPr/>
        </p:nvGrpSpPr>
        <p:grpSpPr>
          <a:xfrm rot="35931">
            <a:off x="6736188" y="-659431"/>
            <a:ext cx="3780581" cy="1968787"/>
            <a:chOff x="-2001175" y="4949325"/>
            <a:chExt cx="4294904" cy="2236627"/>
          </a:xfrm>
        </p:grpSpPr>
        <p:sp>
          <p:nvSpPr>
            <p:cNvPr id="1232" name="Google Shape;1232;p18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3" name="Google Shape;1233;p18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4" name="Google Shape;1234;p18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5" name="Google Shape;1235;p18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6" name="Google Shape;1236;p18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237" name="Google Shape;1237;p18"/>
          <p:cNvGrpSpPr/>
          <p:nvPr/>
        </p:nvGrpSpPr>
        <p:grpSpPr>
          <a:xfrm rot="-181404">
            <a:off x="7470623" y="-190479"/>
            <a:ext cx="1126939" cy="548823"/>
            <a:chOff x="1698430" y="4498823"/>
            <a:chExt cx="1589281" cy="773986"/>
          </a:xfrm>
        </p:grpSpPr>
        <p:sp>
          <p:nvSpPr>
            <p:cNvPr id="1238" name="Google Shape;1238;p18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9" name="Google Shape;1239;p18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0" name="Google Shape;1240;p18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1" name="Google Shape;1241;p18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2" name="Google Shape;1242;p18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3" name="Google Shape;1243;p18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4" name="Google Shape;1244;p18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5" name="Google Shape;1245;p18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6" name="Google Shape;1246;p18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7" name="Google Shape;1247;p18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248" name="Google Shape;1248;p18"/>
          <p:cNvGrpSpPr/>
          <p:nvPr/>
        </p:nvGrpSpPr>
        <p:grpSpPr>
          <a:xfrm rot="-2243800">
            <a:off x="8571224" y="381136"/>
            <a:ext cx="686405" cy="462496"/>
            <a:chOff x="897994" y="4240309"/>
            <a:chExt cx="967900" cy="652165"/>
          </a:xfrm>
        </p:grpSpPr>
        <p:sp>
          <p:nvSpPr>
            <p:cNvPr id="1249" name="Google Shape;1249;p18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50" name="Google Shape;1250;p18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51" name="Google Shape;1251;p18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52" name="Google Shape;1252;p18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53" name="Google Shape;1253;p18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20"/>
          <p:cNvSpPr/>
          <p:nvPr/>
        </p:nvSpPr>
        <p:spPr>
          <a:xfrm rot="10434358" flipH="1">
            <a:off x="2217349" y="-1157765"/>
            <a:ext cx="10130307" cy="705496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346" name="Google Shape;1346;p20"/>
          <p:cNvGrpSpPr/>
          <p:nvPr/>
        </p:nvGrpSpPr>
        <p:grpSpPr>
          <a:xfrm>
            <a:off x="-568320" y="-674564"/>
            <a:ext cx="3344599" cy="2753152"/>
            <a:chOff x="-568320" y="-674564"/>
            <a:chExt cx="3344598" cy="2753152"/>
          </a:xfrm>
        </p:grpSpPr>
        <p:grpSp>
          <p:nvGrpSpPr>
            <p:cNvPr id="1347" name="Google Shape;1347;p20"/>
            <p:cNvGrpSpPr/>
            <p:nvPr/>
          </p:nvGrpSpPr>
          <p:grpSpPr>
            <a:xfrm rot="-1799872" flipH="1">
              <a:off x="-415907" y="-10056"/>
              <a:ext cx="3039771" cy="1424136"/>
              <a:chOff x="5250782" y="5679875"/>
              <a:chExt cx="3039575" cy="1424044"/>
            </a:xfrm>
          </p:grpSpPr>
          <p:sp>
            <p:nvSpPr>
              <p:cNvPr id="1348" name="Google Shape;1348;p20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9" name="Google Shape;1349;p20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0" name="Google Shape;1350;p20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1" name="Google Shape;1351;p20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2" name="Google Shape;1352;p20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353" name="Google Shape;1353;p20"/>
            <p:cNvGrpSpPr/>
            <p:nvPr/>
          </p:nvGrpSpPr>
          <p:grpSpPr>
            <a:xfrm rot="-1799872" flipH="1">
              <a:off x="298834" y="614421"/>
              <a:ext cx="178092" cy="499271"/>
              <a:chOff x="7430972" y="6160663"/>
              <a:chExt cx="178080" cy="499239"/>
            </a:xfrm>
          </p:grpSpPr>
          <p:sp>
            <p:nvSpPr>
              <p:cNvPr id="1354" name="Google Shape;1354;p20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5" name="Google Shape;1355;p20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6" name="Google Shape;1356;p20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357" name="Google Shape;1357;p20"/>
            <p:cNvGrpSpPr/>
            <p:nvPr/>
          </p:nvGrpSpPr>
          <p:grpSpPr>
            <a:xfrm rot="-1799872" flipH="1">
              <a:off x="896413" y="890013"/>
              <a:ext cx="414949" cy="480402"/>
              <a:chOff x="6614678" y="6088459"/>
              <a:chExt cx="414922" cy="480370"/>
            </a:xfrm>
          </p:grpSpPr>
          <p:sp>
            <p:nvSpPr>
              <p:cNvPr id="1358" name="Google Shape;1358;p20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9" name="Google Shape;1359;p20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60" name="Google Shape;1360;p20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361" name="Google Shape;1361;p20"/>
            <p:cNvGrpSpPr/>
            <p:nvPr/>
          </p:nvGrpSpPr>
          <p:grpSpPr>
            <a:xfrm rot="-1799872" flipH="1">
              <a:off x="760922" y="58517"/>
              <a:ext cx="705573" cy="512253"/>
              <a:chOff x="5913673" y="5891587"/>
              <a:chExt cx="705527" cy="512220"/>
            </a:xfrm>
          </p:grpSpPr>
          <p:sp>
            <p:nvSpPr>
              <p:cNvPr id="1362" name="Google Shape;1362;p20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63" name="Google Shape;1363;p20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64" name="Google Shape;1364;p20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65" name="Google Shape;1365;p20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66" name="Google Shape;1366;p20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67" name="Google Shape;1367;p20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368" name="Google Shape;1368;p20"/>
            <p:cNvGrpSpPr/>
            <p:nvPr/>
          </p:nvGrpSpPr>
          <p:grpSpPr>
            <a:xfrm rot="3730530">
              <a:off x="2034813" y="-3228"/>
              <a:ext cx="538917" cy="592507"/>
              <a:chOff x="5118856" y="3486300"/>
              <a:chExt cx="516312" cy="567655"/>
            </a:xfrm>
          </p:grpSpPr>
          <p:sp>
            <p:nvSpPr>
              <p:cNvPr id="1369" name="Google Shape;1369;p20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70" name="Google Shape;1370;p20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71" name="Google Shape;1371;p20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solidFill>
                <a:schemeClr val="lt2"/>
              </a:solidFill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372" name="Google Shape;1372;p20"/>
          <p:cNvGrpSpPr/>
          <p:nvPr/>
        </p:nvGrpSpPr>
        <p:grpSpPr>
          <a:xfrm>
            <a:off x="5504586" y="2573846"/>
            <a:ext cx="4978503" cy="5350963"/>
            <a:chOff x="4665210" y="1821416"/>
            <a:chExt cx="5750841" cy="6181082"/>
          </a:xfrm>
        </p:grpSpPr>
        <p:grpSp>
          <p:nvGrpSpPr>
            <p:cNvPr id="1373" name="Google Shape;1373;p20"/>
            <p:cNvGrpSpPr/>
            <p:nvPr/>
          </p:nvGrpSpPr>
          <p:grpSpPr>
            <a:xfrm rot="7538757">
              <a:off x="4934979" y="3242186"/>
              <a:ext cx="5211304" cy="3339541"/>
              <a:chOff x="5734826" y="-804276"/>
              <a:chExt cx="4389388" cy="2812835"/>
            </a:xfrm>
          </p:grpSpPr>
          <p:sp>
            <p:nvSpPr>
              <p:cNvPr id="1374" name="Google Shape;1374;p20"/>
              <p:cNvSpPr/>
              <p:nvPr/>
            </p:nvSpPr>
            <p:spPr>
              <a:xfrm rot="-4358582" flipH="1">
                <a:off x="7248663" y="-1224309"/>
                <a:ext cx="1241811" cy="3851447"/>
              </a:xfrm>
              <a:custGeom>
                <a:avLst/>
                <a:gdLst/>
                <a:ahLst/>
                <a:cxnLst/>
                <a:rect l="l" t="t" r="r" b="b"/>
                <a:pathLst>
                  <a:path w="42828" h="132830" fill="none" extrusionOk="0">
                    <a:moveTo>
                      <a:pt x="1915" y="1"/>
                    </a:moveTo>
                    <a:cubicBezTo>
                      <a:pt x="0" y="6658"/>
                      <a:pt x="3405" y="13831"/>
                      <a:pt x="8329" y="18694"/>
                    </a:cubicBezTo>
                    <a:cubicBezTo>
                      <a:pt x="13253" y="23527"/>
                      <a:pt x="19575" y="26658"/>
                      <a:pt x="25350" y="30427"/>
                    </a:cubicBezTo>
                    <a:cubicBezTo>
                      <a:pt x="31156" y="34196"/>
                      <a:pt x="36749" y="39029"/>
                      <a:pt x="38937" y="45564"/>
                    </a:cubicBezTo>
                    <a:cubicBezTo>
                      <a:pt x="42828" y="57236"/>
                      <a:pt x="34864" y="69090"/>
                      <a:pt x="31095" y="80792"/>
                    </a:cubicBezTo>
                    <a:cubicBezTo>
                      <a:pt x="25350" y="98483"/>
                      <a:pt x="29818" y="119121"/>
                      <a:pt x="42372" y="13283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</a:endParaRPr>
              </a:p>
            </p:txBody>
          </p:sp>
          <p:sp>
            <p:nvSpPr>
              <p:cNvPr id="1375" name="Google Shape;1375;p20"/>
              <p:cNvSpPr/>
              <p:nvPr/>
            </p:nvSpPr>
            <p:spPr>
              <a:xfrm rot="-4358582" flipH="1">
                <a:off x="7326254" y="-1336692"/>
                <a:ext cx="1241840" cy="3851418"/>
              </a:xfrm>
              <a:custGeom>
                <a:avLst/>
                <a:gdLst/>
                <a:ahLst/>
                <a:cxnLst/>
                <a:rect l="l" t="t" r="r" b="b"/>
                <a:pathLst>
                  <a:path w="42829" h="132829" fill="none" extrusionOk="0">
                    <a:moveTo>
                      <a:pt x="1916" y="0"/>
                    </a:moveTo>
                    <a:cubicBezTo>
                      <a:pt x="1" y="6626"/>
                      <a:pt x="3405" y="13800"/>
                      <a:pt x="8329" y="18663"/>
                    </a:cubicBezTo>
                    <a:cubicBezTo>
                      <a:pt x="13253" y="23496"/>
                      <a:pt x="19545" y="26657"/>
                      <a:pt x="25351" y="30426"/>
                    </a:cubicBezTo>
                    <a:cubicBezTo>
                      <a:pt x="31126" y="34195"/>
                      <a:pt x="36749" y="38998"/>
                      <a:pt x="38938" y="45533"/>
                    </a:cubicBezTo>
                    <a:cubicBezTo>
                      <a:pt x="42828" y="57205"/>
                      <a:pt x="34865" y="69059"/>
                      <a:pt x="31065" y="80761"/>
                    </a:cubicBezTo>
                    <a:cubicBezTo>
                      <a:pt x="25320" y="98451"/>
                      <a:pt x="29819" y="119090"/>
                      <a:pt x="42372" y="13282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</a:endParaRPr>
              </a:p>
            </p:txBody>
          </p:sp>
          <p:sp>
            <p:nvSpPr>
              <p:cNvPr id="1376" name="Google Shape;1376;p20"/>
              <p:cNvSpPr/>
              <p:nvPr/>
            </p:nvSpPr>
            <p:spPr>
              <a:xfrm rot="-4358582" flipH="1">
                <a:off x="7403016" y="-1449372"/>
                <a:ext cx="1241811" cy="3851447"/>
              </a:xfrm>
              <a:custGeom>
                <a:avLst/>
                <a:gdLst/>
                <a:ahLst/>
                <a:cxnLst/>
                <a:rect l="l" t="t" r="r" b="b"/>
                <a:pathLst>
                  <a:path w="42828" h="132830" fill="none" extrusionOk="0">
                    <a:moveTo>
                      <a:pt x="1915" y="1"/>
                    </a:moveTo>
                    <a:cubicBezTo>
                      <a:pt x="0" y="6627"/>
                      <a:pt x="3404" y="13801"/>
                      <a:pt x="8329" y="18664"/>
                    </a:cubicBezTo>
                    <a:cubicBezTo>
                      <a:pt x="13253" y="23497"/>
                      <a:pt x="19545" y="26658"/>
                      <a:pt x="25350" y="30427"/>
                    </a:cubicBezTo>
                    <a:cubicBezTo>
                      <a:pt x="31125" y="34196"/>
                      <a:pt x="36718" y="38998"/>
                      <a:pt x="38937" y="45534"/>
                    </a:cubicBezTo>
                    <a:cubicBezTo>
                      <a:pt x="42828" y="57205"/>
                      <a:pt x="34864" y="69090"/>
                      <a:pt x="31065" y="80762"/>
                    </a:cubicBezTo>
                    <a:cubicBezTo>
                      <a:pt x="25320" y="98483"/>
                      <a:pt x="29788" y="119091"/>
                      <a:pt x="42372" y="13283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</a:endParaRPr>
              </a:p>
            </p:txBody>
          </p:sp>
          <p:sp>
            <p:nvSpPr>
              <p:cNvPr id="1377" name="Google Shape;1377;p20"/>
              <p:cNvSpPr/>
              <p:nvPr/>
            </p:nvSpPr>
            <p:spPr>
              <a:xfrm rot="-4358582" flipH="1">
                <a:off x="7479458" y="-1562448"/>
                <a:ext cx="1242710" cy="3851447"/>
              </a:xfrm>
              <a:custGeom>
                <a:avLst/>
                <a:gdLst/>
                <a:ahLst/>
                <a:cxnLst/>
                <a:rect l="l" t="t" r="r" b="b"/>
                <a:pathLst>
                  <a:path w="42859" h="132830" fill="none" extrusionOk="0">
                    <a:moveTo>
                      <a:pt x="1915" y="1"/>
                    </a:moveTo>
                    <a:cubicBezTo>
                      <a:pt x="0" y="6627"/>
                      <a:pt x="3405" y="13831"/>
                      <a:pt x="8329" y="18664"/>
                    </a:cubicBezTo>
                    <a:cubicBezTo>
                      <a:pt x="13253" y="23527"/>
                      <a:pt x="19575" y="26658"/>
                      <a:pt x="25350" y="30427"/>
                    </a:cubicBezTo>
                    <a:cubicBezTo>
                      <a:pt x="31156" y="34196"/>
                      <a:pt x="36749" y="38998"/>
                      <a:pt x="38937" y="45564"/>
                    </a:cubicBezTo>
                    <a:cubicBezTo>
                      <a:pt x="42858" y="57205"/>
                      <a:pt x="34894" y="69090"/>
                      <a:pt x="31095" y="80762"/>
                    </a:cubicBezTo>
                    <a:cubicBezTo>
                      <a:pt x="25350" y="98482"/>
                      <a:pt x="29818" y="119091"/>
                      <a:pt x="42372" y="13282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</a:endParaRPr>
              </a:p>
            </p:txBody>
          </p:sp>
          <p:sp>
            <p:nvSpPr>
              <p:cNvPr id="1378" name="Google Shape;1378;p20"/>
              <p:cNvSpPr/>
              <p:nvPr/>
            </p:nvSpPr>
            <p:spPr>
              <a:xfrm rot="-4358582" flipH="1">
                <a:off x="7137186" y="-1084286"/>
                <a:ext cx="1241811" cy="3851447"/>
              </a:xfrm>
              <a:custGeom>
                <a:avLst/>
                <a:gdLst/>
                <a:ahLst/>
                <a:cxnLst/>
                <a:rect l="l" t="t" r="r" b="b"/>
                <a:pathLst>
                  <a:path w="42828" h="132830" fill="none" extrusionOk="0">
                    <a:moveTo>
                      <a:pt x="1915" y="1"/>
                    </a:moveTo>
                    <a:cubicBezTo>
                      <a:pt x="0" y="6658"/>
                      <a:pt x="3405" y="13831"/>
                      <a:pt x="8329" y="18694"/>
                    </a:cubicBezTo>
                    <a:cubicBezTo>
                      <a:pt x="13253" y="23527"/>
                      <a:pt x="19575" y="26658"/>
                      <a:pt x="25350" y="30427"/>
                    </a:cubicBezTo>
                    <a:cubicBezTo>
                      <a:pt x="31156" y="34196"/>
                      <a:pt x="36749" y="39029"/>
                      <a:pt x="38937" y="45564"/>
                    </a:cubicBezTo>
                    <a:cubicBezTo>
                      <a:pt x="42828" y="57236"/>
                      <a:pt x="34864" y="69090"/>
                      <a:pt x="31095" y="80792"/>
                    </a:cubicBezTo>
                    <a:cubicBezTo>
                      <a:pt x="25350" y="98483"/>
                      <a:pt x="29818" y="119121"/>
                      <a:pt x="42372" y="13283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1379" name="Google Shape;1379;p20"/>
            <p:cNvGrpSpPr/>
            <p:nvPr/>
          </p:nvGrpSpPr>
          <p:grpSpPr>
            <a:xfrm rot="516397">
              <a:off x="8084062" y="3449189"/>
              <a:ext cx="499033" cy="935001"/>
              <a:chOff x="5906877" y="4080403"/>
              <a:chExt cx="570948" cy="1069743"/>
            </a:xfrm>
          </p:grpSpPr>
          <p:sp>
            <p:nvSpPr>
              <p:cNvPr id="1380" name="Google Shape;1380;p20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383" name="Google Shape;1383;p20"/>
            <p:cNvGrpSpPr/>
            <p:nvPr/>
          </p:nvGrpSpPr>
          <p:grpSpPr>
            <a:xfrm rot="-5390845">
              <a:off x="6515448" y="3664990"/>
              <a:ext cx="1492155" cy="959870"/>
              <a:chOff x="-30260" y="4314762"/>
              <a:chExt cx="1135405" cy="730436"/>
            </a:xfrm>
          </p:grpSpPr>
          <p:sp>
            <p:nvSpPr>
              <p:cNvPr id="1384" name="Google Shape;1384;p20"/>
              <p:cNvSpPr/>
              <p:nvPr/>
            </p:nvSpPr>
            <p:spPr>
              <a:xfrm rot="1144483">
                <a:off x="-7255" y="4548563"/>
                <a:ext cx="197034" cy="152973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3583" extrusionOk="0">
                    <a:moveTo>
                      <a:pt x="1901" y="1"/>
                    </a:moveTo>
                    <a:cubicBezTo>
                      <a:pt x="1102" y="1"/>
                      <a:pt x="435" y="408"/>
                      <a:pt x="244" y="1086"/>
                    </a:cubicBezTo>
                    <a:cubicBezTo>
                      <a:pt x="1" y="1995"/>
                      <a:pt x="706" y="3046"/>
                      <a:pt x="1846" y="3431"/>
                    </a:cubicBezTo>
                    <a:cubicBezTo>
                      <a:pt x="2138" y="3533"/>
                      <a:pt x="2430" y="3582"/>
                      <a:pt x="2707" y="3582"/>
                    </a:cubicBezTo>
                    <a:cubicBezTo>
                      <a:pt x="3499" y="3582"/>
                      <a:pt x="4168" y="3182"/>
                      <a:pt x="4358" y="2508"/>
                    </a:cubicBezTo>
                    <a:cubicBezTo>
                      <a:pt x="4614" y="1598"/>
                      <a:pt x="3896" y="535"/>
                      <a:pt x="2756" y="150"/>
                    </a:cubicBezTo>
                    <a:cubicBezTo>
                      <a:pt x="2465" y="49"/>
                      <a:pt x="2175" y="1"/>
                      <a:pt x="19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 rot="1144483">
                <a:off x="-7234" y="4537978"/>
                <a:ext cx="197034" cy="174022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4076" fill="none" extrusionOk="0">
                    <a:moveTo>
                      <a:pt x="4358" y="2756"/>
                    </a:moveTo>
                    <a:cubicBezTo>
                      <a:pt x="4101" y="3666"/>
                      <a:pt x="2974" y="4076"/>
                      <a:pt x="1846" y="3679"/>
                    </a:cubicBezTo>
                    <a:cubicBezTo>
                      <a:pt x="706" y="3294"/>
                      <a:pt x="1" y="2243"/>
                      <a:pt x="244" y="1334"/>
                    </a:cubicBezTo>
                    <a:cubicBezTo>
                      <a:pt x="501" y="424"/>
                      <a:pt x="1615" y="1"/>
                      <a:pt x="2756" y="398"/>
                    </a:cubicBezTo>
                    <a:cubicBezTo>
                      <a:pt x="3896" y="783"/>
                      <a:pt x="4614" y="1846"/>
                      <a:pt x="4358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 rot="1144483">
                <a:off x="433933" y="4773681"/>
                <a:ext cx="204121" cy="155663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81" y="0"/>
                    </a:moveTo>
                    <a:cubicBezTo>
                      <a:pt x="1156" y="0"/>
                      <a:pt x="457" y="410"/>
                      <a:pt x="257" y="1098"/>
                    </a:cubicBezTo>
                    <a:cubicBezTo>
                      <a:pt x="0" y="2020"/>
                      <a:pt x="731" y="3084"/>
                      <a:pt x="1910" y="3494"/>
                    </a:cubicBezTo>
                    <a:cubicBezTo>
                      <a:pt x="2211" y="3596"/>
                      <a:pt x="2513" y="3645"/>
                      <a:pt x="2800" y="3645"/>
                    </a:cubicBezTo>
                    <a:cubicBezTo>
                      <a:pt x="3624" y="3645"/>
                      <a:pt x="4324" y="3243"/>
                      <a:pt x="4524" y="2558"/>
                    </a:cubicBezTo>
                    <a:cubicBezTo>
                      <a:pt x="4780" y="1623"/>
                      <a:pt x="4037" y="547"/>
                      <a:pt x="2858" y="149"/>
                    </a:cubicBezTo>
                    <a:cubicBezTo>
                      <a:pt x="2561" y="48"/>
                      <a:pt x="2264" y="0"/>
                      <a:pt x="19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87" name="Google Shape;1387;p20"/>
              <p:cNvSpPr/>
              <p:nvPr/>
            </p:nvSpPr>
            <p:spPr>
              <a:xfrm rot="1144483">
                <a:off x="433947" y="4763095"/>
                <a:ext cx="204121" cy="176754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24" y="2806"/>
                    </a:moveTo>
                    <a:cubicBezTo>
                      <a:pt x="4255" y="3729"/>
                      <a:pt x="3076" y="4139"/>
                      <a:pt x="1910" y="3742"/>
                    </a:cubicBezTo>
                    <a:cubicBezTo>
                      <a:pt x="731" y="3332"/>
                      <a:pt x="0" y="2268"/>
                      <a:pt x="257" y="1346"/>
                    </a:cubicBezTo>
                    <a:cubicBezTo>
                      <a:pt x="526" y="423"/>
                      <a:pt x="1692" y="0"/>
                      <a:pt x="2858" y="397"/>
                    </a:cubicBezTo>
                    <a:cubicBezTo>
                      <a:pt x="4037" y="795"/>
                      <a:pt x="4780" y="1871"/>
                      <a:pt x="4524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88" name="Google Shape;1388;p20"/>
              <p:cNvSpPr/>
              <p:nvPr/>
            </p:nvSpPr>
            <p:spPr>
              <a:xfrm rot="1144483">
                <a:off x="176442" y="4444991"/>
                <a:ext cx="875957" cy="469978"/>
              </a:xfrm>
              <a:custGeom>
                <a:avLst/>
                <a:gdLst/>
                <a:ahLst/>
                <a:cxnLst/>
                <a:rect l="l" t="t" r="r" b="b"/>
                <a:pathLst>
                  <a:path w="20517" h="11008" fill="none" extrusionOk="0">
                    <a:moveTo>
                      <a:pt x="0" y="9560"/>
                    </a:moveTo>
                    <a:lnTo>
                      <a:pt x="9022" y="0"/>
                    </a:lnTo>
                    <a:lnTo>
                      <a:pt x="20516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 rot="1144483">
                <a:off x="533233" y="4562096"/>
                <a:ext cx="483170" cy="61352"/>
              </a:xfrm>
              <a:custGeom>
                <a:avLst/>
                <a:gdLst/>
                <a:ahLst/>
                <a:cxnLst/>
                <a:rect l="l" t="t" r="r" b="b"/>
                <a:pathLst>
                  <a:path w="11317" h="1437" fill="none" extrusionOk="0">
                    <a:moveTo>
                      <a:pt x="1" y="1"/>
                    </a:moveTo>
                    <a:lnTo>
                      <a:pt x="11316" y="1436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390" name="Google Shape;1390;p20"/>
            <p:cNvGrpSpPr/>
            <p:nvPr/>
          </p:nvGrpSpPr>
          <p:grpSpPr>
            <a:xfrm rot="-3591523">
              <a:off x="5937350" y="4476416"/>
              <a:ext cx="1045803" cy="705634"/>
              <a:chOff x="192771" y="3915943"/>
              <a:chExt cx="674372" cy="454968"/>
            </a:xfrm>
          </p:grpSpPr>
          <p:sp>
            <p:nvSpPr>
              <p:cNvPr id="1391" name="Google Shape;1391;p20"/>
              <p:cNvSpPr/>
              <p:nvPr/>
            </p:nvSpPr>
            <p:spPr>
              <a:xfrm rot="1144478">
                <a:off x="213405" y="4106019"/>
                <a:ext cx="222002" cy="145334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3759" extrusionOk="0">
                    <a:moveTo>
                      <a:pt x="2551" y="1"/>
                    </a:moveTo>
                    <a:cubicBezTo>
                      <a:pt x="1499" y="1"/>
                      <a:pt x="589" y="473"/>
                      <a:pt x="333" y="1239"/>
                    </a:cubicBezTo>
                    <a:cubicBezTo>
                      <a:pt x="0" y="2213"/>
                      <a:pt x="846" y="3277"/>
                      <a:pt x="2204" y="3635"/>
                    </a:cubicBezTo>
                    <a:cubicBezTo>
                      <a:pt x="2518" y="3719"/>
                      <a:pt x="2833" y="3759"/>
                      <a:pt x="3138" y="3759"/>
                    </a:cubicBezTo>
                    <a:cubicBezTo>
                      <a:pt x="4141" y="3759"/>
                      <a:pt x="5026" y="3328"/>
                      <a:pt x="5331" y="2610"/>
                    </a:cubicBezTo>
                    <a:cubicBezTo>
                      <a:pt x="5741" y="1649"/>
                      <a:pt x="4947" y="522"/>
                      <a:pt x="3537" y="137"/>
                    </a:cubicBezTo>
                    <a:cubicBezTo>
                      <a:pt x="3205" y="44"/>
                      <a:pt x="2871" y="1"/>
                      <a:pt x="25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92" name="Google Shape;1392;p20"/>
              <p:cNvSpPr/>
              <p:nvPr/>
            </p:nvSpPr>
            <p:spPr>
              <a:xfrm rot="1144478">
                <a:off x="213564" y="4095954"/>
                <a:ext cx="222002" cy="164549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4256" fill="none" extrusionOk="0">
                    <a:moveTo>
                      <a:pt x="5331" y="2871"/>
                    </a:moveTo>
                    <a:cubicBezTo>
                      <a:pt x="4934" y="3807"/>
                      <a:pt x="3550" y="4255"/>
                      <a:pt x="2204" y="3896"/>
                    </a:cubicBezTo>
                    <a:cubicBezTo>
                      <a:pt x="846" y="3538"/>
                      <a:pt x="0" y="2474"/>
                      <a:pt x="333" y="1500"/>
                    </a:cubicBezTo>
                    <a:cubicBezTo>
                      <a:pt x="667" y="501"/>
                      <a:pt x="2115" y="1"/>
                      <a:pt x="3537" y="398"/>
                    </a:cubicBezTo>
                    <a:cubicBezTo>
                      <a:pt x="4947" y="783"/>
                      <a:pt x="5741" y="1910"/>
                      <a:pt x="5331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93" name="Google Shape;1393;p20"/>
              <p:cNvSpPr/>
              <p:nvPr/>
            </p:nvSpPr>
            <p:spPr>
              <a:xfrm rot="1144478">
                <a:off x="439909" y="3968516"/>
                <a:ext cx="380520" cy="349821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9048" fill="none" extrusionOk="0">
                    <a:moveTo>
                      <a:pt x="0" y="9047"/>
                    </a:moveTo>
                    <a:lnTo>
                      <a:pt x="9842" y="0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394" name="Google Shape;1394;p20"/>
            <p:cNvGrpSpPr/>
            <p:nvPr/>
          </p:nvGrpSpPr>
          <p:grpSpPr>
            <a:xfrm rot="1340220">
              <a:off x="4781479" y="4463179"/>
              <a:ext cx="1197969" cy="508501"/>
              <a:chOff x="255848" y="3748111"/>
              <a:chExt cx="1370536" cy="581751"/>
            </a:xfrm>
          </p:grpSpPr>
          <p:sp>
            <p:nvSpPr>
              <p:cNvPr id="1395" name="Google Shape;1395;p20"/>
              <p:cNvSpPr/>
              <p:nvPr/>
            </p:nvSpPr>
            <p:spPr>
              <a:xfrm>
                <a:off x="255848" y="4064949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96" name="Google Shape;1396;p20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97" name="Google Shape;1397;p20"/>
              <p:cNvSpPr/>
              <p:nvPr/>
            </p:nvSpPr>
            <p:spPr>
              <a:xfrm>
                <a:off x="342041" y="4115190"/>
                <a:ext cx="52245" cy="2522"/>
              </a:xfrm>
              <a:custGeom>
                <a:avLst/>
                <a:gdLst/>
                <a:ahLst/>
                <a:cxnLst/>
                <a:rect l="l" t="t" r="r" b="b"/>
                <a:pathLst>
                  <a:path w="808" h="39" fill="none" extrusionOk="0">
                    <a:moveTo>
                      <a:pt x="0" y="39"/>
                    </a:moveTo>
                    <a:cubicBezTo>
                      <a:pt x="103" y="13"/>
                      <a:pt x="231" y="0"/>
                      <a:pt x="372" y="0"/>
                    </a:cubicBezTo>
                    <a:cubicBezTo>
                      <a:pt x="526" y="0"/>
                      <a:pt x="667" y="13"/>
                      <a:pt x="808" y="26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98" name="Google Shape;1398;p20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99" name="Google Shape;1399;p20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00" name="Google Shape;1400;p20"/>
              <p:cNvSpPr/>
              <p:nvPr/>
            </p:nvSpPr>
            <p:spPr>
              <a:xfrm>
                <a:off x="970932" y="4222915"/>
                <a:ext cx="50629" cy="2522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9" fill="none" extrusionOk="0">
                    <a:moveTo>
                      <a:pt x="0" y="39"/>
                    </a:moveTo>
                    <a:cubicBezTo>
                      <a:pt x="103" y="13"/>
                      <a:pt x="218" y="0"/>
                      <a:pt x="346" y="0"/>
                    </a:cubicBezTo>
                    <a:cubicBezTo>
                      <a:pt x="500" y="0"/>
                      <a:pt x="641" y="13"/>
                      <a:pt x="782" y="26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01" name="Google Shape;1401;p20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02" name="Google Shape;1402;p20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403" name="Google Shape;1403;p20"/>
            <p:cNvSpPr/>
            <p:nvPr/>
          </p:nvSpPr>
          <p:spPr>
            <a:xfrm rot="2943764">
              <a:off x="8462964" y="3345712"/>
              <a:ext cx="676726" cy="746894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404" name="Google Shape;1404;p20"/>
          <p:cNvSpPr txBox="1">
            <a:spLocks noGrp="1"/>
          </p:cNvSpPr>
          <p:nvPr>
            <p:ph type="title"/>
          </p:nvPr>
        </p:nvSpPr>
        <p:spPr>
          <a:xfrm>
            <a:off x="5132375" y="1491450"/>
            <a:ext cx="2601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05" name="Google Shape;1405;p20"/>
          <p:cNvSpPr txBox="1">
            <a:spLocks noGrp="1"/>
          </p:cNvSpPr>
          <p:nvPr>
            <p:ph type="subTitle" idx="1"/>
          </p:nvPr>
        </p:nvSpPr>
        <p:spPr>
          <a:xfrm>
            <a:off x="5132375" y="2571750"/>
            <a:ext cx="2601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26"/>
          <p:cNvSpPr/>
          <p:nvPr/>
        </p:nvSpPr>
        <p:spPr>
          <a:xfrm rot="-611068" flipH="1">
            <a:off x="-348820" y="-364123"/>
            <a:ext cx="9311343" cy="618291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727" name="Google Shape;1727;p26"/>
          <p:cNvGrpSpPr/>
          <p:nvPr/>
        </p:nvGrpSpPr>
        <p:grpSpPr>
          <a:xfrm rot="1810957" flipH="1">
            <a:off x="7332619" y="-38497"/>
            <a:ext cx="3039831" cy="1424164"/>
            <a:chOff x="5250782" y="5679875"/>
            <a:chExt cx="3039575" cy="1424044"/>
          </a:xfrm>
        </p:grpSpPr>
        <p:grpSp>
          <p:nvGrpSpPr>
            <p:cNvPr id="1728" name="Google Shape;1728;p26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1729" name="Google Shape;1729;p26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30" name="Google Shape;1730;p26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31" name="Google Shape;1731;p26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32" name="Google Shape;1732;p26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33" name="Google Shape;1733;p26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734" name="Google Shape;1734;p26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1735" name="Google Shape;1735;p26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36" name="Google Shape;1736;p26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37" name="Google Shape;1737;p26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738" name="Google Shape;1738;p26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1739" name="Google Shape;1739;p26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40" name="Google Shape;1740;p26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41" name="Google Shape;1741;p26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742" name="Google Shape;1742;p26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1743" name="Google Shape;1743;p26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44" name="Google Shape;1744;p26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45" name="Google Shape;1745;p26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46" name="Google Shape;1746;p26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47" name="Google Shape;1747;p26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48" name="Google Shape;1748;p26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749" name="Google Shape;1749;p26"/>
          <p:cNvGrpSpPr/>
          <p:nvPr/>
        </p:nvGrpSpPr>
        <p:grpSpPr>
          <a:xfrm rot="-5800044">
            <a:off x="-1625495" y="3688470"/>
            <a:ext cx="3727709" cy="2965447"/>
            <a:chOff x="-1221177" y="-856963"/>
            <a:chExt cx="3089277" cy="2457565"/>
          </a:xfrm>
        </p:grpSpPr>
        <p:grpSp>
          <p:nvGrpSpPr>
            <p:cNvPr id="1750" name="Google Shape;1750;p26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1751" name="Google Shape;1751;p26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52" name="Google Shape;1752;p26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53" name="Google Shape;1753;p26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54" name="Google Shape;1754;p26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55" name="Google Shape;1755;p26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756" name="Google Shape;1756;p26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1757" name="Google Shape;1757;p26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58" name="Google Shape;1758;p26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59" name="Google Shape;1759;p26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760" name="Google Shape;1760;p26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1761" name="Google Shape;1761;p26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62" name="Google Shape;1762;p26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63" name="Google Shape;1763;p26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1764" name="Google Shape;1764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65" name="Google Shape;1765;p26"/>
          <p:cNvSpPr txBox="1">
            <a:spLocks noGrp="1"/>
          </p:cNvSpPr>
          <p:nvPr>
            <p:ph type="title" idx="2"/>
          </p:nvPr>
        </p:nvSpPr>
        <p:spPr>
          <a:xfrm>
            <a:off x="1101175" y="192806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6" name="Google Shape;1766;p26"/>
          <p:cNvSpPr txBox="1">
            <a:spLocks noGrp="1"/>
          </p:cNvSpPr>
          <p:nvPr>
            <p:ph type="subTitle" idx="1"/>
          </p:nvPr>
        </p:nvSpPr>
        <p:spPr>
          <a:xfrm>
            <a:off x="1101175" y="23455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7" name="Google Shape;1767;p26"/>
          <p:cNvSpPr txBox="1">
            <a:spLocks noGrp="1"/>
          </p:cNvSpPr>
          <p:nvPr>
            <p:ph type="title" idx="3"/>
          </p:nvPr>
        </p:nvSpPr>
        <p:spPr>
          <a:xfrm>
            <a:off x="3578948" y="192806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8" name="Google Shape;1768;p26"/>
          <p:cNvSpPr txBox="1">
            <a:spLocks noGrp="1"/>
          </p:cNvSpPr>
          <p:nvPr>
            <p:ph type="subTitle" idx="4"/>
          </p:nvPr>
        </p:nvSpPr>
        <p:spPr>
          <a:xfrm>
            <a:off x="3578948" y="23455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9" name="Google Shape;1769;p26"/>
          <p:cNvSpPr txBox="1">
            <a:spLocks noGrp="1"/>
          </p:cNvSpPr>
          <p:nvPr>
            <p:ph type="title" idx="5"/>
          </p:nvPr>
        </p:nvSpPr>
        <p:spPr>
          <a:xfrm>
            <a:off x="1101175" y="3519396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0" name="Google Shape;1770;p26"/>
          <p:cNvSpPr txBox="1">
            <a:spLocks noGrp="1"/>
          </p:cNvSpPr>
          <p:nvPr>
            <p:ph type="subTitle" idx="6"/>
          </p:nvPr>
        </p:nvSpPr>
        <p:spPr>
          <a:xfrm>
            <a:off x="1101175" y="393691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1" name="Google Shape;1771;p26"/>
          <p:cNvSpPr txBox="1">
            <a:spLocks noGrp="1"/>
          </p:cNvSpPr>
          <p:nvPr>
            <p:ph type="title" idx="7"/>
          </p:nvPr>
        </p:nvSpPr>
        <p:spPr>
          <a:xfrm>
            <a:off x="3578948" y="3519396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2" name="Google Shape;1772;p26"/>
          <p:cNvSpPr txBox="1">
            <a:spLocks noGrp="1"/>
          </p:cNvSpPr>
          <p:nvPr>
            <p:ph type="subTitle" idx="8"/>
          </p:nvPr>
        </p:nvSpPr>
        <p:spPr>
          <a:xfrm>
            <a:off x="3578947" y="393691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3" name="Google Shape;1773;p26"/>
          <p:cNvSpPr txBox="1">
            <a:spLocks noGrp="1"/>
          </p:cNvSpPr>
          <p:nvPr>
            <p:ph type="title" idx="9"/>
          </p:nvPr>
        </p:nvSpPr>
        <p:spPr>
          <a:xfrm>
            <a:off x="6056727" y="192806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4" name="Google Shape;1774;p26"/>
          <p:cNvSpPr txBox="1">
            <a:spLocks noGrp="1"/>
          </p:cNvSpPr>
          <p:nvPr>
            <p:ph type="subTitle" idx="13"/>
          </p:nvPr>
        </p:nvSpPr>
        <p:spPr>
          <a:xfrm>
            <a:off x="6056727" y="23455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5" name="Google Shape;1775;p26"/>
          <p:cNvSpPr txBox="1">
            <a:spLocks noGrp="1"/>
          </p:cNvSpPr>
          <p:nvPr>
            <p:ph type="title" idx="14"/>
          </p:nvPr>
        </p:nvSpPr>
        <p:spPr>
          <a:xfrm>
            <a:off x="6056727" y="3519396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6" name="Google Shape;1776;p26"/>
          <p:cNvSpPr txBox="1">
            <a:spLocks noGrp="1"/>
          </p:cNvSpPr>
          <p:nvPr>
            <p:ph type="subTitle" idx="15"/>
          </p:nvPr>
        </p:nvSpPr>
        <p:spPr>
          <a:xfrm>
            <a:off x="6056725" y="393691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p30"/>
          <p:cNvSpPr/>
          <p:nvPr/>
        </p:nvSpPr>
        <p:spPr>
          <a:xfrm rot="10800000" flipH="1">
            <a:off x="290376" y="-1206342"/>
            <a:ext cx="8947373" cy="7396743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050" name="Google Shape;2050;p30"/>
          <p:cNvGrpSpPr/>
          <p:nvPr/>
        </p:nvGrpSpPr>
        <p:grpSpPr>
          <a:xfrm rot="-2182599">
            <a:off x="3874267" y="2766992"/>
            <a:ext cx="9878827" cy="3124162"/>
            <a:chOff x="-1441184" y="3615617"/>
            <a:chExt cx="11189918" cy="3538793"/>
          </a:xfrm>
        </p:grpSpPr>
        <p:grpSp>
          <p:nvGrpSpPr>
            <p:cNvPr id="2051" name="Google Shape;2051;p30"/>
            <p:cNvGrpSpPr/>
            <p:nvPr/>
          </p:nvGrpSpPr>
          <p:grpSpPr>
            <a:xfrm>
              <a:off x="-1441184" y="3615617"/>
              <a:ext cx="11189918" cy="3538793"/>
              <a:chOff x="-2247300" y="3512811"/>
              <a:chExt cx="12801645" cy="4048499"/>
            </a:xfrm>
          </p:grpSpPr>
          <p:sp>
            <p:nvSpPr>
              <p:cNvPr id="2052" name="Google Shape;2052;p30"/>
              <p:cNvSpPr/>
              <p:nvPr/>
            </p:nvSpPr>
            <p:spPr>
              <a:xfrm>
                <a:off x="-2247300" y="3512811"/>
                <a:ext cx="12801645" cy="1688725"/>
              </a:xfrm>
              <a:custGeom>
                <a:avLst/>
                <a:gdLst/>
                <a:ahLst/>
                <a:cxnLst/>
                <a:rect l="l" t="t" r="r" b="b"/>
                <a:pathLst>
                  <a:path w="197984" h="26117" fill="none" extrusionOk="0">
                    <a:moveTo>
                      <a:pt x="197984" y="26116"/>
                    </a:moveTo>
                    <a:cubicBezTo>
                      <a:pt x="177481" y="6472"/>
                      <a:pt x="154299" y="4549"/>
                      <a:pt x="142100" y="5959"/>
                    </a:cubicBezTo>
                    <a:cubicBezTo>
                      <a:pt x="119995" y="8522"/>
                      <a:pt x="114190" y="21567"/>
                      <a:pt x="96672" y="22490"/>
                    </a:cubicBezTo>
                    <a:cubicBezTo>
                      <a:pt x="79155" y="23412"/>
                      <a:pt x="64547" y="0"/>
                      <a:pt x="30409" y="4383"/>
                    </a:cubicBezTo>
                    <a:cubicBezTo>
                      <a:pt x="21669" y="5511"/>
                      <a:pt x="4049" y="8176"/>
                      <a:pt x="0" y="198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53" name="Google Shape;2053;p30"/>
              <p:cNvSpPr/>
              <p:nvPr/>
            </p:nvSpPr>
            <p:spPr>
              <a:xfrm>
                <a:off x="-2244002" y="3666057"/>
                <a:ext cx="12672390" cy="1858587"/>
              </a:xfrm>
              <a:custGeom>
                <a:avLst/>
                <a:gdLst/>
                <a:ahLst/>
                <a:cxnLst/>
                <a:rect l="l" t="t" r="r" b="b"/>
                <a:pathLst>
                  <a:path w="195985" h="28744" fill="none" extrusionOk="0">
                    <a:moveTo>
                      <a:pt x="195985" y="28744"/>
                    </a:moveTo>
                    <a:cubicBezTo>
                      <a:pt x="176725" y="8843"/>
                      <a:pt x="155914" y="4922"/>
                      <a:pt x="142907" y="6767"/>
                    </a:cubicBezTo>
                    <a:cubicBezTo>
                      <a:pt x="121648" y="9778"/>
                      <a:pt x="111051" y="27885"/>
                      <a:pt x="89599" y="23413"/>
                    </a:cubicBezTo>
                    <a:cubicBezTo>
                      <a:pt x="73286" y="20017"/>
                      <a:pt x="57601" y="1"/>
                      <a:pt x="29281" y="3576"/>
                    </a:cubicBezTo>
                    <a:cubicBezTo>
                      <a:pt x="20529" y="4665"/>
                      <a:pt x="4216" y="8984"/>
                      <a:pt x="0" y="405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54" name="Google Shape;2054;p30"/>
              <p:cNvSpPr/>
              <p:nvPr/>
            </p:nvSpPr>
            <p:spPr>
              <a:xfrm>
                <a:off x="-2240705" y="3822665"/>
                <a:ext cx="12542359" cy="2283662"/>
              </a:xfrm>
              <a:custGeom>
                <a:avLst/>
                <a:gdLst/>
                <a:ahLst/>
                <a:cxnLst/>
                <a:rect l="l" t="t" r="r" b="b"/>
                <a:pathLst>
                  <a:path w="193974" h="35318" fill="none" extrusionOk="0">
                    <a:moveTo>
                      <a:pt x="193973" y="31319"/>
                    </a:moveTo>
                    <a:cubicBezTo>
                      <a:pt x="175969" y="11162"/>
                      <a:pt x="157516" y="5204"/>
                      <a:pt x="143715" y="7510"/>
                    </a:cubicBezTo>
                    <a:cubicBezTo>
                      <a:pt x="123289" y="10919"/>
                      <a:pt x="108065" y="35317"/>
                      <a:pt x="82526" y="24297"/>
                    </a:cubicBezTo>
                    <a:cubicBezTo>
                      <a:pt x="67482" y="17800"/>
                      <a:pt x="50656" y="1"/>
                      <a:pt x="28167" y="2718"/>
                    </a:cubicBezTo>
                    <a:cubicBezTo>
                      <a:pt x="19389" y="3781"/>
                      <a:pt x="4383" y="9740"/>
                      <a:pt x="1" y="606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55" name="Google Shape;2055;p30"/>
              <p:cNvSpPr/>
              <p:nvPr/>
            </p:nvSpPr>
            <p:spPr>
              <a:xfrm>
                <a:off x="-2237407" y="3974295"/>
                <a:ext cx="12413103" cy="2837151"/>
              </a:xfrm>
              <a:custGeom>
                <a:avLst/>
                <a:gdLst/>
                <a:ahLst/>
                <a:cxnLst/>
                <a:rect l="l" t="t" r="r" b="b"/>
                <a:pathLst>
                  <a:path w="191975" h="43878" fill="none" extrusionOk="0">
                    <a:moveTo>
                      <a:pt x="191974" y="33959"/>
                    </a:moveTo>
                    <a:cubicBezTo>
                      <a:pt x="175213" y="13559"/>
                      <a:pt x="159118" y="5537"/>
                      <a:pt x="144522" y="8343"/>
                    </a:cubicBezTo>
                    <a:cubicBezTo>
                      <a:pt x="124916" y="12085"/>
                      <a:pt x="104477" y="43877"/>
                      <a:pt x="75452" y="25245"/>
                    </a:cubicBezTo>
                    <a:cubicBezTo>
                      <a:pt x="61344" y="16198"/>
                      <a:pt x="43711" y="1"/>
                      <a:pt x="27039" y="1936"/>
                    </a:cubicBezTo>
                    <a:cubicBezTo>
                      <a:pt x="18236" y="2961"/>
                      <a:pt x="4537" y="10573"/>
                      <a:pt x="1" y="81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56" name="Google Shape;2056;p30"/>
              <p:cNvSpPr/>
              <p:nvPr/>
            </p:nvSpPr>
            <p:spPr>
              <a:xfrm>
                <a:off x="-2234045" y="4125148"/>
                <a:ext cx="12283784" cy="3436162"/>
              </a:xfrm>
              <a:custGeom>
                <a:avLst/>
                <a:gdLst/>
                <a:ahLst/>
                <a:cxnLst/>
                <a:rect l="l" t="t" r="r" b="b"/>
                <a:pathLst>
                  <a:path w="189975" h="53142" fill="none" extrusionOk="0">
                    <a:moveTo>
                      <a:pt x="189975" y="36624"/>
                    </a:moveTo>
                    <a:cubicBezTo>
                      <a:pt x="174456" y="15980"/>
                      <a:pt x="160719" y="5856"/>
                      <a:pt x="145329" y="9175"/>
                    </a:cubicBezTo>
                    <a:cubicBezTo>
                      <a:pt x="126543" y="13237"/>
                      <a:pt x="100030" y="53141"/>
                      <a:pt x="68378" y="26218"/>
                    </a:cubicBezTo>
                    <a:cubicBezTo>
                      <a:pt x="54872" y="14737"/>
                      <a:pt x="36752" y="0"/>
                      <a:pt x="25924" y="1166"/>
                    </a:cubicBezTo>
                    <a:cubicBezTo>
                      <a:pt x="17095" y="2127"/>
                      <a:pt x="4703" y="11418"/>
                      <a:pt x="0" y="1023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057" name="Google Shape;2057;p30"/>
            <p:cNvGrpSpPr/>
            <p:nvPr/>
          </p:nvGrpSpPr>
          <p:grpSpPr>
            <a:xfrm>
              <a:off x="662829" y="4750538"/>
              <a:ext cx="344770" cy="520773"/>
              <a:chOff x="159762" y="4811199"/>
              <a:chExt cx="394428" cy="595782"/>
            </a:xfrm>
          </p:grpSpPr>
          <p:sp>
            <p:nvSpPr>
              <p:cNvPr id="2058" name="Google Shape;2058;p30"/>
              <p:cNvSpPr/>
              <p:nvPr/>
            </p:nvSpPr>
            <p:spPr>
              <a:xfrm>
                <a:off x="344498" y="5198129"/>
                <a:ext cx="209692" cy="19423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04" extrusionOk="0">
                    <a:moveTo>
                      <a:pt x="1963" y="0"/>
                    </a:moveTo>
                    <a:cubicBezTo>
                      <a:pt x="1465" y="0"/>
                      <a:pt x="917" y="284"/>
                      <a:pt x="552" y="795"/>
                    </a:cubicBezTo>
                    <a:cubicBezTo>
                      <a:pt x="1" y="1551"/>
                      <a:pt x="65" y="2487"/>
                      <a:pt x="718" y="2858"/>
                    </a:cubicBezTo>
                    <a:cubicBezTo>
                      <a:pt x="892" y="2957"/>
                      <a:pt x="1085" y="3003"/>
                      <a:pt x="1284" y="3003"/>
                    </a:cubicBezTo>
                    <a:cubicBezTo>
                      <a:pt x="1836" y="3003"/>
                      <a:pt x="2436" y="2648"/>
                      <a:pt x="2794" y="2064"/>
                    </a:cubicBezTo>
                    <a:cubicBezTo>
                      <a:pt x="3243" y="1321"/>
                      <a:pt x="3115" y="475"/>
                      <a:pt x="2525" y="142"/>
                    </a:cubicBezTo>
                    <a:cubicBezTo>
                      <a:pt x="2356" y="46"/>
                      <a:pt x="2163" y="0"/>
                      <a:pt x="19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59" name="Google Shape;2059;p30"/>
              <p:cNvSpPr/>
              <p:nvPr/>
            </p:nvSpPr>
            <p:spPr>
              <a:xfrm>
                <a:off x="344498" y="5185714"/>
                <a:ext cx="209692" cy="221267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422" fill="none" extrusionOk="0">
                    <a:moveTo>
                      <a:pt x="718" y="3050"/>
                    </a:moveTo>
                    <a:cubicBezTo>
                      <a:pt x="65" y="2679"/>
                      <a:pt x="1" y="1743"/>
                      <a:pt x="552" y="987"/>
                    </a:cubicBezTo>
                    <a:cubicBezTo>
                      <a:pt x="1064" y="270"/>
                      <a:pt x="1936" y="1"/>
                      <a:pt x="2525" y="334"/>
                    </a:cubicBezTo>
                    <a:cubicBezTo>
                      <a:pt x="3115" y="667"/>
                      <a:pt x="3243" y="1513"/>
                      <a:pt x="2794" y="2256"/>
                    </a:cubicBezTo>
                    <a:cubicBezTo>
                      <a:pt x="2307" y="3050"/>
                      <a:pt x="1372" y="3422"/>
                      <a:pt x="718" y="305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60" name="Google Shape;2060;p30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61" name="Google Shape;2061;p30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fill="none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062" name="Google Shape;2062;p30"/>
            <p:cNvSpPr/>
            <p:nvPr/>
          </p:nvSpPr>
          <p:spPr>
            <a:xfrm>
              <a:off x="4962505" y="4709666"/>
              <a:ext cx="405608" cy="447655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063" name="Google Shape;2063;p30"/>
            <p:cNvGrpSpPr/>
            <p:nvPr/>
          </p:nvGrpSpPr>
          <p:grpSpPr>
            <a:xfrm>
              <a:off x="4997573" y="3858851"/>
              <a:ext cx="451309" cy="496187"/>
              <a:chOff x="5118856" y="3486300"/>
              <a:chExt cx="516312" cy="567655"/>
            </a:xfrm>
          </p:grpSpPr>
          <p:sp>
            <p:nvSpPr>
              <p:cNvPr id="2064" name="Google Shape;2064;p30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65" name="Google Shape;2065;p30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66" name="Google Shape;2066;p30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067" name="Google Shape;2067;p30"/>
            <p:cNvGrpSpPr/>
            <p:nvPr/>
          </p:nvGrpSpPr>
          <p:grpSpPr>
            <a:xfrm>
              <a:off x="5686382" y="4111749"/>
              <a:ext cx="499065" cy="935063"/>
              <a:chOff x="5906877" y="4080403"/>
              <a:chExt cx="570948" cy="1069743"/>
            </a:xfrm>
          </p:grpSpPr>
          <p:sp>
            <p:nvSpPr>
              <p:cNvPr id="2068" name="Google Shape;2068;p30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69" name="Google Shape;2069;p30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70" name="Google Shape;2070;p30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071" name="Google Shape;2071;p30"/>
            <p:cNvSpPr/>
            <p:nvPr/>
          </p:nvSpPr>
          <p:spPr>
            <a:xfrm>
              <a:off x="-1046396" y="43541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072" name="Google Shape;2072;p30"/>
            <p:cNvGrpSpPr/>
            <p:nvPr/>
          </p:nvGrpSpPr>
          <p:grpSpPr>
            <a:xfrm>
              <a:off x="-1046505" y="3943715"/>
              <a:ext cx="431019" cy="586675"/>
              <a:chOff x="-1795774" y="3888167"/>
              <a:chExt cx="493101" cy="671176"/>
            </a:xfrm>
          </p:grpSpPr>
          <p:sp>
            <p:nvSpPr>
              <p:cNvPr id="2073" name="Google Shape;2073;p30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74" name="Google Shape;2074;p30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075" name="Google Shape;2075;p30"/>
            <p:cNvGrpSpPr/>
            <p:nvPr/>
          </p:nvGrpSpPr>
          <p:grpSpPr>
            <a:xfrm>
              <a:off x="1308118" y="4251523"/>
              <a:ext cx="846041" cy="570058"/>
              <a:chOff x="897994" y="4240309"/>
              <a:chExt cx="967900" cy="652165"/>
            </a:xfrm>
          </p:grpSpPr>
          <p:sp>
            <p:nvSpPr>
              <p:cNvPr id="2076" name="Google Shape;2076;p30"/>
              <p:cNvSpPr/>
              <p:nvPr/>
            </p:nvSpPr>
            <p:spPr>
              <a:xfrm>
                <a:off x="897994" y="4634158"/>
                <a:ext cx="370437" cy="24305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3759" extrusionOk="0">
                    <a:moveTo>
                      <a:pt x="2551" y="1"/>
                    </a:moveTo>
                    <a:cubicBezTo>
                      <a:pt x="1500" y="1"/>
                      <a:pt x="589" y="473"/>
                      <a:pt x="334" y="1239"/>
                    </a:cubicBezTo>
                    <a:cubicBezTo>
                      <a:pt x="1" y="2213"/>
                      <a:pt x="847" y="3277"/>
                      <a:pt x="2205" y="3635"/>
                    </a:cubicBezTo>
                    <a:cubicBezTo>
                      <a:pt x="2518" y="3719"/>
                      <a:pt x="2834" y="3759"/>
                      <a:pt x="3139" y="3759"/>
                    </a:cubicBezTo>
                    <a:cubicBezTo>
                      <a:pt x="4142" y="3759"/>
                      <a:pt x="5027" y="3328"/>
                      <a:pt x="5332" y="2610"/>
                    </a:cubicBezTo>
                    <a:cubicBezTo>
                      <a:pt x="5729" y="1649"/>
                      <a:pt x="4947" y="522"/>
                      <a:pt x="3538" y="137"/>
                    </a:cubicBezTo>
                    <a:cubicBezTo>
                      <a:pt x="3205" y="44"/>
                      <a:pt x="2872" y="1"/>
                      <a:pt x="2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77" name="Google Shape;2077;p30"/>
              <p:cNvSpPr/>
              <p:nvPr/>
            </p:nvSpPr>
            <p:spPr>
              <a:xfrm>
                <a:off x="897994" y="4617281"/>
                <a:ext cx="370437" cy="275193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4256" fill="none" extrusionOk="0">
                    <a:moveTo>
                      <a:pt x="5332" y="2871"/>
                    </a:moveTo>
                    <a:cubicBezTo>
                      <a:pt x="4934" y="3807"/>
                      <a:pt x="3550" y="4255"/>
                      <a:pt x="2205" y="3896"/>
                    </a:cubicBezTo>
                    <a:cubicBezTo>
                      <a:pt x="847" y="3538"/>
                      <a:pt x="1" y="2474"/>
                      <a:pt x="334" y="1500"/>
                    </a:cubicBezTo>
                    <a:cubicBezTo>
                      <a:pt x="667" y="501"/>
                      <a:pt x="2115" y="1"/>
                      <a:pt x="3538" y="398"/>
                    </a:cubicBezTo>
                    <a:cubicBezTo>
                      <a:pt x="4947" y="783"/>
                      <a:pt x="5729" y="1910"/>
                      <a:pt x="5332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78" name="Google Shape;2078;p30"/>
              <p:cNvSpPr/>
              <p:nvPr/>
            </p:nvSpPr>
            <p:spPr>
              <a:xfrm>
                <a:off x="1228605" y="4240309"/>
                <a:ext cx="637289" cy="585044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9048" fill="none" extrusionOk="0">
                    <a:moveTo>
                      <a:pt x="1" y="9047"/>
                    </a:moveTo>
                    <a:lnTo>
                      <a:pt x="9855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079" name="Google Shape;2079;p30"/>
            <p:cNvGrpSpPr/>
            <p:nvPr/>
          </p:nvGrpSpPr>
          <p:grpSpPr>
            <a:xfrm>
              <a:off x="-464914" y="3874196"/>
              <a:ext cx="462896" cy="580907"/>
              <a:chOff x="-1130414" y="3808634"/>
              <a:chExt cx="529568" cy="664577"/>
            </a:xfrm>
          </p:grpSpPr>
          <p:sp>
            <p:nvSpPr>
              <p:cNvPr id="2080" name="Google Shape;2080;p30"/>
              <p:cNvSpPr/>
              <p:nvPr/>
            </p:nvSpPr>
            <p:spPr>
              <a:xfrm>
                <a:off x="-891751" y="3820984"/>
                <a:ext cx="290905" cy="163654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531" extrusionOk="0">
                    <a:moveTo>
                      <a:pt x="3318" y="1"/>
                    </a:moveTo>
                    <a:cubicBezTo>
                      <a:pt x="2767" y="1"/>
                      <a:pt x="2047" y="215"/>
                      <a:pt x="1410" y="591"/>
                    </a:cubicBezTo>
                    <a:cubicBezTo>
                      <a:pt x="449" y="1142"/>
                      <a:pt x="0" y="1885"/>
                      <a:pt x="334" y="2269"/>
                    </a:cubicBezTo>
                    <a:cubicBezTo>
                      <a:pt x="481" y="2444"/>
                      <a:pt x="763" y="2530"/>
                      <a:pt x="1119" y="2530"/>
                    </a:cubicBezTo>
                    <a:cubicBezTo>
                      <a:pt x="1598" y="2530"/>
                      <a:pt x="2211" y="2373"/>
                      <a:pt x="2807" y="2064"/>
                    </a:cubicBezTo>
                    <a:cubicBezTo>
                      <a:pt x="3922" y="1501"/>
                      <a:pt x="4498" y="642"/>
                      <a:pt x="4050" y="219"/>
                    </a:cubicBezTo>
                    <a:cubicBezTo>
                      <a:pt x="3892" y="70"/>
                      <a:pt x="3632" y="1"/>
                      <a:pt x="3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1" name="Google Shape;2081;p30"/>
              <p:cNvSpPr/>
              <p:nvPr/>
            </p:nvSpPr>
            <p:spPr>
              <a:xfrm>
                <a:off x="-891751" y="3808634"/>
                <a:ext cx="290905" cy="185639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871" fill="none" extrusionOk="0">
                    <a:moveTo>
                      <a:pt x="4050" y="410"/>
                    </a:moveTo>
                    <a:cubicBezTo>
                      <a:pt x="4498" y="833"/>
                      <a:pt x="3922" y="1692"/>
                      <a:pt x="2807" y="2255"/>
                    </a:cubicBezTo>
                    <a:cubicBezTo>
                      <a:pt x="1769" y="2794"/>
                      <a:pt x="680" y="2870"/>
                      <a:pt x="334" y="2460"/>
                    </a:cubicBezTo>
                    <a:cubicBezTo>
                      <a:pt x="0" y="2076"/>
                      <a:pt x="449" y="1333"/>
                      <a:pt x="1410" y="782"/>
                    </a:cubicBezTo>
                    <a:cubicBezTo>
                      <a:pt x="2410" y="192"/>
                      <a:pt x="3614" y="0"/>
                      <a:pt x="4050" y="41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2" name="Google Shape;2082;p30"/>
              <p:cNvSpPr/>
              <p:nvPr/>
            </p:nvSpPr>
            <p:spPr>
              <a:xfrm>
                <a:off x="-1130414" y="3927092"/>
                <a:ext cx="258640" cy="546118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8446" fill="none" extrusionOk="0">
                    <a:moveTo>
                      <a:pt x="3999" y="1"/>
                    </a:moveTo>
                    <a:lnTo>
                      <a:pt x="1" y="844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083" name="Google Shape;2083;p30"/>
            <p:cNvGrpSpPr/>
            <p:nvPr/>
          </p:nvGrpSpPr>
          <p:grpSpPr>
            <a:xfrm>
              <a:off x="746817" y="3821293"/>
              <a:ext cx="1197987" cy="508508"/>
              <a:chOff x="255847" y="3748111"/>
              <a:chExt cx="1370537" cy="581751"/>
            </a:xfrm>
          </p:grpSpPr>
          <p:sp>
            <p:nvSpPr>
              <p:cNvPr id="2084" name="Google Shape;2084;p30"/>
              <p:cNvSpPr/>
              <p:nvPr/>
            </p:nvSpPr>
            <p:spPr>
              <a:xfrm>
                <a:off x="255847" y="4064917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5" name="Google Shape;2085;p30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6" name="Google Shape;2086;p30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7" name="Google Shape;2087;p30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8" name="Google Shape;2088;p30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9" name="Google Shape;2089;p30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090" name="Google Shape;2090;p30"/>
            <p:cNvGrpSpPr/>
            <p:nvPr/>
          </p:nvGrpSpPr>
          <p:grpSpPr>
            <a:xfrm>
              <a:off x="2007779" y="4477490"/>
              <a:ext cx="1389191" cy="676541"/>
              <a:chOff x="1698430" y="4498823"/>
              <a:chExt cx="1589281" cy="773986"/>
            </a:xfrm>
          </p:grpSpPr>
          <p:sp>
            <p:nvSpPr>
              <p:cNvPr id="2091" name="Google Shape;2091;p30"/>
              <p:cNvSpPr/>
              <p:nvPr/>
            </p:nvSpPr>
            <p:spPr>
              <a:xfrm>
                <a:off x="1698430" y="4919182"/>
                <a:ext cx="299182" cy="231677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3583" extrusionOk="0">
                    <a:moveTo>
                      <a:pt x="1912" y="1"/>
                    </a:moveTo>
                    <a:cubicBezTo>
                      <a:pt x="1110" y="1"/>
                      <a:pt x="438" y="408"/>
                      <a:pt x="257" y="1086"/>
                    </a:cubicBezTo>
                    <a:cubicBezTo>
                      <a:pt x="1" y="1995"/>
                      <a:pt x="718" y="3046"/>
                      <a:pt x="1846" y="3431"/>
                    </a:cubicBezTo>
                    <a:cubicBezTo>
                      <a:pt x="2141" y="3533"/>
                      <a:pt x="2435" y="3582"/>
                      <a:pt x="2714" y="3582"/>
                    </a:cubicBezTo>
                    <a:cubicBezTo>
                      <a:pt x="3512" y="3582"/>
                      <a:pt x="4180" y="3182"/>
                      <a:pt x="4370" y="2508"/>
                    </a:cubicBezTo>
                    <a:cubicBezTo>
                      <a:pt x="4627" y="1598"/>
                      <a:pt x="3909" y="535"/>
                      <a:pt x="2768" y="150"/>
                    </a:cubicBezTo>
                    <a:cubicBezTo>
                      <a:pt x="2477" y="49"/>
                      <a:pt x="2187" y="1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2" name="Google Shape;2092;p30"/>
              <p:cNvSpPr/>
              <p:nvPr/>
            </p:nvSpPr>
            <p:spPr>
              <a:xfrm>
                <a:off x="1698430" y="4903146"/>
                <a:ext cx="299182" cy="263554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076" fill="none" extrusionOk="0">
                    <a:moveTo>
                      <a:pt x="4370" y="2756"/>
                    </a:moveTo>
                    <a:cubicBezTo>
                      <a:pt x="4114" y="3666"/>
                      <a:pt x="2986" y="4076"/>
                      <a:pt x="1846" y="3679"/>
                    </a:cubicBezTo>
                    <a:cubicBezTo>
                      <a:pt x="718" y="3294"/>
                      <a:pt x="1" y="2243"/>
                      <a:pt x="257" y="1334"/>
                    </a:cubicBezTo>
                    <a:cubicBezTo>
                      <a:pt x="500" y="424"/>
                      <a:pt x="1628" y="1"/>
                      <a:pt x="2768" y="398"/>
                    </a:cubicBezTo>
                    <a:cubicBezTo>
                      <a:pt x="3909" y="783"/>
                      <a:pt x="4627" y="1846"/>
                      <a:pt x="4370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3" name="Google Shape;2093;p30"/>
              <p:cNvSpPr/>
              <p:nvPr/>
            </p:nvSpPr>
            <p:spPr>
              <a:xfrm>
                <a:off x="2442482" y="5021152"/>
                <a:ext cx="309139" cy="23575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76" y="0"/>
                    </a:moveTo>
                    <a:cubicBezTo>
                      <a:pt x="1149" y="0"/>
                      <a:pt x="458" y="410"/>
                      <a:pt x="257" y="1098"/>
                    </a:cubicBezTo>
                    <a:cubicBezTo>
                      <a:pt x="1" y="2020"/>
                      <a:pt x="731" y="3084"/>
                      <a:pt x="1897" y="3494"/>
                    </a:cubicBezTo>
                    <a:cubicBezTo>
                      <a:pt x="2202" y="3596"/>
                      <a:pt x="2505" y="3645"/>
                      <a:pt x="2793" y="3645"/>
                    </a:cubicBezTo>
                    <a:cubicBezTo>
                      <a:pt x="3619" y="3645"/>
                      <a:pt x="4312" y="3243"/>
                      <a:pt x="4512" y="2558"/>
                    </a:cubicBezTo>
                    <a:cubicBezTo>
                      <a:pt x="4781" y="1623"/>
                      <a:pt x="4038" y="547"/>
                      <a:pt x="2859" y="149"/>
                    </a:cubicBezTo>
                    <a:cubicBezTo>
                      <a:pt x="2558" y="48"/>
                      <a:pt x="2259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4" name="Google Shape;2094;p30"/>
              <p:cNvSpPr/>
              <p:nvPr/>
            </p:nvSpPr>
            <p:spPr>
              <a:xfrm>
                <a:off x="2442482" y="5005116"/>
                <a:ext cx="309139" cy="267692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12" y="2806"/>
                    </a:moveTo>
                    <a:cubicBezTo>
                      <a:pt x="4243" y="3729"/>
                      <a:pt x="3076" y="4139"/>
                      <a:pt x="1897" y="3742"/>
                    </a:cubicBezTo>
                    <a:cubicBezTo>
                      <a:pt x="731" y="3332"/>
                      <a:pt x="1" y="2268"/>
                      <a:pt x="257" y="1346"/>
                    </a:cubicBezTo>
                    <a:cubicBezTo>
                      <a:pt x="526" y="423"/>
                      <a:pt x="1680" y="0"/>
                      <a:pt x="2859" y="397"/>
                    </a:cubicBezTo>
                    <a:cubicBezTo>
                      <a:pt x="4038" y="795"/>
                      <a:pt x="4781" y="1871"/>
                      <a:pt x="4512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5" name="Google Shape;2095;p30"/>
              <p:cNvSpPr/>
              <p:nvPr/>
            </p:nvSpPr>
            <p:spPr>
              <a:xfrm>
                <a:off x="1960242" y="4498823"/>
                <a:ext cx="1327470" cy="711777"/>
              </a:xfrm>
              <a:custGeom>
                <a:avLst/>
                <a:gdLst/>
                <a:ahLst/>
                <a:cxnLst/>
                <a:rect l="l" t="t" r="r" b="b"/>
                <a:pathLst>
                  <a:path w="20530" h="11008" fill="none" extrusionOk="0">
                    <a:moveTo>
                      <a:pt x="1" y="9560"/>
                    </a:moveTo>
                    <a:lnTo>
                      <a:pt x="9022" y="0"/>
                    </a:lnTo>
                    <a:lnTo>
                      <a:pt x="20530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6" name="Google Shape;2096;p30"/>
              <p:cNvSpPr/>
              <p:nvPr/>
            </p:nvSpPr>
            <p:spPr>
              <a:xfrm>
                <a:off x="2444163" y="4604026"/>
                <a:ext cx="732533" cy="92916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437" fill="none" extrusionOk="0">
                    <a:moveTo>
                      <a:pt x="1" y="1"/>
                    </a:moveTo>
                    <a:lnTo>
                      <a:pt x="11329" y="143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097" name="Google Shape;2097;p30"/>
            <p:cNvGrpSpPr/>
            <p:nvPr/>
          </p:nvGrpSpPr>
          <p:grpSpPr>
            <a:xfrm>
              <a:off x="6466415" y="3859670"/>
              <a:ext cx="730857" cy="806876"/>
              <a:chOff x="6799261" y="3792016"/>
              <a:chExt cx="836125" cy="923094"/>
            </a:xfrm>
          </p:grpSpPr>
          <p:sp>
            <p:nvSpPr>
              <p:cNvPr id="2098" name="Google Shape;2098;p30"/>
              <p:cNvSpPr/>
              <p:nvPr/>
            </p:nvSpPr>
            <p:spPr>
              <a:xfrm>
                <a:off x="6799261" y="4450327"/>
                <a:ext cx="253597" cy="227733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522" extrusionOk="0">
                    <a:moveTo>
                      <a:pt x="2548" y="0"/>
                    </a:moveTo>
                    <a:cubicBezTo>
                      <a:pt x="2122" y="0"/>
                      <a:pt x="1633" y="183"/>
                      <a:pt x="1192" y="545"/>
                    </a:cubicBezTo>
                    <a:cubicBezTo>
                      <a:pt x="346" y="1250"/>
                      <a:pt x="0" y="2352"/>
                      <a:pt x="423" y="3031"/>
                    </a:cubicBezTo>
                    <a:cubicBezTo>
                      <a:pt x="625" y="3358"/>
                      <a:pt x="974" y="3522"/>
                      <a:pt x="1377" y="3522"/>
                    </a:cubicBezTo>
                    <a:cubicBezTo>
                      <a:pt x="1796" y="3522"/>
                      <a:pt x="2273" y="3345"/>
                      <a:pt x="2704" y="2993"/>
                    </a:cubicBezTo>
                    <a:cubicBezTo>
                      <a:pt x="3563" y="2288"/>
                      <a:pt x="3922" y="1173"/>
                      <a:pt x="3499" y="494"/>
                    </a:cubicBezTo>
                    <a:cubicBezTo>
                      <a:pt x="3299" y="164"/>
                      <a:pt x="2952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9" name="Google Shape;2099;p30"/>
              <p:cNvSpPr/>
              <p:nvPr/>
            </p:nvSpPr>
            <p:spPr>
              <a:xfrm>
                <a:off x="6799261" y="4438300"/>
                <a:ext cx="253597" cy="251139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884" fill="none" extrusionOk="0">
                    <a:moveTo>
                      <a:pt x="3499" y="680"/>
                    </a:moveTo>
                    <a:cubicBezTo>
                      <a:pt x="3922" y="1359"/>
                      <a:pt x="3563" y="2474"/>
                      <a:pt x="2704" y="3179"/>
                    </a:cubicBezTo>
                    <a:cubicBezTo>
                      <a:pt x="1859" y="3871"/>
                      <a:pt x="833" y="3884"/>
                      <a:pt x="423" y="3217"/>
                    </a:cubicBezTo>
                    <a:cubicBezTo>
                      <a:pt x="0" y="2538"/>
                      <a:pt x="346" y="1436"/>
                      <a:pt x="1192" y="731"/>
                    </a:cubicBezTo>
                    <a:cubicBezTo>
                      <a:pt x="2051" y="27"/>
                      <a:pt x="3089" y="1"/>
                      <a:pt x="3499" y="68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0" name="Google Shape;2100;p30"/>
              <p:cNvSpPr/>
              <p:nvPr/>
            </p:nvSpPr>
            <p:spPr>
              <a:xfrm>
                <a:off x="7369310" y="4471213"/>
                <a:ext cx="266076" cy="232323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593" extrusionOk="0">
                    <a:moveTo>
                      <a:pt x="2700" y="1"/>
                    </a:moveTo>
                    <a:cubicBezTo>
                      <a:pt x="2254" y="1"/>
                      <a:pt x="1743" y="187"/>
                      <a:pt x="1282" y="556"/>
                    </a:cubicBezTo>
                    <a:cubicBezTo>
                      <a:pt x="385" y="1273"/>
                      <a:pt x="1" y="2401"/>
                      <a:pt x="424" y="3093"/>
                    </a:cubicBezTo>
                    <a:cubicBezTo>
                      <a:pt x="631" y="3426"/>
                      <a:pt x="993" y="3593"/>
                      <a:pt x="1414" y="3593"/>
                    </a:cubicBezTo>
                    <a:cubicBezTo>
                      <a:pt x="1850" y="3593"/>
                      <a:pt x="2350" y="3413"/>
                      <a:pt x="2807" y="3054"/>
                    </a:cubicBezTo>
                    <a:cubicBezTo>
                      <a:pt x="3717" y="2337"/>
                      <a:pt x="4114" y="1196"/>
                      <a:pt x="3691" y="504"/>
                    </a:cubicBezTo>
                    <a:cubicBezTo>
                      <a:pt x="3486" y="168"/>
                      <a:pt x="3122" y="1"/>
                      <a:pt x="27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1" name="Google Shape;2101;p30"/>
              <p:cNvSpPr/>
              <p:nvPr/>
            </p:nvSpPr>
            <p:spPr>
              <a:xfrm>
                <a:off x="7369310" y="4459056"/>
                <a:ext cx="266076" cy="256054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960" fill="none" extrusionOk="0">
                    <a:moveTo>
                      <a:pt x="3691" y="692"/>
                    </a:moveTo>
                    <a:cubicBezTo>
                      <a:pt x="4114" y="1384"/>
                      <a:pt x="3717" y="2525"/>
                      <a:pt x="2807" y="3242"/>
                    </a:cubicBezTo>
                    <a:cubicBezTo>
                      <a:pt x="1910" y="3947"/>
                      <a:pt x="847" y="3960"/>
                      <a:pt x="424" y="3281"/>
                    </a:cubicBezTo>
                    <a:cubicBezTo>
                      <a:pt x="1" y="2589"/>
                      <a:pt x="385" y="1461"/>
                      <a:pt x="1282" y="744"/>
                    </a:cubicBezTo>
                    <a:cubicBezTo>
                      <a:pt x="2179" y="26"/>
                      <a:pt x="3269" y="0"/>
                      <a:pt x="3691" y="69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6865538" y="3792016"/>
                <a:ext cx="750767" cy="732533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11329" fill="none" extrusionOk="0">
                    <a:moveTo>
                      <a:pt x="2615" y="11008"/>
                    </a:moveTo>
                    <a:lnTo>
                      <a:pt x="1" y="1"/>
                    </a:lnTo>
                    <a:lnTo>
                      <a:pt x="8638" y="398"/>
                    </a:lnTo>
                    <a:lnTo>
                      <a:pt x="11611" y="11329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6901166" y="3942029"/>
                <a:ext cx="56765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629" fill="none" extrusionOk="0">
                    <a:moveTo>
                      <a:pt x="1" y="0"/>
                    </a:moveTo>
                    <a:lnTo>
                      <a:pt x="8779" y="628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104" name="Google Shape;2104;p30"/>
            <p:cNvGrpSpPr/>
            <p:nvPr/>
          </p:nvGrpSpPr>
          <p:grpSpPr>
            <a:xfrm>
              <a:off x="4095014" y="4295047"/>
              <a:ext cx="538913" cy="696042"/>
              <a:chOff x="4086298" y="4290102"/>
              <a:chExt cx="616535" cy="796296"/>
            </a:xfrm>
          </p:grpSpPr>
          <p:sp>
            <p:nvSpPr>
              <p:cNvPr id="2105" name="Google Shape;2105;p30"/>
              <p:cNvSpPr/>
              <p:nvPr/>
            </p:nvSpPr>
            <p:spPr>
              <a:xfrm>
                <a:off x="4086298" y="4651749"/>
                <a:ext cx="174129" cy="13345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6" name="Google Shape;2106;p30"/>
              <p:cNvSpPr/>
              <p:nvPr/>
            </p:nvSpPr>
            <p:spPr>
              <a:xfrm>
                <a:off x="4086298" y="4647999"/>
                <a:ext cx="174129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7" name="Google Shape;2107;p30"/>
              <p:cNvSpPr/>
              <p:nvPr/>
            </p:nvSpPr>
            <p:spPr>
              <a:xfrm>
                <a:off x="4368866" y="494918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8" name="Google Shape;2108;p30"/>
              <p:cNvSpPr/>
              <p:nvPr/>
            </p:nvSpPr>
            <p:spPr>
              <a:xfrm>
                <a:off x="4368866" y="4945503"/>
                <a:ext cx="174065" cy="14089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9" name="Google Shape;2109;p30"/>
              <p:cNvSpPr/>
              <p:nvPr/>
            </p:nvSpPr>
            <p:spPr>
              <a:xfrm>
                <a:off x="4252864" y="4290102"/>
                <a:ext cx="449969" cy="749086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10" name="Google Shape;2110;p30"/>
              <p:cNvSpPr/>
              <p:nvPr/>
            </p:nvSpPr>
            <p:spPr>
              <a:xfrm>
                <a:off x="4401196" y="4384506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111" name="Google Shape;2111;p30"/>
            <p:cNvGrpSpPr/>
            <p:nvPr/>
          </p:nvGrpSpPr>
          <p:grpSpPr>
            <a:xfrm>
              <a:off x="-684325" y="4565830"/>
              <a:ext cx="538913" cy="696098"/>
              <a:chOff x="-1381427" y="4599887"/>
              <a:chExt cx="616535" cy="796360"/>
            </a:xfrm>
          </p:grpSpPr>
          <p:sp>
            <p:nvSpPr>
              <p:cNvPr id="2112" name="Google Shape;2112;p30"/>
              <p:cNvSpPr/>
              <p:nvPr/>
            </p:nvSpPr>
            <p:spPr>
              <a:xfrm>
                <a:off x="-1381427" y="4960888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314" y="1"/>
                    </a:moveTo>
                    <a:cubicBezTo>
                      <a:pt x="649" y="1"/>
                      <a:pt x="88" y="396"/>
                      <a:pt x="51" y="927"/>
                    </a:cubicBezTo>
                    <a:cubicBezTo>
                      <a:pt x="0" y="1491"/>
                      <a:pt x="538" y="2004"/>
                      <a:pt x="1256" y="2068"/>
                    </a:cubicBezTo>
                    <a:cubicBezTo>
                      <a:pt x="1306" y="2072"/>
                      <a:pt x="1355" y="2075"/>
                      <a:pt x="1403" y="2075"/>
                    </a:cubicBezTo>
                    <a:cubicBezTo>
                      <a:pt x="2056" y="2075"/>
                      <a:pt x="2592" y="1683"/>
                      <a:pt x="2640" y="1158"/>
                    </a:cubicBezTo>
                    <a:cubicBezTo>
                      <a:pt x="2691" y="581"/>
                      <a:pt x="2153" y="69"/>
                      <a:pt x="1435" y="5"/>
                    </a:cubicBezTo>
                    <a:cubicBezTo>
                      <a:pt x="1395" y="2"/>
                      <a:pt x="1354" y="1"/>
                      <a:pt x="1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13" name="Google Shape;2113;p30"/>
              <p:cNvSpPr/>
              <p:nvPr/>
            </p:nvSpPr>
            <p:spPr>
              <a:xfrm>
                <a:off x="-1381427" y="495784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40" y="1205"/>
                    </a:moveTo>
                    <a:cubicBezTo>
                      <a:pt x="2589" y="1769"/>
                      <a:pt x="1974" y="2179"/>
                      <a:pt x="1256" y="2115"/>
                    </a:cubicBezTo>
                    <a:cubicBezTo>
                      <a:pt x="538" y="2051"/>
                      <a:pt x="0" y="1538"/>
                      <a:pt x="51" y="974"/>
                    </a:cubicBezTo>
                    <a:cubicBezTo>
                      <a:pt x="90" y="411"/>
                      <a:pt x="718" y="1"/>
                      <a:pt x="1435" y="52"/>
                    </a:cubicBezTo>
                    <a:cubicBezTo>
                      <a:pt x="2153" y="116"/>
                      <a:pt x="2691" y="628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14" name="Google Shape;2114;p30"/>
              <p:cNvSpPr/>
              <p:nvPr/>
            </p:nvSpPr>
            <p:spPr>
              <a:xfrm>
                <a:off x="-1098925" y="525903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0"/>
                    </a:moveTo>
                    <a:cubicBezTo>
                      <a:pt x="636" y="0"/>
                      <a:pt x="100" y="392"/>
                      <a:pt x="52" y="917"/>
                    </a:cubicBezTo>
                    <a:cubicBezTo>
                      <a:pt x="1" y="1493"/>
                      <a:pt x="539" y="2006"/>
                      <a:pt x="1257" y="2070"/>
                    </a:cubicBezTo>
                    <a:cubicBezTo>
                      <a:pt x="1297" y="2073"/>
                      <a:pt x="1338" y="2074"/>
                      <a:pt x="1378" y="2074"/>
                    </a:cubicBezTo>
                    <a:cubicBezTo>
                      <a:pt x="2044" y="2074"/>
                      <a:pt x="2605" y="1679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15" name="Google Shape;2115;p30"/>
              <p:cNvSpPr/>
              <p:nvPr/>
            </p:nvSpPr>
            <p:spPr>
              <a:xfrm>
                <a:off x="-1098925" y="525528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53" y="1206"/>
                    </a:moveTo>
                    <a:cubicBezTo>
                      <a:pt x="2602" y="1769"/>
                      <a:pt x="1974" y="2179"/>
                      <a:pt x="1257" y="2128"/>
                    </a:cubicBezTo>
                    <a:cubicBezTo>
                      <a:pt x="539" y="2064"/>
                      <a:pt x="1" y="1551"/>
                      <a:pt x="52" y="975"/>
                    </a:cubicBezTo>
                    <a:cubicBezTo>
                      <a:pt x="103" y="411"/>
                      <a:pt x="718" y="1"/>
                      <a:pt x="1436" y="65"/>
                    </a:cubicBezTo>
                    <a:cubicBezTo>
                      <a:pt x="2154" y="129"/>
                      <a:pt x="2692" y="642"/>
                      <a:pt x="2653" y="12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16" name="Google Shape;2116;p30"/>
              <p:cNvSpPr/>
              <p:nvPr/>
            </p:nvSpPr>
            <p:spPr>
              <a:xfrm>
                <a:off x="-1214926" y="4599887"/>
                <a:ext cx="450034" cy="74831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11573" fill="none" extrusionOk="0">
                    <a:moveTo>
                      <a:pt x="1" y="6972"/>
                    </a:moveTo>
                    <a:lnTo>
                      <a:pt x="2897" y="1"/>
                    </a:lnTo>
                    <a:lnTo>
                      <a:pt x="6959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17" name="Google Shape;2117;p30"/>
              <p:cNvSpPr/>
              <p:nvPr/>
            </p:nvSpPr>
            <p:spPr>
              <a:xfrm>
                <a:off x="-1066594" y="4694357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1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2118" name="Google Shape;2118;p30"/>
          <p:cNvGrpSpPr/>
          <p:nvPr/>
        </p:nvGrpSpPr>
        <p:grpSpPr>
          <a:xfrm rot="-1017617">
            <a:off x="-1356713" y="-916074"/>
            <a:ext cx="3617640" cy="2877885"/>
            <a:chOff x="-1221177" y="-856963"/>
            <a:chExt cx="3089277" cy="2457565"/>
          </a:xfrm>
        </p:grpSpPr>
        <p:grpSp>
          <p:nvGrpSpPr>
            <p:cNvPr id="2119" name="Google Shape;2119;p30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2120" name="Google Shape;2120;p30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21" name="Google Shape;2121;p30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22" name="Google Shape;2122;p30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23" name="Google Shape;2123;p30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24" name="Google Shape;2124;p30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125" name="Google Shape;2125;p30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2126" name="Google Shape;2126;p30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27" name="Google Shape;2127;p30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28" name="Google Shape;2128;p30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129" name="Google Shape;2129;p30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2130" name="Google Shape;2130;p30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31" name="Google Shape;2131;p30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32" name="Google Shape;2132;p30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31"/>
          <p:cNvSpPr/>
          <p:nvPr/>
        </p:nvSpPr>
        <p:spPr>
          <a:xfrm rot="2005565">
            <a:off x="537746" y="-29040"/>
            <a:ext cx="8125737" cy="5510089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135" name="Google Shape;2135;p31"/>
          <p:cNvGrpSpPr/>
          <p:nvPr/>
        </p:nvGrpSpPr>
        <p:grpSpPr>
          <a:xfrm rot="1869449">
            <a:off x="6415554" y="-413197"/>
            <a:ext cx="4042356" cy="2363639"/>
            <a:chOff x="302500" y="1375325"/>
            <a:chExt cx="2796475" cy="1635150"/>
          </a:xfrm>
        </p:grpSpPr>
        <p:sp>
          <p:nvSpPr>
            <p:cNvPr id="2136" name="Google Shape;2136;p31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39" name="Google Shape;2139;p31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0" name="Google Shape;2140;p31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1" name="Google Shape;2141;p31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2" name="Google Shape;2142;p31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143" name="Google Shape;2143;p31"/>
          <p:cNvGrpSpPr/>
          <p:nvPr/>
        </p:nvGrpSpPr>
        <p:grpSpPr>
          <a:xfrm rot="-393298">
            <a:off x="8032436" y="675254"/>
            <a:ext cx="913881" cy="616649"/>
            <a:chOff x="192771" y="3915943"/>
            <a:chExt cx="674372" cy="454968"/>
          </a:xfrm>
        </p:grpSpPr>
        <p:sp>
          <p:nvSpPr>
            <p:cNvPr id="2144" name="Google Shape;2144;p31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5" name="Google Shape;2145;p31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6" name="Google Shape;2146;p31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147" name="Google Shape;2147;p31"/>
          <p:cNvGrpSpPr/>
          <p:nvPr/>
        </p:nvGrpSpPr>
        <p:grpSpPr>
          <a:xfrm rot="699418">
            <a:off x="8661241" y="1848205"/>
            <a:ext cx="1110731" cy="471468"/>
            <a:chOff x="-1548595" y="5064988"/>
            <a:chExt cx="762313" cy="323577"/>
          </a:xfrm>
        </p:grpSpPr>
        <p:sp>
          <p:nvSpPr>
            <p:cNvPr id="2148" name="Google Shape;2148;p31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9" name="Google Shape;2149;p31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50" name="Google Shape;2150;p31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51" name="Google Shape;2151;p31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52" name="Google Shape;2152;p31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53" name="Google Shape;2153;p31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154" name="Google Shape;2154;p31"/>
          <p:cNvGrpSpPr/>
          <p:nvPr/>
        </p:nvGrpSpPr>
        <p:grpSpPr>
          <a:xfrm rot="-2192916">
            <a:off x="8775286" y="821549"/>
            <a:ext cx="1303943" cy="838817"/>
            <a:chOff x="-30260" y="4314762"/>
            <a:chExt cx="1135405" cy="730436"/>
          </a:xfrm>
        </p:grpSpPr>
        <p:sp>
          <p:nvSpPr>
            <p:cNvPr id="2155" name="Google Shape;2155;p31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56" name="Google Shape;2156;p31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57" name="Google Shape;2157;p31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58" name="Google Shape;2158;p31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59" name="Google Shape;2159;p31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60" name="Google Shape;2160;p31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161" name="Google Shape;2161;p31"/>
          <p:cNvGrpSpPr/>
          <p:nvPr/>
        </p:nvGrpSpPr>
        <p:grpSpPr>
          <a:xfrm rot="-3104141">
            <a:off x="7603638" y="-57662"/>
            <a:ext cx="913950" cy="616636"/>
            <a:chOff x="192771" y="3915943"/>
            <a:chExt cx="674372" cy="454968"/>
          </a:xfrm>
        </p:grpSpPr>
        <p:sp>
          <p:nvSpPr>
            <p:cNvPr id="2162" name="Google Shape;2162;p31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63" name="Google Shape;2163;p31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64" name="Google Shape;2164;p31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165" name="Google Shape;2165;p31"/>
          <p:cNvGrpSpPr/>
          <p:nvPr/>
        </p:nvGrpSpPr>
        <p:grpSpPr>
          <a:xfrm rot="498188">
            <a:off x="6861227" y="-925276"/>
            <a:ext cx="694575" cy="1544585"/>
            <a:chOff x="442825" y="1623300"/>
            <a:chExt cx="489525" cy="1088600"/>
          </a:xfrm>
        </p:grpSpPr>
        <p:sp>
          <p:nvSpPr>
            <p:cNvPr id="2166" name="Google Shape;2166;p31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67" name="Google Shape;2167;p31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68" name="Google Shape;2168;p31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169" name="Google Shape;2169;p31"/>
          <p:cNvGrpSpPr/>
          <p:nvPr/>
        </p:nvGrpSpPr>
        <p:grpSpPr>
          <a:xfrm rot="-8173174">
            <a:off x="-1535796" y="3656196"/>
            <a:ext cx="4225795" cy="2165735"/>
            <a:chOff x="-1459912" y="3884575"/>
            <a:chExt cx="4225775" cy="2165725"/>
          </a:xfrm>
        </p:grpSpPr>
        <p:sp>
          <p:nvSpPr>
            <p:cNvPr id="2170" name="Google Shape;2170;p31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71" name="Google Shape;2171;p31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72" name="Google Shape;2172;p31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73" name="Google Shape;2173;p31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74" name="Google Shape;2174;p31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75" name="Google Shape;2175;p31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176" name="Google Shape;2176;p31"/>
          <p:cNvGrpSpPr/>
          <p:nvPr/>
        </p:nvGrpSpPr>
        <p:grpSpPr>
          <a:xfrm rot="3469588">
            <a:off x="1044923" y="4740972"/>
            <a:ext cx="538919" cy="592509"/>
            <a:chOff x="5118856" y="3486300"/>
            <a:chExt cx="516312" cy="567655"/>
          </a:xfrm>
        </p:grpSpPr>
        <p:sp>
          <p:nvSpPr>
            <p:cNvPr id="2177" name="Google Shape;2177;p31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78" name="Google Shape;2178;p31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79" name="Google Shape;2179;p31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180" name="Google Shape;2180;p31"/>
          <p:cNvGrpSpPr/>
          <p:nvPr/>
        </p:nvGrpSpPr>
        <p:grpSpPr>
          <a:xfrm rot="-1739227">
            <a:off x="-577993" y="3678233"/>
            <a:ext cx="846041" cy="570057"/>
            <a:chOff x="897994" y="4240309"/>
            <a:chExt cx="967900" cy="652165"/>
          </a:xfrm>
        </p:grpSpPr>
        <p:sp>
          <p:nvSpPr>
            <p:cNvPr id="2181" name="Google Shape;2181;p31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82" name="Google Shape;2182;p31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83" name="Google Shape;2183;p31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84" name="Google Shape;2184;p31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85" name="Google Shape;2185;p31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186" name="Google Shape;2186;p31"/>
          <p:cNvGrpSpPr/>
          <p:nvPr/>
        </p:nvGrpSpPr>
        <p:grpSpPr>
          <a:xfrm rot="-260996">
            <a:off x="164207" y="3546598"/>
            <a:ext cx="1389219" cy="676555"/>
            <a:chOff x="1698430" y="4498823"/>
            <a:chExt cx="1589281" cy="773986"/>
          </a:xfrm>
        </p:grpSpPr>
        <p:sp>
          <p:nvSpPr>
            <p:cNvPr id="2187" name="Google Shape;2187;p31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88" name="Google Shape;2188;p31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89" name="Google Shape;2189;p31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90" name="Google Shape;2190;p31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91" name="Google Shape;2191;p31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92" name="Google Shape;2192;p31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93" name="Google Shape;2193;p31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94" name="Google Shape;2194;p31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95" name="Google Shape;2195;p31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96" name="Google Shape;2196;p31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197" name="Google Shape;2197;p31"/>
          <p:cNvGrpSpPr/>
          <p:nvPr/>
        </p:nvGrpSpPr>
        <p:grpSpPr>
          <a:xfrm rot="-260996">
            <a:off x="-64879" y="4697198"/>
            <a:ext cx="538924" cy="696056"/>
            <a:chOff x="3429335" y="3683515"/>
            <a:chExt cx="616535" cy="796296"/>
          </a:xfrm>
        </p:grpSpPr>
        <p:sp>
          <p:nvSpPr>
            <p:cNvPr id="2198" name="Google Shape;2198;p31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99" name="Google Shape;2199;p31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00" name="Google Shape;2200;p31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01" name="Google Shape;2201;p31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02" name="Google Shape;2202;p31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03" name="Google Shape;2203;p31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204" name="Google Shape;2204;p31"/>
          <p:cNvGrpSpPr/>
          <p:nvPr/>
        </p:nvGrpSpPr>
        <p:grpSpPr>
          <a:xfrm rot="1355679">
            <a:off x="1356399" y="4082628"/>
            <a:ext cx="399355" cy="730589"/>
            <a:chOff x="323987" y="610889"/>
            <a:chExt cx="341044" cy="623914"/>
          </a:xfrm>
        </p:grpSpPr>
        <p:sp>
          <p:nvSpPr>
            <p:cNvPr id="2205" name="Google Shape;2205;p31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06" name="Google Shape;2206;p31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07" name="Google Shape;2207;p31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08" name="Google Shape;2208;p31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09" name="Google Shape;2209;p31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p32"/>
          <p:cNvSpPr/>
          <p:nvPr/>
        </p:nvSpPr>
        <p:spPr>
          <a:xfrm rot="-195">
            <a:off x="2772301" y="-371441"/>
            <a:ext cx="8685780" cy="5889887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212" name="Google Shape;2212;p32"/>
          <p:cNvGrpSpPr/>
          <p:nvPr/>
        </p:nvGrpSpPr>
        <p:grpSpPr>
          <a:xfrm rot="1733086" flipH="1">
            <a:off x="-3162294" y="3356724"/>
            <a:ext cx="8557404" cy="2706265"/>
            <a:chOff x="-2247300" y="3512811"/>
            <a:chExt cx="12801645" cy="4048499"/>
          </a:xfrm>
        </p:grpSpPr>
        <p:sp>
          <p:nvSpPr>
            <p:cNvPr id="2213" name="Google Shape;2213;p32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14" name="Google Shape;2214;p32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15" name="Google Shape;2215;p32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16" name="Google Shape;2216;p32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17" name="Google Shape;2217;p32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218" name="Google Shape;2218;p32"/>
          <p:cNvGrpSpPr/>
          <p:nvPr/>
        </p:nvGrpSpPr>
        <p:grpSpPr>
          <a:xfrm rot="1733086" flipH="1">
            <a:off x="3497289" y="5333741"/>
            <a:ext cx="263660" cy="398257"/>
            <a:chOff x="159762" y="4811199"/>
            <a:chExt cx="394428" cy="595782"/>
          </a:xfrm>
        </p:grpSpPr>
        <p:sp>
          <p:nvSpPr>
            <p:cNvPr id="2219" name="Google Shape;2219;p32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20" name="Google Shape;2220;p32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21" name="Google Shape;2221;p3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22" name="Google Shape;2222;p3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223" name="Google Shape;2223;p32"/>
          <p:cNvSpPr/>
          <p:nvPr/>
        </p:nvSpPr>
        <p:spPr>
          <a:xfrm rot="1732673" flipH="1">
            <a:off x="451037" y="3863166"/>
            <a:ext cx="310185" cy="34234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noFill/>
          <a:ln w="285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224" name="Google Shape;2224;p32"/>
          <p:cNvGrpSpPr/>
          <p:nvPr/>
        </p:nvGrpSpPr>
        <p:grpSpPr>
          <a:xfrm rot="1733086" flipH="1">
            <a:off x="29898" y="3154454"/>
            <a:ext cx="381657" cy="715082"/>
            <a:chOff x="5906877" y="4080403"/>
            <a:chExt cx="570948" cy="1069743"/>
          </a:xfrm>
        </p:grpSpPr>
        <p:sp>
          <p:nvSpPr>
            <p:cNvPr id="2225" name="Google Shape;2225;p32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26" name="Google Shape;2226;p32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27" name="Google Shape;2227;p32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228" name="Google Shape;2228;p32"/>
          <p:cNvGrpSpPr/>
          <p:nvPr/>
        </p:nvGrpSpPr>
        <p:grpSpPr>
          <a:xfrm rot="223104">
            <a:off x="4319537" y="4963406"/>
            <a:ext cx="489097" cy="546230"/>
            <a:chOff x="5491728" y="4594881"/>
            <a:chExt cx="639501" cy="714204"/>
          </a:xfrm>
        </p:grpSpPr>
        <p:sp>
          <p:nvSpPr>
            <p:cNvPr id="2229" name="Google Shape;2229;p32"/>
            <p:cNvSpPr/>
            <p:nvPr/>
          </p:nvSpPr>
          <p:spPr>
            <a:xfrm rot="1509493" flipH="1">
              <a:off x="5674061" y="5086641"/>
              <a:ext cx="260075" cy="164680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230" name="Google Shape;2230;p32"/>
            <p:cNvGrpSpPr/>
            <p:nvPr/>
          </p:nvGrpSpPr>
          <p:grpSpPr>
            <a:xfrm rot="1509639" flipH="1">
              <a:off x="5595986" y="4658670"/>
              <a:ext cx="430984" cy="586627"/>
              <a:chOff x="-1795774" y="3888167"/>
              <a:chExt cx="493101" cy="671176"/>
            </a:xfrm>
          </p:grpSpPr>
          <p:sp>
            <p:nvSpPr>
              <p:cNvPr id="2231" name="Google Shape;2231;p32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2" name="Google Shape;2232;p32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2233" name="Google Shape;2233;p32"/>
          <p:cNvGrpSpPr/>
          <p:nvPr/>
        </p:nvGrpSpPr>
        <p:grpSpPr>
          <a:xfrm rot="-1286215">
            <a:off x="2224356" y="4494123"/>
            <a:ext cx="646985" cy="435935"/>
            <a:chOff x="897994" y="4240309"/>
            <a:chExt cx="967900" cy="652165"/>
          </a:xfrm>
        </p:grpSpPr>
        <p:sp>
          <p:nvSpPr>
            <p:cNvPr id="2234" name="Google Shape;2234;p3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35" name="Google Shape;2235;p3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36" name="Google Shape;2236;p3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237" name="Google Shape;2237;p32"/>
          <p:cNvGrpSpPr/>
          <p:nvPr/>
        </p:nvGrpSpPr>
        <p:grpSpPr>
          <a:xfrm rot="-1286215">
            <a:off x="3885689" y="4912126"/>
            <a:ext cx="353987" cy="444231"/>
            <a:chOff x="-1130414" y="3808634"/>
            <a:chExt cx="529568" cy="664577"/>
          </a:xfrm>
        </p:grpSpPr>
        <p:sp>
          <p:nvSpPr>
            <p:cNvPr id="2238" name="Google Shape;2238;p32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39" name="Google Shape;2239;p32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40" name="Google Shape;2240;p32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241" name="Google Shape;2241;p32"/>
          <p:cNvGrpSpPr/>
          <p:nvPr/>
        </p:nvGrpSpPr>
        <p:grpSpPr>
          <a:xfrm rot="-1286215">
            <a:off x="3030095" y="4559749"/>
            <a:ext cx="916125" cy="388867"/>
            <a:chOff x="255847" y="3748111"/>
            <a:chExt cx="1370537" cy="581751"/>
          </a:xfrm>
        </p:grpSpPr>
        <p:sp>
          <p:nvSpPr>
            <p:cNvPr id="2242" name="Google Shape;2242;p32"/>
            <p:cNvSpPr/>
            <p:nvPr/>
          </p:nvSpPr>
          <p:spPr>
            <a:xfrm>
              <a:off x="255847" y="4064917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43" name="Google Shape;2243;p32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44" name="Google Shape;2244;p32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45" name="Google Shape;2245;p32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46" name="Google Shape;2246;p32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47" name="Google Shape;2247;p32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248" name="Google Shape;2248;p32"/>
          <p:cNvGrpSpPr/>
          <p:nvPr/>
        </p:nvGrpSpPr>
        <p:grpSpPr>
          <a:xfrm rot="-1286215">
            <a:off x="957310" y="4495381"/>
            <a:ext cx="1062343" cy="517365"/>
            <a:chOff x="1698430" y="4498823"/>
            <a:chExt cx="1589281" cy="773986"/>
          </a:xfrm>
        </p:grpSpPr>
        <p:sp>
          <p:nvSpPr>
            <p:cNvPr id="2249" name="Google Shape;2249;p3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50" name="Google Shape;2250;p3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51" name="Google Shape;2251;p3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52" name="Google Shape;2252;p3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53" name="Google Shape;2253;p3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54" name="Google Shape;2254;p3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255" name="Google Shape;2255;p32"/>
          <p:cNvGrpSpPr/>
          <p:nvPr/>
        </p:nvGrpSpPr>
        <p:grpSpPr>
          <a:xfrm rot="1733086" flipH="1">
            <a:off x="-541853" y="2660798"/>
            <a:ext cx="558917" cy="617053"/>
            <a:chOff x="6799261" y="3792016"/>
            <a:chExt cx="836125" cy="923094"/>
          </a:xfrm>
        </p:grpSpPr>
        <p:sp>
          <p:nvSpPr>
            <p:cNvPr id="2256" name="Google Shape;2256;p32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57" name="Google Shape;2257;p32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58" name="Google Shape;2258;p32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59" name="Google Shape;2259;p32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60" name="Google Shape;2260;p32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61" name="Google Shape;2261;p32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262" name="Google Shape;2262;p32"/>
          <p:cNvGrpSpPr/>
          <p:nvPr/>
        </p:nvGrpSpPr>
        <p:grpSpPr>
          <a:xfrm rot="1733086" flipH="1">
            <a:off x="731157" y="4175484"/>
            <a:ext cx="412131" cy="532293"/>
            <a:chOff x="3429335" y="3683515"/>
            <a:chExt cx="616535" cy="796296"/>
          </a:xfrm>
        </p:grpSpPr>
        <p:sp>
          <p:nvSpPr>
            <p:cNvPr id="2263" name="Google Shape;2263;p32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64" name="Google Shape;2264;p32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65" name="Google Shape;2265;p32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66" name="Google Shape;2266;p32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67" name="Google Shape;2267;p32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68" name="Google Shape;2268;p32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269" name="Google Shape;2269;p32"/>
          <p:cNvGrpSpPr/>
          <p:nvPr/>
        </p:nvGrpSpPr>
        <p:grpSpPr>
          <a:xfrm rot="1733086" flipH="1">
            <a:off x="4731205" y="4861364"/>
            <a:ext cx="412131" cy="532336"/>
            <a:chOff x="-1381427" y="4599887"/>
            <a:chExt cx="616535" cy="796360"/>
          </a:xfrm>
        </p:grpSpPr>
        <p:sp>
          <p:nvSpPr>
            <p:cNvPr id="2270" name="Google Shape;2270;p32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71" name="Google Shape;2271;p32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72" name="Google Shape;2272;p32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73" name="Google Shape;2273;p32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74" name="Google Shape;2274;p32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75" name="Google Shape;2275;p32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276" name="Google Shape;2276;p32"/>
          <p:cNvGrpSpPr/>
          <p:nvPr/>
        </p:nvGrpSpPr>
        <p:grpSpPr>
          <a:xfrm rot="1385326">
            <a:off x="6308462" y="-214460"/>
            <a:ext cx="3039911" cy="1424201"/>
            <a:chOff x="5250782" y="5679875"/>
            <a:chExt cx="3039575" cy="1424044"/>
          </a:xfrm>
        </p:grpSpPr>
        <p:grpSp>
          <p:nvGrpSpPr>
            <p:cNvPr id="2277" name="Google Shape;2277;p32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2278" name="Google Shape;2278;p32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79" name="Google Shape;2279;p32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80" name="Google Shape;2280;p32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81" name="Google Shape;2281;p32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82" name="Google Shape;2282;p32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283" name="Google Shape;2283;p32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2284" name="Google Shape;2284;p32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85" name="Google Shape;2285;p32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86" name="Google Shape;2286;p32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287" name="Google Shape;2287;p32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2288" name="Google Shape;2288;p32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89" name="Google Shape;2289;p32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90" name="Google Shape;2290;p32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291" name="Google Shape;2291;p32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2292" name="Google Shape;2292;p32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93" name="Google Shape;2293;p32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94" name="Google Shape;2294;p32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95" name="Google Shape;2295;p32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96" name="Google Shape;2296;p32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97" name="Google Shape;2297;p32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12800" y="768100"/>
            <a:ext cx="4312800" cy="19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12800" y="2697338"/>
            <a:ext cx="431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160251" y="3675338"/>
            <a:ext cx="221790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425338" y="424198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8430777" y="3833068"/>
            <a:ext cx="1023143" cy="46635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-289351" y="4406553"/>
            <a:ext cx="866331" cy="39491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7101202" y="61827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0491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12800" y="768100"/>
            <a:ext cx="4312800" cy="19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12800" y="2697338"/>
            <a:ext cx="431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160251" y="3675338"/>
            <a:ext cx="221790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425338" y="424198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8430777" y="3833068"/>
            <a:ext cx="1023143" cy="46635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-289351" y="4406553"/>
            <a:ext cx="866331" cy="39491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7101202" y="61827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1764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1" y="305262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1" y="3639450"/>
            <a:ext cx="3698100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9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2709602" y="4466777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64702" y="3192501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flipH="1">
            <a:off x="8069525" y="2323542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flipH="1">
            <a:off x="3714481" y="1811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7188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"/>
          <p:cNvSpPr/>
          <p:nvPr/>
        </p:nvSpPr>
        <p:spPr>
          <a:xfrm>
            <a:off x="290375" y="-357200"/>
            <a:ext cx="9233107" cy="6678056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49" name="Google Shape;249;p4"/>
          <p:cNvGrpSpPr/>
          <p:nvPr/>
        </p:nvGrpSpPr>
        <p:grpSpPr>
          <a:xfrm rot="-1679698">
            <a:off x="-930434" y="-243108"/>
            <a:ext cx="3039615" cy="1424062"/>
            <a:chOff x="5250782" y="5679875"/>
            <a:chExt cx="3039575" cy="1424044"/>
          </a:xfrm>
        </p:grpSpPr>
        <p:grpSp>
          <p:nvGrpSpPr>
            <p:cNvPr id="250" name="Google Shape;250;p4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251" name="Google Shape;251;p4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3" name="Google Shape;253;p4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4" name="Google Shape;254;p4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5" name="Google Shape;255;p4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56" name="Google Shape;256;p4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8" name="Google Shape;258;p4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9" name="Google Shape;259;p4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60" name="Google Shape;260;p4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261" name="Google Shape;261;p4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2" name="Google Shape;262;p4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3" name="Google Shape;263;p4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64" name="Google Shape;264;p4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265" name="Google Shape;265;p4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7" name="Google Shape;267;p4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8" name="Google Shape;268;p4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0" name="Google Shape;270;p4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271" name="Google Shape;271;p4"/>
          <p:cNvGrpSpPr/>
          <p:nvPr/>
        </p:nvGrpSpPr>
        <p:grpSpPr>
          <a:xfrm rot="7541198" flipH="1">
            <a:off x="7368776" y="4146277"/>
            <a:ext cx="3135605" cy="2494419"/>
            <a:chOff x="-1221177" y="-856963"/>
            <a:chExt cx="3089277" cy="2457565"/>
          </a:xfrm>
        </p:grpSpPr>
        <p:grpSp>
          <p:nvGrpSpPr>
            <p:cNvPr id="272" name="Google Shape;272;p4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273" name="Google Shape;273;p4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4" name="Google Shape;274;p4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5" name="Google Shape;275;p4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6" name="Google Shape;276;p4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7" name="Google Shape;277;p4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78" name="Google Shape;278;p4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82" name="Google Shape;282;p4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283" name="Google Shape;283;p4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1">
                <a:solidFill>
                  <a:srgbClr val="434343"/>
                </a:solidFill>
              </a:defRPr>
            </a:lvl1pPr>
            <a:lvl2pPr marL="914377" lvl="1" indent="-3047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566" lvl="2" indent="-3047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754" lvl="3" indent="-3047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5943" lvl="4" indent="-3047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131" lvl="5" indent="-3047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320" lvl="6" indent="-3047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509" lvl="7" indent="-3047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697" lvl="8" indent="-3047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13310" y="1901952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5000"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4597000" y="2751425"/>
            <a:ext cx="2407200" cy="15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1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>
                <a:solidFill>
                  <a:schemeClr val="accent6"/>
                </a:solidFill>
              </a:defRPr>
            </a:lvl1pPr>
            <a:lvl2pPr marL="914377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091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5504688" y="2139696"/>
            <a:ext cx="2368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377" lvl="1" indent="-30479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566" lvl="2" indent="-3047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754" lvl="3" indent="-3047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5943" lvl="4" indent="-3047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131" lvl="5" indent="-3047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320" lvl="6" indent="-3047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509" lvl="7" indent="-3047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697" lvl="8" indent="-304792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1709928" y="2139696"/>
            <a:ext cx="2368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377" lvl="1" indent="-30479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566" lvl="2" indent="-3047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754" lvl="3" indent="-3047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5943" lvl="4" indent="-3047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131" lvl="5" indent="-3047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320" lvl="6" indent="-3047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509" lvl="7" indent="-3047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697" lvl="8" indent="-304792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3"/>
          </p:nvPr>
        </p:nvSpPr>
        <p:spPr>
          <a:xfrm>
            <a:off x="1453896" y="1271016"/>
            <a:ext cx="24324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4"/>
          </p:nvPr>
        </p:nvSpPr>
        <p:spPr>
          <a:xfrm>
            <a:off x="5252796" y="1271016"/>
            <a:ext cx="24324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82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696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2292814" y="1450913"/>
            <a:ext cx="2313300" cy="17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04792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000"/>
            </a:lvl1pPr>
            <a:lvl2pPr marL="914377" lvl="1" indent="-304792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ct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6436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5151975" y="1743288"/>
            <a:ext cx="3415200" cy="15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67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5151975" y="1743288"/>
            <a:ext cx="3415200" cy="15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0822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5151975" y="1743288"/>
            <a:ext cx="3415200" cy="15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8093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5151975" y="1743288"/>
            <a:ext cx="3415200" cy="15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7030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5151975" y="1743288"/>
            <a:ext cx="3415200" cy="15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589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5151975" y="1743288"/>
            <a:ext cx="3415200" cy="15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878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5"/>
        </a:solid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"/>
          <p:cNvSpPr txBox="1">
            <a:spLocks noGrp="1"/>
          </p:cNvSpPr>
          <p:nvPr>
            <p:ph type="title"/>
          </p:nvPr>
        </p:nvSpPr>
        <p:spPr>
          <a:xfrm>
            <a:off x="2391888" y="1667354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3" name="Google Shape;573;p9"/>
          <p:cNvSpPr txBox="1">
            <a:spLocks noGrp="1"/>
          </p:cNvSpPr>
          <p:nvPr>
            <p:ph type="subTitle" idx="1"/>
          </p:nvPr>
        </p:nvSpPr>
        <p:spPr>
          <a:xfrm>
            <a:off x="2391913" y="2473550"/>
            <a:ext cx="4360200" cy="10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9"/>
          <p:cNvSpPr/>
          <p:nvPr/>
        </p:nvSpPr>
        <p:spPr>
          <a:xfrm>
            <a:off x="5755858" y="-1579800"/>
            <a:ext cx="4491751" cy="3643383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75" name="Google Shape;575;p9"/>
          <p:cNvSpPr/>
          <p:nvPr/>
        </p:nvSpPr>
        <p:spPr>
          <a:xfrm>
            <a:off x="-1406773" y="-6175"/>
            <a:ext cx="5024257" cy="2455980"/>
          </a:xfrm>
          <a:custGeom>
            <a:avLst/>
            <a:gdLst/>
            <a:ahLst/>
            <a:cxnLst/>
            <a:rect l="l" t="t" r="r" b="b"/>
            <a:pathLst>
              <a:path w="141828" h="69329" extrusionOk="0">
                <a:moveTo>
                  <a:pt x="1" y="0"/>
                </a:moveTo>
                <a:cubicBezTo>
                  <a:pt x="1126" y="1003"/>
                  <a:pt x="2189" y="2067"/>
                  <a:pt x="3162" y="3161"/>
                </a:cubicBezTo>
                <a:cubicBezTo>
                  <a:pt x="11308" y="12341"/>
                  <a:pt x="15685" y="24134"/>
                  <a:pt x="21612" y="34894"/>
                </a:cubicBezTo>
                <a:cubicBezTo>
                  <a:pt x="24257" y="39636"/>
                  <a:pt x="27296" y="44256"/>
                  <a:pt x="30761" y="48481"/>
                </a:cubicBezTo>
                <a:cubicBezTo>
                  <a:pt x="37661" y="56931"/>
                  <a:pt x="46233" y="63892"/>
                  <a:pt x="56507" y="67326"/>
                </a:cubicBezTo>
                <a:cubicBezTo>
                  <a:pt x="60500" y="68665"/>
                  <a:pt x="64765" y="69329"/>
                  <a:pt x="69028" y="69329"/>
                </a:cubicBezTo>
                <a:cubicBezTo>
                  <a:pt x="81217" y="69329"/>
                  <a:pt x="93395" y="63906"/>
                  <a:pt x="99182" y="53344"/>
                </a:cubicBezTo>
                <a:cubicBezTo>
                  <a:pt x="102951" y="46475"/>
                  <a:pt x="103711" y="38420"/>
                  <a:pt x="105383" y="30760"/>
                </a:cubicBezTo>
                <a:cubicBezTo>
                  <a:pt x="107055" y="23101"/>
                  <a:pt x="110125" y="15076"/>
                  <a:pt x="116781" y="10912"/>
                </a:cubicBezTo>
                <a:cubicBezTo>
                  <a:pt x="121827" y="7751"/>
                  <a:pt x="128088" y="7356"/>
                  <a:pt x="133620" y="5198"/>
                </a:cubicBezTo>
                <a:cubicBezTo>
                  <a:pt x="136690" y="4012"/>
                  <a:pt x="139456" y="2219"/>
                  <a:pt x="1418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76" name="Google Shape;576;p9"/>
          <p:cNvSpPr/>
          <p:nvPr/>
        </p:nvSpPr>
        <p:spPr>
          <a:xfrm>
            <a:off x="4737725" y="2545913"/>
            <a:ext cx="6045459" cy="3685342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577" name="Google Shape;577;p9"/>
          <p:cNvGrpSpPr/>
          <p:nvPr/>
        </p:nvGrpSpPr>
        <p:grpSpPr>
          <a:xfrm rot="1096894">
            <a:off x="807575" y="-1242466"/>
            <a:ext cx="11190173" cy="3538874"/>
            <a:chOff x="-2247300" y="3512811"/>
            <a:chExt cx="12801645" cy="4048499"/>
          </a:xfrm>
        </p:grpSpPr>
        <p:sp>
          <p:nvSpPr>
            <p:cNvPr id="578" name="Google Shape;578;p9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583" name="Google Shape;583;p9"/>
          <p:cNvGrpSpPr/>
          <p:nvPr/>
        </p:nvGrpSpPr>
        <p:grpSpPr>
          <a:xfrm rot="1096894">
            <a:off x="2882005" y="-1650716"/>
            <a:ext cx="344779" cy="520785"/>
            <a:chOff x="159762" y="4811199"/>
            <a:chExt cx="394428" cy="595782"/>
          </a:xfrm>
        </p:grpSpPr>
        <p:sp>
          <p:nvSpPr>
            <p:cNvPr id="584" name="Google Shape;584;p9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588" name="Google Shape;588;p9"/>
          <p:cNvSpPr/>
          <p:nvPr/>
        </p:nvSpPr>
        <p:spPr>
          <a:xfrm rot="1097008">
            <a:off x="7301715" y="191703"/>
            <a:ext cx="405613" cy="44766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589" name="Google Shape;589;p9"/>
          <p:cNvGrpSpPr/>
          <p:nvPr/>
        </p:nvGrpSpPr>
        <p:grpSpPr>
          <a:xfrm rot="-71143">
            <a:off x="6073064" y="212319"/>
            <a:ext cx="538939" cy="592532"/>
            <a:chOff x="5118856" y="3486300"/>
            <a:chExt cx="516312" cy="567655"/>
          </a:xfrm>
        </p:grpSpPr>
        <p:sp>
          <p:nvSpPr>
            <p:cNvPr id="590" name="Google Shape;590;p9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593" name="Google Shape;593;p9"/>
          <p:cNvGrpSpPr/>
          <p:nvPr/>
        </p:nvGrpSpPr>
        <p:grpSpPr>
          <a:xfrm rot="1096894">
            <a:off x="8098104" y="-146606"/>
            <a:ext cx="499077" cy="935084"/>
            <a:chOff x="5906877" y="4080403"/>
            <a:chExt cx="570948" cy="1069743"/>
          </a:xfrm>
        </p:grpSpPr>
        <p:sp>
          <p:nvSpPr>
            <p:cNvPr id="594" name="Google Shape;594;p9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1096894">
            <a:off x="4337563" y="-1111670"/>
            <a:ext cx="846060" cy="570071"/>
            <a:chOff x="897994" y="4240309"/>
            <a:chExt cx="967900" cy="652165"/>
          </a:xfrm>
        </p:grpSpPr>
        <p:sp>
          <p:nvSpPr>
            <p:cNvPr id="600" name="Google Shape;600;p9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605" name="Google Shape;605;p9"/>
          <p:cNvGrpSpPr/>
          <p:nvPr/>
        </p:nvGrpSpPr>
        <p:grpSpPr>
          <a:xfrm rot="1096894">
            <a:off x="2388131" y="-2298535"/>
            <a:ext cx="462907" cy="580920"/>
            <a:chOff x="-1130414" y="3808634"/>
            <a:chExt cx="529568" cy="664577"/>
          </a:xfrm>
        </p:grpSpPr>
        <p:sp>
          <p:nvSpPr>
            <p:cNvPr id="606" name="Google Shape;606;p9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-711930" y="3863272"/>
              <a:ext cx="29873" cy="10022"/>
            </a:xfrm>
            <a:custGeom>
              <a:avLst/>
              <a:gdLst/>
              <a:ahLst/>
              <a:cxnLst/>
              <a:rect l="l" t="t" r="r" b="b"/>
              <a:pathLst>
                <a:path w="462" h="155" fill="none" extrusionOk="0">
                  <a:moveTo>
                    <a:pt x="0" y="14"/>
                  </a:moveTo>
                  <a:cubicBezTo>
                    <a:pt x="116" y="1"/>
                    <a:pt x="333" y="1"/>
                    <a:pt x="423" y="91"/>
                  </a:cubicBezTo>
                  <a:cubicBezTo>
                    <a:pt x="436" y="103"/>
                    <a:pt x="449" y="116"/>
                    <a:pt x="462" y="15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-813059" y="3880666"/>
              <a:ext cx="48948" cy="37373"/>
            </a:xfrm>
            <a:custGeom>
              <a:avLst/>
              <a:gdLst/>
              <a:ahLst/>
              <a:cxnLst/>
              <a:rect l="l" t="t" r="r" b="b"/>
              <a:pathLst>
                <a:path w="757" h="578" fill="none" extrusionOk="0">
                  <a:moveTo>
                    <a:pt x="1" y="578"/>
                  </a:moveTo>
                  <a:cubicBezTo>
                    <a:pt x="103" y="424"/>
                    <a:pt x="308" y="244"/>
                    <a:pt x="565" y="103"/>
                  </a:cubicBezTo>
                  <a:cubicBezTo>
                    <a:pt x="629" y="65"/>
                    <a:pt x="693" y="27"/>
                    <a:pt x="757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611" name="Google Shape;611;p9"/>
          <p:cNvGrpSpPr/>
          <p:nvPr/>
        </p:nvGrpSpPr>
        <p:grpSpPr>
          <a:xfrm rot="1096894">
            <a:off x="3548128" y="-1851532"/>
            <a:ext cx="1198013" cy="508520"/>
            <a:chOff x="255848" y="3748111"/>
            <a:chExt cx="1370536" cy="581751"/>
          </a:xfrm>
        </p:grpSpPr>
        <p:sp>
          <p:nvSpPr>
            <p:cNvPr id="612" name="Google Shape;612;p9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620" name="Google Shape;620;p9"/>
          <p:cNvGrpSpPr/>
          <p:nvPr/>
        </p:nvGrpSpPr>
        <p:grpSpPr>
          <a:xfrm rot="1096894">
            <a:off x="4420266" y="-323140"/>
            <a:ext cx="1389223" cy="676557"/>
            <a:chOff x="1698430" y="4498823"/>
            <a:chExt cx="1589281" cy="773986"/>
          </a:xfrm>
        </p:grpSpPr>
        <p:sp>
          <p:nvSpPr>
            <p:cNvPr id="621" name="Google Shape;621;p9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631" name="Google Shape;631;p9"/>
          <p:cNvGrpSpPr/>
          <p:nvPr/>
        </p:nvGrpSpPr>
        <p:grpSpPr>
          <a:xfrm rot="1096894">
            <a:off x="9159172" y="-106652"/>
            <a:ext cx="730875" cy="806895"/>
            <a:chOff x="6799261" y="3792016"/>
            <a:chExt cx="836125" cy="923094"/>
          </a:xfrm>
        </p:grpSpPr>
        <p:sp>
          <p:nvSpPr>
            <p:cNvPr id="632" name="Google Shape;632;p9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642" name="Google Shape;642;p9"/>
          <p:cNvGrpSpPr/>
          <p:nvPr/>
        </p:nvGrpSpPr>
        <p:grpSpPr>
          <a:xfrm rot="1096894">
            <a:off x="8824058" y="923553"/>
            <a:ext cx="538927" cy="696058"/>
            <a:chOff x="3429335" y="3683515"/>
            <a:chExt cx="616535" cy="796296"/>
          </a:xfrm>
        </p:grpSpPr>
        <p:sp>
          <p:nvSpPr>
            <p:cNvPr id="643" name="Google Shape;643;p9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649" name="Google Shape;649;p9"/>
          <p:cNvGrpSpPr/>
          <p:nvPr/>
        </p:nvGrpSpPr>
        <p:grpSpPr>
          <a:xfrm rot="1096894">
            <a:off x="1942843" y="-1701606"/>
            <a:ext cx="538927" cy="696114"/>
            <a:chOff x="-1381427" y="4599887"/>
            <a:chExt cx="616535" cy="796360"/>
          </a:xfrm>
        </p:grpSpPr>
        <p:sp>
          <p:nvSpPr>
            <p:cNvPr id="650" name="Google Shape;650;p9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656" name="Google Shape;656;p9"/>
          <p:cNvSpPr/>
          <p:nvPr/>
        </p:nvSpPr>
        <p:spPr>
          <a:xfrm rot="1097008">
            <a:off x="9758816" y="1479056"/>
            <a:ext cx="405613" cy="44766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657" name="Google Shape;657;p9"/>
          <p:cNvGrpSpPr/>
          <p:nvPr/>
        </p:nvGrpSpPr>
        <p:grpSpPr>
          <a:xfrm rot="-7015576">
            <a:off x="-270264" y="3770024"/>
            <a:ext cx="2827018" cy="2248935"/>
            <a:chOff x="-1221177" y="-856963"/>
            <a:chExt cx="3089277" cy="2457565"/>
          </a:xfrm>
        </p:grpSpPr>
        <p:sp>
          <p:nvSpPr>
            <p:cNvPr id="658" name="Google Shape;658;p9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663" name="Google Shape;663;p9"/>
          <p:cNvGrpSpPr/>
          <p:nvPr/>
        </p:nvGrpSpPr>
        <p:grpSpPr>
          <a:xfrm rot="1616586">
            <a:off x="230429" y="3974576"/>
            <a:ext cx="380657" cy="445321"/>
            <a:chOff x="828772" y="314668"/>
            <a:chExt cx="416010" cy="486680"/>
          </a:xfrm>
        </p:grpSpPr>
        <p:sp>
          <p:nvSpPr>
            <p:cNvPr id="664" name="Google Shape;664;p9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897084" y="366656"/>
              <a:ext cx="26655" cy="18777"/>
            </a:xfrm>
            <a:custGeom>
              <a:avLst/>
              <a:gdLst/>
              <a:ahLst/>
              <a:cxnLst/>
              <a:rect l="l" t="t" r="r" b="b"/>
              <a:pathLst>
                <a:path w="565" h="398" fill="none" extrusionOk="0">
                  <a:moveTo>
                    <a:pt x="1" y="397"/>
                  </a:moveTo>
                  <a:cubicBezTo>
                    <a:pt x="168" y="205"/>
                    <a:pt x="373" y="64"/>
                    <a:pt x="565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875949" y="411380"/>
              <a:ext cx="7926" cy="47791"/>
            </a:xfrm>
            <a:custGeom>
              <a:avLst/>
              <a:gdLst/>
              <a:ahLst/>
              <a:cxnLst/>
              <a:rect l="l" t="t" r="r" b="b"/>
              <a:pathLst>
                <a:path w="168" h="1013" fill="none" extrusionOk="0">
                  <a:moveTo>
                    <a:pt x="167" y="1013"/>
                  </a:moveTo>
                  <a:cubicBezTo>
                    <a:pt x="141" y="974"/>
                    <a:pt x="129" y="936"/>
                    <a:pt x="103" y="897"/>
                  </a:cubicBezTo>
                  <a:cubicBezTo>
                    <a:pt x="0" y="654"/>
                    <a:pt x="0" y="334"/>
                    <a:pt x="116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669" name="Google Shape;669;p9"/>
          <p:cNvGrpSpPr/>
          <p:nvPr/>
        </p:nvGrpSpPr>
        <p:grpSpPr>
          <a:xfrm rot="1616586">
            <a:off x="894153" y="4315175"/>
            <a:ext cx="312063" cy="570893"/>
            <a:chOff x="323987" y="610889"/>
            <a:chExt cx="341044" cy="623914"/>
          </a:xfrm>
        </p:grpSpPr>
        <p:sp>
          <p:nvSpPr>
            <p:cNvPr id="670" name="Google Shape;670;p9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675" name="Google Shape;675;p9"/>
          <p:cNvGrpSpPr/>
          <p:nvPr/>
        </p:nvGrpSpPr>
        <p:grpSpPr>
          <a:xfrm>
            <a:off x="1574263" y="4472933"/>
            <a:ext cx="1085479" cy="528633"/>
            <a:chOff x="1698430" y="4498823"/>
            <a:chExt cx="1589281" cy="773986"/>
          </a:xfrm>
        </p:grpSpPr>
        <p:sp>
          <p:nvSpPr>
            <p:cNvPr id="676" name="Google Shape;676;p9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686" name="Google Shape;686;p9"/>
          <p:cNvSpPr/>
          <p:nvPr/>
        </p:nvSpPr>
        <p:spPr>
          <a:xfrm>
            <a:off x="-448256" y="3591975"/>
            <a:ext cx="316936" cy="349791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5151975" y="1743288"/>
            <a:ext cx="3415200" cy="15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9580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5151975" y="1743288"/>
            <a:ext cx="3415200" cy="15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1015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5151975" y="1743288"/>
            <a:ext cx="3415200" cy="15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2882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4341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31728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99649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1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28085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0291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713226" y="2055745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2"/>
          </p:nvPr>
        </p:nvSpPr>
        <p:spPr>
          <a:xfrm>
            <a:off x="716075" y="1151538"/>
            <a:ext cx="2978400" cy="76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3"/>
          </p:nvPr>
        </p:nvSpPr>
        <p:spPr>
          <a:xfrm>
            <a:off x="713226" y="29563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4"/>
          </p:nvPr>
        </p:nvSpPr>
        <p:spPr>
          <a:xfrm>
            <a:off x="713226" y="38569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5"/>
          </p:nvPr>
        </p:nvSpPr>
        <p:spPr>
          <a:xfrm>
            <a:off x="5446675" y="2055745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/>
          </p:nvPr>
        </p:nvSpPr>
        <p:spPr>
          <a:xfrm>
            <a:off x="5449525" y="1151538"/>
            <a:ext cx="2978400" cy="76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7"/>
          </p:nvPr>
        </p:nvSpPr>
        <p:spPr>
          <a:xfrm>
            <a:off x="5446675" y="29563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8"/>
          </p:nvPr>
        </p:nvSpPr>
        <p:spPr>
          <a:xfrm>
            <a:off x="5446675" y="38569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74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Title + subtitle + text 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2994000" y="1793200"/>
            <a:ext cx="3156000" cy="75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4396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Title + subtitle + text 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6345152" y="1601355"/>
            <a:ext cx="2701195" cy="2419543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393548" y="1331157"/>
            <a:ext cx="2010799" cy="2782724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1975426" y="1601350"/>
            <a:ext cx="5356093" cy="2666798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2532326" y="1748925"/>
            <a:ext cx="4242300" cy="228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3512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">
  <p:cSld name="Title + subtitle 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6"/>
          <p:cNvGrpSpPr/>
          <p:nvPr/>
        </p:nvGrpSpPr>
        <p:grpSpPr>
          <a:xfrm rot="10800000">
            <a:off x="6941981" y="2375987"/>
            <a:ext cx="2125808" cy="1776009"/>
            <a:chOff x="6865860" y="1496266"/>
            <a:chExt cx="3018328" cy="2521666"/>
          </a:xfrm>
        </p:grpSpPr>
        <p:grpSp>
          <p:nvGrpSpPr>
            <p:cNvPr id="142" name="Google Shape;142;p16"/>
            <p:cNvGrpSpPr/>
            <p:nvPr/>
          </p:nvGrpSpPr>
          <p:grpSpPr>
            <a:xfrm rot="-4541450">
              <a:off x="8039638" y="2532038"/>
              <a:ext cx="1262885" cy="1401657"/>
              <a:chOff x="7832525" y="3078325"/>
              <a:chExt cx="837925" cy="930000"/>
            </a:xfrm>
          </p:grpSpPr>
          <p:sp>
            <p:nvSpPr>
              <p:cNvPr id="143" name="Google Shape;143;p16"/>
              <p:cNvSpPr/>
              <p:nvPr/>
            </p:nvSpPr>
            <p:spPr>
              <a:xfrm>
                <a:off x="7832525" y="30783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16"/>
              <p:cNvSpPr/>
              <p:nvPr/>
            </p:nvSpPr>
            <p:spPr>
              <a:xfrm>
                <a:off x="7961050" y="31639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6"/>
              <p:cNvSpPr/>
              <p:nvPr/>
            </p:nvSpPr>
            <p:spPr>
              <a:xfrm>
                <a:off x="7925400" y="31649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6"/>
              <p:cNvSpPr/>
              <p:nvPr/>
            </p:nvSpPr>
            <p:spPr>
              <a:xfrm>
                <a:off x="7973575" y="32730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6"/>
              <p:cNvSpPr/>
              <p:nvPr/>
            </p:nvSpPr>
            <p:spPr>
              <a:xfrm>
                <a:off x="8070400" y="34092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" name="Google Shape;148;p16"/>
            <p:cNvGrpSpPr/>
            <p:nvPr/>
          </p:nvGrpSpPr>
          <p:grpSpPr>
            <a:xfrm rot="-4132359">
              <a:off x="8248805" y="1611211"/>
              <a:ext cx="1325325" cy="1573506"/>
              <a:chOff x="4180300" y="2495950"/>
              <a:chExt cx="2052871" cy="2437292"/>
            </a:xfrm>
          </p:grpSpPr>
          <p:sp>
            <p:nvSpPr>
              <p:cNvPr id="149" name="Google Shape;149;p16"/>
              <p:cNvSpPr/>
              <p:nvPr/>
            </p:nvSpPr>
            <p:spPr>
              <a:xfrm>
                <a:off x="4180300" y="2495950"/>
                <a:ext cx="2052871" cy="2437292"/>
              </a:xfrm>
              <a:custGeom>
                <a:avLst/>
                <a:gdLst/>
                <a:ahLst/>
                <a:cxnLst/>
                <a:rect l="l" t="t" r="r" b="b"/>
                <a:pathLst>
                  <a:path w="32842" h="38992" extrusionOk="0">
                    <a:moveTo>
                      <a:pt x="16148" y="0"/>
                    </a:moveTo>
                    <a:cubicBezTo>
                      <a:pt x="16036" y="0"/>
                      <a:pt x="15918" y="10"/>
                      <a:pt x="15794" y="30"/>
                    </a:cubicBezTo>
                    <a:cubicBezTo>
                      <a:pt x="12034" y="651"/>
                      <a:pt x="10432" y="4968"/>
                      <a:pt x="9614" y="9447"/>
                    </a:cubicBezTo>
                    <a:cubicBezTo>
                      <a:pt x="9409" y="10490"/>
                      <a:pt x="8543" y="11032"/>
                      <a:pt x="7679" y="11032"/>
                    </a:cubicBezTo>
                    <a:cubicBezTo>
                      <a:pt x="6890" y="11032"/>
                      <a:pt x="6102" y="10580"/>
                      <a:pt x="5821" y="9643"/>
                    </a:cubicBezTo>
                    <a:cubicBezTo>
                      <a:pt x="5625" y="8989"/>
                      <a:pt x="5396" y="8335"/>
                      <a:pt x="5167" y="7682"/>
                    </a:cubicBezTo>
                    <a:cubicBezTo>
                      <a:pt x="4142" y="4881"/>
                      <a:pt x="2944" y="3506"/>
                      <a:pt x="1961" y="3506"/>
                    </a:cubicBezTo>
                    <a:cubicBezTo>
                      <a:pt x="843" y="3506"/>
                      <a:pt x="1" y="5282"/>
                      <a:pt x="1" y="8761"/>
                    </a:cubicBezTo>
                    <a:cubicBezTo>
                      <a:pt x="1" y="15856"/>
                      <a:pt x="4709" y="26810"/>
                      <a:pt x="6933" y="33415"/>
                    </a:cubicBezTo>
                    <a:cubicBezTo>
                      <a:pt x="8055" y="36780"/>
                      <a:pt x="8407" y="38991"/>
                      <a:pt x="9447" y="38991"/>
                    </a:cubicBezTo>
                    <a:cubicBezTo>
                      <a:pt x="9922" y="38991"/>
                      <a:pt x="10542" y="38529"/>
                      <a:pt x="11445" y="37502"/>
                    </a:cubicBezTo>
                    <a:lnTo>
                      <a:pt x="14421" y="33546"/>
                    </a:lnTo>
                    <a:cubicBezTo>
                      <a:pt x="17789" y="27497"/>
                      <a:pt x="25931" y="20401"/>
                      <a:pt x="30214" y="14744"/>
                    </a:cubicBezTo>
                    <a:cubicBezTo>
                      <a:pt x="32842" y="11431"/>
                      <a:pt x="32326" y="8293"/>
                      <a:pt x="28710" y="8293"/>
                    </a:cubicBezTo>
                    <a:cubicBezTo>
                      <a:pt x="28186" y="8293"/>
                      <a:pt x="27598" y="8358"/>
                      <a:pt x="26944" y="8499"/>
                    </a:cubicBezTo>
                    <a:cubicBezTo>
                      <a:pt x="24590" y="8891"/>
                      <a:pt x="22366" y="10330"/>
                      <a:pt x="20470" y="12096"/>
                    </a:cubicBezTo>
                    <a:cubicBezTo>
                      <a:pt x="20070" y="12467"/>
                      <a:pt x="19598" y="12630"/>
                      <a:pt x="19139" y="12630"/>
                    </a:cubicBezTo>
                    <a:cubicBezTo>
                      <a:pt x="18018" y="12630"/>
                      <a:pt x="16968" y="11661"/>
                      <a:pt x="17200" y="10363"/>
                    </a:cubicBezTo>
                    <a:cubicBezTo>
                      <a:pt x="18078" y="5407"/>
                      <a:pt x="18776" y="0"/>
                      <a:pt x="16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16"/>
              <p:cNvSpPr/>
              <p:nvPr/>
            </p:nvSpPr>
            <p:spPr>
              <a:xfrm>
                <a:off x="4304564" y="2969811"/>
                <a:ext cx="377420" cy="1384041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22142" extrusionOk="0">
                    <a:moveTo>
                      <a:pt x="287" y="0"/>
                    </a:moveTo>
                    <a:cubicBezTo>
                      <a:pt x="141" y="0"/>
                      <a:pt x="0" y="118"/>
                      <a:pt x="40" y="297"/>
                    </a:cubicBezTo>
                    <a:cubicBezTo>
                      <a:pt x="2198" y="7425"/>
                      <a:pt x="2656" y="15011"/>
                      <a:pt x="5468" y="21976"/>
                    </a:cubicBezTo>
                    <a:cubicBezTo>
                      <a:pt x="5520" y="22092"/>
                      <a:pt x="5627" y="22142"/>
                      <a:pt x="5730" y="22142"/>
                    </a:cubicBezTo>
                    <a:cubicBezTo>
                      <a:pt x="5889" y="22142"/>
                      <a:pt x="6038" y="22023"/>
                      <a:pt x="5958" y="21845"/>
                    </a:cubicBezTo>
                    <a:cubicBezTo>
                      <a:pt x="3179" y="14880"/>
                      <a:pt x="2689" y="7294"/>
                      <a:pt x="531" y="166"/>
                    </a:cubicBezTo>
                    <a:cubicBezTo>
                      <a:pt x="479" y="50"/>
                      <a:pt x="382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16"/>
              <p:cNvSpPr/>
              <p:nvPr/>
            </p:nvSpPr>
            <p:spPr>
              <a:xfrm>
                <a:off x="4809806" y="2722473"/>
                <a:ext cx="315725" cy="1657386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26515" extrusionOk="0">
                    <a:moveTo>
                      <a:pt x="4743" y="1"/>
                    </a:moveTo>
                    <a:cubicBezTo>
                      <a:pt x="4639" y="1"/>
                      <a:pt x="4532" y="51"/>
                      <a:pt x="4481" y="166"/>
                    </a:cubicBezTo>
                    <a:cubicBezTo>
                      <a:pt x="3074" y="3502"/>
                      <a:pt x="2355" y="7131"/>
                      <a:pt x="1832" y="10695"/>
                    </a:cubicBezTo>
                    <a:cubicBezTo>
                      <a:pt x="1570" y="12428"/>
                      <a:pt x="1374" y="14161"/>
                      <a:pt x="1211" y="15894"/>
                    </a:cubicBezTo>
                    <a:cubicBezTo>
                      <a:pt x="1080" y="17627"/>
                      <a:pt x="753" y="19393"/>
                      <a:pt x="524" y="21126"/>
                    </a:cubicBezTo>
                    <a:cubicBezTo>
                      <a:pt x="262" y="22859"/>
                      <a:pt x="1" y="24625"/>
                      <a:pt x="262" y="26325"/>
                    </a:cubicBezTo>
                    <a:cubicBezTo>
                      <a:pt x="289" y="26457"/>
                      <a:pt x="385" y="26514"/>
                      <a:pt x="485" y="26514"/>
                    </a:cubicBezTo>
                    <a:cubicBezTo>
                      <a:pt x="633" y="26514"/>
                      <a:pt x="792" y="26389"/>
                      <a:pt x="753" y="26194"/>
                    </a:cubicBezTo>
                    <a:cubicBezTo>
                      <a:pt x="524" y="24625"/>
                      <a:pt x="753" y="22990"/>
                      <a:pt x="982" y="21420"/>
                    </a:cubicBezTo>
                    <a:cubicBezTo>
                      <a:pt x="1211" y="19753"/>
                      <a:pt x="1505" y="18085"/>
                      <a:pt x="1701" y="16385"/>
                    </a:cubicBezTo>
                    <a:cubicBezTo>
                      <a:pt x="1995" y="12853"/>
                      <a:pt x="2486" y="9355"/>
                      <a:pt x="3238" y="5889"/>
                    </a:cubicBezTo>
                    <a:cubicBezTo>
                      <a:pt x="3663" y="3992"/>
                      <a:pt x="4252" y="2128"/>
                      <a:pt x="4971" y="297"/>
                    </a:cubicBezTo>
                    <a:cubicBezTo>
                      <a:pt x="5050" y="119"/>
                      <a:pt x="4901" y="1"/>
                      <a:pt x="4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16"/>
              <p:cNvSpPr/>
              <p:nvPr/>
            </p:nvSpPr>
            <p:spPr>
              <a:xfrm>
                <a:off x="4929945" y="3181520"/>
                <a:ext cx="1099382" cy="1250463"/>
              </a:xfrm>
              <a:custGeom>
                <a:avLst/>
                <a:gdLst/>
                <a:ahLst/>
                <a:cxnLst/>
                <a:rect l="l" t="t" r="r" b="b"/>
                <a:pathLst>
                  <a:path w="17588" h="20005" extrusionOk="0">
                    <a:moveTo>
                      <a:pt x="17240" y="1"/>
                    </a:moveTo>
                    <a:cubicBezTo>
                      <a:pt x="17198" y="1"/>
                      <a:pt x="17154" y="15"/>
                      <a:pt x="17109" y="49"/>
                    </a:cubicBezTo>
                    <a:lnTo>
                      <a:pt x="17142" y="49"/>
                    </a:lnTo>
                    <a:cubicBezTo>
                      <a:pt x="15736" y="1062"/>
                      <a:pt x="14199" y="1782"/>
                      <a:pt x="12760" y="2697"/>
                    </a:cubicBezTo>
                    <a:cubicBezTo>
                      <a:pt x="11322" y="3678"/>
                      <a:pt x="10014" y="4855"/>
                      <a:pt x="8869" y="6163"/>
                    </a:cubicBezTo>
                    <a:cubicBezTo>
                      <a:pt x="7725" y="7439"/>
                      <a:pt x="6613" y="8746"/>
                      <a:pt x="5632" y="10120"/>
                    </a:cubicBezTo>
                    <a:cubicBezTo>
                      <a:pt x="4619" y="11559"/>
                      <a:pt x="3736" y="13063"/>
                      <a:pt x="2918" y="14632"/>
                    </a:cubicBezTo>
                    <a:cubicBezTo>
                      <a:pt x="2035" y="16300"/>
                      <a:pt x="1185" y="18033"/>
                      <a:pt x="139" y="19635"/>
                    </a:cubicBezTo>
                    <a:cubicBezTo>
                      <a:pt x="0" y="19820"/>
                      <a:pt x="188" y="20005"/>
                      <a:pt x="368" y="20005"/>
                    </a:cubicBezTo>
                    <a:cubicBezTo>
                      <a:pt x="443" y="20005"/>
                      <a:pt x="516" y="19973"/>
                      <a:pt x="564" y="19897"/>
                    </a:cubicBezTo>
                    <a:cubicBezTo>
                      <a:pt x="2428" y="17117"/>
                      <a:pt x="3638" y="13978"/>
                      <a:pt x="5469" y="11199"/>
                    </a:cubicBezTo>
                    <a:cubicBezTo>
                      <a:pt x="6450" y="9793"/>
                      <a:pt x="7529" y="8452"/>
                      <a:pt x="8673" y="7144"/>
                    </a:cubicBezTo>
                    <a:cubicBezTo>
                      <a:pt x="9850" y="5836"/>
                      <a:pt x="11060" y="4463"/>
                      <a:pt x="12564" y="3449"/>
                    </a:cubicBezTo>
                    <a:cubicBezTo>
                      <a:pt x="14101" y="2403"/>
                      <a:pt x="15834" y="1618"/>
                      <a:pt x="17371" y="507"/>
                    </a:cubicBezTo>
                    <a:cubicBezTo>
                      <a:pt x="17588" y="344"/>
                      <a:pt x="17445" y="1"/>
                      <a:pt x="17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16"/>
              <p:cNvSpPr/>
              <p:nvPr/>
            </p:nvSpPr>
            <p:spPr>
              <a:xfrm>
                <a:off x="5020330" y="4083300"/>
                <a:ext cx="166020" cy="126328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21" extrusionOk="0">
                    <a:moveTo>
                      <a:pt x="279" y="1"/>
                    </a:moveTo>
                    <a:cubicBezTo>
                      <a:pt x="213" y="1"/>
                      <a:pt x="148" y="25"/>
                      <a:pt x="99" y="74"/>
                    </a:cubicBezTo>
                    <a:cubicBezTo>
                      <a:pt x="1" y="172"/>
                      <a:pt x="1" y="336"/>
                      <a:pt x="99" y="434"/>
                    </a:cubicBezTo>
                    <a:cubicBezTo>
                      <a:pt x="753" y="990"/>
                      <a:pt x="1472" y="1513"/>
                      <a:pt x="2192" y="2004"/>
                    </a:cubicBezTo>
                    <a:cubicBezTo>
                      <a:pt x="2226" y="2015"/>
                      <a:pt x="2259" y="2020"/>
                      <a:pt x="2290" y="2020"/>
                    </a:cubicBezTo>
                    <a:cubicBezTo>
                      <a:pt x="2526" y="2020"/>
                      <a:pt x="2655" y="1719"/>
                      <a:pt x="2453" y="1546"/>
                    </a:cubicBezTo>
                    <a:cubicBezTo>
                      <a:pt x="1766" y="1121"/>
                      <a:pt x="1080" y="630"/>
                      <a:pt x="459" y="74"/>
                    </a:cubicBezTo>
                    <a:cubicBezTo>
                      <a:pt x="410" y="25"/>
                      <a:pt x="344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16"/>
              <p:cNvSpPr/>
              <p:nvPr/>
            </p:nvSpPr>
            <p:spPr>
              <a:xfrm>
                <a:off x="5110339" y="3804147"/>
                <a:ext cx="200274" cy="18421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2947" extrusionOk="0">
                    <a:moveTo>
                      <a:pt x="345" y="0"/>
                    </a:moveTo>
                    <a:cubicBezTo>
                      <a:pt x="138" y="0"/>
                      <a:pt x="1" y="286"/>
                      <a:pt x="196" y="453"/>
                    </a:cubicBezTo>
                    <a:cubicBezTo>
                      <a:pt x="1144" y="1172"/>
                      <a:pt x="1994" y="1957"/>
                      <a:pt x="2746" y="2873"/>
                    </a:cubicBezTo>
                    <a:cubicBezTo>
                      <a:pt x="2795" y="2922"/>
                      <a:pt x="2861" y="2946"/>
                      <a:pt x="2926" y="2946"/>
                    </a:cubicBezTo>
                    <a:cubicBezTo>
                      <a:pt x="2991" y="2946"/>
                      <a:pt x="3057" y="2922"/>
                      <a:pt x="3106" y="2873"/>
                    </a:cubicBezTo>
                    <a:cubicBezTo>
                      <a:pt x="3204" y="2775"/>
                      <a:pt x="3204" y="2611"/>
                      <a:pt x="3106" y="2513"/>
                    </a:cubicBezTo>
                    <a:cubicBezTo>
                      <a:pt x="2321" y="1565"/>
                      <a:pt x="1438" y="747"/>
                      <a:pt x="457" y="28"/>
                    </a:cubicBezTo>
                    <a:cubicBezTo>
                      <a:pt x="419" y="9"/>
                      <a:pt x="381" y="0"/>
                      <a:pt x="3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16"/>
              <p:cNvSpPr/>
              <p:nvPr/>
            </p:nvSpPr>
            <p:spPr>
              <a:xfrm>
                <a:off x="5315987" y="3547933"/>
                <a:ext cx="177396" cy="219651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3514" extrusionOk="0">
                    <a:moveTo>
                      <a:pt x="320" y="1"/>
                    </a:moveTo>
                    <a:cubicBezTo>
                      <a:pt x="156" y="1"/>
                      <a:pt x="0" y="169"/>
                      <a:pt x="110" y="367"/>
                    </a:cubicBezTo>
                    <a:cubicBezTo>
                      <a:pt x="699" y="1478"/>
                      <a:pt x="1451" y="2492"/>
                      <a:pt x="2301" y="3440"/>
                    </a:cubicBezTo>
                    <a:cubicBezTo>
                      <a:pt x="2353" y="3492"/>
                      <a:pt x="2411" y="3514"/>
                      <a:pt x="2467" y="3514"/>
                    </a:cubicBezTo>
                    <a:cubicBezTo>
                      <a:pt x="2662" y="3514"/>
                      <a:pt x="2838" y="3258"/>
                      <a:pt x="2661" y="3081"/>
                    </a:cubicBezTo>
                    <a:cubicBezTo>
                      <a:pt x="1843" y="2165"/>
                      <a:pt x="1124" y="1184"/>
                      <a:pt x="535" y="138"/>
                    </a:cubicBezTo>
                    <a:cubicBezTo>
                      <a:pt x="481" y="41"/>
                      <a:pt x="40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16"/>
              <p:cNvSpPr/>
              <p:nvPr/>
            </p:nvSpPr>
            <p:spPr>
              <a:xfrm>
                <a:off x="5542699" y="3343474"/>
                <a:ext cx="176709" cy="20133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21" extrusionOk="0">
                    <a:moveTo>
                      <a:pt x="371" y="0"/>
                    </a:moveTo>
                    <a:cubicBezTo>
                      <a:pt x="177" y="0"/>
                      <a:pt x="1" y="256"/>
                      <a:pt x="178" y="433"/>
                    </a:cubicBezTo>
                    <a:cubicBezTo>
                      <a:pt x="963" y="1218"/>
                      <a:pt x="1878" y="1970"/>
                      <a:pt x="2303" y="3049"/>
                    </a:cubicBezTo>
                    <a:cubicBezTo>
                      <a:pt x="2330" y="3157"/>
                      <a:pt x="2425" y="3221"/>
                      <a:pt x="2531" y="3221"/>
                    </a:cubicBezTo>
                    <a:cubicBezTo>
                      <a:pt x="2553" y="3221"/>
                      <a:pt x="2575" y="3218"/>
                      <a:pt x="2598" y="3213"/>
                    </a:cubicBezTo>
                    <a:cubicBezTo>
                      <a:pt x="2761" y="3180"/>
                      <a:pt x="2827" y="3049"/>
                      <a:pt x="2794" y="2918"/>
                    </a:cubicBezTo>
                    <a:cubicBezTo>
                      <a:pt x="2336" y="1741"/>
                      <a:pt x="1421" y="924"/>
                      <a:pt x="538" y="74"/>
                    </a:cubicBezTo>
                    <a:cubicBezTo>
                      <a:pt x="486" y="22"/>
                      <a:pt x="428" y="0"/>
                      <a:pt x="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16"/>
              <p:cNvSpPr/>
              <p:nvPr/>
            </p:nvSpPr>
            <p:spPr>
              <a:xfrm>
                <a:off x="5790476" y="3191146"/>
                <a:ext cx="134891" cy="208212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3331" extrusionOk="0">
                    <a:moveTo>
                      <a:pt x="391" y="0"/>
                    </a:moveTo>
                    <a:cubicBezTo>
                      <a:pt x="216" y="0"/>
                      <a:pt x="0" y="192"/>
                      <a:pt x="138" y="353"/>
                    </a:cubicBezTo>
                    <a:cubicBezTo>
                      <a:pt x="563" y="1366"/>
                      <a:pt x="1184" y="2249"/>
                      <a:pt x="1642" y="3230"/>
                    </a:cubicBezTo>
                    <a:cubicBezTo>
                      <a:pt x="1692" y="3300"/>
                      <a:pt x="1763" y="3330"/>
                      <a:pt x="1834" y="3330"/>
                    </a:cubicBezTo>
                    <a:cubicBezTo>
                      <a:pt x="1996" y="3330"/>
                      <a:pt x="2158" y="3173"/>
                      <a:pt x="2067" y="2968"/>
                    </a:cubicBezTo>
                    <a:cubicBezTo>
                      <a:pt x="1675" y="1987"/>
                      <a:pt x="988" y="1105"/>
                      <a:pt x="563" y="124"/>
                    </a:cubicBezTo>
                    <a:cubicBezTo>
                      <a:pt x="533" y="35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16"/>
              <p:cNvSpPr/>
              <p:nvPr/>
            </p:nvSpPr>
            <p:spPr>
              <a:xfrm>
                <a:off x="4751800" y="3905595"/>
                <a:ext cx="219589" cy="49943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799" extrusionOk="0">
                    <a:moveTo>
                      <a:pt x="349" y="1"/>
                    </a:moveTo>
                    <a:cubicBezTo>
                      <a:pt x="96" y="1"/>
                      <a:pt x="0" y="406"/>
                      <a:pt x="275" y="498"/>
                    </a:cubicBezTo>
                    <a:cubicBezTo>
                      <a:pt x="1105" y="698"/>
                      <a:pt x="1984" y="798"/>
                      <a:pt x="2849" y="798"/>
                    </a:cubicBezTo>
                    <a:cubicBezTo>
                      <a:pt x="2972" y="798"/>
                      <a:pt x="3095" y="796"/>
                      <a:pt x="3218" y="792"/>
                    </a:cubicBezTo>
                    <a:cubicBezTo>
                      <a:pt x="3512" y="727"/>
                      <a:pt x="3512" y="302"/>
                      <a:pt x="3218" y="269"/>
                    </a:cubicBezTo>
                    <a:cubicBezTo>
                      <a:pt x="3097" y="273"/>
                      <a:pt x="2977" y="275"/>
                      <a:pt x="2856" y="275"/>
                    </a:cubicBezTo>
                    <a:cubicBezTo>
                      <a:pt x="2029" y="275"/>
                      <a:pt x="1205" y="178"/>
                      <a:pt x="406" y="7"/>
                    </a:cubicBezTo>
                    <a:cubicBezTo>
                      <a:pt x="386" y="3"/>
                      <a:pt x="367" y="1"/>
                      <a:pt x="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16"/>
              <p:cNvSpPr/>
              <p:nvPr/>
            </p:nvSpPr>
            <p:spPr>
              <a:xfrm>
                <a:off x="4770990" y="3658694"/>
                <a:ext cx="241216" cy="6600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056" extrusionOk="0">
                    <a:moveTo>
                      <a:pt x="295" y="1"/>
                    </a:moveTo>
                    <a:cubicBezTo>
                      <a:pt x="1" y="66"/>
                      <a:pt x="1" y="491"/>
                      <a:pt x="328" y="524"/>
                    </a:cubicBezTo>
                    <a:cubicBezTo>
                      <a:pt x="1374" y="655"/>
                      <a:pt x="2453" y="916"/>
                      <a:pt x="3499" y="1047"/>
                    </a:cubicBezTo>
                    <a:cubicBezTo>
                      <a:pt x="3527" y="1053"/>
                      <a:pt x="3554" y="1055"/>
                      <a:pt x="3580" y="1055"/>
                    </a:cubicBezTo>
                    <a:cubicBezTo>
                      <a:pt x="3705" y="1055"/>
                      <a:pt x="3799" y="992"/>
                      <a:pt x="3826" y="884"/>
                    </a:cubicBezTo>
                    <a:cubicBezTo>
                      <a:pt x="3859" y="753"/>
                      <a:pt x="3794" y="622"/>
                      <a:pt x="3663" y="557"/>
                    </a:cubicBezTo>
                    <a:cubicBezTo>
                      <a:pt x="2518" y="393"/>
                      <a:pt x="1439" y="164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16"/>
              <p:cNvSpPr/>
              <p:nvPr/>
            </p:nvSpPr>
            <p:spPr>
              <a:xfrm>
                <a:off x="4836184" y="3359476"/>
                <a:ext cx="202649" cy="52256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836" extrusionOk="0">
                    <a:moveTo>
                      <a:pt x="346" y="1"/>
                    </a:moveTo>
                    <a:cubicBezTo>
                      <a:pt x="82" y="1"/>
                      <a:pt x="1" y="415"/>
                      <a:pt x="298" y="504"/>
                    </a:cubicBezTo>
                    <a:cubicBezTo>
                      <a:pt x="960" y="725"/>
                      <a:pt x="1641" y="835"/>
                      <a:pt x="2326" y="835"/>
                    </a:cubicBezTo>
                    <a:cubicBezTo>
                      <a:pt x="2554" y="835"/>
                      <a:pt x="2783" y="823"/>
                      <a:pt x="3012" y="799"/>
                    </a:cubicBezTo>
                    <a:cubicBezTo>
                      <a:pt x="3143" y="733"/>
                      <a:pt x="3241" y="602"/>
                      <a:pt x="3208" y="472"/>
                    </a:cubicBezTo>
                    <a:cubicBezTo>
                      <a:pt x="3154" y="363"/>
                      <a:pt x="3055" y="300"/>
                      <a:pt x="2948" y="300"/>
                    </a:cubicBezTo>
                    <a:cubicBezTo>
                      <a:pt x="2926" y="300"/>
                      <a:pt x="2904" y="302"/>
                      <a:pt x="2881" y="308"/>
                    </a:cubicBezTo>
                    <a:cubicBezTo>
                      <a:pt x="2677" y="333"/>
                      <a:pt x="2471" y="345"/>
                      <a:pt x="2264" y="345"/>
                    </a:cubicBezTo>
                    <a:cubicBezTo>
                      <a:pt x="1643" y="345"/>
                      <a:pt x="1018" y="235"/>
                      <a:pt x="429" y="14"/>
                    </a:cubicBezTo>
                    <a:cubicBezTo>
                      <a:pt x="400" y="5"/>
                      <a:pt x="372" y="1"/>
                      <a:pt x="3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16"/>
              <p:cNvSpPr/>
              <p:nvPr/>
            </p:nvSpPr>
            <p:spPr>
              <a:xfrm>
                <a:off x="4888690" y="3061508"/>
                <a:ext cx="201212" cy="49506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792" extrusionOk="0">
                    <a:moveTo>
                      <a:pt x="345" y="1"/>
                    </a:moveTo>
                    <a:cubicBezTo>
                      <a:pt x="68" y="1"/>
                      <a:pt x="1" y="408"/>
                      <a:pt x="276" y="530"/>
                    </a:cubicBezTo>
                    <a:cubicBezTo>
                      <a:pt x="1159" y="694"/>
                      <a:pt x="2041" y="759"/>
                      <a:pt x="2924" y="792"/>
                    </a:cubicBezTo>
                    <a:cubicBezTo>
                      <a:pt x="3219" y="759"/>
                      <a:pt x="3219" y="334"/>
                      <a:pt x="2924" y="268"/>
                    </a:cubicBezTo>
                    <a:cubicBezTo>
                      <a:pt x="2074" y="268"/>
                      <a:pt x="1224" y="170"/>
                      <a:pt x="406" y="7"/>
                    </a:cubicBezTo>
                    <a:cubicBezTo>
                      <a:pt x="385" y="3"/>
                      <a:pt x="364" y="1"/>
                      <a:pt x="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16"/>
              <p:cNvSpPr/>
              <p:nvPr/>
            </p:nvSpPr>
            <p:spPr>
              <a:xfrm>
                <a:off x="4950884" y="2857550"/>
                <a:ext cx="190085" cy="3275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524" extrusionOk="0">
                    <a:moveTo>
                      <a:pt x="294" y="0"/>
                    </a:moveTo>
                    <a:cubicBezTo>
                      <a:pt x="0" y="33"/>
                      <a:pt x="0" y="491"/>
                      <a:pt x="294" y="523"/>
                    </a:cubicBezTo>
                    <a:lnTo>
                      <a:pt x="2747" y="523"/>
                    </a:lnTo>
                    <a:cubicBezTo>
                      <a:pt x="3041" y="491"/>
                      <a:pt x="3041" y="33"/>
                      <a:pt x="27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16"/>
              <p:cNvSpPr/>
              <p:nvPr/>
            </p:nvSpPr>
            <p:spPr>
              <a:xfrm>
                <a:off x="4296813" y="3146954"/>
                <a:ext cx="200587" cy="74946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199" extrusionOk="0">
                    <a:moveTo>
                      <a:pt x="2863" y="0"/>
                    </a:moveTo>
                    <a:cubicBezTo>
                      <a:pt x="2837" y="0"/>
                      <a:pt x="2809" y="4"/>
                      <a:pt x="2780" y="13"/>
                    </a:cubicBezTo>
                    <a:cubicBezTo>
                      <a:pt x="1930" y="307"/>
                      <a:pt x="1080" y="536"/>
                      <a:pt x="197" y="700"/>
                    </a:cubicBezTo>
                    <a:cubicBezTo>
                      <a:pt x="66" y="733"/>
                      <a:pt x="1" y="863"/>
                      <a:pt x="33" y="1027"/>
                    </a:cubicBezTo>
                    <a:cubicBezTo>
                      <a:pt x="60" y="1135"/>
                      <a:pt x="155" y="1199"/>
                      <a:pt x="261" y="1199"/>
                    </a:cubicBezTo>
                    <a:cubicBezTo>
                      <a:pt x="283" y="1199"/>
                      <a:pt x="305" y="1196"/>
                      <a:pt x="328" y="1190"/>
                    </a:cubicBezTo>
                    <a:cubicBezTo>
                      <a:pt x="1210" y="1027"/>
                      <a:pt x="2093" y="798"/>
                      <a:pt x="2911" y="504"/>
                    </a:cubicBezTo>
                    <a:cubicBezTo>
                      <a:pt x="3208" y="414"/>
                      <a:pt x="3127" y="0"/>
                      <a:pt x="28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16"/>
              <p:cNvSpPr/>
              <p:nvPr/>
            </p:nvSpPr>
            <p:spPr>
              <a:xfrm>
                <a:off x="4308252" y="3445735"/>
                <a:ext cx="206087" cy="66258"/>
              </a:xfrm>
              <a:custGeom>
                <a:avLst/>
                <a:gdLst/>
                <a:ahLst/>
                <a:cxnLst/>
                <a:rect l="l" t="t" r="r" b="b"/>
                <a:pathLst>
                  <a:path w="3297" h="1060" extrusionOk="0">
                    <a:moveTo>
                      <a:pt x="2947" y="1"/>
                    </a:moveTo>
                    <a:cubicBezTo>
                      <a:pt x="2929" y="1"/>
                      <a:pt x="2911" y="3"/>
                      <a:pt x="2891" y="7"/>
                    </a:cubicBezTo>
                    <a:cubicBezTo>
                      <a:pt x="2008" y="138"/>
                      <a:pt x="1158" y="399"/>
                      <a:pt x="275" y="563"/>
                    </a:cubicBezTo>
                    <a:cubicBezTo>
                      <a:pt x="1" y="655"/>
                      <a:pt x="96" y="1060"/>
                      <a:pt x="377" y="1060"/>
                    </a:cubicBezTo>
                    <a:cubicBezTo>
                      <a:pt x="396" y="1060"/>
                      <a:pt x="417" y="1058"/>
                      <a:pt x="439" y="1053"/>
                    </a:cubicBezTo>
                    <a:cubicBezTo>
                      <a:pt x="1289" y="890"/>
                      <a:pt x="2139" y="628"/>
                      <a:pt x="3022" y="498"/>
                    </a:cubicBezTo>
                    <a:cubicBezTo>
                      <a:pt x="3297" y="406"/>
                      <a:pt x="3201" y="1"/>
                      <a:pt x="29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16"/>
              <p:cNvSpPr/>
              <p:nvPr/>
            </p:nvSpPr>
            <p:spPr>
              <a:xfrm>
                <a:off x="4388823" y="3692948"/>
                <a:ext cx="190085" cy="57819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5" extrusionOk="0">
                    <a:moveTo>
                      <a:pt x="2748" y="0"/>
                    </a:moveTo>
                    <a:cubicBezTo>
                      <a:pt x="2726" y="0"/>
                      <a:pt x="2704" y="3"/>
                      <a:pt x="2681" y="9"/>
                    </a:cubicBezTo>
                    <a:cubicBezTo>
                      <a:pt x="1897" y="205"/>
                      <a:pt x="1112" y="336"/>
                      <a:pt x="294" y="434"/>
                    </a:cubicBezTo>
                    <a:cubicBezTo>
                      <a:pt x="0" y="466"/>
                      <a:pt x="0" y="891"/>
                      <a:pt x="294" y="924"/>
                    </a:cubicBezTo>
                    <a:cubicBezTo>
                      <a:pt x="1144" y="826"/>
                      <a:pt x="1995" y="695"/>
                      <a:pt x="2812" y="499"/>
                    </a:cubicBezTo>
                    <a:cubicBezTo>
                      <a:pt x="2943" y="466"/>
                      <a:pt x="3041" y="336"/>
                      <a:pt x="3008" y="172"/>
                    </a:cubicBezTo>
                    <a:cubicBezTo>
                      <a:pt x="2954" y="64"/>
                      <a:pt x="2855" y="0"/>
                      <a:pt x="27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16"/>
              <p:cNvSpPr/>
              <p:nvPr/>
            </p:nvSpPr>
            <p:spPr>
              <a:xfrm>
                <a:off x="4448079" y="3939473"/>
                <a:ext cx="181959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51" extrusionOk="0">
                    <a:moveTo>
                      <a:pt x="2636" y="0"/>
                    </a:moveTo>
                    <a:cubicBezTo>
                      <a:pt x="2608" y="0"/>
                      <a:pt x="2579" y="7"/>
                      <a:pt x="2551" y="21"/>
                    </a:cubicBezTo>
                    <a:cubicBezTo>
                      <a:pt x="1987" y="95"/>
                      <a:pt x="1423" y="131"/>
                      <a:pt x="859" y="131"/>
                    </a:cubicBezTo>
                    <a:cubicBezTo>
                      <a:pt x="671" y="131"/>
                      <a:pt x="483" y="127"/>
                      <a:pt x="295" y="119"/>
                    </a:cubicBezTo>
                    <a:cubicBezTo>
                      <a:pt x="0" y="185"/>
                      <a:pt x="0" y="610"/>
                      <a:pt x="295" y="642"/>
                    </a:cubicBezTo>
                    <a:cubicBezTo>
                      <a:pt x="439" y="648"/>
                      <a:pt x="583" y="651"/>
                      <a:pt x="726" y="651"/>
                    </a:cubicBezTo>
                    <a:cubicBezTo>
                      <a:pt x="1390" y="651"/>
                      <a:pt x="2036" y="592"/>
                      <a:pt x="2682" y="512"/>
                    </a:cubicBezTo>
                    <a:cubicBezTo>
                      <a:pt x="2812" y="446"/>
                      <a:pt x="2910" y="315"/>
                      <a:pt x="2878" y="185"/>
                    </a:cubicBezTo>
                    <a:cubicBezTo>
                      <a:pt x="2827" y="82"/>
                      <a:pt x="2736" y="0"/>
                      <a:pt x="26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7" name="Google Shape;167;p16"/>
            <p:cNvGrpSpPr/>
            <p:nvPr/>
          </p:nvGrpSpPr>
          <p:grpSpPr>
            <a:xfrm rot="-5400000">
              <a:off x="7627727" y="1321910"/>
              <a:ext cx="1140312" cy="2664047"/>
              <a:chOff x="3325650" y="1967425"/>
              <a:chExt cx="775775" cy="1812400"/>
            </a:xfrm>
          </p:grpSpPr>
          <p:sp>
            <p:nvSpPr>
              <p:cNvPr id="168" name="Google Shape;168;p16"/>
              <p:cNvSpPr/>
              <p:nvPr/>
            </p:nvSpPr>
            <p:spPr>
              <a:xfrm>
                <a:off x="3644450" y="1967425"/>
                <a:ext cx="255900" cy="468675"/>
              </a:xfrm>
              <a:custGeom>
                <a:avLst/>
                <a:gdLst/>
                <a:ahLst/>
                <a:cxnLst/>
                <a:rect l="l" t="t" r="r" b="b"/>
                <a:pathLst>
                  <a:path w="10236" h="18747" extrusionOk="0">
                    <a:moveTo>
                      <a:pt x="5093" y="0"/>
                    </a:moveTo>
                    <a:cubicBezTo>
                      <a:pt x="2986" y="0"/>
                      <a:pt x="1299" y="2605"/>
                      <a:pt x="883" y="5144"/>
                    </a:cubicBezTo>
                    <a:cubicBezTo>
                      <a:pt x="1" y="10834"/>
                      <a:pt x="5036" y="14104"/>
                      <a:pt x="6835" y="18747"/>
                    </a:cubicBezTo>
                    <a:lnTo>
                      <a:pt x="7260" y="18747"/>
                    </a:lnTo>
                    <a:cubicBezTo>
                      <a:pt x="8306" y="16360"/>
                      <a:pt x="9647" y="14398"/>
                      <a:pt x="9941" y="11717"/>
                    </a:cubicBezTo>
                    <a:cubicBezTo>
                      <a:pt x="10235" y="8414"/>
                      <a:pt x="10104" y="4098"/>
                      <a:pt x="7881" y="1547"/>
                    </a:cubicBezTo>
                    <a:cubicBezTo>
                      <a:pt x="6920" y="452"/>
                      <a:pt x="5970" y="0"/>
                      <a:pt x="50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16"/>
              <p:cNvSpPr/>
              <p:nvPr/>
            </p:nvSpPr>
            <p:spPr>
              <a:xfrm>
                <a:off x="3544725" y="2393450"/>
                <a:ext cx="196200" cy="356550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14262" extrusionOk="0">
                    <a:moveTo>
                      <a:pt x="4255" y="0"/>
                    </a:moveTo>
                    <a:cubicBezTo>
                      <a:pt x="3605" y="0"/>
                      <a:pt x="2915" y="442"/>
                      <a:pt x="2224" y="1542"/>
                    </a:cubicBezTo>
                    <a:cubicBezTo>
                      <a:pt x="0" y="5270"/>
                      <a:pt x="4153" y="10959"/>
                      <a:pt x="5625" y="14262"/>
                    </a:cubicBezTo>
                    <a:lnTo>
                      <a:pt x="5625" y="14098"/>
                    </a:lnTo>
                    <a:cubicBezTo>
                      <a:pt x="6507" y="11711"/>
                      <a:pt x="7717" y="8867"/>
                      <a:pt x="7848" y="6185"/>
                    </a:cubicBezTo>
                    <a:cubicBezTo>
                      <a:pt x="7848" y="4163"/>
                      <a:pt x="6248" y="0"/>
                      <a:pt x="42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16"/>
              <p:cNvSpPr/>
              <p:nvPr/>
            </p:nvSpPr>
            <p:spPr>
              <a:xfrm>
                <a:off x="3870900" y="2478250"/>
                <a:ext cx="230525" cy="413175"/>
              </a:xfrm>
              <a:custGeom>
                <a:avLst/>
                <a:gdLst/>
                <a:ahLst/>
                <a:cxnLst/>
                <a:rect l="l" t="t" r="r" b="b"/>
                <a:pathLst>
                  <a:path w="9221" h="16527" extrusionOk="0">
                    <a:moveTo>
                      <a:pt x="6806" y="0"/>
                    </a:moveTo>
                    <a:cubicBezTo>
                      <a:pt x="5413" y="0"/>
                      <a:pt x="3700" y="1483"/>
                      <a:pt x="2649" y="3676"/>
                    </a:cubicBezTo>
                    <a:cubicBezTo>
                      <a:pt x="752" y="7436"/>
                      <a:pt x="883" y="12210"/>
                      <a:pt x="0" y="16232"/>
                    </a:cubicBezTo>
                    <a:lnTo>
                      <a:pt x="131" y="16526"/>
                    </a:lnTo>
                    <a:cubicBezTo>
                      <a:pt x="2354" y="14892"/>
                      <a:pt x="5036" y="14140"/>
                      <a:pt x="6670" y="11753"/>
                    </a:cubicBezTo>
                    <a:cubicBezTo>
                      <a:pt x="8371" y="9366"/>
                      <a:pt x="9221" y="6488"/>
                      <a:pt x="9057" y="3545"/>
                    </a:cubicBezTo>
                    <a:cubicBezTo>
                      <a:pt x="8909" y="1032"/>
                      <a:pt x="7969" y="0"/>
                      <a:pt x="68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16"/>
              <p:cNvSpPr/>
              <p:nvPr/>
            </p:nvSpPr>
            <p:spPr>
              <a:xfrm>
                <a:off x="3325650" y="2855650"/>
                <a:ext cx="263250" cy="475575"/>
              </a:xfrm>
              <a:custGeom>
                <a:avLst/>
                <a:gdLst/>
                <a:ahLst/>
                <a:cxnLst/>
                <a:rect l="l" t="t" r="r" b="b"/>
                <a:pathLst>
                  <a:path w="10530" h="19023" extrusionOk="0">
                    <a:moveTo>
                      <a:pt x="6717" y="0"/>
                    </a:moveTo>
                    <a:cubicBezTo>
                      <a:pt x="6256" y="0"/>
                      <a:pt x="5751" y="167"/>
                      <a:pt x="5199" y="548"/>
                    </a:cubicBezTo>
                    <a:cubicBezTo>
                      <a:pt x="0" y="4144"/>
                      <a:pt x="5330" y="15883"/>
                      <a:pt x="8600" y="19022"/>
                    </a:cubicBezTo>
                    <a:lnTo>
                      <a:pt x="8600" y="18989"/>
                    </a:lnTo>
                    <a:cubicBezTo>
                      <a:pt x="8502" y="18172"/>
                      <a:pt x="8436" y="17354"/>
                      <a:pt x="8436" y="16537"/>
                    </a:cubicBezTo>
                    <a:cubicBezTo>
                      <a:pt x="8894" y="13561"/>
                      <a:pt x="10529" y="10553"/>
                      <a:pt x="10529" y="7414"/>
                    </a:cubicBezTo>
                    <a:cubicBezTo>
                      <a:pt x="10529" y="5411"/>
                      <a:pt x="9346" y="0"/>
                      <a:pt x="67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16"/>
              <p:cNvSpPr/>
              <p:nvPr/>
            </p:nvSpPr>
            <p:spPr>
              <a:xfrm>
                <a:off x="3682050" y="3149150"/>
                <a:ext cx="295850" cy="314500"/>
              </a:xfrm>
              <a:custGeom>
                <a:avLst/>
                <a:gdLst/>
                <a:ahLst/>
                <a:cxnLst/>
                <a:rect l="l" t="t" r="r" b="b"/>
                <a:pathLst>
                  <a:path w="11834" h="12580" extrusionOk="0">
                    <a:moveTo>
                      <a:pt x="8073" y="1"/>
                    </a:moveTo>
                    <a:cubicBezTo>
                      <a:pt x="7220" y="1"/>
                      <a:pt x="6222" y="243"/>
                      <a:pt x="5167" y="775"/>
                    </a:cubicBezTo>
                    <a:cubicBezTo>
                      <a:pt x="589" y="3162"/>
                      <a:pt x="1" y="7642"/>
                      <a:pt x="1" y="12285"/>
                    </a:cubicBezTo>
                    <a:lnTo>
                      <a:pt x="295" y="12579"/>
                    </a:lnTo>
                    <a:cubicBezTo>
                      <a:pt x="589" y="12416"/>
                      <a:pt x="851" y="12154"/>
                      <a:pt x="1014" y="11827"/>
                    </a:cubicBezTo>
                    <a:cubicBezTo>
                      <a:pt x="3859" y="9440"/>
                      <a:pt x="7260" y="8230"/>
                      <a:pt x="9614" y="5091"/>
                    </a:cubicBezTo>
                    <a:cubicBezTo>
                      <a:pt x="11834" y="2091"/>
                      <a:pt x="10578" y="1"/>
                      <a:pt x="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6"/>
              <p:cNvSpPr/>
              <p:nvPr/>
            </p:nvSpPr>
            <p:spPr>
              <a:xfrm>
                <a:off x="3593775" y="2063725"/>
                <a:ext cx="237075" cy="1716100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68644" extrusionOk="0">
                    <a:moveTo>
                      <a:pt x="6744" y="1"/>
                    </a:moveTo>
                    <a:cubicBezTo>
                      <a:pt x="6614" y="1"/>
                      <a:pt x="6491" y="82"/>
                      <a:pt x="6507" y="246"/>
                    </a:cubicBezTo>
                    <a:cubicBezTo>
                      <a:pt x="7129" y="4856"/>
                      <a:pt x="8306" y="9369"/>
                      <a:pt x="8665" y="14012"/>
                    </a:cubicBezTo>
                    <a:cubicBezTo>
                      <a:pt x="8992" y="18491"/>
                      <a:pt x="8240" y="22873"/>
                      <a:pt x="6965" y="27189"/>
                    </a:cubicBezTo>
                    <a:cubicBezTo>
                      <a:pt x="5690" y="31342"/>
                      <a:pt x="3990" y="35331"/>
                      <a:pt x="2583" y="39451"/>
                    </a:cubicBezTo>
                    <a:cubicBezTo>
                      <a:pt x="1831" y="41478"/>
                      <a:pt x="1243" y="43604"/>
                      <a:pt x="785" y="45729"/>
                    </a:cubicBezTo>
                    <a:cubicBezTo>
                      <a:pt x="327" y="48018"/>
                      <a:pt x="98" y="50372"/>
                      <a:pt x="66" y="52694"/>
                    </a:cubicBezTo>
                    <a:cubicBezTo>
                      <a:pt x="0" y="58023"/>
                      <a:pt x="818" y="63288"/>
                      <a:pt x="1930" y="68454"/>
                    </a:cubicBezTo>
                    <a:cubicBezTo>
                      <a:pt x="1956" y="68586"/>
                      <a:pt x="2052" y="68643"/>
                      <a:pt x="2152" y="68643"/>
                    </a:cubicBezTo>
                    <a:cubicBezTo>
                      <a:pt x="2300" y="68643"/>
                      <a:pt x="2459" y="68518"/>
                      <a:pt x="2420" y="68323"/>
                    </a:cubicBezTo>
                    <a:cubicBezTo>
                      <a:pt x="1406" y="63680"/>
                      <a:pt x="654" y="58939"/>
                      <a:pt x="589" y="54165"/>
                    </a:cubicBezTo>
                    <a:cubicBezTo>
                      <a:pt x="523" y="51778"/>
                      <a:pt x="687" y="49358"/>
                      <a:pt x="1079" y="47004"/>
                    </a:cubicBezTo>
                    <a:cubicBezTo>
                      <a:pt x="1472" y="44813"/>
                      <a:pt x="2028" y="42655"/>
                      <a:pt x="2747" y="40563"/>
                    </a:cubicBezTo>
                    <a:cubicBezTo>
                      <a:pt x="5461" y="32388"/>
                      <a:pt x="9483" y="24442"/>
                      <a:pt x="9254" y="15614"/>
                    </a:cubicBezTo>
                    <a:cubicBezTo>
                      <a:pt x="9123" y="10415"/>
                      <a:pt x="7684" y="5380"/>
                      <a:pt x="7030" y="246"/>
                    </a:cubicBezTo>
                    <a:cubicBezTo>
                      <a:pt x="7014" y="82"/>
                      <a:pt x="6875" y="1"/>
                      <a:pt x="6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6"/>
              <p:cNvSpPr/>
              <p:nvPr/>
            </p:nvSpPr>
            <p:spPr>
              <a:xfrm>
                <a:off x="3646100" y="2460000"/>
                <a:ext cx="87650" cy="4077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16311" extrusionOk="0">
                    <a:moveTo>
                      <a:pt x="249" y="0"/>
                    </a:moveTo>
                    <a:cubicBezTo>
                      <a:pt x="131" y="0"/>
                      <a:pt x="16" y="74"/>
                      <a:pt x="0" y="221"/>
                    </a:cubicBezTo>
                    <a:cubicBezTo>
                      <a:pt x="0" y="2935"/>
                      <a:pt x="294" y="5649"/>
                      <a:pt x="850" y="8297"/>
                    </a:cubicBezTo>
                    <a:cubicBezTo>
                      <a:pt x="1406" y="10946"/>
                      <a:pt x="2223" y="13562"/>
                      <a:pt x="2976" y="16145"/>
                    </a:cubicBezTo>
                    <a:cubicBezTo>
                      <a:pt x="3014" y="16261"/>
                      <a:pt x="3109" y="16311"/>
                      <a:pt x="3205" y="16311"/>
                    </a:cubicBezTo>
                    <a:cubicBezTo>
                      <a:pt x="3353" y="16311"/>
                      <a:pt x="3506" y="16192"/>
                      <a:pt x="3466" y="16014"/>
                    </a:cubicBezTo>
                    <a:cubicBezTo>
                      <a:pt x="2714" y="13463"/>
                      <a:pt x="1962" y="10913"/>
                      <a:pt x="1406" y="8330"/>
                    </a:cubicBezTo>
                    <a:cubicBezTo>
                      <a:pt x="817" y="5681"/>
                      <a:pt x="523" y="2967"/>
                      <a:pt x="523" y="221"/>
                    </a:cubicBezTo>
                    <a:cubicBezTo>
                      <a:pt x="490" y="74"/>
                      <a:pt x="368" y="0"/>
                      <a:pt x="2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16"/>
              <p:cNvSpPr/>
              <p:nvPr/>
            </p:nvSpPr>
            <p:spPr>
              <a:xfrm>
                <a:off x="3665625" y="2549050"/>
                <a:ext cx="372200" cy="491475"/>
              </a:xfrm>
              <a:custGeom>
                <a:avLst/>
                <a:gdLst/>
                <a:ahLst/>
                <a:cxnLst/>
                <a:rect l="l" t="t" r="r" b="b"/>
                <a:pathLst>
                  <a:path w="14888" h="19659" extrusionOk="0">
                    <a:moveTo>
                      <a:pt x="14581" y="1"/>
                    </a:moveTo>
                    <a:cubicBezTo>
                      <a:pt x="14480" y="1"/>
                      <a:pt x="14385" y="58"/>
                      <a:pt x="14358" y="190"/>
                    </a:cubicBezTo>
                    <a:cubicBezTo>
                      <a:pt x="13704" y="3264"/>
                      <a:pt x="12560" y="6239"/>
                      <a:pt x="10990" y="8953"/>
                    </a:cubicBezTo>
                    <a:cubicBezTo>
                      <a:pt x="9388" y="11831"/>
                      <a:pt x="7361" y="14577"/>
                      <a:pt x="4778" y="16670"/>
                    </a:cubicBezTo>
                    <a:cubicBezTo>
                      <a:pt x="3470" y="17782"/>
                      <a:pt x="1933" y="18632"/>
                      <a:pt x="298" y="19155"/>
                    </a:cubicBezTo>
                    <a:cubicBezTo>
                      <a:pt x="1" y="19244"/>
                      <a:pt x="82" y="19658"/>
                      <a:pt x="345" y="19658"/>
                    </a:cubicBezTo>
                    <a:cubicBezTo>
                      <a:pt x="372" y="19658"/>
                      <a:pt x="399" y="19654"/>
                      <a:pt x="429" y="19646"/>
                    </a:cubicBezTo>
                    <a:lnTo>
                      <a:pt x="396" y="19646"/>
                    </a:lnTo>
                    <a:cubicBezTo>
                      <a:pt x="3470" y="18730"/>
                      <a:pt x="5988" y="16572"/>
                      <a:pt x="8015" y="14152"/>
                    </a:cubicBezTo>
                    <a:cubicBezTo>
                      <a:pt x="10238" y="11504"/>
                      <a:pt x="12037" y="8528"/>
                      <a:pt x="13312" y="5324"/>
                    </a:cubicBezTo>
                    <a:cubicBezTo>
                      <a:pt x="13999" y="3722"/>
                      <a:pt x="14489" y="2021"/>
                      <a:pt x="14849" y="321"/>
                    </a:cubicBezTo>
                    <a:cubicBezTo>
                      <a:pt x="14888" y="126"/>
                      <a:pt x="14729" y="1"/>
                      <a:pt x="145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16"/>
              <p:cNvSpPr/>
              <p:nvPr/>
            </p:nvSpPr>
            <p:spPr>
              <a:xfrm>
                <a:off x="3470325" y="2998700"/>
                <a:ext cx="134525" cy="4374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7496" extrusionOk="0">
                    <a:moveTo>
                      <a:pt x="295" y="0"/>
                    </a:moveTo>
                    <a:cubicBezTo>
                      <a:pt x="173" y="0"/>
                      <a:pt x="50" y="74"/>
                      <a:pt x="34" y="221"/>
                    </a:cubicBezTo>
                    <a:cubicBezTo>
                      <a:pt x="1" y="3262"/>
                      <a:pt x="361" y="6303"/>
                      <a:pt x="1145" y="9245"/>
                    </a:cubicBezTo>
                    <a:cubicBezTo>
                      <a:pt x="1930" y="12123"/>
                      <a:pt x="3173" y="14870"/>
                      <a:pt x="4808" y="17387"/>
                    </a:cubicBezTo>
                    <a:cubicBezTo>
                      <a:pt x="4865" y="17464"/>
                      <a:pt x="4942" y="17496"/>
                      <a:pt x="5018" y="17496"/>
                    </a:cubicBezTo>
                    <a:cubicBezTo>
                      <a:pt x="5202" y="17496"/>
                      <a:pt x="5381" y="17311"/>
                      <a:pt x="5265" y="17126"/>
                    </a:cubicBezTo>
                    <a:cubicBezTo>
                      <a:pt x="3630" y="14641"/>
                      <a:pt x="2421" y="11959"/>
                      <a:pt x="1636" y="9115"/>
                    </a:cubicBezTo>
                    <a:cubicBezTo>
                      <a:pt x="884" y="6205"/>
                      <a:pt x="524" y="3229"/>
                      <a:pt x="557" y="221"/>
                    </a:cubicBezTo>
                    <a:cubicBezTo>
                      <a:pt x="540" y="74"/>
                      <a:pt x="418" y="0"/>
                      <a:pt x="2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16"/>
              <p:cNvSpPr/>
              <p:nvPr/>
            </p:nvSpPr>
            <p:spPr>
              <a:xfrm>
                <a:off x="3605550" y="3236975"/>
                <a:ext cx="234450" cy="359700"/>
              </a:xfrm>
              <a:custGeom>
                <a:avLst/>
                <a:gdLst/>
                <a:ahLst/>
                <a:cxnLst/>
                <a:rect l="l" t="t" r="r" b="b"/>
                <a:pathLst>
                  <a:path w="9378" h="14388" extrusionOk="0">
                    <a:moveTo>
                      <a:pt x="8999" y="1"/>
                    </a:moveTo>
                    <a:cubicBezTo>
                      <a:pt x="8939" y="1"/>
                      <a:pt x="8875" y="23"/>
                      <a:pt x="8816" y="74"/>
                    </a:cubicBezTo>
                    <a:cubicBezTo>
                      <a:pt x="6756" y="1873"/>
                      <a:pt x="5088" y="4063"/>
                      <a:pt x="3878" y="6548"/>
                    </a:cubicBezTo>
                    <a:cubicBezTo>
                      <a:pt x="3257" y="7758"/>
                      <a:pt x="2766" y="9001"/>
                      <a:pt x="2276" y="10276"/>
                    </a:cubicBezTo>
                    <a:cubicBezTo>
                      <a:pt x="1753" y="11617"/>
                      <a:pt x="1360" y="13023"/>
                      <a:pt x="183" y="13971"/>
                    </a:cubicBezTo>
                    <a:cubicBezTo>
                      <a:pt x="1" y="14127"/>
                      <a:pt x="192" y="14387"/>
                      <a:pt x="393" y="14387"/>
                    </a:cubicBezTo>
                    <a:cubicBezTo>
                      <a:pt x="445" y="14387"/>
                      <a:pt x="496" y="14370"/>
                      <a:pt x="543" y="14330"/>
                    </a:cubicBezTo>
                    <a:cubicBezTo>
                      <a:pt x="1589" y="13480"/>
                      <a:pt x="2080" y="12303"/>
                      <a:pt x="2505" y="11061"/>
                    </a:cubicBezTo>
                    <a:cubicBezTo>
                      <a:pt x="2995" y="9687"/>
                      <a:pt x="3519" y="8347"/>
                      <a:pt x="4140" y="7072"/>
                    </a:cubicBezTo>
                    <a:cubicBezTo>
                      <a:pt x="5350" y="4521"/>
                      <a:pt x="7083" y="2265"/>
                      <a:pt x="9175" y="434"/>
                    </a:cubicBezTo>
                    <a:cubicBezTo>
                      <a:pt x="9378" y="257"/>
                      <a:pt x="9208" y="1"/>
                      <a:pt x="89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16"/>
              <p:cNvSpPr/>
              <p:nvPr/>
            </p:nvSpPr>
            <p:spPr>
              <a:xfrm>
                <a:off x="3701150" y="2130750"/>
                <a:ext cx="136925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3943" extrusionOk="0">
                    <a:moveTo>
                      <a:pt x="5147" y="1"/>
                    </a:moveTo>
                    <a:cubicBezTo>
                      <a:pt x="5046" y="1"/>
                      <a:pt x="4952" y="54"/>
                      <a:pt x="4926" y="181"/>
                    </a:cubicBezTo>
                    <a:cubicBezTo>
                      <a:pt x="4504" y="1267"/>
                      <a:pt x="3998" y="2326"/>
                      <a:pt x="3382" y="3305"/>
                    </a:cubicBezTo>
                    <a:lnTo>
                      <a:pt x="3382" y="3305"/>
                    </a:lnTo>
                    <a:cubicBezTo>
                      <a:pt x="2430" y="2559"/>
                      <a:pt x="1496" y="1819"/>
                      <a:pt x="479" y="1162"/>
                    </a:cubicBezTo>
                    <a:cubicBezTo>
                      <a:pt x="434" y="1128"/>
                      <a:pt x="390" y="1114"/>
                      <a:pt x="347" y="1114"/>
                    </a:cubicBezTo>
                    <a:cubicBezTo>
                      <a:pt x="143" y="1114"/>
                      <a:pt x="1" y="1451"/>
                      <a:pt x="218" y="1587"/>
                    </a:cubicBezTo>
                    <a:cubicBezTo>
                      <a:pt x="1264" y="2273"/>
                      <a:pt x="2245" y="3091"/>
                      <a:pt x="3259" y="3876"/>
                    </a:cubicBezTo>
                    <a:cubicBezTo>
                      <a:pt x="3316" y="3918"/>
                      <a:pt x="3385" y="3943"/>
                      <a:pt x="3454" y="3943"/>
                    </a:cubicBezTo>
                    <a:cubicBezTo>
                      <a:pt x="3542" y="3943"/>
                      <a:pt x="3628" y="3902"/>
                      <a:pt x="3684" y="3810"/>
                    </a:cubicBezTo>
                    <a:cubicBezTo>
                      <a:pt x="4370" y="2731"/>
                      <a:pt x="4959" y="1554"/>
                      <a:pt x="5417" y="312"/>
                    </a:cubicBezTo>
                    <a:cubicBezTo>
                      <a:pt x="5477" y="132"/>
                      <a:pt x="5304" y="1"/>
                      <a:pt x="5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16"/>
              <p:cNvSpPr/>
              <p:nvPr/>
            </p:nvSpPr>
            <p:spPr>
              <a:xfrm>
                <a:off x="3730575" y="2251775"/>
                <a:ext cx="115375" cy="597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2390" extrusionOk="0">
                    <a:moveTo>
                      <a:pt x="337" y="0"/>
                    </a:moveTo>
                    <a:cubicBezTo>
                      <a:pt x="121" y="0"/>
                      <a:pt x="1" y="343"/>
                      <a:pt x="218" y="506"/>
                    </a:cubicBezTo>
                    <a:cubicBezTo>
                      <a:pt x="1101" y="1095"/>
                      <a:pt x="1885" y="1814"/>
                      <a:pt x="2801" y="2370"/>
                    </a:cubicBezTo>
                    <a:cubicBezTo>
                      <a:pt x="2837" y="2382"/>
                      <a:pt x="2877" y="2389"/>
                      <a:pt x="2919" y="2389"/>
                    </a:cubicBezTo>
                    <a:cubicBezTo>
                      <a:pt x="2990" y="2389"/>
                      <a:pt x="3066" y="2367"/>
                      <a:pt x="3128" y="2304"/>
                    </a:cubicBezTo>
                    <a:cubicBezTo>
                      <a:pt x="3651" y="1716"/>
                      <a:pt x="4109" y="1095"/>
                      <a:pt x="4501" y="408"/>
                    </a:cubicBezTo>
                    <a:cubicBezTo>
                      <a:pt x="4614" y="205"/>
                      <a:pt x="4431" y="17"/>
                      <a:pt x="4253" y="17"/>
                    </a:cubicBezTo>
                    <a:cubicBezTo>
                      <a:pt x="4173" y="17"/>
                      <a:pt x="4094" y="55"/>
                      <a:pt x="4044" y="146"/>
                    </a:cubicBezTo>
                    <a:cubicBezTo>
                      <a:pt x="3714" y="746"/>
                      <a:pt x="3329" y="1290"/>
                      <a:pt x="2890" y="1805"/>
                    </a:cubicBezTo>
                    <a:lnTo>
                      <a:pt x="2890" y="1805"/>
                    </a:lnTo>
                    <a:cubicBezTo>
                      <a:pt x="2047" y="1266"/>
                      <a:pt x="1306" y="600"/>
                      <a:pt x="479" y="48"/>
                    </a:cubicBezTo>
                    <a:cubicBezTo>
                      <a:pt x="429" y="15"/>
                      <a:pt x="381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16"/>
              <p:cNvSpPr/>
              <p:nvPr/>
            </p:nvSpPr>
            <p:spPr>
              <a:xfrm>
                <a:off x="3920750" y="2692600"/>
                <a:ext cx="1094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743" extrusionOk="0">
                    <a:moveTo>
                      <a:pt x="281" y="1"/>
                    </a:moveTo>
                    <a:cubicBezTo>
                      <a:pt x="264" y="1"/>
                      <a:pt x="247" y="3"/>
                      <a:pt x="230" y="7"/>
                    </a:cubicBezTo>
                    <a:cubicBezTo>
                      <a:pt x="99" y="72"/>
                      <a:pt x="1" y="203"/>
                      <a:pt x="66" y="334"/>
                    </a:cubicBezTo>
                    <a:cubicBezTo>
                      <a:pt x="164" y="1478"/>
                      <a:pt x="491" y="2590"/>
                      <a:pt x="982" y="3604"/>
                    </a:cubicBezTo>
                    <a:cubicBezTo>
                      <a:pt x="1008" y="3684"/>
                      <a:pt x="1102" y="3743"/>
                      <a:pt x="1189" y="3743"/>
                    </a:cubicBezTo>
                    <a:cubicBezTo>
                      <a:pt x="1207" y="3743"/>
                      <a:pt x="1226" y="3740"/>
                      <a:pt x="1243" y="3734"/>
                    </a:cubicBezTo>
                    <a:cubicBezTo>
                      <a:pt x="2388" y="3309"/>
                      <a:pt x="3663" y="2917"/>
                      <a:pt x="4284" y="1805"/>
                    </a:cubicBezTo>
                    <a:cubicBezTo>
                      <a:pt x="4377" y="1619"/>
                      <a:pt x="4222" y="1450"/>
                      <a:pt x="4054" y="1450"/>
                    </a:cubicBezTo>
                    <a:cubicBezTo>
                      <a:pt x="3986" y="1450"/>
                      <a:pt x="3916" y="1478"/>
                      <a:pt x="3859" y="1544"/>
                    </a:cubicBezTo>
                    <a:cubicBezTo>
                      <a:pt x="3341" y="2488"/>
                      <a:pt x="2285" y="2836"/>
                      <a:pt x="1324" y="3170"/>
                    </a:cubicBezTo>
                    <a:lnTo>
                      <a:pt x="1324" y="3170"/>
                    </a:lnTo>
                    <a:cubicBezTo>
                      <a:pt x="1131" y="2755"/>
                      <a:pt x="969" y="2297"/>
                      <a:pt x="883" y="1838"/>
                    </a:cubicBezTo>
                    <a:cubicBezTo>
                      <a:pt x="720" y="1282"/>
                      <a:pt x="622" y="759"/>
                      <a:pt x="556" y="203"/>
                    </a:cubicBezTo>
                    <a:cubicBezTo>
                      <a:pt x="500" y="89"/>
                      <a:pt x="394" y="1"/>
                      <a:pt x="2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16"/>
              <p:cNvSpPr/>
              <p:nvPr/>
            </p:nvSpPr>
            <p:spPr>
              <a:xfrm>
                <a:off x="3961000" y="2597975"/>
                <a:ext cx="94650" cy="7970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3188" extrusionOk="0">
                    <a:moveTo>
                      <a:pt x="346" y="1"/>
                    </a:moveTo>
                    <a:cubicBezTo>
                      <a:pt x="175" y="1"/>
                      <a:pt x="1" y="188"/>
                      <a:pt x="91" y="391"/>
                    </a:cubicBezTo>
                    <a:cubicBezTo>
                      <a:pt x="516" y="1176"/>
                      <a:pt x="1006" y="2026"/>
                      <a:pt x="1105" y="2942"/>
                    </a:cubicBezTo>
                    <a:cubicBezTo>
                      <a:pt x="1105" y="3076"/>
                      <a:pt x="1214" y="3188"/>
                      <a:pt x="1344" y="3188"/>
                    </a:cubicBezTo>
                    <a:cubicBezTo>
                      <a:pt x="1373" y="3188"/>
                      <a:pt x="1402" y="3182"/>
                      <a:pt x="1432" y="3171"/>
                    </a:cubicBezTo>
                    <a:cubicBezTo>
                      <a:pt x="2249" y="2942"/>
                      <a:pt x="2805" y="2222"/>
                      <a:pt x="3590" y="1895"/>
                    </a:cubicBezTo>
                    <a:cubicBezTo>
                      <a:pt x="3720" y="1863"/>
                      <a:pt x="3786" y="1732"/>
                      <a:pt x="3753" y="1601"/>
                    </a:cubicBezTo>
                    <a:cubicBezTo>
                      <a:pt x="3725" y="1487"/>
                      <a:pt x="3622" y="1399"/>
                      <a:pt x="3510" y="1399"/>
                    </a:cubicBezTo>
                    <a:cubicBezTo>
                      <a:pt x="3493" y="1399"/>
                      <a:pt x="3476" y="1401"/>
                      <a:pt x="3459" y="1405"/>
                    </a:cubicBezTo>
                    <a:cubicBezTo>
                      <a:pt x="3066" y="1601"/>
                      <a:pt x="2674" y="1830"/>
                      <a:pt x="2347" y="2092"/>
                    </a:cubicBezTo>
                    <a:cubicBezTo>
                      <a:pt x="2103" y="2287"/>
                      <a:pt x="1841" y="2445"/>
                      <a:pt x="1575" y="2581"/>
                    </a:cubicBezTo>
                    <a:lnTo>
                      <a:pt x="1575" y="2581"/>
                    </a:lnTo>
                    <a:cubicBezTo>
                      <a:pt x="1405" y="1709"/>
                      <a:pt x="952" y="907"/>
                      <a:pt x="549" y="130"/>
                    </a:cubicBezTo>
                    <a:cubicBezTo>
                      <a:pt x="498" y="38"/>
                      <a:pt x="422" y="1"/>
                      <a:pt x="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16"/>
              <p:cNvSpPr/>
              <p:nvPr/>
            </p:nvSpPr>
            <p:spPr>
              <a:xfrm>
                <a:off x="3608050" y="2517925"/>
                <a:ext cx="886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2809" extrusionOk="0">
                    <a:moveTo>
                      <a:pt x="3207" y="1"/>
                    </a:moveTo>
                    <a:cubicBezTo>
                      <a:pt x="3140" y="1"/>
                      <a:pt x="3073" y="28"/>
                      <a:pt x="3026" y="95"/>
                    </a:cubicBezTo>
                    <a:cubicBezTo>
                      <a:pt x="2623" y="758"/>
                      <a:pt x="2244" y="1446"/>
                      <a:pt x="1892" y="2138"/>
                    </a:cubicBezTo>
                    <a:lnTo>
                      <a:pt x="1892" y="2138"/>
                    </a:lnTo>
                    <a:cubicBezTo>
                      <a:pt x="1366" y="1685"/>
                      <a:pt x="919" y="1157"/>
                      <a:pt x="574" y="552"/>
                    </a:cubicBezTo>
                    <a:cubicBezTo>
                      <a:pt x="516" y="476"/>
                      <a:pt x="439" y="444"/>
                      <a:pt x="363" y="444"/>
                    </a:cubicBezTo>
                    <a:cubicBezTo>
                      <a:pt x="179" y="444"/>
                      <a:pt x="0" y="629"/>
                      <a:pt x="116" y="814"/>
                    </a:cubicBezTo>
                    <a:cubicBezTo>
                      <a:pt x="574" y="1566"/>
                      <a:pt x="1162" y="2220"/>
                      <a:pt x="1849" y="2776"/>
                    </a:cubicBezTo>
                    <a:cubicBezTo>
                      <a:pt x="1893" y="2798"/>
                      <a:pt x="1936" y="2808"/>
                      <a:pt x="1979" y="2808"/>
                    </a:cubicBezTo>
                    <a:cubicBezTo>
                      <a:pt x="2063" y="2808"/>
                      <a:pt x="2143" y="2765"/>
                      <a:pt x="2209" y="2678"/>
                    </a:cubicBezTo>
                    <a:cubicBezTo>
                      <a:pt x="2568" y="1893"/>
                      <a:pt x="2993" y="1108"/>
                      <a:pt x="3451" y="356"/>
                    </a:cubicBezTo>
                    <a:cubicBezTo>
                      <a:pt x="3544" y="170"/>
                      <a:pt x="3373" y="1"/>
                      <a:pt x="3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16"/>
              <p:cNvSpPr/>
              <p:nvPr/>
            </p:nvSpPr>
            <p:spPr>
              <a:xfrm>
                <a:off x="3749075" y="3248825"/>
                <a:ext cx="7680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236" extrusionOk="0">
                    <a:moveTo>
                      <a:pt x="275" y="1"/>
                    </a:moveTo>
                    <a:cubicBezTo>
                      <a:pt x="156" y="1"/>
                      <a:pt x="34" y="74"/>
                      <a:pt x="1" y="221"/>
                    </a:cubicBezTo>
                    <a:lnTo>
                      <a:pt x="1" y="2968"/>
                    </a:lnTo>
                    <a:cubicBezTo>
                      <a:pt x="1" y="3139"/>
                      <a:pt x="126" y="3236"/>
                      <a:pt x="266" y="3236"/>
                    </a:cubicBezTo>
                    <a:cubicBezTo>
                      <a:pt x="286" y="3236"/>
                      <a:pt x="307" y="3234"/>
                      <a:pt x="328" y="3230"/>
                    </a:cubicBezTo>
                    <a:cubicBezTo>
                      <a:pt x="1145" y="2935"/>
                      <a:pt x="2061" y="3001"/>
                      <a:pt x="2846" y="2543"/>
                    </a:cubicBezTo>
                    <a:cubicBezTo>
                      <a:pt x="3071" y="2374"/>
                      <a:pt x="2932" y="2059"/>
                      <a:pt x="2701" y="2059"/>
                    </a:cubicBezTo>
                    <a:cubicBezTo>
                      <a:pt x="2664" y="2059"/>
                      <a:pt x="2625" y="2067"/>
                      <a:pt x="2584" y="2085"/>
                    </a:cubicBezTo>
                    <a:cubicBezTo>
                      <a:pt x="1963" y="2452"/>
                      <a:pt x="1220" y="2454"/>
                      <a:pt x="524" y="2636"/>
                    </a:cubicBezTo>
                    <a:lnTo>
                      <a:pt x="524" y="2636"/>
                    </a:lnTo>
                    <a:lnTo>
                      <a:pt x="524" y="221"/>
                    </a:lnTo>
                    <a:cubicBezTo>
                      <a:pt x="508" y="74"/>
                      <a:pt x="393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>
                <a:off x="3430050" y="3074500"/>
                <a:ext cx="10230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2816" extrusionOk="0">
                    <a:moveTo>
                      <a:pt x="3774" y="0"/>
                    </a:moveTo>
                    <a:cubicBezTo>
                      <a:pt x="3675" y="0"/>
                      <a:pt x="3579" y="51"/>
                      <a:pt x="3541" y="164"/>
                    </a:cubicBezTo>
                    <a:cubicBezTo>
                      <a:pt x="3209" y="950"/>
                      <a:pt x="2765" y="1651"/>
                      <a:pt x="2184" y="2243"/>
                    </a:cubicBezTo>
                    <a:lnTo>
                      <a:pt x="2184" y="2243"/>
                    </a:lnTo>
                    <a:cubicBezTo>
                      <a:pt x="1588" y="1785"/>
                      <a:pt x="1047" y="1297"/>
                      <a:pt x="533" y="753"/>
                    </a:cubicBezTo>
                    <a:cubicBezTo>
                      <a:pt x="477" y="689"/>
                      <a:pt x="413" y="662"/>
                      <a:pt x="351" y="662"/>
                    </a:cubicBezTo>
                    <a:cubicBezTo>
                      <a:pt x="163" y="662"/>
                      <a:pt x="0" y="915"/>
                      <a:pt x="173" y="1113"/>
                    </a:cubicBezTo>
                    <a:cubicBezTo>
                      <a:pt x="729" y="1701"/>
                      <a:pt x="1383" y="2290"/>
                      <a:pt x="2070" y="2780"/>
                    </a:cubicBezTo>
                    <a:cubicBezTo>
                      <a:pt x="2107" y="2805"/>
                      <a:pt x="2149" y="2816"/>
                      <a:pt x="2193" y="2816"/>
                    </a:cubicBezTo>
                    <a:cubicBezTo>
                      <a:pt x="2263" y="2816"/>
                      <a:pt x="2336" y="2788"/>
                      <a:pt x="2397" y="2747"/>
                    </a:cubicBezTo>
                    <a:cubicBezTo>
                      <a:pt x="3083" y="2061"/>
                      <a:pt x="3639" y="1211"/>
                      <a:pt x="4032" y="328"/>
                    </a:cubicBezTo>
                    <a:cubicBezTo>
                      <a:pt x="4092" y="127"/>
                      <a:pt x="3930" y="0"/>
                      <a:pt x="3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16"/>
              <p:cNvSpPr/>
              <p:nvPr/>
            </p:nvSpPr>
            <p:spPr>
              <a:xfrm>
                <a:off x="3433200" y="3016500"/>
                <a:ext cx="89825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2305" extrusionOk="0">
                    <a:moveTo>
                      <a:pt x="3260" y="0"/>
                    </a:moveTo>
                    <a:cubicBezTo>
                      <a:pt x="3184" y="0"/>
                      <a:pt x="3107" y="38"/>
                      <a:pt x="3055" y="130"/>
                    </a:cubicBezTo>
                    <a:cubicBezTo>
                      <a:pt x="2723" y="735"/>
                      <a:pt x="2306" y="1284"/>
                      <a:pt x="1780" y="1725"/>
                    </a:cubicBezTo>
                    <a:lnTo>
                      <a:pt x="1780" y="1725"/>
                    </a:lnTo>
                    <a:cubicBezTo>
                      <a:pt x="1339" y="1367"/>
                      <a:pt x="925" y="1005"/>
                      <a:pt x="538" y="588"/>
                    </a:cubicBezTo>
                    <a:cubicBezTo>
                      <a:pt x="486" y="536"/>
                      <a:pt x="428" y="515"/>
                      <a:pt x="371" y="515"/>
                    </a:cubicBezTo>
                    <a:cubicBezTo>
                      <a:pt x="176" y="515"/>
                      <a:pt x="1" y="770"/>
                      <a:pt x="178" y="948"/>
                    </a:cubicBezTo>
                    <a:cubicBezTo>
                      <a:pt x="636" y="1438"/>
                      <a:pt x="1126" y="1863"/>
                      <a:pt x="1649" y="2255"/>
                    </a:cubicBezTo>
                    <a:cubicBezTo>
                      <a:pt x="1682" y="2288"/>
                      <a:pt x="1723" y="2304"/>
                      <a:pt x="1768" y="2304"/>
                    </a:cubicBezTo>
                    <a:cubicBezTo>
                      <a:pt x="1813" y="2304"/>
                      <a:pt x="1862" y="2288"/>
                      <a:pt x="1911" y="2255"/>
                    </a:cubicBezTo>
                    <a:cubicBezTo>
                      <a:pt x="2565" y="1765"/>
                      <a:pt x="3088" y="1111"/>
                      <a:pt x="3480" y="359"/>
                    </a:cubicBezTo>
                    <a:cubicBezTo>
                      <a:pt x="3593" y="180"/>
                      <a:pt x="3428" y="0"/>
                      <a:pt x="32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6" name="Google Shape;186;p16"/>
            <p:cNvGrpSpPr/>
            <p:nvPr/>
          </p:nvGrpSpPr>
          <p:grpSpPr>
            <a:xfrm rot="-8100000">
              <a:off x="7329122" y="2886771"/>
              <a:ext cx="652398" cy="503875"/>
              <a:chOff x="5467375" y="2021125"/>
              <a:chExt cx="618800" cy="477925"/>
            </a:xfrm>
          </p:grpSpPr>
          <p:sp>
            <p:nvSpPr>
              <p:cNvPr id="187" name="Google Shape;187;p16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16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6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16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16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" name="Google Shape;192;p16"/>
            <p:cNvGrpSpPr/>
            <p:nvPr/>
          </p:nvGrpSpPr>
          <p:grpSpPr>
            <a:xfrm>
              <a:off x="7184310" y="2945713"/>
              <a:ext cx="113650" cy="99750"/>
              <a:chOff x="5042000" y="1255775"/>
              <a:chExt cx="113650" cy="99750"/>
            </a:xfrm>
          </p:grpSpPr>
          <p:sp>
            <p:nvSpPr>
              <p:cNvPr id="193" name="Google Shape;193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6" name="Google Shape;196;p16"/>
            <p:cNvGrpSpPr/>
            <p:nvPr/>
          </p:nvGrpSpPr>
          <p:grpSpPr>
            <a:xfrm>
              <a:off x="8105385" y="1785088"/>
              <a:ext cx="113650" cy="99750"/>
              <a:chOff x="5042000" y="1255775"/>
              <a:chExt cx="113650" cy="99750"/>
            </a:xfrm>
          </p:grpSpPr>
          <p:sp>
            <p:nvSpPr>
              <p:cNvPr id="197" name="Google Shape;197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02" name="Google Shape;202;p16"/>
          <p:cNvGrpSpPr/>
          <p:nvPr/>
        </p:nvGrpSpPr>
        <p:grpSpPr>
          <a:xfrm rot="10800000">
            <a:off x="43890" y="2719920"/>
            <a:ext cx="1907245" cy="1397268"/>
            <a:chOff x="-364257" y="1716642"/>
            <a:chExt cx="2640516" cy="1934470"/>
          </a:xfrm>
        </p:grpSpPr>
        <p:grpSp>
          <p:nvGrpSpPr>
            <p:cNvPr id="203" name="Google Shape;203;p16"/>
            <p:cNvGrpSpPr/>
            <p:nvPr/>
          </p:nvGrpSpPr>
          <p:grpSpPr>
            <a:xfrm rot="5400000">
              <a:off x="595578" y="1624046"/>
              <a:ext cx="720847" cy="2640516"/>
              <a:chOff x="1752050" y="2866875"/>
              <a:chExt cx="475775" cy="1742800"/>
            </a:xfrm>
          </p:grpSpPr>
          <p:sp>
            <p:nvSpPr>
              <p:cNvPr id="204" name="Google Shape;204;p16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16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16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16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16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16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16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16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212;p16"/>
            <p:cNvSpPr/>
            <p:nvPr/>
          </p:nvSpPr>
          <p:spPr>
            <a:xfrm rot="4565606">
              <a:off x="642010" y="1668384"/>
              <a:ext cx="472489" cy="1996458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3" name="Google Shape;213;p16"/>
            <p:cNvGrpSpPr/>
            <p:nvPr/>
          </p:nvGrpSpPr>
          <p:grpSpPr>
            <a:xfrm rot="582567">
              <a:off x="-106165" y="1816891"/>
              <a:ext cx="1294561" cy="1244937"/>
              <a:chOff x="6624525" y="1838863"/>
              <a:chExt cx="956750" cy="920075"/>
            </a:xfrm>
          </p:grpSpPr>
          <p:sp>
            <p:nvSpPr>
              <p:cNvPr id="214" name="Google Shape;214;p16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16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16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16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16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16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" name="Google Shape;220;p16"/>
            <p:cNvGrpSpPr/>
            <p:nvPr/>
          </p:nvGrpSpPr>
          <p:grpSpPr>
            <a:xfrm rot="5400000">
              <a:off x="-227254" y="2783000"/>
              <a:ext cx="979622" cy="756603"/>
              <a:chOff x="5419242" y="2066029"/>
              <a:chExt cx="618800" cy="477925"/>
            </a:xfrm>
          </p:grpSpPr>
          <p:sp>
            <p:nvSpPr>
              <p:cNvPr id="221" name="Google Shape;221;p16"/>
              <p:cNvSpPr/>
              <p:nvPr/>
            </p:nvSpPr>
            <p:spPr>
              <a:xfrm>
                <a:off x="5419242" y="2066029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6"/>
              <p:cNvSpPr/>
              <p:nvPr/>
            </p:nvSpPr>
            <p:spPr>
              <a:xfrm>
                <a:off x="5491192" y="2236904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16"/>
              <p:cNvSpPr/>
              <p:nvPr/>
            </p:nvSpPr>
            <p:spPr>
              <a:xfrm>
                <a:off x="5551517" y="2291104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16"/>
              <p:cNvSpPr/>
              <p:nvPr/>
            </p:nvSpPr>
            <p:spPr>
              <a:xfrm>
                <a:off x="5607592" y="2290979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6"/>
              <p:cNvSpPr/>
              <p:nvPr/>
            </p:nvSpPr>
            <p:spPr>
              <a:xfrm>
                <a:off x="5611117" y="2372829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6"/>
            <p:cNvGrpSpPr/>
            <p:nvPr/>
          </p:nvGrpSpPr>
          <p:grpSpPr>
            <a:xfrm>
              <a:off x="1284110" y="2035613"/>
              <a:ext cx="113650" cy="99750"/>
              <a:chOff x="5042000" y="1255775"/>
              <a:chExt cx="113650" cy="99750"/>
            </a:xfrm>
          </p:grpSpPr>
          <p:sp>
            <p:nvSpPr>
              <p:cNvPr id="227" name="Google Shape;227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0" name="Google Shape;230;p16"/>
            <p:cNvGrpSpPr/>
            <p:nvPr/>
          </p:nvGrpSpPr>
          <p:grpSpPr>
            <a:xfrm>
              <a:off x="677660" y="3496188"/>
              <a:ext cx="113650" cy="99750"/>
              <a:chOff x="5042000" y="1255775"/>
              <a:chExt cx="113650" cy="99750"/>
            </a:xfrm>
          </p:grpSpPr>
          <p:sp>
            <p:nvSpPr>
              <p:cNvPr id="231" name="Google Shape;231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4" name="Google Shape;234;p16"/>
          <p:cNvSpPr/>
          <p:nvPr/>
        </p:nvSpPr>
        <p:spPr>
          <a:xfrm rot="10800000" flipH="1">
            <a:off x="1647375" y="1674703"/>
            <a:ext cx="5849015" cy="3178572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0991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 2">
  <p:cSld name="Title + subtitle  2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37" name="Google Shape;237;p17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8884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ext">
  <p:cSld name="Only tex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"/>
          <p:cNvSpPr txBox="1">
            <a:spLocks noGrp="1"/>
          </p:cNvSpPr>
          <p:nvPr>
            <p:ph type="title"/>
          </p:nvPr>
        </p:nvSpPr>
        <p:spPr>
          <a:xfrm>
            <a:off x="727651" y="4177844"/>
            <a:ext cx="1934100" cy="59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36913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352810" y="1089454"/>
            <a:ext cx="8438381" cy="3744953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713226" y="1227525"/>
            <a:ext cx="77175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-368914" y="-1589"/>
            <a:ext cx="1520263" cy="764964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8148213" y="-300701"/>
            <a:ext cx="1464801" cy="1140328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46862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0"/>
          <p:cNvSpPr/>
          <p:nvPr/>
        </p:nvSpPr>
        <p:spPr>
          <a:xfrm rot="5400000">
            <a:off x="632878" y="885547"/>
            <a:ext cx="3695847" cy="4047203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20"/>
          <p:cNvSpPr/>
          <p:nvPr/>
        </p:nvSpPr>
        <p:spPr>
          <a:xfrm rot="-5400000" flipH="1">
            <a:off x="4815278" y="858972"/>
            <a:ext cx="3695847" cy="4047203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20"/>
          <p:cNvSpPr txBox="1">
            <a:spLocks noGrp="1"/>
          </p:cNvSpPr>
          <p:nvPr>
            <p:ph type="subTitle" idx="1"/>
          </p:nvPr>
        </p:nvSpPr>
        <p:spPr>
          <a:xfrm>
            <a:off x="713225" y="1227525"/>
            <a:ext cx="36312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88" name="Google Shape;288;p20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89" name="Google Shape;289;p20"/>
          <p:cNvGrpSpPr/>
          <p:nvPr/>
        </p:nvGrpSpPr>
        <p:grpSpPr>
          <a:xfrm flipH="1">
            <a:off x="8071811" y="76211"/>
            <a:ext cx="1520263" cy="764964"/>
            <a:chOff x="-368915" y="-1589"/>
            <a:chExt cx="1520263" cy="764964"/>
          </a:xfrm>
        </p:grpSpPr>
        <p:grpSp>
          <p:nvGrpSpPr>
            <p:cNvPr id="290" name="Google Shape;290;p20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91" name="Google Shape;291;p20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20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20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20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20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20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20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20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20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0" name="Google Shape;300;p20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301" name="Google Shape;301;p20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20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20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20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20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6" name="Google Shape;306;p20"/>
          <p:cNvGrpSpPr/>
          <p:nvPr/>
        </p:nvGrpSpPr>
        <p:grpSpPr>
          <a:xfrm flipH="1">
            <a:off x="-466562" y="-292651"/>
            <a:ext cx="1464801" cy="1140328"/>
            <a:chOff x="8148212" y="-300701"/>
            <a:chExt cx="1464801" cy="1140328"/>
          </a:xfrm>
        </p:grpSpPr>
        <p:sp>
          <p:nvSpPr>
            <p:cNvPr id="307" name="Google Shape;307;p20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8" name="Google Shape;308;p20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309" name="Google Shape;309;p20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20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20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0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20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20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5" name="Google Shape;315;p20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316" name="Google Shape;316;p20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20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0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0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0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20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20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20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20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20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20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20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20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9" name="Google Shape;329;p20"/>
          <p:cNvSpPr txBox="1">
            <a:spLocks noGrp="1"/>
          </p:cNvSpPr>
          <p:nvPr>
            <p:ph type="subTitle" idx="2"/>
          </p:nvPr>
        </p:nvSpPr>
        <p:spPr>
          <a:xfrm>
            <a:off x="4799525" y="1227525"/>
            <a:ext cx="36312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56225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1"/>
          <p:cNvSpPr/>
          <p:nvPr/>
        </p:nvSpPr>
        <p:spPr>
          <a:xfrm rot="10800000">
            <a:off x="2142941" y="2891644"/>
            <a:ext cx="2523635" cy="1301159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21"/>
          <p:cNvSpPr txBox="1">
            <a:spLocks noGrp="1"/>
          </p:cNvSpPr>
          <p:nvPr>
            <p:ph type="title"/>
          </p:nvPr>
        </p:nvSpPr>
        <p:spPr>
          <a:xfrm>
            <a:off x="713226" y="190287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3" name="Google Shape;333;p21"/>
          <p:cNvSpPr txBox="1">
            <a:spLocks noGrp="1"/>
          </p:cNvSpPr>
          <p:nvPr>
            <p:ph type="subTitle" idx="1"/>
          </p:nvPr>
        </p:nvSpPr>
        <p:spPr>
          <a:xfrm>
            <a:off x="2373901" y="3075675"/>
            <a:ext cx="1992300" cy="9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95555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1" y="1060488"/>
            <a:ext cx="4001400" cy="10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1" y="2584563"/>
            <a:ext cx="32736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3758800"/>
            <a:ext cx="32082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70B16D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488822" y="-811230"/>
            <a:ext cx="2350310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058703" y="3551384"/>
            <a:ext cx="2350310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2819377"/>
            <a:ext cx="1887256" cy="2550233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97323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1_Thank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1" y="1060488"/>
            <a:ext cx="4001400" cy="10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1" y="2584563"/>
            <a:ext cx="32736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3758800"/>
            <a:ext cx="32082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70B16D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488822" y="-811230"/>
            <a:ext cx="2350310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058703" y="3551384"/>
            <a:ext cx="2350310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2819377"/>
            <a:ext cx="1887256" cy="2550233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42192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1_Thank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1" y="1060488"/>
            <a:ext cx="4001400" cy="10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1" y="2584563"/>
            <a:ext cx="32736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3758800"/>
            <a:ext cx="32082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70B16D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488822" y="-811230"/>
            <a:ext cx="2350310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058703" y="3551384"/>
            <a:ext cx="2350310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2819377"/>
            <a:ext cx="1887256" cy="2550233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5038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1_Thank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1" y="1060488"/>
            <a:ext cx="4001400" cy="10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1" y="2584563"/>
            <a:ext cx="32736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3758800"/>
            <a:ext cx="32082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70B16D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488822" y="-811230"/>
            <a:ext cx="2350310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058703" y="3551384"/>
            <a:ext cx="2350310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2819377"/>
            <a:ext cx="1887256" cy="2550233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5374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9047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1_Thank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1" y="1060488"/>
            <a:ext cx="4001400" cy="10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1" y="2584563"/>
            <a:ext cx="32736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3758800"/>
            <a:ext cx="32082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70B16D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488822" y="-811230"/>
            <a:ext cx="2350310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058703" y="3551384"/>
            <a:ext cx="2350310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2819377"/>
            <a:ext cx="1887256" cy="2550233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35684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1_Thank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1" y="1060488"/>
            <a:ext cx="4001400" cy="10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1" y="2584563"/>
            <a:ext cx="32736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3758800"/>
            <a:ext cx="32082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70B16D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488822" y="-811230"/>
            <a:ext cx="2350310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058703" y="3551384"/>
            <a:ext cx="2350310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2819377"/>
            <a:ext cx="1887256" cy="2550233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41901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1_Thank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1" y="1060488"/>
            <a:ext cx="4001400" cy="10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1" y="2584563"/>
            <a:ext cx="32736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3758800"/>
            <a:ext cx="32082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70B16D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488822" y="-811230"/>
            <a:ext cx="2350310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058703" y="3551384"/>
            <a:ext cx="2350310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2819377"/>
            <a:ext cx="1887256" cy="2550233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79522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2">
  <p:cSld name="1_Text 2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4"/>
          <p:cNvSpPr txBox="1">
            <a:spLocks noGrp="1"/>
          </p:cNvSpPr>
          <p:nvPr>
            <p:ph type="title"/>
          </p:nvPr>
        </p:nvSpPr>
        <p:spPr>
          <a:xfrm>
            <a:off x="2632795" y="2468880"/>
            <a:ext cx="38784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519" name="Google Shape;519;p24"/>
          <p:cNvGrpSpPr/>
          <p:nvPr/>
        </p:nvGrpSpPr>
        <p:grpSpPr>
          <a:xfrm>
            <a:off x="6865860" y="1496266"/>
            <a:ext cx="3018328" cy="2521666"/>
            <a:chOff x="6865860" y="1496266"/>
            <a:chExt cx="3018328" cy="2521666"/>
          </a:xfrm>
        </p:grpSpPr>
        <p:grpSp>
          <p:nvGrpSpPr>
            <p:cNvPr id="520" name="Google Shape;520;p24"/>
            <p:cNvGrpSpPr/>
            <p:nvPr/>
          </p:nvGrpSpPr>
          <p:grpSpPr>
            <a:xfrm rot="-4541450">
              <a:off x="8039638" y="2532038"/>
              <a:ext cx="1262885" cy="1401657"/>
              <a:chOff x="7832525" y="3078325"/>
              <a:chExt cx="837925" cy="930000"/>
            </a:xfrm>
          </p:grpSpPr>
          <p:sp>
            <p:nvSpPr>
              <p:cNvPr id="521" name="Google Shape;521;p24"/>
              <p:cNvSpPr/>
              <p:nvPr/>
            </p:nvSpPr>
            <p:spPr>
              <a:xfrm>
                <a:off x="7832525" y="30783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24"/>
              <p:cNvSpPr/>
              <p:nvPr/>
            </p:nvSpPr>
            <p:spPr>
              <a:xfrm>
                <a:off x="7961050" y="31639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24"/>
              <p:cNvSpPr/>
              <p:nvPr/>
            </p:nvSpPr>
            <p:spPr>
              <a:xfrm>
                <a:off x="7925400" y="31649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4"/>
              <p:cNvSpPr/>
              <p:nvPr/>
            </p:nvSpPr>
            <p:spPr>
              <a:xfrm>
                <a:off x="7973575" y="32730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4"/>
              <p:cNvSpPr/>
              <p:nvPr/>
            </p:nvSpPr>
            <p:spPr>
              <a:xfrm>
                <a:off x="8070400" y="34092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6" name="Google Shape;526;p24"/>
            <p:cNvGrpSpPr/>
            <p:nvPr/>
          </p:nvGrpSpPr>
          <p:grpSpPr>
            <a:xfrm rot="-4132359">
              <a:off x="8248805" y="1611211"/>
              <a:ext cx="1325325" cy="1573506"/>
              <a:chOff x="4180300" y="2495950"/>
              <a:chExt cx="2052871" cy="2437292"/>
            </a:xfrm>
          </p:grpSpPr>
          <p:sp>
            <p:nvSpPr>
              <p:cNvPr id="527" name="Google Shape;527;p24"/>
              <p:cNvSpPr/>
              <p:nvPr/>
            </p:nvSpPr>
            <p:spPr>
              <a:xfrm>
                <a:off x="4180300" y="2495950"/>
                <a:ext cx="2052871" cy="2437292"/>
              </a:xfrm>
              <a:custGeom>
                <a:avLst/>
                <a:gdLst/>
                <a:ahLst/>
                <a:cxnLst/>
                <a:rect l="l" t="t" r="r" b="b"/>
                <a:pathLst>
                  <a:path w="32842" h="38992" extrusionOk="0">
                    <a:moveTo>
                      <a:pt x="16148" y="0"/>
                    </a:moveTo>
                    <a:cubicBezTo>
                      <a:pt x="16036" y="0"/>
                      <a:pt x="15918" y="10"/>
                      <a:pt x="15794" y="30"/>
                    </a:cubicBezTo>
                    <a:cubicBezTo>
                      <a:pt x="12034" y="651"/>
                      <a:pt x="10432" y="4968"/>
                      <a:pt x="9614" y="9447"/>
                    </a:cubicBezTo>
                    <a:cubicBezTo>
                      <a:pt x="9409" y="10490"/>
                      <a:pt x="8543" y="11032"/>
                      <a:pt x="7679" y="11032"/>
                    </a:cubicBezTo>
                    <a:cubicBezTo>
                      <a:pt x="6890" y="11032"/>
                      <a:pt x="6102" y="10580"/>
                      <a:pt x="5821" y="9643"/>
                    </a:cubicBezTo>
                    <a:cubicBezTo>
                      <a:pt x="5625" y="8989"/>
                      <a:pt x="5396" y="8335"/>
                      <a:pt x="5167" y="7682"/>
                    </a:cubicBezTo>
                    <a:cubicBezTo>
                      <a:pt x="4142" y="4881"/>
                      <a:pt x="2944" y="3506"/>
                      <a:pt x="1961" y="3506"/>
                    </a:cubicBezTo>
                    <a:cubicBezTo>
                      <a:pt x="843" y="3506"/>
                      <a:pt x="1" y="5282"/>
                      <a:pt x="1" y="8761"/>
                    </a:cubicBezTo>
                    <a:cubicBezTo>
                      <a:pt x="1" y="15856"/>
                      <a:pt x="4709" y="26810"/>
                      <a:pt x="6933" y="33415"/>
                    </a:cubicBezTo>
                    <a:cubicBezTo>
                      <a:pt x="8055" y="36780"/>
                      <a:pt x="8407" y="38991"/>
                      <a:pt x="9447" y="38991"/>
                    </a:cubicBezTo>
                    <a:cubicBezTo>
                      <a:pt x="9922" y="38991"/>
                      <a:pt x="10542" y="38529"/>
                      <a:pt x="11445" y="37502"/>
                    </a:cubicBezTo>
                    <a:lnTo>
                      <a:pt x="14421" y="33546"/>
                    </a:lnTo>
                    <a:cubicBezTo>
                      <a:pt x="17789" y="27497"/>
                      <a:pt x="25931" y="20401"/>
                      <a:pt x="30214" y="14744"/>
                    </a:cubicBezTo>
                    <a:cubicBezTo>
                      <a:pt x="32842" y="11431"/>
                      <a:pt x="32326" y="8293"/>
                      <a:pt x="28710" y="8293"/>
                    </a:cubicBezTo>
                    <a:cubicBezTo>
                      <a:pt x="28186" y="8293"/>
                      <a:pt x="27598" y="8358"/>
                      <a:pt x="26944" y="8499"/>
                    </a:cubicBezTo>
                    <a:cubicBezTo>
                      <a:pt x="24590" y="8891"/>
                      <a:pt x="22366" y="10330"/>
                      <a:pt x="20470" y="12096"/>
                    </a:cubicBezTo>
                    <a:cubicBezTo>
                      <a:pt x="20070" y="12467"/>
                      <a:pt x="19598" y="12630"/>
                      <a:pt x="19139" y="12630"/>
                    </a:cubicBezTo>
                    <a:cubicBezTo>
                      <a:pt x="18018" y="12630"/>
                      <a:pt x="16968" y="11661"/>
                      <a:pt x="17200" y="10363"/>
                    </a:cubicBezTo>
                    <a:cubicBezTo>
                      <a:pt x="18078" y="5407"/>
                      <a:pt x="18776" y="0"/>
                      <a:pt x="16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24"/>
              <p:cNvSpPr/>
              <p:nvPr/>
            </p:nvSpPr>
            <p:spPr>
              <a:xfrm>
                <a:off x="4304564" y="2969811"/>
                <a:ext cx="377420" cy="1384041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22142" extrusionOk="0">
                    <a:moveTo>
                      <a:pt x="287" y="0"/>
                    </a:moveTo>
                    <a:cubicBezTo>
                      <a:pt x="141" y="0"/>
                      <a:pt x="0" y="118"/>
                      <a:pt x="40" y="297"/>
                    </a:cubicBezTo>
                    <a:cubicBezTo>
                      <a:pt x="2198" y="7425"/>
                      <a:pt x="2656" y="15011"/>
                      <a:pt x="5468" y="21976"/>
                    </a:cubicBezTo>
                    <a:cubicBezTo>
                      <a:pt x="5520" y="22092"/>
                      <a:pt x="5627" y="22142"/>
                      <a:pt x="5730" y="22142"/>
                    </a:cubicBezTo>
                    <a:cubicBezTo>
                      <a:pt x="5889" y="22142"/>
                      <a:pt x="6038" y="22023"/>
                      <a:pt x="5958" y="21845"/>
                    </a:cubicBezTo>
                    <a:cubicBezTo>
                      <a:pt x="3179" y="14880"/>
                      <a:pt x="2689" y="7294"/>
                      <a:pt x="531" y="166"/>
                    </a:cubicBezTo>
                    <a:cubicBezTo>
                      <a:pt x="479" y="50"/>
                      <a:pt x="382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24"/>
              <p:cNvSpPr/>
              <p:nvPr/>
            </p:nvSpPr>
            <p:spPr>
              <a:xfrm>
                <a:off x="4809806" y="2722473"/>
                <a:ext cx="315725" cy="1657386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26515" extrusionOk="0">
                    <a:moveTo>
                      <a:pt x="4743" y="1"/>
                    </a:moveTo>
                    <a:cubicBezTo>
                      <a:pt x="4639" y="1"/>
                      <a:pt x="4532" y="51"/>
                      <a:pt x="4481" y="166"/>
                    </a:cubicBezTo>
                    <a:cubicBezTo>
                      <a:pt x="3074" y="3502"/>
                      <a:pt x="2355" y="7131"/>
                      <a:pt x="1832" y="10695"/>
                    </a:cubicBezTo>
                    <a:cubicBezTo>
                      <a:pt x="1570" y="12428"/>
                      <a:pt x="1374" y="14161"/>
                      <a:pt x="1211" y="15894"/>
                    </a:cubicBezTo>
                    <a:cubicBezTo>
                      <a:pt x="1080" y="17627"/>
                      <a:pt x="753" y="19393"/>
                      <a:pt x="524" y="21126"/>
                    </a:cubicBezTo>
                    <a:cubicBezTo>
                      <a:pt x="262" y="22859"/>
                      <a:pt x="1" y="24625"/>
                      <a:pt x="262" y="26325"/>
                    </a:cubicBezTo>
                    <a:cubicBezTo>
                      <a:pt x="289" y="26457"/>
                      <a:pt x="385" y="26514"/>
                      <a:pt x="485" y="26514"/>
                    </a:cubicBezTo>
                    <a:cubicBezTo>
                      <a:pt x="633" y="26514"/>
                      <a:pt x="792" y="26389"/>
                      <a:pt x="753" y="26194"/>
                    </a:cubicBezTo>
                    <a:cubicBezTo>
                      <a:pt x="524" y="24625"/>
                      <a:pt x="753" y="22990"/>
                      <a:pt x="982" y="21420"/>
                    </a:cubicBezTo>
                    <a:cubicBezTo>
                      <a:pt x="1211" y="19753"/>
                      <a:pt x="1505" y="18085"/>
                      <a:pt x="1701" y="16385"/>
                    </a:cubicBezTo>
                    <a:cubicBezTo>
                      <a:pt x="1995" y="12853"/>
                      <a:pt x="2486" y="9355"/>
                      <a:pt x="3238" y="5889"/>
                    </a:cubicBezTo>
                    <a:cubicBezTo>
                      <a:pt x="3663" y="3992"/>
                      <a:pt x="4252" y="2128"/>
                      <a:pt x="4971" y="297"/>
                    </a:cubicBezTo>
                    <a:cubicBezTo>
                      <a:pt x="5050" y="119"/>
                      <a:pt x="4901" y="1"/>
                      <a:pt x="4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24"/>
              <p:cNvSpPr/>
              <p:nvPr/>
            </p:nvSpPr>
            <p:spPr>
              <a:xfrm>
                <a:off x="4929945" y="3181520"/>
                <a:ext cx="1099382" cy="1250463"/>
              </a:xfrm>
              <a:custGeom>
                <a:avLst/>
                <a:gdLst/>
                <a:ahLst/>
                <a:cxnLst/>
                <a:rect l="l" t="t" r="r" b="b"/>
                <a:pathLst>
                  <a:path w="17588" h="20005" extrusionOk="0">
                    <a:moveTo>
                      <a:pt x="17240" y="1"/>
                    </a:moveTo>
                    <a:cubicBezTo>
                      <a:pt x="17198" y="1"/>
                      <a:pt x="17154" y="15"/>
                      <a:pt x="17109" y="49"/>
                    </a:cubicBezTo>
                    <a:lnTo>
                      <a:pt x="17142" y="49"/>
                    </a:lnTo>
                    <a:cubicBezTo>
                      <a:pt x="15736" y="1062"/>
                      <a:pt x="14199" y="1782"/>
                      <a:pt x="12760" y="2697"/>
                    </a:cubicBezTo>
                    <a:cubicBezTo>
                      <a:pt x="11322" y="3678"/>
                      <a:pt x="10014" y="4855"/>
                      <a:pt x="8869" y="6163"/>
                    </a:cubicBezTo>
                    <a:cubicBezTo>
                      <a:pt x="7725" y="7439"/>
                      <a:pt x="6613" y="8746"/>
                      <a:pt x="5632" y="10120"/>
                    </a:cubicBezTo>
                    <a:cubicBezTo>
                      <a:pt x="4619" y="11559"/>
                      <a:pt x="3736" y="13063"/>
                      <a:pt x="2918" y="14632"/>
                    </a:cubicBezTo>
                    <a:cubicBezTo>
                      <a:pt x="2035" y="16300"/>
                      <a:pt x="1185" y="18033"/>
                      <a:pt x="139" y="19635"/>
                    </a:cubicBezTo>
                    <a:cubicBezTo>
                      <a:pt x="0" y="19820"/>
                      <a:pt x="188" y="20005"/>
                      <a:pt x="368" y="20005"/>
                    </a:cubicBezTo>
                    <a:cubicBezTo>
                      <a:pt x="443" y="20005"/>
                      <a:pt x="516" y="19973"/>
                      <a:pt x="564" y="19897"/>
                    </a:cubicBezTo>
                    <a:cubicBezTo>
                      <a:pt x="2428" y="17117"/>
                      <a:pt x="3638" y="13978"/>
                      <a:pt x="5469" y="11199"/>
                    </a:cubicBezTo>
                    <a:cubicBezTo>
                      <a:pt x="6450" y="9793"/>
                      <a:pt x="7529" y="8452"/>
                      <a:pt x="8673" y="7144"/>
                    </a:cubicBezTo>
                    <a:cubicBezTo>
                      <a:pt x="9850" y="5836"/>
                      <a:pt x="11060" y="4463"/>
                      <a:pt x="12564" y="3449"/>
                    </a:cubicBezTo>
                    <a:cubicBezTo>
                      <a:pt x="14101" y="2403"/>
                      <a:pt x="15834" y="1618"/>
                      <a:pt x="17371" y="507"/>
                    </a:cubicBezTo>
                    <a:cubicBezTo>
                      <a:pt x="17588" y="344"/>
                      <a:pt x="17445" y="1"/>
                      <a:pt x="17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24"/>
              <p:cNvSpPr/>
              <p:nvPr/>
            </p:nvSpPr>
            <p:spPr>
              <a:xfrm>
                <a:off x="5020330" y="4083300"/>
                <a:ext cx="166020" cy="126328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21" extrusionOk="0">
                    <a:moveTo>
                      <a:pt x="279" y="1"/>
                    </a:moveTo>
                    <a:cubicBezTo>
                      <a:pt x="213" y="1"/>
                      <a:pt x="148" y="25"/>
                      <a:pt x="99" y="74"/>
                    </a:cubicBezTo>
                    <a:cubicBezTo>
                      <a:pt x="1" y="172"/>
                      <a:pt x="1" y="336"/>
                      <a:pt x="99" y="434"/>
                    </a:cubicBezTo>
                    <a:cubicBezTo>
                      <a:pt x="753" y="990"/>
                      <a:pt x="1472" y="1513"/>
                      <a:pt x="2192" y="2004"/>
                    </a:cubicBezTo>
                    <a:cubicBezTo>
                      <a:pt x="2226" y="2015"/>
                      <a:pt x="2259" y="2020"/>
                      <a:pt x="2290" y="2020"/>
                    </a:cubicBezTo>
                    <a:cubicBezTo>
                      <a:pt x="2526" y="2020"/>
                      <a:pt x="2655" y="1719"/>
                      <a:pt x="2453" y="1546"/>
                    </a:cubicBezTo>
                    <a:cubicBezTo>
                      <a:pt x="1766" y="1121"/>
                      <a:pt x="1080" y="630"/>
                      <a:pt x="459" y="74"/>
                    </a:cubicBezTo>
                    <a:cubicBezTo>
                      <a:pt x="410" y="25"/>
                      <a:pt x="344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24"/>
              <p:cNvSpPr/>
              <p:nvPr/>
            </p:nvSpPr>
            <p:spPr>
              <a:xfrm>
                <a:off x="5110339" y="3804147"/>
                <a:ext cx="200274" cy="18421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2947" extrusionOk="0">
                    <a:moveTo>
                      <a:pt x="345" y="0"/>
                    </a:moveTo>
                    <a:cubicBezTo>
                      <a:pt x="138" y="0"/>
                      <a:pt x="1" y="286"/>
                      <a:pt x="196" y="453"/>
                    </a:cubicBezTo>
                    <a:cubicBezTo>
                      <a:pt x="1144" y="1172"/>
                      <a:pt x="1994" y="1957"/>
                      <a:pt x="2746" y="2873"/>
                    </a:cubicBezTo>
                    <a:cubicBezTo>
                      <a:pt x="2795" y="2922"/>
                      <a:pt x="2861" y="2946"/>
                      <a:pt x="2926" y="2946"/>
                    </a:cubicBezTo>
                    <a:cubicBezTo>
                      <a:pt x="2991" y="2946"/>
                      <a:pt x="3057" y="2922"/>
                      <a:pt x="3106" y="2873"/>
                    </a:cubicBezTo>
                    <a:cubicBezTo>
                      <a:pt x="3204" y="2775"/>
                      <a:pt x="3204" y="2611"/>
                      <a:pt x="3106" y="2513"/>
                    </a:cubicBezTo>
                    <a:cubicBezTo>
                      <a:pt x="2321" y="1565"/>
                      <a:pt x="1438" y="747"/>
                      <a:pt x="457" y="28"/>
                    </a:cubicBezTo>
                    <a:cubicBezTo>
                      <a:pt x="419" y="9"/>
                      <a:pt x="381" y="0"/>
                      <a:pt x="3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24"/>
              <p:cNvSpPr/>
              <p:nvPr/>
            </p:nvSpPr>
            <p:spPr>
              <a:xfrm>
                <a:off x="5315987" y="3547933"/>
                <a:ext cx="177396" cy="219651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3514" extrusionOk="0">
                    <a:moveTo>
                      <a:pt x="320" y="1"/>
                    </a:moveTo>
                    <a:cubicBezTo>
                      <a:pt x="156" y="1"/>
                      <a:pt x="0" y="169"/>
                      <a:pt x="110" y="367"/>
                    </a:cubicBezTo>
                    <a:cubicBezTo>
                      <a:pt x="699" y="1478"/>
                      <a:pt x="1451" y="2492"/>
                      <a:pt x="2301" y="3440"/>
                    </a:cubicBezTo>
                    <a:cubicBezTo>
                      <a:pt x="2353" y="3492"/>
                      <a:pt x="2411" y="3514"/>
                      <a:pt x="2467" y="3514"/>
                    </a:cubicBezTo>
                    <a:cubicBezTo>
                      <a:pt x="2662" y="3514"/>
                      <a:pt x="2838" y="3258"/>
                      <a:pt x="2661" y="3081"/>
                    </a:cubicBezTo>
                    <a:cubicBezTo>
                      <a:pt x="1843" y="2165"/>
                      <a:pt x="1124" y="1184"/>
                      <a:pt x="535" y="138"/>
                    </a:cubicBezTo>
                    <a:cubicBezTo>
                      <a:pt x="481" y="41"/>
                      <a:pt x="40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24"/>
              <p:cNvSpPr/>
              <p:nvPr/>
            </p:nvSpPr>
            <p:spPr>
              <a:xfrm>
                <a:off x="5542699" y="3343474"/>
                <a:ext cx="176709" cy="20133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21" extrusionOk="0">
                    <a:moveTo>
                      <a:pt x="371" y="0"/>
                    </a:moveTo>
                    <a:cubicBezTo>
                      <a:pt x="177" y="0"/>
                      <a:pt x="1" y="256"/>
                      <a:pt x="178" y="433"/>
                    </a:cubicBezTo>
                    <a:cubicBezTo>
                      <a:pt x="963" y="1218"/>
                      <a:pt x="1878" y="1970"/>
                      <a:pt x="2303" y="3049"/>
                    </a:cubicBezTo>
                    <a:cubicBezTo>
                      <a:pt x="2330" y="3157"/>
                      <a:pt x="2425" y="3221"/>
                      <a:pt x="2531" y="3221"/>
                    </a:cubicBezTo>
                    <a:cubicBezTo>
                      <a:pt x="2553" y="3221"/>
                      <a:pt x="2575" y="3218"/>
                      <a:pt x="2598" y="3213"/>
                    </a:cubicBezTo>
                    <a:cubicBezTo>
                      <a:pt x="2761" y="3180"/>
                      <a:pt x="2827" y="3049"/>
                      <a:pt x="2794" y="2918"/>
                    </a:cubicBezTo>
                    <a:cubicBezTo>
                      <a:pt x="2336" y="1741"/>
                      <a:pt x="1421" y="924"/>
                      <a:pt x="538" y="74"/>
                    </a:cubicBezTo>
                    <a:cubicBezTo>
                      <a:pt x="486" y="22"/>
                      <a:pt x="428" y="0"/>
                      <a:pt x="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24"/>
              <p:cNvSpPr/>
              <p:nvPr/>
            </p:nvSpPr>
            <p:spPr>
              <a:xfrm>
                <a:off x="5790476" y="3191146"/>
                <a:ext cx="134891" cy="208212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3331" extrusionOk="0">
                    <a:moveTo>
                      <a:pt x="391" y="0"/>
                    </a:moveTo>
                    <a:cubicBezTo>
                      <a:pt x="216" y="0"/>
                      <a:pt x="0" y="192"/>
                      <a:pt x="138" y="353"/>
                    </a:cubicBezTo>
                    <a:cubicBezTo>
                      <a:pt x="563" y="1366"/>
                      <a:pt x="1184" y="2249"/>
                      <a:pt x="1642" y="3230"/>
                    </a:cubicBezTo>
                    <a:cubicBezTo>
                      <a:pt x="1692" y="3300"/>
                      <a:pt x="1763" y="3330"/>
                      <a:pt x="1834" y="3330"/>
                    </a:cubicBezTo>
                    <a:cubicBezTo>
                      <a:pt x="1996" y="3330"/>
                      <a:pt x="2158" y="3173"/>
                      <a:pt x="2067" y="2968"/>
                    </a:cubicBezTo>
                    <a:cubicBezTo>
                      <a:pt x="1675" y="1987"/>
                      <a:pt x="988" y="1105"/>
                      <a:pt x="563" y="124"/>
                    </a:cubicBezTo>
                    <a:cubicBezTo>
                      <a:pt x="533" y="35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24"/>
              <p:cNvSpPr/>
              <p:nvPr/>
            </p:nvSpPr>
            <p:spPr>
              <a:xfrm>
                <a:off x="4751800" y="3905595"/>
                <a:ext cx="219589" cy="49943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799" extrusionOk="0">
                    <a:moveTo>
                      <a:pt x="349" y="1"/>
                    </a:moveTo>
                    <a:cubicBezTo>
                      <a:pt x="96" y="1"/>
                      <a:pt x="0" y="406"/>
                      <a:pt x="275" y="498"/>
                    </a:cubicBezTo>
                    <a:cubicBezTo>
                      <a:pt x="1105" y="698"/>
                      <a:pt x="1984" y="798"/>
                      <a:pt x="2849" y="798"/>
                    </a:cubicBezTo>
                    <a:cubicBezTo>
                      <a:pt x="2972" y="798"/>
                      <a:pt x="3095" y="796"/>
                      <a:pt x="3218" y="792"/>
                    </a:cubicBezTo>
                    <a:cubicBezTo>
                      <a:pt x="3512" y="727"/>
                      <a:pt x="3512" y="302"/>
                      <a:pt x="3218" y="269"/>
                    </a:cubicBezTo>
                    <a:cubicBezTo>
                      <a:pt x="3097" y="273"/>
                      <a:pt x="2977" y="275"/>
                      <a:pt x="2856" y="275"/>
                    </a:cubicBezTo>
                    <a:cubicBezTo>
                      <a:pt x="2029" y="275"/>
                      <a:pt x="1205" y="178"/>
                      <a:pt x="406" y="7"/>
                    </a:cubicBezTo>
                    <a:cubicBezTo>
                      <a:pt x="386" y="3"/>
                      <a:pt x="367" y="1"/>
                      <a:pt x="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24"/>
              <p:cNvSpPr/>
              <p:nvPr/>
            </p:nvSpPr>
            <p:spPr>
              <a:xfrm>
                <a:off x="4770990" y="3658694"/>
                <a:ext cx="241216" cy="6600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056" extrusionOk="0">
                    <a:moveTo>
                      <a:pt x="295" y="1"/>
                    </a:moveTo>
                    <a:cubicBezTo>
                      <a:pt x="1" y="66"/>
                      <a:pt x="1" y="491"/>
                      <a:pt x="328" y="524"/>
                    </a:cubicBezTo>
                    <a:cubicBezTo>
                      <a:pt x="1374" y="655"/>
                      <a:pt x="2453" y="916"/>
                      <a:pt x="3499" y="1047"/>
                    </a:cubicBezTo>
                    <a:cubicBezTo>
                      <a:pt x="3527" y="1053"/>
                      <a:pt x="3554" y="1055"/>
                      <a:pt x="3580" y="1055"/>
                    </a:cubicBezTo>
                    <a:cubicBezTo>
                      <a:pt x="3705" y="1055"/>
                      <a:pt x="3799" y="992"/>
                      <a:pt x="3826" y="884"/>
                    </a:cubicBezTo>
                    <a:cubicBezTo>
                      <a:pt x="3859" y="753"/>
                      <a:pt x="3794" y="622"/>
                      <a:pt x="3663" y="557"/>
                    </a:cubicBezTo>
                    <a:cubicBezTo>
                      <a:pt x="2518" y="393"/>
                      <a:pt x="1439" y="164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24"/>
              <p:cNvSpPr/>
              <p:nvPr/>
            </p:nvSpPr>
            <p:spPr>
              <a:xfrm>
                <a:off x="4836184" y="3359476"/>
                <a:ext cx="202649" cy="52256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836" extrusionOk="0">
                    <a:moveTo>
                      <a:pt x="346" y="1"/>
                    </a:moveTo>
                    <a:cubicBezTo>
                      <a:pt x="82" y="1"/>
                      <a:pt x="1" y="415"/>
                      <a:pt x="298" y="504"/>
                    </a:cubicBezTo>
                    <a:cubicBezTo>
                      <a:pt x="960" y="725"/>
                      <a:pt x="1641" y="835"/>
                      <a:pt x="2326" y="835"/>
                    </a:cubicBezTo>
                    <a:cubicBezTo>
                      <a:pt x="2554" y="835"/>
                      <a:pt x="2783" y="823"/>
                      <a:pt x="3012" y="799"/>
                    </a:cubicBezTo>
                    <a:cubicBezTo>
                      <a:pt x="3143" y="733"/>
                      <a:pt x="3241" y="602"/>
                      <a:pt x="3208" y="472"/>
                    </a:cubicBezTo>
                    <a:cubicBezTo>
                      <a:pt x="3154" y="363"/>
                      <a:pt x="3055" y="300"/>
                      <a:pt x="2948" y="300"/>
                    </a:cubicBezTo>
                    <a:cubicBezTo>
                      <a:pt x="2926" y="300"/>
                      <a:pt x="2904" y="302"/>
                      <a:pt x="2881" y="308"/>
                    </a:cubicBezTo>
                    <a:cubicBezTo>
                      <a:pt x="2677" y="333"/>
                      <a:pt x="2471" y="345"/>
                      <a:pt x="2264" y="345"/>
                    </a:cubicBezTo>
                    <a:cubicBezTo>
                      <a:pt x="1643" y="345"/>
                      <a:pt x="1018" y="235"/>
                      <a:pt x="429" y="14"/>
                    </a:cubicBezTo>
                    <a:cubicBezTo>
                      <a:pt x="400" y="5"/>
                      <a:pt x="372" y="1"/>
                      <a:pt x="3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24"/>
              <p:cNvSpPr/>
              <p:nvPr/>
            </p:nvSpPr>
            <p:spPr>
              <a:xfrm>
                <a:off x="4888690" y="3061508"/>
                <a:ext cx="201212" cy="49506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792" extrusionOk="0">
                    <a:moveTo>
                      <a:pt x="345" y="1"/>
                    </a:moveTo>
                    <a:cubicBezTo>
                      <a:pt x="68" y="1"/>
                      <a:pt x="1" y="408"/>
                      <a:pt x="276" y="530"/>
                    </a:cubicBezTo>
                    <a:cubicBezTo>
                      <a:pt x="1159" y="694"/>
                      <a:pt x="2041" y="759"/>
                      <a:pt x="2924" y="792"/>
                    </a:cubicBezTo>
                    <a:cubicBezTo>
                      <a:pt x="3219" y="759"/>
                      <a:pt x="3219" y="334"/>
                      <a:pt x="2924" y="268"/>
                    </a:cubicBezTo>
                    <a:cubicBezTo>
                      <a:pt x="2074" y="268"/>
                      <a:pt x="1224" y="170"/>
                      <a:pt x="406" y="7"/>
                    </a:cubicBezTo>
                    <a:cubicBezTo>
                      <a:pt x="385" y="3"/>
                      <a:pt x="364" y="1"/>
                      <a:pt x="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24"/>
              <p:cNvSpPr/>
              <p:nvPr/>
            </p:nvSpPr>
            <p:spPr>
              <a:xfrm>
                <a:off x="4950884" y="2857550"/>
                <a:ext cx="190085" cy="3275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524" extrusionOk="0">
                    <a:moveTo>
                      <a:pt x="294" y="0"/>
                    </a:moveTo>
                    <a:cubicBezTo>
                      <a:pt x="0" y="33"/>
                      <a:pt x="0" y="491"/>
                      <a:pt x="294" y="523"/>
                    </a:cubicBezTo>
                    <a:lnTo>
                      <a:pt x="2747" y="523"/>
                    </a:lnTo>
                    <a:cubicBezTo>
                      <a:pt x="3041" y="491"/>
                      <a:pt x="3041" y="33"/>
                      <a:pt x="27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24"/>
              <p:cNvSpPr/>
              <p:nvPr/>
            </p:nvSpPr>
            <p:spPr>
              <a:xfrm>
                <a:off x="4296813" y="3146954"/>
                <a:ext cx="200587" cy="74946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199" extrusionOk="0">
                    <a:moveTo>
                      <a:pt x="2863" y="0"/>
                    </a:moveTo>
                    <a:cubicBezTo>
                      <a:pt x="2837" y="0"/>
                      <a:pt x="2809" y="4"/>
                      <a:pt x="2780" y="13"/>
                    </a:cubicBezTo>
                    <a:cubicBezTo>
                      <a:pt x="1930" y="307"/>
                      <a:pt x="1080" y="536"/>
                      <a:pt x="197" y="700"/>
                    </a:cubicBezTo>
                    <a:cubicBezTo>
                      <a:pt x="66" y="733"/>
                      <a:pt x="1" y="863"/>
                      <a:pt x="33" y="1027"/>
                    </a:cubicBezTo>
                    <a:cubicBezTo>
                      <a:pt x="60" y="1135"/>
                      <a:pt x="155" y="1199"/>
                      <a:pt x="261" y="1199"/>
                    </a:cubicBezTo>
                    <a:cubicBezTo>
                      <a:pt x="283" y="1199"/>
                      <a:pt x="305" y="1196"/>
                      <a:pt x="328" y="1190"/>
                    </a:cubicBezTo>
                    <a:cubicBezTo>
                      <a:pt x="1210" y="1027"/>
                      <a:pt x="2093" y="798"/>
                      <a:pt x="2911" y="504"/>
                    </a:cubicBezTo>
                    <a:cubicBezTo>
                      <a:pt x="3208" y="414"/>
                      <a:pt x="3127" y="0"/>
                      <a:pt x="28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4"/>
              <p:cNvSpPr/>
              <p:nvPr/>
            </p:nvSpPr>
            <p:spPr>
              <a:xfrm>
                <a:off x="4308252" y="3445735"/>
                <a:ext cx="206087" cy="66258"/>
              </a:xfrm>
              <a:custGeom>
                <a:avLst/>
                <a:gdLst/>
                <a:ahLst/>
                <a:cxnLst/>
                <a:rect l="l" t="t" r="r" b="b"/>
                <a:pathLst>
                  <a:path w="3297" h="1060" extrusionOk="0">
                    <a:moveTo>
                      <a:pt x="2947" y="1"/>
                    </a:moveTo>
                    <a:cubicBezTo>
                      <a:pt x="2929" y="1"/>
                      <a:pt x="2911" y="3"/>
                      <a:pt x="2891" y="7"/>
                    </a:cubicBezTo>
                    <a:cubicBezTo>
                      <a:pt x="2008" y="138"/>
                      <a:pt x="1158" y="399"/>
                      <a:pt x="275" y="563"/>
                    </a:cubicBezTo>
                    <a:cubicBezTo>
                      <a:pt x="1" y="655"/>
                      <a:pt x="96" y="1060"/>
                      <a:pt x="377" y="1060"/>
                    </a:cubicBezTo>
                    <a:cubicBezTo>
                      <a:pt x="396" y="1060"/>
                      <a:pt x="417" y="1058"/>
                      <a:pt x="439" y="1053"/>
                    </a:cubicBezTo>
                    <a:cubicBezTo>
                      <a:pt x="1289" y="890"/>
                      <a:pt x="2139" y="628"/>
                      <a:pt x="3022" y="498"/>
                    </a:cubicBezTo>
                    <a:cubicBezTo>
                      <a:pt x="3297" y="406"/>
                      <a:pt x="3201" y="1"/>
                      <a:pt x="29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4"/>
              <p:cNvSpPr/>
              <p:nvPr/>
            </p:nvSpPr>
            <p:spPr>
              <a:xfrm>
                <a:off x="4388823" y="3692948"/>
                <a:ext cx="190085" cy="57819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5" extrusionOk="0">
                    <a:moveTo>
                      <a:pt x="2748" y="0"/>
                    </a:moveTo>
                    <a:cubicBezTo>
                      <a:pt x="2726" y="0"/>
                      <a:pt x="2704" y="3"/>
                      <a:pt x="2681" y="9"/>
                    </a:cubicBezTo>
                    <a:cubicBezTo>
                      <a:pt x="1897" y="205"/>
                      <a:pt x="1112" y="336"/>
                      <a:pt x="294" y="434"/>
                    </a:cubicBezTo>
                    <a:cubicBezTo>
                      <a:pt x="0" y="466"/>
                      <a:pt x="0" y="891"/>
                      <a:pt x="294" y="924"/>
                    </a:cubicBezTo>
                    <a:cubicBezTo>
                      <a:pt x="1144" y="826"/>
                      <a:pt x="1995" y="695"/>
                      <a:pt x="2812" y="499"/>
                    </a:cubicBezTo>
                    <a:cubicBezTo>
                      <a:pt x="2943" y="466"/>
                      <a:pt x="3041" y="336"/>
                      <a:pt x="3008" y="172"/>
                    </a:cubicBezTo>
                    <a:cubicBezTo>
                      <a:pt x="2954" y="64"/>
                      <a:pt x="2855" y="0"/>
                      <a:pt x="27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24"/>
              <p:cNvSpPr/>
              <p:nvPr/>
            </p:nvSpPr>
            <p:spPr>
              <a:xfrm>
                <a:off x="4448079" y="3939473"/>
                <a:ext cx="181959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51" extrusionOk="0">
                    <a:moveTo>
                      <a:pt x="2636" y="0"/>
                    </a:moveTo>
                    <a:cubicBezTo>
                      <a:pt x="2608" y="0"/>
                      <a:pt x="2579" y="7"/>
                      <a:pt x="2551" y="21"/>
                    </a:cubicBezTo>
                    <a:cubicBezTo>
                      <a:pt x="1987" y="95"/>
                      <a:pt x="1423" y="131"/>
                      <a:pt x="859" y="131"/>
                    </a:cubicBezTo>
                    <a:cubicBezTo>
                      <a:pt x="671" y="131"/>
                      <a:pt x="483" y="127"/>
                      <a:pt x="295" y="119"/>
                    </a:cubicBezTo>
                    <a:cubicBezTo>
                      <a:pt x="0" y="185"/>
                      <a:pt x="0" y="610"/>
                      <a:pt x="295" y="642"/>
                    </a:cubicBezTo>
                    <a:cubicBezTo>
                      <a:pt x="439" y="648"/>
                      <a:pt x="583" y="651"/>
                      <a:pt x="726" y="651"/>
                    </a:cubicBezTo>
                    <a:cubicBezTo>
                      <a:pt x="1390" y="651"/>
                      <a:pt x="2036" y="592"/>
                      <a:pt x="2682" y="512"/>
                    </a:cubicBezTo>
                    <a:cubicBezTo>
                      <a:pt x="2812" y="446"/>
                      <a:pt x="2910" y="315"/>
                      <a:pt x="2878" y="185"/>
                    </a:cubicBezTo>
                    <a:cubicBezTo>
                      <a:pt x="2827" y="82"/>
                      <a:pt x="2736" y="0"/>
                      <a:pt x="26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5" name="Google Shape;545;p24"/>
            <p:cNvGrpSpPr/>
            <p:nvPr/>
          </p:nvGrpSpPr>
          <p:grpSpPr>
            <a:xfrm rot="-5400000">
              <a:off x="7627727" y="1321910"/>
              <a:ext cx="1140312" cy="2664047"/>
              <a:chOff x="3325650" y="1967425"/>
              <a:chExt cx="775775" cy="1812400"/>
            </a:xfrm>
          </p:grpSpPr>
          <p:sp>
            <p:nvSpPr>
              <p:cNvPr id="546" name="Google Shape;546;p24"/>
              <p:cNvSpPr/>
              <p:nvPr/>
            </p:nvSpPr>
            <p:spPr>
              <a:xfrm>
                <a:off x="3644450" y="1967425"/>
                <a:ext cx="255900" cy="468675"/>
              </a:xfrm>
              <a:custGeom>
                <a:avLst/>
                <a:gdLst/>
                <a:ahLst/>
                <a:cxnLst/>
                <a:rect l="l" t="t" r="r" b="b"/>
                <a:pathLst>
                  <a:path w="10236" h="18747" extrusionOk="0">
                    <a:moveTo>
                      <a:pt x="5093" y="0"/>
                    </a:moveTo>
                    <a:cubicBezTo>
                      <a:pt x="2986" y="0"/>
                      <a:pt x="1299" y="2605"/>
                      <a:pt x="883" y="5144"/>
                    </a:cubicBezTo>
                    <a:cubicBezTo>
                      <a:pt x="1" y="10834"/>
                      <a:pt x="5036" y="14104"/>
                      <a:pt x="6835" y="18747"/>
                    </a:cubicBezTo>
                    <a:lnTo>
                      <a:pt x="7260" y="18747"/>
                    </a:lnTo>
                    <a:cubicBezTo>
                      <a:pt x="8306" y="16360"/>
                      <a:pt x="9647" y="14398"/>
                      <a:pt x="9941" y="11717"/>
                    </a:cubicBezTo>
                    <a:cubicBezTo>
                      <a:pt x="10235" y="8414"/>
                      <a:pt x="10104" y="4098"/>
                      <a:pt x="7881" y="1547"/>
                    </a:cubicBezTo>
                    <a:cubicBezTo>
                      <a:pt x="6920" y="452"/>
                      <a:pt x="5970" y="0"/>
                      <a:pt x="50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24"/>
              <p:cNvSpPr/>
              <p:nvPr/>
            </p:nvSpPr>
            <p:spPr>
              <a:xfrm>
                <a:off x="3544725" y="2393450"/>
                <a:ext cx="196200" cy="356550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14262" extrusionOk="0">
                    <a:moveTo>
                      <a:pt x="4255" y="0"/>
                    </a:moveTo>
                    <a:cubicBezTo>
                      <a:pt x="3605" y="0"/>
                      <a:pt x="2915" y="442"/>
                      <a:pt x="2224" y="1542"/>
                    </a:cubicBezTo>
                    <a:cubicBezTo>
                      <a:pt x="0" y="5270"/>
                      <a:pt x="4153" y="10959"/>
                      <a:pt x="5625" y="14262"/>
                    </a:cubicBezTo>
                    <a:lnTo>
                      <a:pt x="5625" y="14098"/>
                    </a:lnTo>
                    <a:cubicBezTo>
                      <a:pt x="6507" y="11711"/>
                      <a:pt x="7717" y="8867"/>
                      <a:pt x="7848" y="6185"/>
                    </a:cubicBezTo>
                    <a:cubicBezTo>
                      <a:pt x="7848" y="4163"/>
                      <a:pt x="6248" y="0"/>
                      <a:pt x="42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24"/>
              <p:cNvSpPr/>
              <p:nvPr/>
            </p:nvSpPr>
            <p:spPr>
              <a:xfrm>
                <a:off x="3870900" y="2478250"/>
                <a:ext cx="230525" cy="413175"/>
              </a:xfrm>
              <a:custGeom>
                <a:avLst/>
                <a:gdLst/>
                <a:ahLst/>
                <a:cxnLst/>
                <a:rect l="l" t="t" r="r" b="b"/>
                <a:pathLst>
                  <a:path w="9221" h="16527" extrusionOk="0">
                    <a:moveTo>
                      <a:pt x="6806" y="0"/>
                    </a:moveTo>
                    <a:cubicBezTo>
                      <a:pt x="5413" y="0"/>
                      <a:pt x="3700" y="1483"/>
                      <a:pt x="2649" y="3676"/>
                    </a:cubicBezTo>
                    <a:cubicBezTo>
                      <a:pt x="752" y="7436"/>
                      <a:pt x="883" y="12210"/>
                      <a:pt x="0" y="16232"/>
                    </a:cubicBezTo>
                    <a:lnTo>
                      <a:pt x="131" y="16526"/>
                    </a:lnTo>
                    <a:cubicBezTo>
                      <a:pt x="2354" y="14892"/>
                      <a:pt x="5036" y="14140"/>
                      <a:pt x="6670" y="11753"/>
                    </a:cubicBezTo>
                    <a:cubicBezTo>
                      <a:pt x="8371" y="9366"/>
                      <a:pt x="9221" y="6488"/>
                      <a:pt x="9057" y="3545"/>
                    </a:cubicBezTo>
                    <a:cubicBezTo>
                      <a:pt x="8909" y="1032"/>
                      <a:pt x="7969" y="0"/>
                      <a:pt x="68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24"/>
              <p:cNvSpPr/>
              <p:nvPr/>
            </p:nvSpPr>
            <p:spPr>
              <a:xfrm>
                <a:off x="3325650" y="2855650"/>
                <a:ext cx="263250" cy="475575"/>
              </a:xfrm>
              <a:custGeom>
                <a:avLst/>
                <a:gdLst/>
                <a:ahLst/>
                <a:cxnLst/>
                <a:rect l="l" t="t" r="r" b="b"/>
                <a:pathLst>
                  <a:path w="10530" h="19023" extrusionOk="0">
                    <a:moveTo>
                      <a:pt x="6717" y="0"/>
                    </a:moveTo>
                    <a:cubicBezTo>
                      <a:pt x="6256" y="0"/>
                      <a:pt x="5751" y="167"/>
                      <a:pt x="5199" y="548"/>
                    </a:cubicBezTo>
                    <a:cubicBezTo>
                      <a:pt x="0" y="4144"/>
                      <a:pt x="5330" y="15883"/>
                      <a:pt x="8600" y="19022"/>
                    </a:cubicBezTo>
                    <a:lnTo>
                      <a:pt x="8600" y="18989"/>
                    </a:lnTo>
                    <a:cubicBezTo>
                      <a:pt x="8502" y="18172"/>
                      <a:pt x="8436" y="17354"/>
                      <a:pt x="8436" y="16537"/>
                    </a:cubicBezTo>
                    <a:cubicBezTo>
                      <a:pt x="8894" y="13561"/>
                      <a:pt x="10529" y="10553"/>
                      <a:pt x="10529" y="7414"/>
                    </a:cubicBezTo>
                    <a:cubicBezTo>
                      <a:pt x="10529" y="5411"/>
                      <a:pt x="9346" y="0"/>
                      <a:pt x="67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24"/>
              <p:cNvSpPr/>
              <p:nvPr/>
            </p:nvSpPr>
            <p:spPr>
              <a:xfrm>
                <a:off x="3682050" y="3149150"/>
                <a:ext cx="295850" cy="314500"/>
              </a:xfrm>
              <a:custGeom>
                <a:avLst/>
                <a:gdLst/>
                <a:ahLst/>
                <a:cxnLst/>
                <a:rect l="l" t="t" r="r" b="b"/>
                <a:pathLst>
                  <a:path w="11834" h="12580" extrusionOk="0">
                    <a:moveTo>
                      <a:pt x="8073" y="1"/>
                    </a:moveTo>
                    <a:cubicBezTo>
                      <a:pt x="7220" y="1"/>
                      <a:pt x="6222" y="243"/>
                      <a:pt x="5167" y="775"/>
                    </a:cubicBezTo>
                    <a:cubicBezTo>
                      <a:pt x="589" y="3162"/>
                      <a:pt x="1" y="7642"/>
                      <a:pt x="1" y="12285"/>
                    </a:cubicBezTo>
                    <a:lnTo>
                      <a:pt x="295" y="12579"/>
                    </a:lnTo>
                    <a:cubicBezTo>
                      <a:pt x="589" y="12416"/>
                      <a:pt x="851" y="12154"/>
                      <a:pt x="1014" y="11827"/>
                    </a:cubicBezTo>
                    <a:cubicBezTo>
                      <a:pt x="3859" y="9440"/>
                      <a:pt x="7260" y="8230"/>
                      <a:pt x="9614" y="5091"/>
                    </a:cubicBezTo>
                    <a:cubicBezTo>
                      <a:pt x="11834" y="2091"/>
                      <a:pt x="10578" y="1"/>
                      <a:pt x="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24"/>
              <p:cNvSpPr/>
              <p:nvPr/>
            </p:nvSpPr>
            <p:spPr>
              <a:xfrm>
                <a:off x="3593775" y="2063725"/>
                <a:ext cx="237075" cy="1716100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68644" extrusionOk="0">
                    <a:moveTo>
                      <a:pt x="6744" y="1"/>
                    </a:moveTo>
                    <a:cubicBezTo>
                      <a:pt x="6614" y="1"/>
                      <a:pt x="6491" y="82"/>
                      <a:pt x="6507" y="246"/>
                    </a:cubicBezTo>
                    <a:cubicBezTo>
                      <a:pt x="7129" y="4856"/>
                      <a:pt x="8306" y="9369"/>
                      <a:pt x="8665" y="14012"/>
                    </a:cubicBezTo>
                    <a:cubicBezTo>
                      <a:pt x="8992" y="18491"/>
                      <a:pt x="8240" y="22873"/>
                      <a:pt x="6965" y="27189"/>
                    </a:cubicBezTo>
                    <a:cubicBezTo>
                      <a:pt x="5690" y="31342"/>
                      <a:pt x="3990" y="35331"/>
                      <a:pt x="2583" y="39451"/>
                    </a:cubicBezTo>
                    <a:cubicBezTo>
                      <a:pt x="1831" y="41478"/>
                      <a:pt x="1243" y="43604"/>
                      <a:pt x="785" y="45729"/>
                    </a:cubicBezTo>
                    <a:cubicBezTo>
                      <a:pt x="327" y="48018"/>
                      <a:pt x="98" y="50372"/>
                      <a:pt x="66" y="52694"/>
                    </a:cubicBezTo>
                    <a:cubicBezTo>
                      <a:pt x="0" y="58023"/>
                      <a:pt x="818" y="63288"/>
                      <a:pt x="1930" y="68454"/>
                    </a:cubicBezTo>
                    <a:cubicBezTo>
                      <a:pt x="1956" y="68586"/>
                      <a:pt x="2052" y="68643"/>
                      <a:pt x="2152" y="68643"/>
                    </a:cubicBezTo>
                    <a:cubicBezTo>
                      <a:pt x="2300" y="68643"/>
                      <a:pt x="2459" y="68518"/>
                      <a:pt x="2420" y="68323"/>
                    </a:cubicBezTo>
                    <a:cubicBezTo>
                      <a:pt x="1406" y="63680"/>
                      <a:pt x="654" y="58939"/>
                      <a:pt x="589" y="54165"/>
                    </a:cubicBezTo>
                    <a:cubicBezTo>
                      <a:pt x="523" y="51778"/>
                      <a:pt x="687" y="49358"/>
                      <a:pt x="1079" y="47004"/>
                    </a:cubicBezTo>
                    <a:cubicBezTo>
                      <a:pt x="1472" y="44813"/>
                      <a:pt x="2028" y="42655"/>
                      <a:pt x="2747" y="40563"/>
                    </a:cubicBezTo>
                    <a:cubicBezTo>
                      <a:pt x="5461" y="32388"/>
                      <a:pt x="9483" y="24442"/>
                      <a:pt x="9254" y="15614"/>
                    </a:cubicBezTo>
                    <a:cubicBezTo>
                      <a:pt x="9123" y="10415"/>
                      <a:pt x="7684" y="5380"/>
                      <a:pt x="7030" y="246"/>
                    </a:cubicBezTo>
                    <a:cubicBezTo>
                      <a:pt x="7014" y="82"/>
                      <a:pt x="6875" y="1"/>
                      <a:pt x="6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24"/>
              <p:cNvSpPr/>
              <p:nvPr/>
            </p:nvSpPr>
            <p:spPr>
              <a:xfrm>
                <a:off x="3646100" y="2460000"/>
                <a:ext cx="87650" cy="4077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16311" extrusionOk="0">
                    <a:moveTo>
                      <a:pt x="249" y="0"/>
                    </a:moveTo>
                    <a:cubicBezTo>
                      <a:pt x="131" y="0"/>
                      <a:pt x="16" y="74"/>
                      <a:pt x="0" y="221"/>
                    </a:cubicBezTo>
                    <a:cubicBezTo>
                      <a:pt x="0" y="2935"/>
                      <a:pt x="294" y="5649"/>
                      <a:pt x="850" y="8297"/>
                    </a:cubicBezTo>
                    <a:cubicBezTo>
                      <a:pt x="1406" y="10946"/>
                      <a:pt x="2223" y="13562"/>
                      <a:pt x="2976" y="16145"/>
                    </a:cubicBezTo>
                    <a:cubicBezTo>
                      <a:pt x="3014" y="16261"/>
                      <a:pt x="3109" y="16311"/>
                      <a:pt x="3205" y="16311"/>
                    </a:cubicBezTo>
                    <a:cubicBezTo>
                      <a:pt x="3353" y="16311"/>
                      <a:pt x="3506" y="16192"/>
                      <a:pt x="3466" y="16014"/>
                    </a:cubicBezTo>
                    <a:cubicBezTo>
                      <a:pt x="2714" y="13463"/>
                      <a:pt x="1962" y="10913"/>
                      <a:pt x="1406" y="8330"/>
                    </a:cubicBezTo>
                    <a:cubicBezTo>
                      <a:pt x="817" y="5681"/>
                      <a:pt x="523" y="2967"/>
                      <a:pt x="523" y="221"/>
                    </a:cubicBezTo>
                    <a:cubicBezTo>
                      <a:pt x="490" y="74"/>
                      <a:pt x="368" y="0"/>
                      <a:pt x="2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24"/>
              <p:cNvSpPr/>
              <p:nvPr/>
            </p:nvSpPr>
            <p:spPr>
              <a:xfrm>
                <a:off x="3665625" y="2549050"/>
                <a:ext cx="372200" cy="491475"/>
              </a:xfrm>
              <a:custGeom>
                <a:avLst/>
                <a:gdLst/>
                <a:ahLst/>
                <a:cxnLst/>
                <a:rect l="l" t="t" r="r" b="b"/>
                <a:pathLst>
                  <a:path w="14888" h="19659" extrusionOk="0">
                    <a:moveTo>
                      <a:pt x="14581" y="1"/>
                    </a:moveTo>
                    <a:cubicBezTo>
                      <a:pt x="14480" y="1"/>
                      <a:pt x="14385" y="58"/>
                      <a:pt x="14358" y="190"/>
                    </a:cubicBezTo>
                    <a:cubicBezTo>
                      <a:pt x="13704" y="3264"/>
                      <a:pt x="12560" y="6239"/>
                      <a:pt x="10990" y="8953"/>
                    </a:cubicBezTo>
                    <a:cubicBezTo>
                      <a:pt x="9388" y="11831"/>
                      <a:pt x="7361" y="14577"/>
                      <a:pt x="4778" y="16670"/>
                    </a:cubicBezTo>
                    <a:cubicBezTo>
                      <a:pt x="3470" y="17782"/>
                      <a:pt x="1933" y="18632"/>
                      <a:pt x="298" y="19155"/>
                    </a:cubicBezTo>
                    <a:cubicBezTo>
                      <a:pt x="1" y="19244"/>
                      <a:pt x="82" y="19658"/>
                      <a:pt x="345" y="19658"/>
                    </a:cubicBezTo>
                    <a:cubicBezTo>
                      <a:pt x="372" y="19658"/>
                      <a:pt x="399" y="19654"/>
                      <a:pt x="429" y="19646"/>
                    </a:cubicBezTo>
                    <a:lnTo>
                      <a:pt x="396" y="19646"/>
                    </a:lnTo>
                    <a:cubicBezTo>
                      <a:pt x="3470" y="18730"/>
                      <a:pt x="5988" y="16572"/>
                      <a:pt x="8015" y="14152"/>
                    </a:cubicBezTo>
                    <a:cubicBezTo>
                      <a:pt x="10238" y="11504"/>
                      <a:pt x="12037" y="8528"/>
                      <a:pt x="13312" y="5324"/>
                    </a:cubicBezTo>
                    <a:cubicBezTo>
                      <a:pt x="13999" y="3722"/>
                      <a:pt x="14489" y="2021"/>
                      <a:pt x="14849" y="321"/>
                    </a:cubicBezTo>
                    <a:cubicBezTo>
                      <a:pt x="14888" y="126"/>
                      <a:pt x="14729" y="1"/>
                      <a:pt x="145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24"/>
              <p:cNvSpPr/>
              <p:nvPr/>
            </p:nvSpPr>
            <p:spPr>
              <a:xfrm>
                <a:off x="3470325" y="2998700"/>
                <a:ext cx="134525" cy="4374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7496" extrusionOk="0">
                    <a:moveTo>
                      <a:pt x="295" y="0"/>
                    </a:moveTo>
                    <a:cubicBezTo>
                      <a:pt x="173" y="0"/>
                      <a:pt x="50" y="74"/>
                      <a:pt x="34" y="221"/>
                    </a:cubicBezTo>
                    <a:cubicBezTo>
                      <a:pt x="1" y="3262"/>
                      <a:pt x="361" y="6303"/>
                      <a:pt x="1145" y="9245"/>
                    </a:cubicBezTo>
                    <a:cubicBezTo>
                      <a:pt x="1930" y="12123"/>
                      <a:pt x="3173" y="14870"/>
                      <a:pt x="4808" y="17387"/>
                    </a:cubicBezTo>
                    <a:cubicBezTo>
                      <a:pt x="4865" y="17464"/>
                      <a:pt x="4942" y="17496"/>
                      <a:pt x="5018" y="17496"/>
                    </a:cubicBezTo>
                    <a:cubicBezTo>
                      <a:pt x="5202" y="17496"/>
                      <a:pt x="5381" y="17311"/>
                      <a:pt x="5265" y="17126"/>
                    </a:cubicBezTo>
                    <a:cubicBezTo>
                      <a:pt x="3630" y="14641"/>
                      <a:pt x="2421" y="11959"/>
                      <a:pt x="1636" y="9115"/>
                    </a:cubicBezTo>
                    <a:cubicBezTo>
                      <a:pt x="884" y="6205"/>
                      <a:pt x="524" y="3229"/>
                      <a:pt x="557" y="221"/>
                    </a:cubicBezTo>
                    <a:cubicBezTo>
                      <a:pt x="540" y="74"/>
                      <a:pt x="418" y="0"/>
                      <a:pt x="2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24"/>
              <p:cNvSpPr/>
              <p:nvPr/>
            </p:nvSpPr>
            <p:spPr>
              <a:xfrm>
                <a:off x="3605550" y="3236975"/>
                <a:ext cx="234450" cy="359700"/>
              </a:xfrm>
              <a:custGeom>
                <a:avLst/>
                <a:gdLst/>
                <a:ahLst/>
                <a:cxnLst/>
                <a:rect l="l" t="t" r="r" b="b"/>
                <a:pathLst>
                  <a:path w="9378" h="14388" extrusionOk="0">
                    <a:moveTo>
                      <a:pt x="8999" y="1"/>
                    </a:moveTo>
                    <a:cubicBezTo>
                      <a:pt x="8939" y="1"/>
                      <a:pt x="8875" y="23"/>
                      <a:pt x="8816" y="74"/>
                    </a:cubicBezTo>
                    <a:cubicBezTo>
                      <a:pt x="6756" y="1873"/>
                      <a:pt x="5088" y="4063"/>
                      <a:pt x="3878" y="6548"/>
                    </a:cubicBezTo>
                    <a:cubicBezTo>
                      <a:pt x="3257" y="7758"/>
                      <a:pt x="2766" y="9001"/>
                      <a:pt x="2276" y="10276"/>
                    </a:cubicBezTo>
                    <a:cubicBezTo>
                      <a:pt x="1753" y="11617"/>
                      <a:pt x="1360" y="13023"/>
                      <a:pt x="183" y="13971"/>
                    </a:cubicBezTo>
                    <a:cubicBezTo>
                      <a:pt x="1" y="14127"/>
                      <a:pt x="192" y="14387"/>
                      <a:pt x="393" y="14387"/>
                    </a:cubicBezTo>
                    <a:cubicBezTo>
                      <a:pt x="445" y="14387"/>
                      <a:pt x="496" y="14370"/>
                      <a:pt x="543" y="14330"/>
                    </a:cubicBezTo>
                    <a:cubicBezTo>
                      <a:pt x="1589" y="13480"/>
                      <a:pt x="2080" y="12303"/>
                      <a:pt x="2505" y="11061"/>
                    </a:cubicBezTo>
                    <a:cubicBezTo>
                      <a:pt x="2995" y="9687"/>
                      <a:pt x="3519" y="8347"/>
                      <a:pt x="4140" y="7072"/>
                    </a:cubicBezTo>
                    <a:cubicBezTo>
                      <a:pt x="5350" y="4521"/>
                      <a:pt x="7083" y="2265"/>
                      <a:pt x="9175" y="434"/>
                    </a:cubicBezTo>
                    <a:cubicBezTo>
                      <a:pt x="9378" y="257"/>
                      <a:pt x="9208" y="1"/>
                      <a:pt x="89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24"/>
              <p:cNvSpPr/>
              <p:nvPr/>
            </p:nvSpPr>
            <p:spPr>
              <a:xfrm>
                <a:off x="3701150" y="2130750"/>
                <a:ext cx="136925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3943" extrusionOk="0">
                    <a:moveTo>
                      <a:pt x="5147" y="1"/>
                    </a:moveTo>
                    <a:cubicBezTo>
                      <a:pt x="5046" y="1"/>
                      <a:pt x="4952" y="54"/>
                      <a:pt x="4926" y="181"/>
                    </a:cubicBezTo>
                    <a:cubicBezTo>
                      <a:pt x="4504" y="1267"/>
                      <a:pt x="3998" y="2326"/>
                      <a:pt x="3382" y="3305"/>
                    </a:cubicBezTo>
                    <a:lnTo>
                      <a:pt x="3382" y="3305"/>
                    </a:lnTo>
                    <a:cubicBezTo>
                      <a:pt x="2430" y="2559"/>
                      <a:pt x="1496" y="1819"/>
                      <a:pt x="479" y="1162"/>
                    </a:cubicBezTo>
                    <a:cubicBezTo>
                      <a:pt x="434" y="1128"/>
                      <a:pt x="390" y="1114"/>
                      <a:pt x="347" y="1114"/>
                    </a:cubicBezTo>
                    <a:cubicBezTo>
                      <a:pt x="143" y="1114"/>
                      <a:pt x="1" y="1451"/>
                      <a:pt x="218" y="1587"/>
                    </a:cubicBezTo>
                    <a:cubicBezTo>
                      <a:pt x="1264" y="2273"/>
                      <a:pt x="2245" y="3091"/>
                      <a:pt x="3259" y="3876"/>
                    </a:cubicBezTo>
                    <a:cubicBezTo>
                      <a:pt x="3316" y="3918"/>
                      <a:pt x="3385" y="3943"/>
                      <a:pt x="3454" y="3943"/>
                    </a:cubicBezTo>
                    <a:cubicBezTo>
                      <a:pt x="3542" y="3943"/>
                      <a:pt x="3628" y="3902"/>
                      <a:pt x="3684" y="3810"/>
                    </a:cubicBezTo>
                    <a:cubicBezTo>
                      <a:pt x="4370" y="2731"/>
                      <a:pt x="4959" y="1554"/>
                      <a:pt x="5417" y="312"/>
                    </a:cubicBezTo>
                    <a:cubicBezTo>
                      <a:pt x="5477" y="132"/>
                      <a:pt x="5304" y="1"/>
                      <a:pt x="5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24"/>
              <p:cNvSpPr/>
              <p:nvPr/>
            </p:nvSpPr>
            <p:spPr>
              <a:xfrm>
                <a:off x="3730575" y="2251775"/>
                <a:ext cx="115375" cy="597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2390" extrusionOk="0">
                    <a:moveTo>
                      <a:pt x="337" y="0"/>
                    </a:moveTo>
                    <a:cubicBezTo>
                      <a:pt x="121" y="0"/>
                      <a:pt x="1" y="343"/>
                      <a:pt x="218" y="506"/>
                    </a:cubicBezTo>
                    <a:cubicBezTo>
                      <a:pt x="1101" y="1095"/>
                      <a:pt x="1885" y="1814"/>
                      <a:pt x="2801" y="2370"/>
                    </a:cubicBezTo>
                    <a:cubicBezTo>
                      <a:pt x="2837" y="2382"/>
                      <a:pt x="2877" y="2389"/>
                      <a:pt x="2919" y="2389"/>
                    </a:cubicBezTo>
                    <a:cubicBezTo>
                      <a:pt x="2990" y="2389"/>
                      <a:pt x="3066" y="2367"/>
                      <a:pt x="3128" y="2304"/>
                    </a:cubicBezTo>
                    <a:cubicBezTo>
                      <a:pt x="3651" y="1716"/>
                      <a:pt x="4109" y="1095"/>
                      <a:pt x="4501" y="408"/>
                    </a:cubicBezTo>
                    <a:cubicBezTo>
                      <a:pt x="4614" y="205"/>
                      <a:pt x="4431" y="17"/>
                      <a:pt x="4253" y="17"/>
                    </a:cubicBezTo>
                    <a:cubicBezTo>
                      <a:pt x="4173" y="17"/>
                      <a:pt x="4094" y="55"/>
                      <a:pt x="4044" y="146"/>
                    </a:cubicBezTo>
                    <a:cubicBezTo>
                      <a:pt x="3714" y="746"/>
                      <a:pt x="3329" y="1290"/>
                      <a:pt x="2890" y="1805"/>
                    </a:cubicBezTo>
                    <a:lnTo>
                      <a:pt x="2890" y="1805"/>
                    </a:lnTo>
                    <a:cubicBezTo>
                      <a:pt x="2047" y="1266"/>
                      <a:pt x="1306" y="600"/>
                      <a:pt x="479" y="48"/>
                    </a:cubicBezTo>
                    <a:cubicBezTo>
                      <a:pt x="429" y="15"/>
                      <a:pt x="381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3920750" y="2692600"/>
                <a:ext cx="1094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743" extrusionOk="0">
                    <a:moveTo>
                      <a:pt x="281" y="1"/>
                    </a:moveTo>
                    <a:cubicBezTo>
                      <a:pt x="264" y="1"/>
                      <a:pt x="247" y="3"/>
                      <a:pt x="230" y="7"/>
                    </a:cubicBezTo>
                    <a:cubicBezTo>
                      <a:pt x="99" y="72"/>
                      <a:pt x="1" y="203"/>
                      <a:pt x="66" y="334"/>
                    </a:cubicBezTo>
                    <a:cubicBezTo>
                      <a:pt x="164" y="1478"/>
                      <a:pt x="491" y="2590"/>
                      <a:pt x="982" y="3604"/>
                    </a:cubicBezTo>
                    <a:cubicBezTo>
                      <a:pt x="1008" y="3684"/>
                      <a:pt x="1102" y="3743"/>
                      <a:pt x="1189" y="3743"/>
                    </a:cubicBezTo>
                    <a:cubicBezTo>
                      <a:pt x="1207" y="3743"/>
                      <a:pt x="1226" y="3740"/>
                      <a:pt x="1243" y="3734"/>
                    </a:cubicBezTo>
                    <a:cubicBezTo>
                      <a:pt x="2388" y="3309"/>
                      <a:pt x="3663" y="2917"/>
                      <a:pt x="4284" y="1805"/>
                    </a:cubicBezTo>
                    <a:cubicBezTo>
                      <a:pt x="4377" y="1619"/>
                      <a:pt x="4222" y="1450"/>
                      <a:pt x="4054" y="1450"/>
                    </a:cubicBezTo>
                    <a:cubicBezTo>
                      <a:pt x="3986" y="1450"/>
                      <a:pt x="3916" y="1478"/>
                      <a:pt x="3859" y="1544"/>
                    </a:cubicBezTo>
                    <a:cubicBezTo>
                      <a:pt x="3341" y="2488"/>
                      <a:pt x="2285" y="2836"/>
                      <a:pt x="1324" y="3170"/>
                    </a:cubicBezTo>
                    <a:lnTo>
                      <a:pt x="1324" y="3170"/>
                    </a:lnTo>
                    <a:cubicBezTo>
                      <a:pt x="1131" y="2755"/>
                      <a:pt x="969" y="2297"/>
                      <a:pt x="883" y="1838"/>
                    </a:cubicBezTo>
                    <a:cubicBezTo>
                      <a:pt x="720" y="1282"/>
                      <a:pt x="622" y="759"/>
                      <a:pt x="556" y="203"/>
                    </a:cubicBezTo>
                    <a:cubicBezTo>
                      <a:pt x="500" y="89"/>
                      <a:pt x="394" y="1"/>
                      <a:pt x="2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3961000" y="2597975"/>
                <a:ext cx="94650" cy="7970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3188" extrusionOk="0">
                    <a:moveTo>
                      <a:pt x="346" y="1"/>
                    </a:moveTo>
                    <a:cubicBezTo>
                      <a:pt x="175" y="1"/>
                      <a:pt x="1" y="188"/>
                      <a:pt x="91" y="391"/>
                    </a:cubicBezTo>
                    <a:cubicBezTo>
                      <a:pt x="516" y="1176"/>
                      <a:pt x="1006" y="2026"/>
                      <a:pt x="1105" y="2942"/>
                    </a:cubicBezTo>
                    <a:cubicBezTo>
                      <a:pt x="1105" y="3076"/>
                      <a:pt x="1214" y="3188"/>
                      <a:pt x="1344" y="3188"/>
                    </a:cubicBezTo>
                    <a:cubicBezTo>
                      <a:pt x="1373" y="3188"/>
                      <a:pt x="1402" y="3182"/>
                      <a:pt x="1432" y="3171"/>
                    </a:cubicBezTo>
                    <a:cubicBezTo>
                      <a:pt x="2249" y="2942"/>
                      <a:pt x="2805" y="2222"/>
                      <a:pt x="3590" y="1895"/>
                    </a:cubicBezTo>
                    <a:cubicBezTo>
                      <a:pt x="3720" y="1863"/>
                      <a:pt x="3786" y="1732"/>
                      <a:pt x="3753" y="1601"/>
                    </a:cubicBezTo>
                    <a:cubicBezTo>
                      <a:pt x="3725" y="1487"/>
                      <a:pt x="3622" y="1399"/>
                      <a:pt x="3510" y="1399"/>
                    </a:cubicBezTo>
                    <a:cubicBezTo>
                      <a:pt x="3493" y="1399"/>
                      <a:pt x="3476" y="1401"/>
                      <a:pt x="3459" y="1405"/>
                    </a:cubicBezTo>
                    <a:cubicBezTo>
                      <a:pt x="3066" y="1601"/>
                      <a:pt x="2674" y="1830"/>
                      <a:pt x="2347" y="2092"/>
                    </a:cubicBezTo>
                    <a:cubicBezTo>
                      <a:pt x="2103" y="2287"/>
                      <a:pt x="1841" y="2445"/>
                      <a:pt x="1575" y="2581"/>
                    </a:cubicBezTo>
                    <a:lnTo>
                      <a:pt x="1575" y="2581"/>
                    </a:lnTo>
                    <a:cubicBezTo>
                      <a:pt x="1405" y="1709"/>
                      <a:pt x="952" y="907"/>
                      <a:pt x="549" y="130"/>
                    </a:cubicBezTo>
                    <a:cubicBezTo>
                      <a:pt x="498" y="38"/>
                      <a:pt x="422" y="1"/>
                      <a:pt x="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3608050" y="2517925"/>
                <a:ext cx="886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2809" extrusionOk="0">
                    <a:moveTo>
                      <a:pt x="3207" y="1"/>
                    </a:moveTo>
                    <a:cubicBezTo>
                      <a:pt x="3140" y="1"/>
                      <a:pt x="3073" y="28"/>
                      <a:pt x="3026" y="95"/>
                    </a:cubicBezTo>
                    <a:cubicBezTo>
                      <a:pt x="2623" y="758"/>
                      <a:pt x="2244" y="1446"/>
                      <a:pt x="1892" y="2138"/>
                    </a:cubicBezTo>
                    <a:lnTo>
                      <a:pt x="1892" y="2138"/>
                    </a:lnTo>
                    <a:cubicBezTo>
                      <a:pt x="1366" y="1685"/>
                      <a:pt x="919" y="1157"/>
                      <a:pt x="574" y="552"/>
                    </a:cubicBezTo>
                    <a:cubicBezTo>
                      <a:pt x="516" y="476"/>
                      <a:pt x="439" y="444"/>
                      <a:pt x="363" y="444"/>
                    </a:cubicBezTo>
                    <a:cubicBezTo>
                      <a:pt x="179" y="444"/>
                      <a:pt x="0" y="629"/>
                      <a:pt x="116" y="814"/>
                    </a:cubicBezTo>
                    <a:cubicBezTo>
                      <a:pt x="574" y="1566"/>
                      <a:pt x="1162" y="2220"/>
                      <a:pt x="1849" y="2776"/>
                    </a:cubicBezTo>
                    <a:cubicBezTo>
                      <a:pt x="1893" y="2798"/>
                      <a:pt x="1936" y="2808"/>
                      <a:pt x="1979" y="2808"/>
                    </a:cubicBezTo>
                    <a:cubicBezTo>
                      <a:pt x="2063" y="2808"/>
                      <a:pt x="2143" y="2765"/>
                      <a:pt x="2209" y="2678"/>
                    </a:cubicBezTo>
                    <a:cubicBezTo>
                      <a:pt x="2568" y="1893"/>
                      <a:pt x="2993" y="1108"/>
                      <a:pt x="3451" y="356"/>
                    </a:cubicBezTo>
                    <a:cubicBezTo>
                      <a:pt x="3544" y="170"/>
                      <a:pt x="3373" y="1"/>
                      <a:pt x="3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3749075" y="3248825"/>
                <a:ext cx="7680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236" extrusionOk="0">
                    <a:moveTo>
                      <a:pt x="275" y="1"/>
                    </a:moveTo>
                    <a:cubicBezTo>
                      <a:pt x="156" y="1"/>
                      <a:pt x="34" y="74"/>
                      <a:pt x="1" y="221"/>
                    </a:cubicBezTo>
                    <a:lnTo>
                      <a:pt x="1" y="2968"/>
                    </a:lnTo>
                    <a:cubicBezTo>
                      <a:pt x="1" y="3139"/>
                      <a:pt x="126" y="3236"/>
                      <a:pt x="266" y="3236"/>
                    </a:cubicBezTo>
                    <a:cubicBezTo>
                      <a:pt x="286" y="3236"/>
                      <a:pt x="307" y="3234"/>
                      <a:pt x="328" y="3230"/>
                    </a:cubicBezTo>
                    <a:cubicBezTo>
                      <a:pt x="1145" y="2935"/>
                      <a:pt x="2061" y="3001"/>
                      <a:pt x="2846" y="2543"/>
                    </a:cubicBezTo>
                    <a:cubicBezTo>
                      <a:pt x="3071" y="2374"/>
                      <a:pt x="2932" y="2059"/>
                      <a:pt x="2701" y="2059"/>
                    </a:cubicBezTo>
                    <a:cubicBezTo>
                      <a:pt x="2664" y="2059"/>
                      <a:pt x="2625" y="2067"/>
                      <a:pt x="2584" y="2085"/>
                    </a:cubicBezTo>
                    <a:cubicBezTo>
                      <a:pt x="1963" y="2452"/>
                      <a:pt x="1220" y="2454"/>
                      <a:pt x="524" y="2636"/>
                    </a:cubicBezTo>
                    <a:lnTo>
                      <a:pt x="524" y="2636"/>
                    </a:lnTo>
                    <a:lnTo>
                      <a:pt x="524" y="221"/>
                    </a:lnTo>
                    <a:cubicBezTo>
                      <a:pt x="508" y="74"/>
                      <a:pt x="393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3430050" y="3074500"/>
                <a:ext cx="10230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2816" extrusionOk="0">
                    <a:moveTo>
                      <a:pt x="3774" y="0"/>
                    </a:moveTo>
                    <a:cubicBezTo>
                      <a:pt x="3675" y="0"/>
                      <a:pt x="3579" y="51"/>
                      <a:pt x="3541" y="164"/>
                    </a:cubicBezTo>
                    <a:cubicBezTo>
                      <a:pt x="3209" y="950"/>
                      <a:pt x="2765" y="1651"/>
                      <a:pt x="2184" y="2243"/>
                    </a:cubicBezTo>
                    <a:lnTo>
                      <a:pt x="2184" y="2243"/>
                    </a:lnTo>
                    <a:cubicBezTo>
                      <a:pt x="1588" y="1785"/>
                      <a:pt x="1047" y="1297"/>
                      <a:pt x="533" y="753"/>
                    </a:cubicBezTo>
                    <a:cubicBezTo>
                      <a:pt x="477" y="689"/>
                      <a:pt x="413" y="662"/>
                      <a:pt x="351" y="662"/>
                    </a:cubicBezTo>
                    <a:cubicBezTo>
                      <a:pt x="163" y="662"/>
                      <a:pt x="0" y="915"/>
                      <a:pt x="173" y="1113"/>
                    </a:cubicBezTo>
                    <a:cubicBezTo>
                      <a:pt x="729" y="1701"/>
                      <a:pt x="1383" y="2290"/>
                      <a:pt x="2070" y="2780"/>
                    </a:cubicBezTo>
                    <a:cubicBezTo>
                      <a:pt x="2107" y="2805"/>
                      <a:pt x="2149" y="2816"/>
                      <a:pt x="2193" y="2816"/>
                    </a:cubicBezTo>
                    <a:cubicBezTo>
                      <a:pt x="2263" y="2816"/>
                      <a:pt x="2336" y="2788"/>
                      <a:pt x="2397" y="2747"/>
                    </a:cubicBezTo>
                    <a:cubicBezTo>
                      <a:pt x="3083" y="2061"/>
                      <a:pt x="3639" y="1211"/>
                      <a:pt x="4032" y="328"/>
                    </a:cubicBezTo>
                    <a:cubicBezTo>
                      <a:pt x="4092" y="127"/>
                      <a:pt x="3930" y="0"/>
                      <a:pt x="3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3433200" y="3016500"/>
                <a:ext cx="89825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2305" extrusionOk="0">
                    <a:moveTo>
                      <a:pt x="3260" y="0"/>
                    </a:moveTo>
                    <a:cubicBezTo>
                      <a:pt x="3184" y="0"/>
                      <a:pt x="3107" y="38"/>
                      <a:pt x="3055" y="130"/>
                    </a:cubicBezTo>
                    <a:cubicBezTo>
                      <a:pt x="2723" y="735"/>
                      <a:pt x="2306" y="1284"/>
                      <a:pt x="1780" y="1725"/>
                    </a:cubicBezTo>
                    <a:lnTo>
                      <a:pt x="1780" y="1725"/>
                    </a:lnTo>
                    <a:cubicBezTo>
                      <a:pt x="1339" y="1367"/>
                      <a:pt x="925" y="1005"/>
                      <a:pt x="538" y="588"/>
                    </a:cubicBezTo>
                    <a:cubicBezTo>
                      <a:pt x="486" y="536"/>
                      <a:pt x="428" y="515"/>
                      <a:pt x="371" y="515"/>
                    </a:cubicBezTo>
                    <a:cubicBezTo>
                      <a:pt x="176" y="515"/>
                      <a:pt x="1" y="770"/>
                      <a:pt x="178" y="948"/>
                    </a:cubicBezTo>
                    <a:cubicBezTo>
                      <a:pt x="636" y="1438"/>
                      <a:pt x="1126" y="1863"/>
                      <a:pt x="1649" y="2255"/>
                    </a:cubicBezTo>
                    <a:cubicBezTo>
                      <a:pt x="1682" y="2288"/>
                      <a:pt x="1723" y="2304"/>
                      <a:pt x="1768" y="2304"/>
                    </a:cubicBezTo>
                    <a:cubicBezTo>
                      <a:pt x="1813" y="2304"/>
                      <a:pt x="1862" y="2288"/>
                      <a:pt x="1911" y="2255"/>
                    </a:cubicBezTo>
                    <a:cubicBezTo>
                      <a:pt x="2565" y="1765"/>
                      <a:pt x="3088" y="1111"/>
                      <a:pt x="3480" y="359"/>
                    </a:cubicBezTo>
                    <a:cubicBezTo>
                      <a:pt x="3593" y="180"/>
                      <a:pt x="3428" y="0"/>
                      <a:pt x="32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4" name="Google Shape;564;p24"/>
            <p:cNvGrpSpPr/>
            <p:nvPr/>
          </p:nvGrpSpPr>
          <p:grpSpPr>
            <a:xfrm rot="-8100000">
              <a:off x="7329122" y="2886771"/>
              <a:ext cx="652398" cy="503875"/>
              <a:chOff x="5467375" y="2021125"/>
              <a:chExt cx="618800" cy="477925"/>
            </a:xfrm>
          </p:grpSpPr>
          <p:sp>
            <p:nvSpPr>
              <p:cNvPr id="565" name="Google Shape;565;p24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24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0" name="Google Shape;570;p24"/>
            <p:cNvGrpSpPr/>
            <p:nvPr/>
          </p:nvGrpSpPr>
          <p:grpSpPr>
            <a:xfrm>
              <a:off x="7184310" y="2945713"/>
              <a:ext cx="113650" cy="99750"/>
              <a:chOff x="5042000" y="1255775"/>
              <a:chExt cx="113650" cy="99750"/>
            </a:xfrm>
          </p:grpSpPr>
          <p:sp>
            <p:nvSpPr>
              <p:cNvPr id="571" name="Google Shape;571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4" name="Google Shape;574;p24"/>
            <p:cNvGrpSpPr/>
            <p:nvPr/>
          </p:nvGrpSpPr>
          <p:grpSpPr>
            <a:xfrm>
              <a:off x="8105385" y="1785088"/>
              <a:ext cx="113650" cy="99750"/>
              <a:chOff x="5042000" y="1255775"/>
              <a:chExt cx="113650" cy="99750"/>
            </a:xfrm>
          </p:grpSpPr>
          <p:sp>
            <p:nvSpPr>
              <p:cNvPr id="575" name="Google Shape;575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78" name="Google Shape;578;p24"/>
          <p:cNvGrpSpPr/>
          <p:nvPr/>
        </p:nvGrpSpPr>
        <p:grpSpPr>
          <a:xfrm>
            <a:off x="-364257" y="1716642"/>
            <a:ext cx="2640516" cy="1934470"/>
            <a:chOff x="-364257" y="1716642"/>
            <a:chExt cx="2640516" cy="1934470"/>
          </a:xfrm>
        </p:grpSpPr>
        <p:grpSp>
          <p:nvGrpSpPr>
            <p:cNvPr id="579" name="Google Shape;579;p24"/>
            <p:cNvGrpSpPr/>
            <p:nvPr/>
          </p:nvGrpSpPr>
          <p:grpSpPr>
            <a:xfrm rot="5400000">
              <a:off x="595578" y="1624046"/>
              <a:ext cx="720847" cy="2640516"/>
              <a:chOff x="1752050" y="2866875"/>
              <a:chExt cx="475775" cy="1742800"/>
            </a:xfrm>
          </p:grpSpPr>
          <p:sp>
            <p:nvSpPr>
              <p:cNvPr id="580" name="Google Shape;580;p24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24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24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24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24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24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24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24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88" name="Google Shape;588;p24"/>
            <p:cNvSpPr/>
            <p:nvPr/>
          </p:nvSpPr>
          <p:spPr>
            <a:xfrm rot="4565606">
              <a:off x="642010" y="1668384"/>
              <a:ext cx="472489" cy="1996458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89" name="Google Shape;589;p24"/>
            <p:cNvGrpSpPr/>
            <p:nvPr/>
          </p:nvGrpSpPr>
          <p:grpSpPr>
            <a:xfrm rot="582567">
              <a:off x="-106165" y="1816891"/>
              <a:ext cx="1294561" cy="1244937"/>
              <a:chOff x="6624525" y="1838863"/>
              <a:chExt cx="956750" cy="920075"/>
            </a:xfrm>
          </p:grpSpPr>
          <p:sp>
            <p:nvSpPr>
              <p:cNvPr id="590" name="Google Shape;590;p24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24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24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24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24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24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6" name="Google Shape;596;p24"/>
            <p:cNvGrpSpPr/>
            <p:nvPr/>
          </p:nvGrpSpPr>
          <p:grpSpPr>
            <a:xfrm rot="5400000">
              <a:off x="-227254" y="2783000"/>
              <a:ext cx="979622" cy="756603"/>
              <a:chOff x="5419242" y="2066029"/>
              <a:chExt cx="618800" cy="477925"/>
            </a:xfrm>
          </p:grpSpPr>
          <p:sp>
            <p:nvSpPr>
              <p:cNvPr id="597" name="Google Shape;597;p24"/>
              <p:cNvSpPr/>
              <p:nvPr/>
            </p:nvSpPr>
            <p:spPr>
              <a:xfrm>
                <a:off x="5419242" y="2066029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24"/>
              <p:cNvSpPr/>
              <p:nvPr/>
            </p:nvSpPr>
            <p:spPr>
              <a:xfrm>
                <a:off x="5491192" y="2236904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24"/>
              <p:cNvSpPr/>
              <p:nvPr/>
            </p:nvSpPr>
            <p:spPr>
              <a:xfrm>
                <a:off x="5551517" y="2291104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24"/>
              <p:cNvSpPr/>
              <p:nvPr/>
            </p:nvSpPr>
            <p:spPr>
              <a:xfrm>
                <a:off x="5607592" y="2290979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24"/>
              <p:cNvSpPr/>
              <p:nvPr/>
            </p:nvSpPr>
            <p:spPr>
              <a:xfrm>
                <a:off x="5611117" y="2372829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2" name="Google Shape;602;p24"/>
            <p:cNvGrpSpPr/>
            <p:nvPr/>
          </p:nvGrpSpPr>
          <p:grpSpPr>
            <a:xfrm>
              <a:off x="1284110" y="2035613"/>
              <a:ext cx="113650" cy="99750"/>
              <a:chOff x="5042000" y="1255775"/>
              <a:chExt cx="113650" cy="99750"/>
            </a:xfrm>
          </p:grpSpPr>
          <p:sp>
            <p:nvSpPr>
              <p:cNvPr id="603" name="Google Shape;603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6" name="Google Shape;606;p24"/>
            <p:cNvGrpSpPr/>
            <p:nvPr/>
          </p:nvGrpSpPr>
          <p:grpSpPr>
            <a:xfrm>
              <a:off x="677660" y="3496188"/>
              <a:ext cx="113650" cy="99750"/>
              <a:chOff x="5042000" y="1255775"/>
              <a:chExt cx="113650" cy="99750"/>
            </a:xfrm>
          </p:grpSpPr>
          <p:sp>
            <p:nvSpPr>
              <p:cNvPr id="607" name="Google Shape;607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86774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2">
  <p:cSld name="1_Text 2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4"/>
          <p:cNvSpPr txBox="1">
            <a:spLocks noGrp="1"/>
          </p:cNvSpPr>
          <p:nvPr>
            <p:ph type="title"/>
          </p:nvPr>
        </p:nvSpPr>
        <p:spPr>
          <a:xfrm>
            <a:off x="2632795" y="2468880"/>
            <a:ext cx="38784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519" name="Google Shape;519;p24"/>
          <p:cNvGrpSpPr/>
          <p:nvPr/>
        </p:nvGrpSpPr>
        <p:grpSpPr>
          <a:xfrm>
            <a:off x="6865860" y="1496266"/>
            <a:ext cx="3018328" cy="2521666"/>
            <a:chOff x="6865860" y="1496266"/>
            <a:chExt cx="3018328" cy="2521666"/>
          </a:xfrm>
        </p:grpSpPr>
        <p:grpSp>
          <p:nvGrpSpPr>
            <p:cNvPr id="520" name="Google Shape;520;p24"/>
            <p:cNvGrpSpPr/>
            <p:nvPr/>
          </p:nvGrpSpPr>
          <p:grpSpPr>
            <a:xfrm rot="-4541450">
              <a:off x="8039638" y="2532038"/>
              <a:ext cx="1262885" cy="1401657"/>
              <a:chOff x="7832525" y="3078325"/>
              <a:chExt cx="837925" cy="930000"/>
            </a:xfrm>
          </p:grpSpPr>
          <p:sp>
            <p:nvSpPr>
              <p:cNvPr id="521" name="Google Shape;521;p24"/>
              <p:cNvSpPr/>
              <p:nvPr/>
            </p:nvSpPr>
            <p:spPr>
              <a:xfrm>
                <a:off x="7832525" y="30783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24"/>
              <p:cNvSpPr/>
              <p:nvPr/>
            </p:nvSpPr>
            <p:spPr>
              <a:xfrm>
                <a:off x="7961050" y="31639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24"/>
              <p:cNvSpPr/>
              <p:nvPr/>
            </p:nvSpPr>
            <p:spPr>
              <a:xfrm>
                <a:off x="7925400" y="31649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4"/>
              <p:cNvSpPr/>
              <p:nvPr/>
            </p:nvSpPr>
            <p:spPr>
              <a:xfrm>
                <a:off x="7973575" y="32730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4"/>
              <p:cNvSpPr/>
              <p:nvPr/>
            </p:nvSpPr>
            <p:spPr>
              <a:xfrm>
                <a:off x="8070400" y="34092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6" name="Google Shape;526;p24"/>
            <p:cNvGrpSpPr/>
            <p:nvPr/>
          </p:nvGrpSpPr>
          <p:grpSpPr>
            <a:xfrm rot="-4132359">
              <a:off x="8248805" y="1611211"/>
              <a:ext cx="1325325" cy="1573506"/>
              <a:chOff x="4180300" y="2495950"/>
              <a:chExt cx="2052871" cy="2437292"/>
            </a:xfrm>
          </p:grpSpPr>
          <p:sp>
            <p:nvSpPr>
              <p:cNvPr id="527" name="Google Shape;527;p24"/>
              <p:cNvSpPr/>
              <p:nvPr/>
            </p:nvSpPr>
            <p:spPr>
              <a:xfrm>
                <a:off x="4180300" y="2495950"/>
                <a:ext cx="2052871" cy="2437292"/>
              </a:xfrm>
              <a:custGeom>
                <a:avLst/>
                <a:gdLst/>
                <a:ahLst/>
                <a:cxnLst/>
                <a:rect l="l" t="t" r="r" b="b"/>
                <a:pathLst>
                  <a:path w="32842" h="38992" extrusionOk="0">
                    <a:moveTo>
                      <a:pt x="16148" y="0"/>
                    </a:moveTo>
                    <a:cubicBezTo>
                      <a:pt x="16036" y="0"/>
                      <a:pt x="15918" y="10"/>
                      <a:pt x="15794" y="30"/>
                    </a:cubicBezTo>
                    <a:cubicBezTo>
                      <a:pt x="12034" y="651"/>
                      <a:pt x="10432" y="4968"/>
                      <a:pt x="9614" y="9447"/>
                    </a:cubicBezTo>
                    <a:cubicBezTo>
                      <a:pt x="9409" y="10490"/>
                      <a:pt x="8543" y="11032"/>
                      <a:pt x="7679" y="11032"/>
                    </a:cubicBezTo>
                    <a:cubicBezTo>
                      <a:pt x="6890" y="11032"/>
                      <a:pt x="6102" y="10580"/>
                      <a:pt x="5821" y="9643"/>
                    </a:cubicBezTo>
                    <a:cubicBezTo>
                      <a:pt x="5625" y="8989"/>
                      <a:pt x="5396" y="8335"/>
                      <a:pt x="5167" y="7682"/>
                    </a:cubicBezTo>
                    <a:cubicBezTo>
                      <a:pt x="4142" y="4881"/>
                      <a:pt x="2944" y="3506"/>
                      <a:pt x="1961" y="3506"/>
                    </a:cubicBezTo>
                    <a:cubicBezTo>
                      <a:pt x="843" y="3506"/>
                      <a:pt x="1" y="5282"/>
                      <a:pt x="1" y="8761"/>
                    </a:cubicBezTo>
                    <a:cubicBezTo>
                      <a:pt x="1" y="15856"/>
                      <a:pt x="4709" y="26810"/>
                      <a:pt x="6933" y="33415"/>
                    </a:cubicBezTo>
                    <a:cubicBezTo>
                      <a:pt x="8055" y="36780"/>
                      <a:pt x="8407" y="38991"/>
                      <a:pt x="9447" y="38991"/>
                    </a:cubicBezTo>
                    <a:cubicBezTo>
                      <a:pt x="9922" y="38991"/>
                      <a:pt x="10542" y="38529"/>
                      <a:pt x="11445" y="37502"/>
                    </a:cubicBezTo>
                    <a:lnTo>
                      <a:pt x="14421" y="33546"/>
                    </a:lnTo>
                    <a:cubicBezTo>
                      <a:pt x="17789" y="27497"/>
                      <a:pt x="25931" y="20401"/>
                      <a:pt x="30214" y="14744"/>
                    </a:cubicBezTo>
                    <a:cubicBezTo>
                      <a:pt x="32842" y="11431"/>
                      <a:pt x="32326" y="8293"/>
                      <a:pt x="28710" y="8293"/>
                    </a:cubicBezTo>
                    <a:cubicBezTo>
                      <a:pt x="28186" y="8293"/>
                      <a:pt x="27598" y="8358"/>
                      <a:pt x="26944" y="8499"/>
                    </a:cubicBezTo>
                    <a:cubicBezTo>
                      <a:pt x="24590" y="8891"/>
                      <a:pt x="22366" y="10330"/>
                      <a:pt x="20470" y="12096"/>
                    </a:cubicBezTo>
                    <a:cubicBezTo>
                      <a:pt x="20070" y="12467"/>
                      <a:pt x="19598" y="12630"/>
                      <a:pt x="19139" y="12630"/>
                    </a:cubicBezTo>
                    <a:cubicBezTo>
                      <a:pt x="18018" y="12630"/>
                      <a:pt x="16968" y="11661"/>
                      <a:pt x="17200" y="10363"/>
                    </a:cubicBezTo>
                    <a:cubicBezTo>
                      <a:pt x="18078" y="5407"/>
                      <a:pt x="18776" y="0"/>
                      <a:pt x="16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24"/>
              <p:cNvSpPr/>
              <p:nvPr/>
            </p:nvSpPr>
            <p:spPr>
              <a:xfrm>
                <a:off x="4304564" y="2969811"/>
                <a:ext cx="377420" cy="1384041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22142" extrusionOk="0">
                    <a:moveTo>
                      <a:pt x="287" y="0"/>
                    </a:moveTo>
                    <a:cubicBezTo>
                      <a:pt x="141" y="0"/>
                      <a:pt x="0" y="118"/>
                      <a:pt x="40" y="297"/>
                    </a:cubicBezTo>
                    <a:cubicBezTo>
                      <a:pt x="2198" y="7425"/>
                      <a:pt x="2656" y="15011"/>
                      <a:pt x="5468" y="21976"/>
                    </a:cubicBezTo>
                    <a:cubicBezTo>
                      <a:pt x="5520" y="22092"/>
                      <a:pt x="5627" y="22142"/>
                      <a:pt x="5730" y="22142"/>
                    </a:cubicBezTo>
                    <a:cubicBezTo>
                      <a:pt x="5889" y="22142"/>
                      <a:pt x="6038" y="22023"/>
                      <a:pt x="5958" y="21845"/>
                    </a:cubicBezTo>
                    <a:cubicBezTo>
                      <a:pt x="3179" y="14880"/>
                      <a:pt x="2689" y="7294"/>
                      <a:pt x="531" y="166"/>
                    </a:cubicBezTo>
                    <a:cubicBezTo>
                      <a:pt x="479" y="50"/>
                      <a:pt x="382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24"/>
              <p:cNvSpPr/>
              <p:nvPr/>
            </p:nvSpPr>
            <p:spPr>
              <a:xfrm>
                <a:off x="4809806" y="2722473"/>
                <a:ext cx="315725" cy="1657386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26515" extrusionOk="0">
                    <a:moveTo>
                      <a:pt x="4743" y="1"/>
                    </a:moveTo>
                    <a:cubicBezTo>
                      <a:pt x="4639" y="1"/>
                      <a:pt x="4532" y="51"/>
                      <a:pt x="4481" y="166"/>
                    </a:cubicBezTo>
                    <a:cubicBezTo>
                      <a:pt x="3074" y="3502"/>
                      <a:pt x="2355" y="7131"/>
                      <a:pt x="1832" y="10695"/>
                    </a:cubicBezTo>
                    <a:cubicBezTo>
                      <a:pt x="1570" y="12428"/>
                      <a:pt x="1374" y="14161"/>
                      <a:pt x="1211" y="15894"/>
                    </a:cubicBezTo>
                    <a:cubicBezTo>
                      <a:pt x="1080" y="17627"/>
                      <a:pt x="753" y="19393"/>
                      <a:pt x="524" y="21126"/>
                    </a:cubicBezTo>
                    <a:cubicBezTo>
                      <a:pt x="262" y="22859"/>
                      <a:pt x="1" y="24625"/>
                      <a:pt x="262" y="26325"/>
                    </a:cubicBezTo>
                    <a:cubicBezTo>
                      <a:pt x="289" y="26457"/>
                      <a:pt x="385" y="26514"/>
                      <a:pt x="485" y="26514"/>
                    </a:cubicBezTo>
                    <a:cubicBezTo>
                      <a:pt x="633" y="26514"/>
                      <a:pt x="792" y="26389"/>
                      <a:pt x="753" y="26194"/>
                    </a:cubicBezTo>
                    <a:cubicBezTo>
                      <a:pt x="524" y="24625"/>
                      <a:pt x="753" y="22990"/>
                      <a:pt x="982" y="21420"/>
                    </a:cubicBezTo>
                    <a:cubicBezTo>
                      <a:pt x="1211" y="19753"/>
                      <a:pt x="1505" y="18085"/>
                      <a:pt x="1701" y="16385"/>
                    </a:cubicBezTo>
                    <a:cubicBezTo>
                      <a:pt x="1995" y="12853"/>
                      <a:pt x="2486" y="9355"/>
                      <a:pt x="3238" y="5889"/>
                    </a:cubicBezTo>
                    <a:cubicBezTo>
                      <a:pt x="3663" y="3992"/>
                      <a:pt x="4252" y="2128"/>
                      <a:pt x="4971" y="297"/>
                    </a:cubicBezTo>
                    <a:cubicBezTo>
                      <a:pt x="5050" y="119"/>
                      <a:pt x="4901" y="1"/>
                      <a:pt x="4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24"/>
              <p:cNvSpPr/>
              <p:nvPr/>
            </p:nvSpPr>
            <p:spPr>
              <a:xfrm>
                <a:off x="4929945" y="3181520"/>
                <a:ext cx="1099382" cy="1250463"/>
              </a:xfrm>
              <a:custGeom>
                <a:avLst/>
                <a:gdLst/>
                <a:ahLst/>
                <a:cxnLst/>
                <a:rect l="l" t="t" r="r" b="b"/>
                <a:pathLst>
                  <a:path w="17588" h="20005" extrusionOk="0">
                    <a:moveTo>
                      <a:pt x="17240" y="1"/>
                    </a:moveTo>
                    <a:cubicBezTo>
                      <a:pt x="17198" y="1"/>
                      <a:pt x="17154" y="15"/>
                      <a:pt x="17109" y="49"/>
                    </a:cubicBezTo>
                    <a:lnTo>
                      <a:pt x="17142" y="49"/>
                    </a:lnTo>
                    <a:cubicBezTo>
                      <a:pt x="15736" y="1062"/>
                      <a:pt x="14199" y="1782"/>
                      <a:pt x="12760" y="2697"/>
                    </a:cubicBezTo>
                    <a:cubicBezTo>
                      <a:pt x="11322" y="3678"/>
                      <a:pt x="10014" y="4855"/>
                      <a:pt x="8869" y="6163"/>
                    </a:cubicBezTo>
                    <a:cubicBezTo>
                      <a:pt x="7725" y="7439"/>
                      <a:pt x="6613" y="8746"/>
                      <a:pt x="5632" y="10120"/>
                    </a:cubicBezTo>
                    <a:cubicBezTo>
                      <a:pt x="4619" y="11559"/>
                      <a:pt x="3736" y="13063"/>
                      <a:pt x="2918" y="14632"/>
                    </a:cubicBezTo>
                    <a:cubicBezTo>
                      <a:pt x="2035" y="16300"/>
                      <a:pt x="1185" y="18033"/>
                      <a:pt x="139" y="19635"/>
                    </a:cubicBezTo>
                    <a:cubicBezTo>
                      <a:pt x="0" y="19820"/>
                      <a:pt x="188" y="20005"/>
                      <a:pt x="368" y="20005"/>
                    </a:cubicBezTo>
                    <a:cubicBezTo>
                      <a:pt x="443" y="20005"/>
                      <a:pt x="516" y="19973"/>
                      <a:pt x="564" y="19897"/>
                    </a:cubicBezTo>
                    <a:cubicBezTo>
                      <a:pt x="2428" y="17117"/>
                      <a:pt x="3638" y="13978"/>
                      <a:pt x="5469" y="11199"/>
                    </a:cubicBezTo>
                    <a:cubicBezTo>
                      <a:pt x="6450" y="9793"/>
                      <a:pt x="7529" y="8452"/>
                      <a:pt x="8673" y="7144"/>
                    </a:cubicBezTo>
                    <a:cubicBezTo>
                      <a:pt x="9850" y="5836"/>
                      <a:pt x="11060" y="4463"/>
                      <a:pt x="12564" y="3449"/>
                    </a:cubicBezTo>
                    <a:cubicBezTo>
                      <a:pt x="14101" y="2403"/>
                      <a:pt x="15834" y="1618"/>
                      <a:pt x="17371" y="507"/>
                    </a:cubicBezTo>
                    <a:cubicBezTo>
                      <a:pt x="17588" y="344"/>
                      <a:pt x="17445" y="1"/>
                      <a:pt x="17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24"/>
              <p:cNvSpPr/>
              <p:nvPr/>
            </p:nvSpPr>
            <p:spPr>
              <a:xfrm>
                <a:off x="5020330" y="4083300"/>
                <a:ext cx="166020" cy="126328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21" extrusionOk="0">
                    <a:moveTo>
                      <a:pt x="279" y="1"/>
                    </a:moveTo>
                    <a:cubicBezTo>
                      <a:pt x="213" y="1"/>
                      <a:pt x="148" y="25"/>
                      <a:pt x="99" y="74"/>
                    </a:cubicBezTo>
                    <a:cubicBezTo>
                      <a:pt x="1" y="172"/>
                      <a:pt x="1" y="336"/>
                      <a:pt x="99" y="434"/>
                    </a:cubicBezTo>
                    <a:cubicBezTo>
                      <a:pt x="753" y="990"/>
                      <a:pt x="1472" y="1513"/>
                      <a:pt x="2192" y="2004"/>
                    </a:cubicBezTo>
                    <a:cubicBezTo>
                      <a:pt x="2226" y="2015"/>
                      <a:pt x="2259" y="2020"/>
                      <a:pt x="2290" y="2020"/>
                    </a:cubicBezTo>
                    <a:cubicBezTo>
                      <a:pt x="2526" y="2020"/>
                      <a:pt x="2655" y="1719"/>
                      <a:pt x="2453" y="1546"/>
                    </a:cubicBezTo>
                    <a:cubicBezTo>
                      <a:pt x="1766" y="1121"/>
                      <a:pt x="1080" y="630"/>
                      <a:pt x="459" y="74"/>
                    </a:cubicBezTo>
                    <a:cubicBezTo>
                      <a:pt x="410" y="25"/>
                      <a:pt x="344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24"/>
              <p:cNvSpPr/>
              <p:nvPr/>
            </p:nvSpPr>
            <p:spPr>
              <a:xfrm>
                <a:off x="5110339" y="3804147"/>
                <a:ext cx="200274" cy="18421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2947" extrusionOk="0">
                    <a:moveTo>
                      <a:pt x="345" y="0"/>
                    </a:moveTo>
                    <a:cubicBezTo>
                      <a:pt x="138" y="0"/>
                      <a:pt x="1" y="286"/>
                      <a:pt x="196" y="453"/>
                    </a:cubicBezTo>
                    <a:cubicBezTo>
                      <a:pt x="1144" y="1172"/>
                      <a:pt x="1994" y="1957"/>
                      <a:pt x="2746" y="2873"/>
                    </a:cubicBezTo>
                    <a:cubicBezTo>
                      <a:pt x="2795" y="2922"/>
                      <a:pt x="2861" y="2946"/>
                      <a:pt x="2926" y="2946"/>
                    </a:cubicBezTo>
                    <a:cubicBezTo>
                      <a:pt x="2991" y="2946"/>
                      <a:pt x="3057" y="2922"/>
                      <a:pt x="3106" y="2873"/>
                    </a:cubicBezTo>
                    <a:cubicBezTo>
                      <a:pt x="3204" y="2775"/>
                      <a:pt x="3204" y="2611"/>
                      <a:pt x="3106" y="2513"/>
                    </a:cubicBezTo>
                    <a:cubicBezTo>
                      <a:pt x="2321" y="1565"/>
                      <a:pt x="1438" y="747"/>
                      <a:pt x="457" y="28"/>
                    </a:cubicBezTo>
                    <a:cubicBezTo>
                      <a:pt x="419" y="9"/>
                      <a:pt x="381" y="0"/>
                      <a:pt x="3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24"/>
              <p:cNvSpPr/>
              <p:nvPr/>
            </p:nvSpPr>
            <p:spPr>
              <a:xfrm>
                <a:off x="5315987" y="3547933"/>
                <a:ext cx="177396" cy="219651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3514" extrusionOk="0">
                    <a:moveTo>
                      <a:pt x="320" y="1"/>
                    </a:moveTo>
                    <a:cubicBezTo>
                      <a:pt x="156" y="1"/>
                      <a:pt x="0" y="169"/>
                      <a:pt x="110" y="367"/>
                    </a:cubicBezTo>
                    <a:cubicBezTo>
                      <a:pt x="699" y="1478"/>
                      <a:pt x="1451" y="2492"/>
                      <a:pt x="2301" y="3440"/>
                    </a:cubicBezTo>
                    <a:cubicBezTo>
                      <a:pt x="2353" y="3492"/>
                      <a:pt x="2411" y="3514"/>
                      <a:pt x="2467" y="3514"/>
                    </a:cubicBezTo>
                    <a:cubicBezTo>
                      <a:pt x="2662" y="3514"/>
                      <a:pt x="2838" y="3258"/>
                      <a:pt x="2661" y="3081"/>
                    </a:cubicBezTo>
                    <a:cubicBezTo>
                      <a:pt x="1843" y="2165"/>
                      <a:pt x="1124" y="1184"/>
                      <a:pt x="535" y="138"/>
                    </a:cubicBezTo>
                    <a:cubicBezTo>
                      <a:pt x="481" y="41"/>
                      <a:pt x="40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24"/>
              <p:cNvSpPr/>
              <p:nvPr/>
            </p:nvSpPr>
            <p:spPr>
              <a:xfrm>
                <a:off x="5542699" y="3343474"/>
                <a:ext cx="176709" cy="20133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21" extrusionOk="0">
                    <a:moveTo>
                      <a:pt x="371" y="0"/>
                    </a:moveTo>
                    <a:cubicBezTo>
                      <a:pt x="177" y="0"/>
                      <a:pt x="1" y="256"/>
                      <a:pt x="178" y="433"/>
                    </a:cubicBezTo>
                    <a:cubicBezTo>
                      <a:pt x="963" y="1218"/>
                      <a:pt x="1878" y="1970"/>
                      <a:pt x="2303" y="3049"/>
                    </a:cubicBezTo>
                    <a:cubicBezTo>
                      <a:pt x="2330" y="3157"/>
                      <a:pt x="2425" y="3221"/>
                      <a:pt x="2531" y="3221"/>
                    </a:cubicBezTo>
                    <a:cubicBezTo>
                      <a:pt x="2553" y="3221"/>
                      <a:pt x="2575" y="3218"/>
                      <a:pt x="2598" y="3213"/>
                    </a:cubicBezTo>
                    <a:cubicBezTo>
                      <a:pt x="2761" y="3180"/>
                      <a:pt x="2827" y="3049"/>
                      <a:pt x="2794" y="2918"/>
                    </a:cubicBezTo>
                    <a:cubicBezTo>
                      <a:pt x="2336" y="1741"/>
                      <a:pt x="1421" y="924"/>
                      <a:pt x="538" y="74"/>
                    </a:cubicBezTo>
                    <a:cubicBezTo>
                      <a:pt x="486" y="22"/>
                      <a:pt x="428" y="0"/>
                      <a:pt x="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24"/>
              <p:cNvSpPr/>
              <p:nvPr/>
            </p:nvSpPr>
            <p:spPr>
              <a:xfrm>
                <a:off x="5790476" y="3191146"/>
                <a:ext cx="134891" cy="208212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3331" extrusionOk="0">
                    <a:moveTo>
                      <a:pt x="391" y="0"/>
                    </a:moveTo>
                    <a:cubicBezTo>
                      <a:pt x="216" y="0"/>
                      <a:pt x="0" y="192"/>
                      <a:pt x="138" y="353"/>
                    </a:cubicBezTo>
                    <a:cubicBezTo>
                      <a:pt x="563" y="1366"/>
                      <a:pt x="1184" y="2249"/>
                      <a:pt x="1642" y="3230"/>
                    </a:cubicBezTo>
                    <a:cubicBezTo>
                      <a:pt x="1692" y="3300"/>
                      <a:pt x="1763" y="3330"/>
                      <a:pt x="1834" y="3330"/>
                    </a:cubicBezTo>
                    <a:cubicBezTo>
                      <a:pt x="1996" y="3330"/>
                      <a:pt x="2158" y="3173"/>
                      <a:pt x="2067" y="2968"/>
                    </a:cubicBezTo>
                    <a:cubicBezTo>
                      <a:pt x="1675" y="1987"/>
                      <a:pt x="988" y="1105"/>
                      <a:pt x="563" y="124"/>
                    </a:cubicBezTo>
                    <a:cubicBezTo>
                      <a:pt x="533" y="35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24"/>
              <p:cNvSpPr/>
              <p:nvPr/>
            </p:nvSpPr>
            <p:spPr>
              <a:xfrm>
                <a:off x="4751800" y="3905595"/>
                <a:ext cx="219589" cy="49943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799" extrusionOk="0">
                    <a:moveTo>
                      <a:pt x="349" y="1"/>
                    </a:moveTo>
                    <a:cubicBezTo>
                      <a:pt x="96" y="1"/>
                      <a:pt x="0" y="406"/>
                      <a:pt x="275" y="498"/>
                    </a:cubicBezTo>
                    <a:cubicBezTo>
                      <a:pt x="1105" y="698"/>
                      <a:pt x="1984" y="798"/>
                      <a:pt x="2849" y="798"/>
                    </a:cubicBezTo>
                    <a:cubicBezTo>
                      <a:pt x="2972" y="798"/>
                      <a:pt x="3095" y="796"/>
                      <a:pt x="3218" y="792"/>
                    </a:cubicBezTo>
                    <a:cubicBezTo>
                      <a:pt x="3512" y="727"/>
                      <a:pt x="3512" y="302"/>
                      <a:pt x="3218" y="269"/>
                    </a:cubicBezTo>
                    <a:cubicBezTo>
                      <a:pt x="3097" y="273"/>
                      <a:pt x="2977" y="275"/>
                      <a:pt x="2856" y="275"/>
                    </a:cubicBezTo>
                    <a:cubicBezTo>
                      <a:pt x="2029" y="275"/>
                      <a:pt x="1205" y="178"/>
                      <a:pt x="406" y="7"/>
                    </a:cubicBezTo>
                    <a:cubicBezTo>
                      <a:pt x="386" y="3"/>
                      <a:pt x="367" y="1"/>
                      <a:pt x="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24"/>
              <p:cNvSpPr/>
              <p:nvPr/>
            </p:nvSpPr>
            <p:spPr>
              <a:xfrm>
                <a:off x="4770990" y="3658694"/>
                <a:ext cx="241216" cy="6600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056" extrusionOk="0">
                    <a:moveTo>
                      <a:pt x="295" y="1"/>
                    </a:moveTo>
                    <a:cubicBezTo>
                      <a:pt x="1" y="66"/>
                      <a:pt x="1" y="491"/>
                      <a:pt x="328" y="524"/>
                    </a:cubicBezTo>
                    <a:cubicBezTo>
                      <a:pt x="1374" y="655"/>
                      <a:pt x="2453" y="916"/>
                      <a:pt x="3499" y="1047"/>
                    </a:cubicBezTo>
                    <a:cubicBezTo>
                      <a:pt x="3527" y="1053"/>
                      <a:pt x="3554" y="1055"/>
                      <a:pt x="3580" y="1055"/>
                    </a:cubicBezTo>
                    <a:cubicBezTo>
                      <a:pt x="3705" y="1055"/>
                      <a:pt x="3799" y="992"/>
                      <a:pt x="3826" y="884"/>
                    </a:cubicBezTo>
                    <a:cubicBezTo>
                      <a:pt x="3859" y="753"/>
                      <a:pt x="3794" y="622"/>
                      <a:pt x="3663" y="557"/>
                    </a:cubicBezTo>
                    <a:cubicBezTo>
                      <a:pt x="2518" y="393"/>
                      <a:pt x="1439" y="164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24"/>
              <p:cNvSpPr/>
              <p:nvPr/>
            </p:nvSpPr>
            <p:spPr>
              <a:xfrm>
                <a:off x="4836184" y="3359476"/>
                <a:ext cx="202649" cy="52256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836" extrusionOk="0">
                    <a:moveTo>
                      <a:pt x="346" y="1"/>
                    </a:moveTo>
                    <a:cubicBezTo>
                      <a:pt x="82" y="1"/>
                      <a:pt x="1" y="415"/>
                      <a:pt x="298" y="504"/>
                    </a:cubicBezTo>
                    <a:cubicBezTo>
                      <a:pt x="960" y="725"/>
                      <a:pt x="1641" y="835"/>
                      <a:pt x="2326" y="835"/>
                    </a:cubicBezTo>
                    <a:cubicBezTo>
                      <a:pt x="2554" y="835"/>
                      <a:pt x="2783" y="823"/>
                      <a:pt x="3012" y="799"/>
                    </a:cubicBezTo>
                    <a:cubicBezTo>
                      <a:pt x="3143" y="733"/>
                      <a:pt x="3241" y="602"/>
                      <a:pt x="3208" y="472"/>
                    </a:cubicBezTo>
                    <a:cubicBezTo>
                      <a:pt x="3154" y="363"/>
                      <a:pt x="3055" y="300"/>
                      <a:pt x="2948" y="300"/>
                    </a:cubicBezTo>
                    <a:cubicBezTo>
                      <a:pt x="2926" y="300"/>
                      <a:pt x="2904" y="302"/>
                      <a:pt x="2881" y="308"/>
                    </a:cubicBezTo>
                    <a:cubicBezTo>
                      <a:pt x="2677" y="333"/>
                      <a:pt x="2471" y="345"/>
                      <a:pt x="2264" y="345"/>
                    </a:cubicBezTo>
                    <a:cubicBezTo>
                      <a:pt x="1643" y="345"/>
                      <a:pt x="1018" y="235"/>
                      <a:pt x="429" y="14"/>
                    </a:cubicBezTo>
                    <a:cubicBezTo>
                      <a:pt x="400" y="5"/>
                      <a:pt x="372" y="1"/>
                      <a:pt x="3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24"/>
              <p:cNvSpPr/>
              <p:nvPr/>
            </p:nvSpPr>
            <p:spPr>
              <a:xfrm>
                <a:off x="4888690" y="3061508"/>
                <a:ext cx="201212" cy="49506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792" extrusionOk="0">
                    <a:moveTo>
                      <a:pt x="345" y="1"/>
                    </a:moveTo>
                    <a:cubicBezTo>
                      <a:pt x="68" y="1"/>
                      <a:pt x="1" y="408"/>
                      <a:pt x="276" y="530"/>
                    </a:cubicBezTo>
                    <a:cubicBezTo>
                      <a:pt x="1159" y="694"/>
                      <a:pt x="2041" y="759"/>
                      <a:pt x="2924" y="792"/>
                    </a:cubicBezTo>
                    <a:cubicBezTo>
                      <a:pt x="3219" y="759"/>
                      <a:pt x="3219" y="334"/>
                      <a:pt x="2924" y="268"/>
                    </a:cubicBezTo>
                    <a:cubicBezTo>
                      <a:pt x="2074" y="268"/>
                      <a:pt x="1224" y="170"/>
                      <a:pt x="406" y="7"/>
                    </a:cubicBezTo>
                    <a:cubicBezTo>
                      <a:pt x="385" y="3"/>
                      <a:pt x="364" y="1"/>
                      <a:pt x="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24"/>
              <p:cNvSpPr/>
              <p:nvPr/>
            </p:nvSpPr>
            <p:spPr>
              <a:xfrm>
                <a:off x="4950884" y="2857550"/>
                <a:ext cx="190085" cy="3275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524" extrusionOk="0">
                    <a:moveTo>
                      <a:pt x="294" y="0"/>
                    </a:moveTo>
                    <a:cubicBezTo>
                      <a:pt x="0" y="33"/>
                      <a:pt x="0" y="491"/>
                      <a:pt x="294" y="523"/>
                    </a:cubicBezTo>
                    <a:lnTo>
                      <a:pt x="2747" y="523"/>
                    </a:lnTo>
                    <a:cubicBezTo>
                      <a:pt x="3041" y="491"/>
                      <a:pt x="3041" y="33"/>
                      <a:pt x="27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24"/>
              <p:cNvSpPr/>
              <p:nvPr/>
            </p:nvSpPr>
            <p:spPr>
              <a:xfrm>
                <a:off x="4296813" y="3146954"/>
                <a:ext cx="200587" cy="74946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199" extrusionOk="0">
                    <a:moveTo>
                      <a:pt x="2863" y="0"/>
                    </a:moveTo>
                    <a:cubicBezTo>
                      <a:pt x="2837" y="0"/>
                      <a:pt x="2809" y="4"/>
                      <a:pt x="2780" y="13"/>
                    </a:cubicBezTo>
                    <a:cubicBezTo>
                      <a:pt x="1930" y="307"/>
                      <a:pt x="1080" y="536"/>
                      <a:pt x="197" y="700"/>
                    </a:cubicBezTo>
                    <a:cubicBezTo>
                      <a:pt x="66" y="733"/>
                      <a:pt x="1" y="863"/>
                      <a:pt x="33" y="1027"/>
                    </a:cubicBezTo>
                    <a:cubicBezTo>
                      <a:pt x="60" y="1135"/>
                      <a:pt x="155" y="1199"/>
                      <a:pt x="261" y="1199"/>
                    </a:cubicBezTo>
                    <a:cubicBezTo>
                      <a:pt x="283" y="1199"/>
                      <a:pt x="305" y="1196"/>
                      <a:pt x="328" y="1190"/>
                    </a:cubicBezTo>
                    <a:cubicBezTo>
                      <a:pt x="1210" y="1027"/>
                      <a:pt x="2093" y="798"/>
                      <a:pt x="2911" y="504"/>
                    </a:cubicBezTo>
                    <a:cubicBezTo>
                      <a:pt x="3208" y="414"/>
                      <a:pt x="3127" y="0"/>
                      <a:pt x="28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4"/>
              <p:cNvSpPr/>
              <p:nvPr/>
            </p:nvSpPr>
            <p:spPr>
              <a:xfrm>
                <a:off x="4308252" y="3445735"/>
                <a:ext cx="206087" cy="66258"/>
              </a:xfrm>
              <a:custGeom>
                <a:avLst/>
                <a:gdLst/>
                <a:ahLst/>
                <a:cxnLst/>
                <a:rect l="l" t="t" r="r" b="b"/>
                <a:pathLst>
                  <a:path w="3297" h="1060" extrusionOk="0">
                    <a:moveTo>
                      <a:pt x="2947" y="1"/>
                    </a:moveTo>
                    <a:cubicBezTo>
                      <a:pt x="2929" y="1"/>
                      <a:pt x="2911" y="3"/>
                      <a:pt x="2891" y="7"/>
                    </a:cubicBezTo>
                    <a:cubicBezTo>
                      <a:pt x="2008" y="138"/>
                      <a:pt x="1158" y="399"/>
                      <a:pt x="275" y="563"/>
                    </a:cubicBezTo>
                    <a:cubicBezTo>
                      <a:pt x="1" y="655"/>
                      <a:pt x="96" y="1060"/>
                      <a:pt x="377" y="1060"/>
                    </a:cubicBezTo>
                    <a:cubicBezTo>
                      <a:pt x="396" y="1060"/>
                      <a:pt x="417" y="1058"/>
                      <a:pt x="439" y="1053"/>
                    </a:cubicBezTo>
                    <a:cubicBezTo>
                      <a:pt x="1289" y="890"/>
                      <a:pt x="2139" y="628"/>
                      <a:pt x="3022" y="498"/>
                    </a:cubicBezTo>
                    <a:cubicBezTo>
                      <a:pt x="3297" y="406"/>
                      <a:pt x="3201" y="1"/>
                      <a:pt x="29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4"/>
              <p:cNvSpPr/>
              <p:nvPr/>
            </p:nvSpPr>
            <p:spPr>
              <a:xfrm>
                <a:off x="4388823" y="3692948"/>
                <a:ext cx="190085" cy="57819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5" extrusionOk="0">
                    <a:moveTo>
                      <a:pt x="2748" y="0"/>
                    </a:moveTo>
                    <a:cubicBezTo>
                      <a:pt x="2726" y="0"/>
                      <a:pt x="2704" y="3"/>
                      <a:pt x="2681" y="9"/>
                    </a:cubicBezTo>
                    <a:cubicBezTo>
                      <a:pt x="1897" y="205"/>
                      <a:pt x="1112" y="336"/>
                      <a:pt x="294" y="434"/>
                    </a:cubicBezTo>
                    <a:cubicBezTo>
                      <a:pt x="0" y="466"/>
                      <a:pt x="0" y="891"/>
                      <a:pt x="294" y="924"/>
                    </a:cubicBezTo>
                    <a:cubicBezTo>
                      <a:pt x="1144" y="826"/>
                      <a:pt x="1995" y="695"/>
                      <a:pt x="2812" y="499"/>
                    </a:cubicBezTo>
                    <a:cubicBezTo>
                      <a:pt x="2943" y="466"/>
                      <a:pt x="3041" y="336"/>
                      <a:pt x="3008" y="172"/>
                    </a:cubicBezTo>
                    <a:cubicBezTo>
                      <a:pt x="2954" y="64"/>
                      <a:pt x="2855" y="0"/>
                      <a:pt x="27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24"/>
              <p:cNvSpPr/>
              <p:nvPr/>
            </p:nvSpPr>
            <p:spPr>
              <a:xfrm>
                <a:off x="4448079" y="3939473"/>
                <a:ext cx="181959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51" extrusionOk="0">
                    <a:moveTo>
                      <a:pt x="2636" y="0"/>
                    </a:moveTo>
                    <a:cubicBezTo>
                      <a:pt x="2608" y="0"/>
                      <a:pt x="2579" y="7"/>
                      <a:pt x="2551" y="21"/>
                    </a:cubicBezTo>
                    <a:cubicBezTo>
                      <a:pt x="1987" y="95"/>
                      <a:pt x="1423" y="131"/>
                      <a:pt x="859" y="131"/>
                    </a:cubicBezTo>
                    <a:cubicBezTo>
                      <a:pt x="671" y="131"/>
                      <a:pt x="483" y="127"/>
                      <a:pt x="295" y="119"/>
                    </a:cubicBezTo>
                    <a:cubicBezTo>
                      <a:pt x="0" y="185"/>
                      <a:pt x="0" y="610"/>
                      <a:pt x="295" y="642"/>
                    </a:cubicBezTo>
                    <a:cubicBezTo>
                      <a:pt x="439" y="648"/>
                      <a:pt x="583" y="651"/>
                      <a:pt x="726" y="651"/>
                    </a:cubicBezTo>
                    <a:cubicBezTo>
                      <a:pt x="1390" y="651"/>
                      <a:pt x="2036" y="592"/>
                      <a:pt x="2682" y="512"/>
                    </a:cubicBezTo>
                    <a:cubicBezTo>
                      <a:pt x="2812" y="446"/>
                      <a:pt x="2910" y="315"/>
                      <a:pt x="2878" y="185"/>
                    </a:cubicBezTo>
                    <a:cubicBezTo>
                      <a:pt x="2827" y="82"/>
                      <a:pt x="2736" y="0"/>
                      <a:pt x="26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5" name="Google Shape;545;p24"/>
            <p:cNvGrpSpPr/>
            <p:nvPr/>
          </p:nvGrpSpPr>
          <p:grpSpPr>
            <a:xfrm rot="-5400000">
              <a:off x="7627727" y="1321910"/>
              <a:ext cx="1140312" cy="2664047"/>
              <a:chOff x="3325650" y="1967425"/>
              <a:chExt cx="775775" cy="1812400"/>
            </a:xfrm>
          </p:grpSpPr>
          <p:sp>
            <p:nvSpPr>
              <p:cNvPr id="546" name="Google Shape;546;p24"/>
              <p:cNvSpPr/>
              <p:nvPr/>
            </p:nvSpPr>
            <p:spPr>
              <a:xfrm>
                <a:off x="3644450" y="1967425"/>
                <a:ext cx="255900" cy="468675"/>
              </a:xfrm>
              <a:custGeom>
                <a:avLst/>
                <a:gdLst/>
                <a:ahLst/>
                <a:cxnLst/>
                <a:rect l="l" t="t" r="r" b="b"/>
                <a:pathLst>
                  <a:path w="10236" h="18747" extrusionOk="0">
                    <a:moveTo>
                      <a:pt x="5093" y="0"/>
                    </a:moveTo>
                    <a:cubicBezTo>
                      <a:pt x="2986" y="0"/>
                      <a:pt x="1299" y="2605"/>
                      <a:pt x="883" y="5144"/>
                    </a:cubicBezTo>
                    <a:cubicBezTo>
                      <a:pt x="1" y="10834"/>
                      <a:pt x="5036" y="14104"/>
                      <a:pt x="6835" y="18747"/>
                    </a:cubicBezTo>
                    <a:lnTo>
                      <a:pt x="7260" y="18747"/>
                    </a:lnTo>
                    <a:cubicBezTo>
                      <a:pt x="8306" y="16360"/>
                      <a:pt x="9647" y="14398"/>
                      <a:pt x="9941" y="11717"/>
                    </a:cubicBezTo>
                    <a:cubicBezTo>
                      <a:pt x="10235" y="8414"/>
                      <a:pt x="10104" y="4098"/>
                      <a:pt x="7881" y="1547"/>
                    </a:cubicBezTo>
                    <a:cubicBezTo>
                      <a:pt x="6920" y="452"/>
                      <a:pt x="5970" y="0"/>
                      <a:pt x="50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24"/>
              <p:cNvSpPr/>
              <p:nvPr/>
            </p:nvSpPr>
            <p:spPr>
              <a:xfrm>
                <a:off x="3544725" y="2393450"/>
                <a:ext cx="196200" cy="356550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14262" extrusionOk="0">
                    <a:moveTo>
                      <a:pt x="4255" y="0"/>
                    </a:moveTo>
                    <a:cubicBezTo>
                      <a:pt x="3605" y="0"/>
                      <a:pt x="2915" y="442"/>
                      <a:pt x="2224" y="1542"/>
                    </a:cubicBezTo>
                    <a:cubicBezTo>
                      <a:pt x="0" y="5270"/>
                      <a:pt x="4153" y="10959"/>
                      <a:pt x="5625" y="14262"/>
                    </a:cubicBezTo>
                    <a:lnTo>
                      <a:pt x="5625" y="14098"/>
                    </a:lnTo>
                    <a:cubicBezTo>
                      <a:pt x="6507" y="11711"/>
                      <a:pt x="7717" y="8867"/>
                      <a:pt x="7848" y="6185"/>
                    </a:cubicBezTo>
                    <a:cubicBezTo>
                      <a:pt x="7848" y="4163"/>
                      <a:pt x="6248" y="0"/>
                      <a:pt x="42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24"/>
              <p:cNvSpPr/>
              <p:nvPr/>
            </p:nvSpPr>
            <p:spPr>
              <a:xfrm>
                <a:off x="3870900" y="2478250"/>
                <a:ext cx="230525" cy="413175"/>
              </a:xfrm>
              <a:custGeom>
                <a:avLst/>
                <a:gdLst/>
                <a:ahLst/>
                <a:cxnLst/>
                <a:rect l="l" t="t" r="r" b="b"/>
                <a:pathLst>
                  <a:path w="9221" h="16527" extrusionOk="0">
                    <a:moveTo>
                      <a:pt x="6806" y="0"/>
                    </a:moveTo>
                    <a:cubicBezTo>
                      <a:pt x="5413" y="0"/>
                      <a:pt x="3700" y="1483"/>
                      <a:pt x="2649" y="3676"/>
                    </a:cubicBezTo>
                    <a:cubicBezTo>
                      <a:pt x="752" y="7436"/>
                      <a:pt x="883" y="12210"/>
                      <a:pt x="0" y="16232"/>
                    </a:cubicBezTo>
                    <a:lnTo>
                      <a:pt x="131" y="16526"/>
                    </a:lnTo>
                    <a:cubicBezTo>
                      <a:pt x="2354" y="14892"/>
                      <a:pt x="5036" y="14140"/>
                      <a:pt x="6670" y="11753"/>
                    </a:cubicBezTo>
                    <a:cubicBezTo>
                      <a:pt x="8371" y="9366"/>
                      <a:pt x="9221" y="6488"/>
                      <a:pt x="9057" y="3545"/>
                    </a:cubicBezTo>
                    <a:cubicBezTo>
                      <a:pt x="8909" y="1032"/>
                      <a:pt x="7969" y="0"/>
                      <a:pt x="68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24"/>
              <p:cNvSpPr/>
              <p:nvPr/>
            </p:nvSpPr>
            <p:spPr>
              <a:xfrm>
                <a:off x="3325650" y="2855650"/>
                <a:ext cx="263250" cy="475575"/>
              </a:xfrm>
              <a:custGeom>
                <a:avLst/>
                <a:gdLst/>
                <a:ahLst/>
                <a:cxnLst/>
                <a:rect l="l" t="t" r="r" b="b"/>
                <a:pathLst>
                  <a:path w="10530" h="19023" extrusionOk="0">
                    <a:moveTo>
                      <a:pt x="6717" y="0"/>
                    </a:moveTo>
                    <a:cubicBezTo>
                      <a:pt x="6256" y="0"/>
                      <a:pt x="5751" y="167"/>
                      <a:pt x="5199" y="548"/>
                    </a:cubicBezTo>
                    <a:cubicBezTo>
                      <a:pt x="0" y="4144"/>
                      <a:pt x="5330" y="15883"/>
                      <a:pt x="8600" y="19022"/>
                    </a:cubicBezTo>
                    <a:lnTo>
                      <a:pt x="8600" y="18989"/>
                    </a:lnTo>
                    <a:cubicBezTo>
                      <a:pt x="8502" y="18172"/>
                      <a:pt x="8436" y="17354"/>
                      <a:pt x="8436" y="16537"/>
                    </a:cubicBezTo>
                    <a:cubicBezTo>
                      <a:pt x="8894" y="13561"/>
                      <a:pt x="10529" y="10553"/>
                      <a:pt x="10529" y="7414"/>
                    </a:cubicBezTo>
                    <a:cubicBezTo>
                      <a:pt x="10529" y="5411"/>
                      <a:pt x="9346" y="0"/>
                      <a:pt x="67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24"/>
              <p:cNvSpPr/>
              <p:nvPr/>
            </p:nvSpPr>
            <p:spPr>
              <a:xfrm>
                <a:off x="3682050" y="3149150"/>
                <a:ext cx="295850" cy="314500"/>
              </a:xfrm>
              <a:custGeom>
                <a:avLst/>
                <a:gdLst/>
                <a:ahLst/>
                <a:cxnLst/>
                <a:rect l="l" t="t" r="r" b="b"/>
                <a:pathLst>
                  <a:path w="11834" h="12580" extrusionOk="0">
                    <a:moveTo>
                      <a:pt x="8073" y="1"/>
                    </a:moveTo>
                    <a:cubicBezTo>
                      <a:pt x="7220" y="1"/>
                      <a:pt x="6222" y="243"/>
                      <a:pt x="5167" y="775"/>
                    </a:cubicBezTo>
                    <a:cubicBezTo>
                      <a:pt x="589" y="3162"/>
                      <a:pt x="1" y="7642"/>
                      <a:pt x="1" y="12285"/>
                    </a:cubicBezTo>
                    <a:lnTo>
                      <a:pt x="295" y="12579"/>
                    </a:lnTo>
                    <a:cubicBezTo>
                      <a:pt x="589" y="12416"/>
                      <a:pt x="851" y="12154"/>
                      <a:pt x="1014" y="11827"/>
                    </a:cubicBezTo>
                    <a:cubicBezTo>
                      <a:pt x="3859" y="9440"/>
                      <a:pt x="7260" y="8230"/>
                      <a:pt x="9614" y="5091"/>
                    </a:cubicBezTo>
                    <a:cubicBezTo>
                      <a:pt x="11834" y="2091"/>
                      <a:pt x="10578" y="1"/>
                      <a:pt x="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24"/>
              <p:cNvSpPr/>
              <p:nvPr/>
            </p:nvSpPr>
            <p:spPr>
              <a:xfrm>
                <a:off x="3593775" y="2063725"/>
                <a:ext cx="237075" cy="1716100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68644" extrusionOk="0">
                    <a:moveTo>
                      <a:pt x="6744" y="1"/>
                    </a:moveTo>
                    <a:cubicBezTo>
                      <a:pt x="6614" y="1"/>
                      <a:pt x="6491" y="82"/>
                      <a:pt x="6507" y="246"/>
                    </a:cubicBezTo>
                    <a:cubicBezTo>
                      <a:pt x="7129" y="4856"/>
                      <a:pt x="8306" y="9369"/>
                      <a:pt x="8665" y="14012"/>
                    </a:cubicBezTo>
                    <a:cubicBezTo>
                      <a:pt x="8992" y="18491"/>
                      <a:pt x="8240" y="22873"/>
                      <a:pt x="6965" y="27189"/>
                    </a:cubicBezTo>
                    <a:cubicBezTo>
                      <a:pt x="5690" y="31342"/>
                      <a:pt x="3990" y="35331"/>
                      <a:pt x="2583" y="39451"/>
                    </a:cubicBezTo>
                    <a:cubicBezTo>
                      <a:pt x="1831" y="41478"/>
                      <a:pt x="1243" y="43604"/>
                      <a:pt x="785" y="45729"/>
                    </a:cubicBezTo>
                    <a:cubicBezTo>
                      <a:pt x="327" y="48018"/>
                      <a:pt x="98" y="50372"/>
                      <a:pt x="66" y="52694"/>
                    </a:cubicBezTo>
                    <a:cubicBezTo>
                      <a:pt x="0" y="58023"/>
                      <a:pt x="818" y="63288"/>
                      <a:pt x="1930" y="68454"/>
                    </a:cubicBezTo>
                    <a:cubicBezTo>
                      <a:pt x="1956" y="68586"/>
                      <a:pt x="2052" y="68643"/>
                      <a:pt x="2152" y="68643"/>
                    </a:cubicBezTo>
                    <a:cubicBezTo>
                      <a:pt x="2300" y="68643"/>
                      <a:pt x="2459" y="68518"/>
                      <a:pt x="2420" y="68323"/>
                    </a:cubicBezTo>
                    <a:cubicBezTo>
                      <a:pt x="1406" y="63680"/>
                      <a:pt x="654" y="58939"/>
                      <a:pt x="589" y="54165"/>
                    </a:cubicBezTo>
                    <a:cubicBezTo>
                      <a:pt x="523" y="51778"/>
                      <a:pt x="687" y="49358"/>
                      <a:pt x="1079" y="47004"/>
                    </a:cubicBezTo>
                    <a:cubicBezTo>
                      <a:pt x="1472" y="44813"/>
                      <a:pt x="2028" y="42655"/>
                      <a:pt x="2747" y="40563"/>
                    </a:cubicBezTo>
                    <a:cubicBezTo>
                      <a:pt x="5461" y="32388"/>
                      <a:pt x="9483" y="24442"/>
                      <a:pt x="9254" y="15614"/>
                    </a:cubicBezTo>
                    <a:cubicBezTo>
                      <a:pt x="9123" y="10415"/>
                      <a:pt x="7684" y="5380"/>
                      <a:pt x="7030" y="246"/>
                    </a:cubicBezTo>
                    <a:cubicBezTo>
                      <a:pt x="7014" y="82"/>
                      <a:pt x="6875" y="1"/>
                      <a:pt x="6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24"/>
              <p:cNvSpPr/>
              <p:nvPr/>
            </p:nvSpPr>
            <p:spPr>
              <a:xfrm>
                <a:off x="3646100" y="2460000"/>
                <a:ext cx="87650" cy="4077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16311" extrusionOk="0">
                    <a:moveTo>
                      <a:pt x="249" y="0"/>
                    </a:moveTo>
                    <a:cubicBezTo>
                      <a:pt x="131" y="0"/>
                      <a:pt x="16" y="74"/>
                      <a:pt x="0" y="221"/>
                    </a:cubicBezTo>
                    <a:cubicBezTo>
                      <a:pt x="0" y="2935"/>
                      <a:pt x="294" y="5649"/>
                      <a:pt x="850" y="8297"/>
                    </a:cubicBezTo>
                    <a:cubicBezTo>
                      <a:pt x="1406" y="10946"/>
                      <a:pt x="2223" y="13562"/>
                      <a:pt x="2976" y="16145"/>
                    </a:cubicBezTo>
                    <a:cubicBezTo>
                      <a:pt x="3014" y="16261"/>
                      <a:pt x="3109" y="16311"/>
                      <a:pt x="3205" y="16311"/>
                    </a:cubicBezTo>
                    <a:cubicBezTo>
                      <a:pt x="3353" y="16311"/>
                      <a:pt x="3506" y="16192"/>
                      <a:pt x="3466" y="16014"/>
                    </a:cubicBezTo>
                    <a:cubicBezTo>
                      <a:pt x="2714" y="13463"/>
                      <a:pt x="1962" y="10913"/>
                      <a:pt x="1406" y="8330"/>
                    </a:cubicBezTo>
                    <a:cubicBezTo>
                      <a:pt x="817" y="5681"/>
                      <a:pt x="523" y="2967"/>
                      <a:pt x="523" y="221"/>
                    </a:cubicBezTo>
                    <a:cubicBezTo>
                      <a:pt x="490" y="74"/>
                      <a:pt x="368" y="0"/>
                      <a:pt x="2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24"/>
              <p:cNvSpPr/>
              <p:nvPr/>
            </p:nvSpPr>
            <p:spPr>
              <a:xfrm>
                <a:off x="3665625" y="2549050"/>
                <a:ext cx="372200" cy="491475"/>
              </a:xfrm>
              <a:custGeom>
                <a:avLst/>
                <a:gdLst/>
                <a:ahLst/>
                <a:cxnLst/>
                <a:rect l="l" t="t" r="r" b="b"/>
                <a:pathLst>
                  <a:path w="14888" h="19659" extrusionOk="0">
                    <a:moveTo>
                      <a:pt x="14581" y="1"/>
                    </a:moveTo>
                    <a:cubicBezTo>
                      <a:pt x="14480" y="1"/>
                      <a:pt x="14385" y="58"/>
                      <a:pt x="14358" y="190"/>
                    </a:cubicBezTo>
                    <a:cubicBezTo>
                      <a:pt x="13704" y="3264"/>
                      <a:pt x="12560" y="6239"/>
                      <a:pt x="10990" y="8953"/>
                    </a:cubicBezTo>
                    <a:cubicBezTo>
                      <a:pt x="9388" y="11831"/>
                      <a:pt x="7361" y="14577"/>
                      <a:pt x="4778" y="16670"/>
                    </a:cubicBezTo>
                    <a:cubicBezTo>
                      <a:pt x="3470" y="17782"/>
                      <a:pt x="1933" y="18632"/>
                      <a:pt x="298" y="19155"/>
                    </a:cubicBezTo>
                    <a:cubicBezTo>
                      <a:pt x="1" y="19244"/>
                      <a:pt x="82" y="19658"/>
                      <a:pt x="345" y="19658"/>
                    </a:cubicBezTo>
                    <a:cubicBezTo>
                      <a:pt x="372" y="19658"/>
                      <a:pt x="399" y="19654"/>
                      <a:pt x="429" y="19646"/>
                    </a:cubicBezTo>
                    <a:lnTo>
                      <a:pt x="396" y="19646"/>
                    </a:lnTo>
                    <a:cubicBezTo>
                      <a:pt x="3470" y="18730"/>
                      <a:pt x="5988" y="16572"/>
                      <a:pt x="8015" y="14152"/>
                    </a:cubicBezTo>
                    <a:cubicBezTo>
                      <a:pt x="10238" y="11504"/>
                      <a:pt x="12037" y="8528"/>
                      <a:pt x="13312" y="5324"/>
                    </a:cubicBezTo>
                    <a:cubicBezTo>
                      <a:pt x="13999" y="3722"/>
                      <a:pt x="14489" y="2021"/>
                      <a:pt x="14849" y="321"/>
                    </a:cubicBezTo>
                    <a:cubicBezTo>
                      <a:pt x="14888" y="126"/>
                      <a:pt x="14729" y="1"/>
                      <a:pt x="145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24"/>
              <p:cNvSpPr/>
              <p:nvPr/>
            </p:nvSpPr>
            <p:spPr>
              <a:xfrm>
                <a:off x="3470325" y="2998700"/>
                <a:ext cx="134525" cy="4374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7496" extrusionOk="0">
                    <a:moveTo>
                      <a:pt x="295" y="0"/>
                    </a:moveTo>
                    <a:cubicBezTo>
                      <a:pt x="173" y="0"/>
                      <a:pt x="50" y="74"/>
                      <a:pt x="34" y="221"/>
                    </a:cubicBezTo>
                    <a:cubicBezTo>
                      <a:pt x="1" y="3262"/>
                      <a:pt x="361" y="6303"/>
                      <a:pt x="1145" y="9245"/>
                    </a:cubicBezTo>
                    <a:cubicBezTo>
                      <a:pt x="1930" y="12123"/>
                      <a:pt x="3173" y="14870"/>
                      <a:pt x="4808" y="17387"/>
                    </a:cubicBezTo>
                    <a:cubicBezTo>
                      <a:pt x="4865" y="17464"/>
                      <a:pt x="4942" y="17496"/>
                      <a:pt x="5018" y="17496"/>
                    </a:cubicBezTo>
                    <a:cubicBezTo>
                      <a:pt x="5202" y="17496"/>
                      <a:pt x="5381" y="17311"/>
                      <a:pt x="5265" y="17126"/>
                    </a:cubicBezTo>
                    <a:cubicBezTo>
                      <a:pt x="3630" y="14641"/>
                      <a:pt x="2421" y="11959"/>
                      <a:pt x="1636" y="9115"/>
                    </a:cubicBezTo>
                    <a:cubicBezTo>
                      <a:pt x="884" y="6205"/>
                      <a:pt x="524" y="3229"/>
                      <a:pt x="557" y="221"/>
                    </a:cubicBezTo>
                    <a:cubicBezTo>
                      <a:pt x="540" y="74"/>
                      <a:pt x="418" y="0"/>
                      <a:pt x="2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24"/>
              <p:cNvSpPr/>
              <p:nvPr/>
            </p:nvSpPr>
            <p:spPr>
              <a:xfrm>
                <a:off x="3605550" y="3236975"/>
                <a:ext cx="234450" cy="359700"/>
              </a:xfrm>
              <a:custGeom>
                <a:avLst/>
                <a:gdLst/>
                <a:ahLst/>
                <a:cxnLst/>
                <a:rect l="l" t="t" r="r" b="b"/>
                <a:pathLst>
                  <a:path w="9378" h="14388" extrusionOk="0">
                    <a:moveTo>
                      <a:pt x="8999" y="1"/>
                    </a:moveTo>
                    <a:cubicBezTo>
                      <a:pt x="8939" y="1"/>
                      <a:pt x="8875" y="23"/>
                      <a:pt x="8816" y="74"/>
                    </a:cubicBezTo>
                    <a:cubicBezTo>
                      <a:pt x="6756" y="1873"/>
                      <a:pt x="5088" y="4063"/>
                      <a:pt x="3878" y="6548"/>
                    </a:cubicBezTo>
                    <a:cubicBezTo>
                      <a:pt x="3257" y="7758"/>
                      <a:pt x="2766" y="9001"/>
                      <a:pt x="2276" y="10276"/>
                    </a:cubicBezTo>
                    <a:cubicBezTo>
                      <a:pt x="1753" y="11617"/>
                      <a:pt x="1360" y="13023"/>
                      <a:pt x="183" y="13971"/>
                    </a:cubicBezTo>
                    <a:cubicBezTo>
                      <a:pt x="1" y="14127"/>
                      <a:pt x="192" y="14387"/>
                      <a:pt x="393" y="14387"/>
                    </a:cubicBezTo>
                    <a:cubicBezTo>
                      <a:pt x="445" y="14387"/>
                      <a:pt x="496" y="14370"/>
                      <a:pt x="543" y="14330"/>
                    </a:cubicBezTo>
                    <a:cubicBezTo>
                      <a:pt x="1589" y="13480"/>
                      <a:pt x="2080" y="12303"/>
                      <a:pt x="2505" y="11061"/>
                    </a:cubicBezTo>
                    <a:cubicBezTo>
                      <a:pt x="2995" y="9687"/>
                      <a:pt x="3519" y="8347"/>
                      <a:pt x="4140" y="7072"/>
                    </a:cubicBezTo>
                    <a:cubicBezTo>
                      <a:pt x="5350" y="4521"/>
                      <a:pt x="7083" y="2265"/>
                      <a:pt x="9175" y="434"/>
                    </a:cubicBezTo>
                    <a:cubicBezTo>
                      <a:pt x="9378" y="257"/>
                      <a:pt x="9208" y="1"/>
                      <a:pt x="89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24"/>
              <p:cNvSpPr/>
              <p:nvPr/>
            </p:nvSpPr>
            <p:spPr>
              <a:xfrm>
                <a:off x="3701150" y="2130750"/>
                <a:ext cx="136925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3943" extrusionOk="0">
                    <a:moveTo>
                      <a:pt x="5147" y="1"/>
                    </a:moveTo>
                    <a:cubicBezTo>
                      <a:pt x="5046" y="1"/>
                      <a:pt x="4952" y="54"/>
                      <a:pt x="4926" y="181"/>
                    </a:cubicBezTo>
                    <a:cubicBezTo>
                      <a:pt x="4504" y="1267"/>
                      <a:pt x="3998" y="2326"/>
                      <a:pt x="3382" y="3305"/>
                    </a:cubicBezTo>
                    <a:lnTo>
                      <a:pt x="3382" y="3305"/>
                    </a:lnTo>
                    <a:cubicBezTo>
                      <a:pt x="2430" y="2559"/>
                      <a:pt x="1496" y="1819"/>
                      <a:pt x="479" y="1162"/>
                    </a:cubicBezTo>
                    <a:cubicBezTo>
                      <a:pt x="434" y="1128"/>
                      <a:pt x="390" y="1114"/>
                      <a:pt x="347" y="1114"/>
                    </a:cubicBezTo>
                    <a:cubicBezTo>
                      <a:pt x="143" y="1114"/>
                      <a:pt x="1" y="1451"/>
                      <a:pt x="218" y="1587"/>
                    </a:cubicBezTo>
                    <a:cubicBezTo>
                      <a:pt x="1264" y="2273"/>
                      <a:pt x="2245" y="3091"/>
                      <a:pt x="3259" y="3876"/>
                    </a:cubicBezTo>
                    <a:cubicBezTo>
                      <a:pt x="3316" y="3918"/>
                      <a:pt x="3385" y="3943"/>
                      <a:pt x="3454" y="3943"/>
                    </a:cubicBezTo>
                    <a:cubicBezTo>
                      <a:pt x="3542" y="3943"/>
                      <a:pt x="3628" y="3902"/>
                      <a:pt x="3684" y="3810"/>
                    </a:cubicBezTo>
                    <a:cubicBezTo>
                      <a:pt x="4370" y="2731"/>
                      <a:pt x="4959" y="1554"/>
                      <a:pt x="5417" y="312"/>
                    </a:cubicBezTo>
                    <a:cubicBezTo>
                      <a:pt x="5477" y="132"/>
                      <a:pt x="5304" y="1"/>
                      <a:pt x="5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24"/>
              <p:cNvSpPr/>
              <p:nvPr/>
            </p:nvSpPr>
            <p:spPr>
              <a:xfrm>
                <a:off x="3730575" y="2251775"/>
                <a:ext cx="115375" cy="597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2390" extrusionOk="0">
                    <a:moveTo>
                      <a:pt x="337" y="0"/>
                    </a:moveTo>
                    <a:cubicBezTo>
                      <a:pt x="121" y="0"/>
                      <a:pt x="1" y="343"/>
                      <a:pt x="218" y="506"/>
                    </a:cubicBezTo>
                    <a:cubicBezTo>
                      <a:pt x="1101" y="1095"/>
                      <a:pt x="1885" y="1814"/>
                      <a:pt x="2801" y="2370"/>
                    </a:cubicBezTo>
                    <a:cubicBezTo>
                      <a:pt x="2837" y="2382"/>
                      <a:pt x="2877" y="2389"/>
                      <a:pt x="2919" y="2389"/>
                    </a:cubicBezTo>
                    <a:cubicBezTo>
                      <a:pt x="2990" y="2389"/>
                      <a:pt x="3066" y="2367"/>
                      <a:pt x="3128" y="2304"/>
                    </a:cubicBezTo>
                    <a:cubicBezTo>
                      <a:pt x="3651" y="1716"/>
                      <a:pt x="4109" y="1095"/>
                      <a:pt x="4501" y="408"/>
                    </a:cubicBezTo>
                    <a:cubicBezTo>
                      <a:pt x="4614" y="205"/>
                      <a:pt x="4431" y="17"/>
                      <a:pt x="4253" y="17"/>
                    </a:cubicBezTo>
                    <a:cubicBezTo>
                      <a:pt x="4173" y="17"/>
                      <a:pt x="4094" y="55"/>
                      <a:pt x="4044" y="146"/>
                    </a:cubicBezTo>
                    <a:cubicBezTo>
                      <a:pt x="3714" y="746"/>
                      <a:pt x="3329" y="1290"/>
                      <a:pt x="2890" y="1805"/>
                    </a:cubicBezTo>
                    <a:lnTo>
                      <a:pt x="2890" y="1805"/>
                    </a:lnTo>
                    <a:cubicBezTo>
                      <a:pt x="2047" y="1266"/>
                      <a:pt x="1306" y="600"/>
                      <a:pt x="479" y="48"/>
                    </a:cubicBezTo>
                    <a:cubicBezTo>
                      <a:pt x="429" y="15"/>
                      <a:pt x="381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3920750" y="2692600"/>
                <a:ext cx="1094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743" extrusionOk="0">
                    <a:moveTo>
                      <a:pt x="281" y="1"/>
                    </a:moveTo>
                    <a:cubicBezTo>
                      <a:pt x="264" y="1"/>
                      <a:pt x="247" y="3"/>
                      <a:pt x="230" y="7"/>
                    </a:cubicBezTo>
                    <a:cubicBezTo>
                      <a:pt x="99" y="72"/>
                      <a:pt x="1" y="203"/>
                      <a:pt x="66" y="334"/>
                    </a:cubicBezTo>
                    <a:cubicBezTo>
                      <a:pt x="164" y="1478"/>
                      <a:pt x="491" y="2590"/>
                      <a:pt x="982" y="3604"/>
                    </a:cubicBezTo>
                    <a:cubicBezTo>
                      <a:pt x="1008" y="3684"/>
                      <a:pt x="1102" y="3743"/>
                      <a:pt x="1189" y="3743"/>
                    </a:cubicBezTo>
                    <a:cubicBezTo>
                      <a:pt x="1207" y="3743"/>
                      <a:pt x="1226" y="3740"/>
                      <a:pt x="1243" y="3734"/>
                    </a:cubicBezTo>
                    <a:cubicBezTo>
                      <a:pt x="2388" y="3309"/>
                      <a:pt x="3663" y="2917"/>
                      <a:pt x="4284" y="1805"/>
                    </a:cubicBezTo>
                    <a:cubicBezTo>
                      <a:pt x="4377" y="1619"/>
                      <a:pt x="4222" y="1450"/>
                      <a:pt x="4054" y="1450"/>
                    </a:cubicBezTo>
                    <a:cubicBezTo>
                      <a:pt x="3986" y="1450"/>
                      <a:pt x="3916" y="1478"/>
                      <a:pt x="3859" y="1544"/>
                    </a:cubicBezTo>
                    <a:cubicBezTo>
                      <a:pt x="3341" y="2488"/>
                      <a:pt x="2285" y="2836"/>
                      <a:pt x="1324" y="3170"/>
                    </a:cubicBezTo>
                    <a:lnTo>
                      <a:pt x="1324" y="3170"/>
                    </a:lnTo>
                    <a:cubicBezTo>
                      <a:pt x="1131" y="2755"/>
                      <a:pt x="969" y="2297"/>
                      <a:pt x="883" y="1838"/>
                    </a:cubicBezTo>
                    <a:cubicBezTo>
                      <a:pt x="720" y="1282"/>
                      <a:pt x="622" y="759"/>
                      <a:pt x="556" y="203"/>
                    </a:cubicBezTo>
                    <a:cubicBezTo>
                      <a:pt x="500" y="89"/>
                      <a:pt x="394" y="1"/>
                      <a:pt x="2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3961000" y="2597975"/>
                <a:ext cx="94650" cy="7970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3188" extrusionOk="0">
                    <a:moveTo>
                      <a:pt x="346" y="1"/>
                    </a:moveTo>
                    <a:cubicBezTo>
                      <a:pt x="175" y="1"/>
                      <a:pt x="1" y="188"/>
                      <a:pt x="91" y="391"/>
                    </a:cubicBezTo>
                    <a:cubicBezTo>
                      <a:pt x="516" y="1176"/>
                      <a:pt x="1006" y="2026"/>
                      <a:pt x="1105" y="2942"/>
                    </a:cubicBezTo>
                    <a:cubicBezTo>
                      <a:pt x="1105" y="3076"/>
                      <a:pt x="1214" y="3188"/>
                      <a:pt x="1344" y="3188"/>
                    </a:cubicBezTo>
                    <a:cubicBezTo>
                      <a:pt x="1373" y="3188"/>
                      <a:pt x="1402" y="3182"/>
                      <a:pt x="1432" y="3171"/>
                    </a:cubicBezTo>
                    <a:cubicBezTo>
                      <a:pt x="2249" y="2942"/>
                      <a:pt x="2805" y="2222"/>
                      <a:pt x="3590" y="1895"/>
                    </a:cubicBezTo>
                    <a:cubicBezTo>
                      <a:pt x="3720" y="1863"/>
                      <a:pt x="3786" y="1732"/>
                      <a:pt x="3753" y="1601"/>
                    </a:cubicBezTo>
                    <a:cubicBezTo>
                      <a:pt x="3725" y="1487"/>
                      <a:pt x="3622" y="1399"/>
                      <a:pt x="3510" y="1399"/>
                    </a:cubicBezTo>
                    <a:cubicBezTo>
                      <a:pt x="3493" y="1399"/>
                      <a:pt x="3476" y="1401"/>
                      <a:pt x="3459" y="1405"/>
                    </a:cubicBezTo>
                    <a:cubicBezTo>
                      <a:pt x="3066" y="1601"/>
                      <a:pt x="2674" y="1830"/>
                      <a:pt x="2347" y="2092"/>
                    </a:cubicBezTo>
                    <a:cubicBezTo>
                      <a:pt x="2103" y="2287"/>
                      <a:pt x="1841" y="2445"/>
                      <a:pt x="1575" y="2581"/>
                    </a:cubicBezTo>
                    <a:lnTo>
                      <a:pt x="1575" y="2581"/>
                    </a:lnTo>
                    <a:cubicBezTo>
                      <a:pt x="1405" y="1709"/>
                      <a:pt x="952" y="907"/>
                      <a:pt x="549" y="130"/>
                    </a:cubicBezTo>
                    <a:cubicBezTo>
                      <a:pt x="498" y="38"/>
                      <a:pt x="422" y="1"/>
                      <a:pt x="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3608050" y="2517925"/>
                <a:ext cx="886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2809" extrusionOk="0">
                    <a:moveTo>
                      <a:pt x="3207" y="1"/>
                    </a:moveTo>
                    <a:cubicBezTo>
                      <a:pt x="3140" y="1"/>
                      <a:pt x="3073" y="28"/>
                      <a:pt x="3026" y="95"/>
                    </a:cubicBezTo>
                    <a:cubicBezTo>
                      <a:pt x="2623" y="758"/>
                      <a:pt x="2244" y="1446"/>
                      <a:pt x="1892" y="2138"/>
                    </a:cubicBezTo>
                    <a:lnTo>
                      <a:pt x="1892" y="2138"/>
                    </a:lnTo>
                    <a:cubicBezTo>
                      <a:pt x="1366" y="1685"/>
                      <a:pt x="919" y="1157"/>
                      <a:pt x="574" y="552"/>
                    </a:cubicBezTo>
                    <a:cubicBezTo>
                      <a:pt x="516" y="476"/>
                      <a:pt x="439" y="444"/>
                      <a:pt x="363" y="444"/>
                    </a:cubicBezTo>
                    <a:cubicBezTo>
                      <a:pt x="179" y="444"/>
                      <a:pt x="0" y="629"/>
                      <a:pt x="116" y="814"/>
                    </a:cubicBezTo>
                    <a:cubicBezTo>
                      <a:pt x="574" y="1566"/>
                      <a:pt x="1162" y="2220"/>
                      <a:pt x="1849" y="2776"/>
                    </a:cubicBezTo>
                    <a:cubicBezTo>
                      <a:pt x="1893" y="2798"/>
                      <a:pt x="1936" y="2808"/>
                      <a:pt x="1979" y="2808"/>
                    </a:cubicBezTo>
                    <a:cubicBezTo>
                      <a:pt x="2063" y="2808"/>
                      <a:pt x="2143" y="2765"/>
                      <a:pt x="2209" y="2678"/>
                    </a:cubicBezTo>
                    <a:cubicBezTo>
                      <a:pt x="2568" y="1893"/>
                      <a:pt x="2993" y="1108"/>
                      <a:pt x="3451" y="356"/>
                    </a:cubicBezTo>
                    <a:cubicBezTo>
                      <a:pt x="3544" y="170"/>
                      <a:pt x="3373" y="1"/>
                      <a:pt x="3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3749075" y="3248825"/>
                <a:ext cx="7680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236" extrusionOk="0">
                    <a:moveTo>
                      <a:pt x="275" y="1"/>
                    </a:moveTo>
                    <a:cubicBezTo>
                      <a:pt x="156" y="1"/>
                      <a:pt x="34" y="74"/>
                      <a:pt x="1" y="221"/>
                    </a:cubicBezTo>
                    <a:lnTo>
                      <a:pt x="1" y="2968"/>
                    </a:lnTo>
                    <a:cubicBezTo>
                      <a:pt x="1" y="3139"/>
                      <a:pt x="126" y="3236"/>
                      <a:pt x="266" y="3236"/>
                    </a:cubicBezTo>
                    <a:cubicBezTo>
                      <a:pt x="286" y="3236"/>
                      <a:pt x="307" y="3234"/>
                      <a:pt x="328" y="3230"/>
                    </a:cubicBezTo>
                    <a:cubicBezTo>
                      <a:pt x="1145" y="2935"/>
                      <a:pt x="2061" y="3001"/>
                      <a:pt x="2846" y="2543"/>
                    </a:cubicBezTo>
                    <a:cubicBezTo>
                      <a:pt x="3071" y="2374"/>
                      <a:pt x="2932" y="2059"/>
                      <a:pt x="2701" y="2059"/>
                    </a:cubicBezTo>
                    <a:cubicBezTo>
                      <a:pt x="2664" y="2059"/>
                      <a:pt x="2625" y="2067"/>
                      <a:pt x="2584" y="2085"/>
                    </a:cubicBezTo>
                    <a:cubicBezTo>
                      <a:pt x="1963" y="2452"/>
                      <a:pt x="1220" y="2454"/>
                      <a:pt x="524" y="2636"/>
                    </a:cubicBezTo>
                    <a:lnTo>
                      <a:pt x="524" y="2636"/>
                    </a:lnTo>
                    <a:lnTo>
                      <a:pt x="524" y="221"/>
                    </a:lnTo>
                    <a:cubicBezTo>
                      <a:pt x="508" y="74"/>
                      <a:pt x="393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3430050" y="3074500"/>
                <a:ext cx="10230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2816" extrusionOk="0">
                    <a:moveTo>
                      <a:pt x="3774" y="0"/>
                    </a:moveTo>
                    <a:cubicBezTo>
                      <a:pt x="3675" y="0"/>
                      <a:pt x="3579" y="51"/>
                      <a:pt x="3541" y="164"/>
                    </a:cubicBezTo>
                    <a:cubicBezTo>
                      <a:pt x="3209" y="950"/>
                      <a:pt x="2765" y="1651"/>
                      <a:pt x="2184" y="2243"/>
                    </a:cubicBezTo>
                    <a:lnTo>
                      <a:pt x="2184" y="2243"/>
                    </a:lnTo>
                    <a:cubicBezTo>
                      <a:pt x="1588" y="1785"/>
                      <a:pt x="1047" y="1297"/>
                      <a:pt x="533" y="753"/>
                    </a:cubicBezTo>
                    <a:cubicBezTo>
                      <a:pt x="477" y="689"/>
                      <a:pt x="413" y="662"/>
                      <a:pt x="351" y="662"/>
                    </a:cubicBezTo>
                    <a:cubicBezTo>
                      <a:pt x="163" y="662"/>
                      <a:pt x="0" y="915"/>
                      <a:pt x="173" y="1113"/>
                    </a:cubicBezTo>
                    <a:cubicBezTo>
                      <a:pt x="729" y="1701"/>
                      <a:pt x="1383" y="2290"/>
                      <a:pt x="2070" y="2780"/>
                    </a:cubicBezTo>
                    <a:cubicBezTo>
                      <a:pt x="2107" y="2805"/>
                      <a:pt x="2149" y="2816"/>
                      <a:pt x="2193" y="2816"/>
                    </a:cubicBezTo>
                    <a:cubicBezTo>
                      <a:pt x="2263" y="2816"/>
                      <a:pt x="2336" y="2788"/>
                      <a:pt x="2397" y="2747"/>
                    </a:cubicBezTo>
                    <a:cubicBezTo>
                      <a:pt x="3083" y="2061"/>
                      <a:pt x="3639" y="1211"/>
                      <a:pt x="4032" y="328"/>
                    </a:cubicBezTo>
                    <a:cubicBezTo>
                      <a:pt x="4092" y="127"/>
                      <a:pt x="3930" y="0"/>
                      <a:pt x="3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3433200" y="3016500"/>
                <a:ext cx="89825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2305" extrusionOk="0">
                    <a:moveTo>
                      <a:pt x="3260" y="0"/>
                    </a:moveTo>
                    <a:cubicBezTo>
                      <a:pt x="3184" y="0"/>
                      <a:pt x="3107" y="38"/>
                      <a:pt x="3055" y="130"/>
                    </a:cubicBezTo>
                    <a:cubicBezTo>
                      <a:pt x="2723" y="735"/>
                      <a:pt x="2306" y="1284"/>
                      <a:pt x="1780" y="1725"/>
                    </a:cubicBezTo>
                    <a:lnTo>
                      <a:pt x="1780" y="1725"/>
                    </a:lnTo>
                    <a:cubicBezTo>
                      <a:pt x="1339" y="1367"/>
                      <a:pt x="925" y="1005"/>
                      <a:pt x="538" y="588"/>
                    </a:cubicBezTo>
                    <a:cubicBezTo>
                      <a:pt x="486" y="536"/>
                      <a:pt x="428" y="515"/>
                      <a:pt x="371" y="515"/>
                    </a:cubicBezTo>
                    <a:cubicBezTo>
                      <a:pt x="176" y="515"/>
                      <a:pt x="1" y="770"/>
                      <a:pt x="178" y="948"/>
                    </a:cubicBezTo>
                    <a:cubicBezTo>
                      <a:pt x="636" y="1438"/>
                      <a:pt x="1126" y="1863"/>
                      <a:pt x="1649" y="2255"/>
                    </a:cubicBezTo>
                    <a:cubicBezTo>
                      <a:pt x="1682" y="2288"/>
                      <a:pt x="1723" y="2304"/>
                      <a:pt x="1768" y="2304"/>
                    </a:cubicBezTo>
                    <a:cubicBezTo>
                      <a:pt x="1813" y="2304"/>
                      <a:pt x="1862" y="2288"/>
                      <a:pt x="1911" y="2255"/>
                    </a:cubicBezTo>
                    <a:cubicBezTo>
                      <a:pt x="2565" y="1765"/>
                      <a:pt x="3088" y="1111"/>
                      <a:pt x="3480" y="359"/>
                    </a:cubicBezTo>
                    <a:cubicBezTo>
                      <a:pt x="3593" y="180"/>
                      <a:pt x="3428" y="0"/>
                      <a:pt x="32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4" name="Google Shape;564;p24"/>
            <p:cNvGrpSpPr/>
            <p:nvPr/>
          </p:nvGrpSpPr>
          <p:grpSpPr>
            <a:xfrm rot="-8100000">
              <a:off x="7329122" y="2886771"/>
              <a:ext cx="652398" cy="503875"/>
              <a:chOff x="5467375" y="2021125"/>
              <a:chExt cx="618800" cy="477925"/>
            </a:xfrm>
          </p:grpSpPr>
          <p:sp>
            <p:nvSpPr>
              <p:cNvPr id="565" name="Google Shape;565;p24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24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0" name="Google Shape;570;p24"/>
            <p:cNvGrpSpPr/>
            <p:nvPr/>
          </p:nvGrpSpPr>
          <p:grpSpPr>
            <a:xfrm>
              <a:off x="7184310" y="2945713"/>
              <a:ext cx="113650" cy="99750"/>
              <a:chOff x="5042000" y="1255775"/>
              <a:chExt cx="113650" cy="99750"/>
            </a:xfrm>
          </p:grpSpPr>
          <p:sp>
            <p:nvSpPr>
              <p:cNvPr id="571" name="Google Shape;571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4" name="Google Shape;574;p24"/>
            <p:cNvGrpSpPr/>
            <p:nvPr/>
          </p:nvGrpSpPr>
          <p:grpSpPr>
            <a:xfrm>
              <a:off x="8105385" y="1785088"/>
              <a:ext cx="113650" cy="99750"/>
              <a:chOff x="5042000" y="1255775"/>
              <a:chExt cx="113650" cy="99750"/>
            </a:xfrm>
          </p:grpSpPr>
          <p:sp>
            <p:nvSpPr>
              <p:cNvPr id="575" name="Google Shape;575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78" name="Google Shape;578;p24"/>
          <p:cNvGrpSpPr/>
          <p:nvPr/>
        </p:nvGrpSpPr>
        <p:grpSpPr>
          <a:xfrm>
            <a:off x="-364257" y="1716642"/>
            <a:ext cx="2640516" cy="1934470"/>
            <a:chOff x="-364257" y="1716642"/>
            <a:chExt cx="2640516" cy="1934470"/>
          </a:xfrm>
        </p:grpSpPr>
        <p:grpSp>
          <p:nvGrpSpPr>
            <p:cNvPr id="579" name="Google Shape;579;p24"/>
            <p:cNvGrpSpPr/>
            <p:nvPr/>
          </p:nvGrpSpPr>
          <p:grpSpPr>
            <a:xfrm rot="5400000">
              <a:off x="595578" y="1624046"/>
              <a:ext cx="720847" cy="2640516"/>
              <a:chOff x="1752050" y="2866875"/>
              <a:chExt cx="475775" cy="1742800"/>
            </a:xfrm>
          </p:grpSpPr>
          <p:sp>
            <p:nvSpPr>
              <p:cNvPr id="580" name="Google Shape;580;p24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24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24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24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24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24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24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24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88" name="Google Shape;588;p24"/>
            <p:cNvSpPr/>
            <p:nvPr/>
          </p:nvSpPr>
          <p:spPr>
            <a:xfrm rot="4565606">
              <a:off x="642010" y="1668384"/>
              <a:ext cx="472489" cy="1996458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89" name="Google Shape;589;p24"/>
            <p:cNvGrpSpPr/>
            <p:nvPr/>
          </p:nvGrpSpPr>
          <p:grpSpPr>
            <a:xfrm rot="582567">
              <a:off x="-106165" y="1816891"/>
              <a:ext cx="1294561" cy="1244937"/>
              <a:chOff x="6624525" y="1838863"/>
              <a:chExt cx="956750" cy="920075"/>
            </a:xfrm>
          </p:grpSpPr>
          <p:sp>
            <p:nvSpPr>
              <p:cNvPr id="590" name="Google Shape;590;p24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24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24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24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24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24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6" name="Google Shape;596;p24"/>
            <p:cNvGrpSpPr/>
            <p:nvPr/>
          </p:nvGrpSpPr>
          <p:grpSpPr>
            <a:xfrm rot="5400000">
              <a:off x="-227254" y="2783000"/>
              <a:ext cx="979622" cy="756603"/>
              <a:chOff x="5419242" y="2066029"/>
              <a:chExt cx="618800" cy="477925"/>
            </a:xfrm>
          </p:grpSpPr>
          <p:sp>
            <p:nvSpPr>
              <p:cNvPr id="597" name="Google Shape;597;p24"/>
              <p:cNvSpPr/>
              <p:nvPr/>
            </p:nvSpPr>
            <p:spPr>
              <a:xfrm>
                <a:off x="5419242" y="2066029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24"/>
              <p:cNvSpPr/>
              <p:nvPr/>
            </p:nvSpPr>
            <p:spPr>
              <a:xfrm>
                <a:off x="5491192" y="2236904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24"/>
              <p:cNvSpPr/>
              <p:nvPr/>
            </p:nvSpPr>
            <p:spPr>
              <a:xfrm>
                <a:off x="5551517" y="2291104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24"/>
              <p:cNvSpPr/>
              <p:nvPr/>
            </p:nvSpPr>
            <p:spPr>
              <a:xfrm>
                <a:off x="5607592" y="2290979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24"/>
              <p:cNvSpPr/>
              <p:nvPr/>
            </p:nvSpPr>
            <p:spPr>
              <a:xfrm>
                <a:off x="5611117" y="2372829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2" name="Google Shape;602;p24"/>
            <p:cNvGrpSpPr/>
            <p:nvPr/>
          </p:nvGrpSpPr>
          <p:grpSpPr>
            <a:xfrm>
              <a:off x="1284110" y="2035613"/>
              <a:ext cx="113650" cy="99750"/>
              <a:chOff x="5042000" y="1255775"/>
              <a:chExt cx="113650" cy="99750"/>
            </a:xfrm>
          </p:grpSpPr>
          <p:sp>
            <p:nvSpPr>
              <p:cNvPr id="603" name="Google Shape;603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6" name="Google Shape;606;p24"/>
            <p:cNvGrpSpPr/>
            <p:nvPr/>
          </p:nvGrpSpPr>
          <p:grpSpPr>
            <a:xfrm>
              <a:off x="677660" y="3496188"/>
              <a:ext cx="113650" cy="99750"/>
              <a:chOff x="5042000" y="1255775"/>
              <a:chExt cx="113650" cy="99750"/>
            </a:xfrm>
          </p:grpSpPr>
          <p:sp>
            <p:nvSpPr>
              <p:cNvPr id="607" name="Google Shape;607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8051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3329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1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6"/>
          <p:cNvSpPr txBox="1">
            <a:spLocks noGrp="1"/>
          </p:cNvSpPr>
          <p:nvPr>
            <p:ph type="title"/>
          </p:nvPr>
        </p:nvSpPr>
        <p:spPr>
          <a:xfrm>
            <a:off x="4595651" y="40730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613" name="Google Shape;613;p26"/>
          <p:cNvSpPr txBox="1">
            <a:spLocks noGrp="1"/>
          </p:cNvSpPr>
          <p:nvPr>
            <p:ph type="title" idx="2"/>
          </p:nvPr>
        </p:nvSpPr>
        <p:spPr>
          <a:xfrm>
            <a:off x="4595651" y="953000"/>
            <a:ext cx="36981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614" name="Google Shape;614;p26"/>
          <p:cNvSpPr txBox="1">
            <a:spLocks noGrp="1"/>
          </p:cNvSpPr>
          <p:nvPr>
            <p:ph type="subTitle" idx="1"/>
          </p:nvPr>
        </p:nvSpPr>
        <p:spPr>
          <a:xfrm>
            <a:off x="1241039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38099"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R="38099"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R="38099"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marR="38099"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marR="38099"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marR="38099"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marR="38099"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marR="38099"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marR="38099"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15" name="Google Shape;615;p26"/>
          <p:cNvSpPr/>
          <p:nvPr/>
        </p:nvSpPr>
        <p:spPr>
          <a:xfrm flipH="1">
            <a:off x="-771624" y="953002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6" name="Google Shape;616;p26"/>
          <p:cNvSpPr/>
          <p:nvPr/>
        </p:nvSpPr>
        <p:spPr>
          <a:xfrm>
            <a:off x="-8549" y="3730802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7" name="Google Shape;617;p26"/>
          <p:cNvSpPr/>
          <p:nvPr/>
        </p:nvSpPr>
        <p:spPr>
          <a:xfrm flipH="1">
            <a:off x="1958088" y="-30820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8" name="Google Shape;618;p26"/>
          <p:cNvSpPr/>
          <p:nvPr/>
        </p:nvSpPr>
        <p:spPr>
          <a:xfrm flipH="1">
            <a:off x="8518581" y="1850638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9" name="Google Shape;619;p26"/>
          <p:cNvSpPr/>
          <p:nvPr/>
        </p:nvSpPr>
        <p:spPr>
          <a:xfrm>
            <a:off x="4595650" y="4687878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78262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1_Section header 2">
    <p:bg>
      <p:bgPr>
        <a:solidFill>
          <a:schemeClr val="dk1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6"/>
          <p:cNvSpPr txBox="1">
            <a:spLocks noGrp="1"/>
          </p:cNvSpPr>
          <p:nvPr>
            <p:ph type="title"/>
          </p:nvPr>
        </p:nvSpPr>
        <p:spPr>
          <a:xfrm>
            <a:off x="4595651" y="40730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613" name="Google Shape;613;p26"/>
          <p:cNvSpPr txBox="1">
            <a:spLocks noGrp="1"/>
          </p:cNvSpPr>
          <p:nvPr>
            <p:ph type="title" idx="2"/>
          </p:nvPr>
        </p:nvSpPr>
        <p:spPr>
          <a:xfrm>
            <a:off x="4595651" y="953000"/>
            <a:ext cx="36981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614" name="Google Shape;614;p26"/>
          <p:cNvSpPr txBox="1">
            <a:spLocks noGrp="1"/>
          </p:cNvSpPr>
          <p:nvPr>
            <p:ph type="subTitle" idx="1"/>
          </p:nvPr>
        </p:nvSpPr>
        <p:spPr>
          <a:xfrm>
            <a:off x="1241039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38099"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R="38099"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R="38099"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marR="38099"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marR="38099"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marR="38099"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marR="38099"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marR="38099"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marR="38099"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15" name="Google Shape;615;p26"/>
          <p:cNvSpPr/>
          <p:nvPr/>
        </p:nvSpPr>
        <p:spPr>
          <a:xfrm flipH="1">
            <a:off x="-771624" y="953002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6" name="Google Shape;616;p26"/>
          <p:cNvSpPr/>
          <p:nvPr/>
        </p:nvSpPr>
        <p:spPr>
          <a:xfrm>
            <a:off x="-8549" y="3730802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7" name="Google Shape;617;p26"/>
          <p:cNvSpPr/>
          <p:nvPr/>
        </p:nvSpPr>
        <p:spPr>
          <a:xfrm flipH="1">
            <a:off x="1958088" y="-30820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8" name="Google Shape;618;p26"/>
          <p:cNvSpPr/>
          <p:nvPr/>
        </p:nvSpPr>
        <p:spPr>
          <a:xfrm flipH="1">
            <a:off x="8518581" y="1850638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9" name="Google Shape;619;p26"/>
          <p:cNvSpPr/>
          <p:nvPr/>
        </p:nvSpPr>
        <p:spPr>
          <a:xfrm>
            <a:off x="4595650" y="4687878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56660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dk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7"/>
          <p:cNvSpPr txBox="1">
            <a:spLocks noGrp="1"/>
          </p:cNvSpPr>
          <p:nvPr>
            <p:ph type="title"/>
          </p:nvPr>
        </p:nvSpPr>
        <p:spPr>
          <a:xfrm>
            <a:off x="824614" y="3142867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622" name="Google Shape;622;p27"/>
          <p:cNvSpPr txBox="1">
            <a:spLocks noGrp="1"/>
          </p:cNvSpPr>
          <p:nvPr>
            <p:ph type="title" idx="2"/>
          </p:nvPr>
        </p:nvSpPr>
        <p:spPr>
          <a:xfrm>
            <a:off x="824601" y="3688574"/>
            <a:ext cx="36981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623" name="Google Shape;623;p27"/>
          <p:cNvSpPr txBox="1">
            <a:spLocks noGrp="1"/>
          </p:cNvSpPr>
          <p:nvPr>
            <p:ph type="subTitle" idx="1"/>
          </p:nvPr>
        </p:nvSpPr>
        <p:spPr>
          <a:xfrm>
            <a:off x="4887539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24" name="Google Shape;624;p27"/>
          <p:cNvSpPr/>
          <p:nvPr/>
        </p:nvSpPr>
        <p:spPr>
          <a:xfrm>
            <a:off x="4950489" y="4567178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7"/>
          <p:cNvSpPr/>
          <p:nvPr/>
        </p:nvSpPr>
        <p:spPr>
          <a:xfrm flipH="1">
            <a:off x="4278676" y="-73058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7"/>
          <p:cNvSpPr/>
          <p:nvPr/>
        </p:nvSpPr>
        <p:spPr>
          <a:xfrm flipH="1">
            <a:off x="53832" y="15301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7"/>
          <p:cNvSpPr/>
          <p:nvPr/>
        </p:nvSpPr>
        <p:spPr>
          <a:xfrm>
            <a:off x="8298251" y="3688577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83330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dk1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8"/>
          <p:cNvSpPr txBox="1">
            <a:spLocks noGrp="1"/>
          </p:cNvSpPr>
          <p:nvPr>
            <p:ph type="title"/>
          </p:nvPr>
        </p:nvSpPr>
        <p:spPr>
          <a:xfrm>
            <a:off x="951351" y="411480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630" name="Google Shape;630;p28"/>
          <p:cNvSpPr txBox="1">
            <a:spLocks noGrp="1"/>
          </p:cNvSpPr>
          <p:nvPr>
            <p:ph type="title" idx="2"/>
          </p:nvPr>
        </p:nvSpPr>
        <p:spPr>
          <a:xfrm>
            <a:off x="951339" y="1023540"/>
            <a:ext cx="3698100" cy="85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subTitle" idx="1"/>
          </p:nvPr>
        </p:nvSpPr>
        <p:spPr>
          <a:xfrm>
            <a:off x="4887539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32" name="Google Shape;632;p28"/>
          <p:cNvSpPr/>
          <p:nvPr/>
        </p:nvSpPr>
        <p:spPr>
          <a:xfrm flipH="1">
            <a:off x="3719477" y="4449952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8"/>
          <p:cNvSpPr/>
          <p:nvPr/>
        </p:nvSpPr>
        <p:spPr>
          <a:xfrm>
            <a:off x="5175990" y="-1073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8"/>
          <p:cNvSpPr/>
          <p:nvPr/>
        </p:nvSpPr>
        <p:spPr>
          <a:xfrm flipH="1">
            <a:off x="185319" y="2249138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8"/>
          <p:cNvSpPr/>
          <p:nvPr/>
        </p:nvSpPr>
        <p:spPr>
          <a:xfrm>
            <a:off x="8717450" y="911353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8"/>
          <p:cNvSpPr/>
          <p:nvPr/>
        </p:nvSpPr>
        <p:spPr>
          <a:xfrm>
            <a:off x="8085125" y="4450153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3053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2231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dk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9"/>
          <p:cNvSpPr txBox="1">
            <a:spLocks noGrp="1"/>
          </p:cNvSpPr>
          <p:nvPr>
            <p:ph type="title"/>
          </p:nvPr>
        </p:nvSpPr>
        <p:spPr>
          <a:xfrm>
            <a:off x="3741142" y="1251010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639" name="Google Shape;639;p29"/>
          <p:cNvSpPr txBox="1">
            <a:spLocks noGrp="1"/>
          </p:cNvSpPr>
          <p:nvPr>
            <p:ph type="title" idx="2"/>
          </p:nvPr>
        </p:nvSpPr>
        <p:spPr>
          <a:xfrm>
            <a:off x="3741138" y="1796712"/>
            <a:ext cx="3698100" cy="8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640" name="Google Shape;640;p29"/>
          <p:cNvSpPr txBox="1">
            <a:spLocks noGrp="1"/>
          </p:cNvSpPr>
          <p:nvPr>
            <p:ph type="subTitle" idx="1"/>
          </p:nvPr>
        </p:nvSpPr>
        <p:spPr>
          <a:xfrm>
            <a:off x="1976800" y="3326588"/>
            <a:ext cx="4894200" cy="7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41" name="Google Shape;641;p29"/>
          <p:cNvSpPr/>
          <p:nvPr/>
        </p:nvSpPr>
        <p:spPr>
          <a:xfrm>
            <a:off x="5523902" y="53077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9"/>
          <p:cNvSpPr/>
          <p:nvPr/>
        </p:nvSpPr>
        <p:spPr>
          <a:xfrm>
            <a:off x="-68837" y="4126403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9"/>
          <p:cNvSpPr/>
          <p:nvPr/>
        </p:nvSpPr>
        <p:spPr>
          <a:xfrm>
            <a:off x="8087663" y="2250442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9"/>
          <p:cNvSpPr/>
          <p:nvPr/>
        </p:nvSpPr>
        <p:spPr>
          <a:xfrm flipH="1">
            <a:off x="201357" y="1053588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9"/>
          <p:cNvSpPr/>
          <p:nvPr/>
        </p:nvSpPr>
        <p:spPr>
          <a:xfrm flipH="1">
            <a:off x="5732677" y="4538677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71083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dk1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0"/>
          <p:cNvSpPr txBox="1">
            <a:spLocks noGrp="1"/>
          </p:cNvSpPr>
          <p:nvPr>
            <p:ph type="title"/>
          </p:nvPr>
        </p:nvSpPr>
        <p:spPr>
          <a:xfrm>
            <a:off x="1383563" y="1246439"/>
            <a:ext cx="31119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648" name="Google Shape;648;p30"/>
          <p:cNvSpPr txBox="1">
            <a:spLocks noGrp="1"/>
          </p:cNvSpPr>
          <p:nvPr>
            <p:ph type="title" idx="2"/>
          </p:nvPr>
        </p:nvSpPr>
        <p:spPr>
          <a:xfrm>
            <a:off x="1383563" y="1792139"/>
            <a:ext cx="3111900" cy="8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649" name="Google Shape;649;p30"/>
          <p:cNvSpPr txBox="1">
            <a:spLocks noGrp="1"/>
          </p:cNvSpPr>
          <p:nvPr>
            <p:ph type="subTitle" idx="1"/>
          </p:nvPr>
        </p:nvSpPr>
        <p:spPr>
          <a:xfrm>
            <a:off x="1446551" y="3236825"/>
            <a:ext cx="5757000" cy="9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50" name="Google Shape;650;p30"/>
          <p:cNvSpPr/>
          <p:nvPr/>
        </p:nvSpPr>
        <p:spPr>
          <a:xfrm>
            <a:off x="-8549" y="2691977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30"/>
          <p:cNvSpPr/>
          <p:nvPr/>
        </p:nvSpPr>
        <p:spPr>
          <a:xfrm flipH="1">
            <a:off x="7768876" y="699617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30"/>
          <p:cNvSpPr/>
          <p:nvPr/>
        </p:nvSpPr>
        <p:spPr>
          <a:xfrm flipH="1">
            <a:off x="4001781" y="17131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30"/>
          <p:cNvSpPr/>
          <p:nvPr/>
        </p:nvSpPr>
        <p:spPr>
          <a:xfrm flipH="1">
            <a:off x="7861565" y="4464077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50163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1" y="1762086"/>
            <a:ext cx="3415200" cy="19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43114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ext 2">
  <p:cSld name="Only text 2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3568800" y="536375"/>
            <a:ext cx="2704800" cy="127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38099" lvl="0">
              <a:spcBef>
                <a:spcPts val="0"/>
              </a:spcBef>
              <a:spcAft>
                <a:spcPts val="0"/>
              </a:spcAft>
              <a:buNone/>
              <a:defRPr sz="1600" b="0">
                <a:latin typeface="Nunito"/>
                <a:ea typeface="Nunito"/>
                <a:cs typeface="Nunito"/>
                <a:sym typeface="Nunito"/>
              </a:defRPr>
            </a:lvl1pPr>
            <a:lvl2pPr marR="38099" lvl="1">
              <a:spcBef>
                <a:spcPts val="0"/>
              </a:spcBef>
              <a:spcAft>
                <a:spcPts val="0"/>
              </a:spcAft>
              <a:buNone/>
              <a:defRPr sz="1600" b="0">
                <a:latin typeface="Nunito"/>
                <a:ea typeface="Nunito"/>
                <a:cs typeface="Nunito"/>
                <a:sym typeface="Nunito"/>
              </a:defRPr>
            </a:lvl2pPr>
            <a:lvl3pPr marR="38099" lvl="2">
              <a:spcBef>
                <a:spcPts val="0"/>
              </a:spcBef>
              <a:spcAft>
                <a:spcPts val="0"/>
              </a:spcAft>
              <a:buNone/>
              <a:defRPr sz="1600" b="0">
                <a:latin typeface="Nunito"/>
                <a:ea typeface="Nunito"/>
                <a:cs typeface="Nunito"/>
                <a:sym typeface="Nunito"/>
              </a:defRPr>
            </a:lvl3pPr>
            <a:lvl4pPr marR="38099" lvl="3">
              <a:spcBef>
                <a:spcPts val="0"/>
              </a:spcBef>
              <a:spcAft>
                <a:spcPts val="0"/>
              </a:spcAft>
              <a:buNone/>
              <a:defRPr sz="1600" b="0">
                <a:latin typeface="Nunito"/>
                <a:ea typeface="Nunito"/>
                <a:cs typeface="Nunito"/>
                <a:sym typeface="Nunito"/>
              </a:defRPr>
            </a:lvl4pPr>
            <a:lvl5pPr marR="38099" lvl="4">
              <a:spcBef>
                <a:spcPts val="0"/>
              </a:spcBef>
              <a:spcAft>
                <a:spcPts val="0"/>
              </a:spcAft>
              <a:buNone/>
              <a:defRPr sz="1600" b="0">
                <a:latin typeface="Nunito"/>
                <a:ea typeface="Nunito"/>
                <a:cs typeface="Nunito"/>
                <a:sym typeface="Nunito"/>
              </a:defRPr>
            </a:lvl5pPr>
            <a:lvl6pPr marR="38099" lvl="5">
              <a:spcBef>
                <a:spcPts val="0"/>
              </a:spcBef>
              <a:spcAft>
                <a:spcPts val="0"/>
              </a:spcAft>
              <a:buNone/>
              <a:defRPr sz="1600" b="0">
                <a:latin typeface="Nunito"/>
                <a:ea typeface="Nunito"/>
                <a:cs typeface="Nunito"/>
                <a:sym typeface="Nunito"/>
              </a:defRPr>
            </a:lvl6pPr>
            <a:lvl7pPr marR="38099" lvl="6">
              <a:spcBef>
                <a:spcPts val="0"/>
              </a:spcBef>
              <a:spcAft>
                <a:spcPts val="0"/>
              </a:spcAft>
              <a:buNone/>
              <a:defRPr sz="1600" b="0">
                <a:latin typeface="Nunito"/>
                <a:ea typeface="Nunito"/>
                <a:cs typeface="Nunito"/>
                <a:sym typeface="Nunito"/>
              </a:defRPr>
            </a:lvl7pPr>
            <a:lvl8pPr marR="38099" lvl="7">
              <a:spcBef>
                <a:spcPts val="0"/>
              </a:spcBef>
              <a:spcAft>
                <a:spcPts val="0"/>
              </a:spcAft>
              <a:buNone/>
              <a:defRPr sz="1600" b="0">
                <a:latin typeface="Nunito"/>
                <a:ea typeface="Nunito"/>
                <a:cs typeface="Nunito"/>
                <a:sym typeface="Nunito"/>
              </a:defRPr>
            </a:lvl8pPr>
            <a:lvl9pPr marR="38099" lvl="8">
              <a:spcBef>
                <a:spcPts val="0"/>
              </a:spcBef>
              <a:spcAft>
                <a:spcPts val="0"/>
              </a:spcAft>
              <a:buNone/>
              <a:defRPr sz="1600" b="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97458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D71C7B2-E729-4C46-9EF6-4AD9F7D499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FA89274-D9AB-4B41-80CE-DA70E82E5B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95CC23A-BA07-4892-9B28-0ADFDE1A0C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B8D468-630D-41A3-8A8E-5583471975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52160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06DF4D3-052D-43AF-AF78-48A61EAB28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6C3106B-D6B1-4F0E-93FA-838BDF2565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6C6F964-0A3B-47CE-A3C4-5E27DEA043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58C760-3FF4-43B6-A555-B535491A1B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8539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4CD2C04-EED8-430D-96CB-72A516A36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751955E-2F9A-4F8E-A0D4-BD479A9FDB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3945B22-D095-429A-9425-CC6FE3C711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209611-91F8-4DFB-B6F3-009253C51E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52316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2DD1BA3-78C5-4E45-8BED-FBB119A6C1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BF65C4F-5F64-444A-A82F-33135258F6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6275DAC-1103-4713-9070-ED5A952E9D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4A769-6E16-4903-A326-A62FFFBC6B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1025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32D1257D-03AA-4539-8AFE-A96B809F67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5498483B-4C9D-495A-8FD1-7C046D4ED8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32843A5A-B86D-4933-8729-D4F211CA4D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79EF1-7F89-48B6-BE9E-A93F62A99A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0243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B92D254B-2E1F-47EC-8542-DF46E475F1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521A5FB-B337-4E87-96F0-180690C1B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F65904FF-CAC9-4C91-9118-0D1A553FC0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98878-8575-49E1-8E17-7BDC5FA505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744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2775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1B1ABF60-AEE4-4E0F-91D4-8C31DBC956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B7DB302-361D-4A9D-9F24-BDC1A300C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78A96B87-9382-4E20-BFE9-1663D98D42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4CC0D-8E4F-40BF-BC4A-07882BC9F3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2384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8824159-56EB-48A9-BC2D-E2B44A34AB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FE638E3-EE4E-40ED-9A3C-A177046829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3FB1E7A-C1B7-48C9-8FC8-BD7D51DD68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0BB1B6-082E-4204-AD49-3F067E11EA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624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672C30C-7803-4AC4-9800-DB0BF2B1E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098FA3F-D73F-4750-A1EC-6FD85A1D6F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2235DC0-A21A-466F-91C7-629C088E2A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453721-3D44-4B6F-8DD7-2943BFDF15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2929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9B8008E-4AD8-4B02-9A6E-C1B1D811D0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A83A771-E58E-4E36-B9C4-82B80F30A2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6AFD0CC-D85F-4BAE-B4FA-82FFD009B7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141294-292A-48AF-894E-DC143487A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4923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67AB221-98E5-40F8-A0D9-B335670056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00EEE71-A175-4EC3-8C24-26BCB021BF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564762C-E693-44A3-AEB0-2E06162FEE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D42FE7-9E98-4D5F-8BA9-6D1FD72EBF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9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3"/>
          <p:cNvSpPr/>
          <p:nvPr/>
        </p:nvSpPr>
        <p:spPr>
          <a:xfrm rot="10800000" flipH="1">
            <a:off x="290376" y="-1384500"/>
            <a:ext cx="8947373" cy="7026175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800" name="Google Shape;800;p13"/>
          <p:cNvGrpSpPr/>
          <p:nvPr/>
        </p:nvGrpSpPr>
        <p:grpSpPr>
          <a:xfrm rot="-6181488">
            <a:off x="-634176" y="4161381"/>
            <a:ext cx="2109570" cy="1678193"/>
            <a:chOff x="-1221177" y="-856963"/>
            <a:chExt cx="3089277" cy="2457565"/>
          </a:xfrm>
        </p:grpSpPr>
        <p:grpSp>
          <p:nvGrpSpPr>
            <p:cNvPr id="801" name="Google Shape;801;p13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802" name="Google Shape;802;p13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03" name="Google Shape;803;p13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04" name="Google Shape;804;p13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05" name="Google Shape;805;p13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06" name="Google Shape;806;p13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807" name="Google Shape;807;p13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808" name="Google Shape;808;p13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09" name="Google Shape;809;p13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0" name="Google Shape;810;p13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811" name="Google Shape;811;p13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812" name="Google Shape;812;p13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3" name="Google Shape;813;p13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4" name="Google Shape;814;p13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815" name="Google Shape;815;p13"/>
          <p:cNvGrpSpPr/>
          <p:nvPr/>
        </p:nvGrpSpPr>
        <p:grpSpPr>
          <a:xfrm rot="-870592">
            <a:off x="6470060" y="-898348"/>
            <a:ext cx="3385712" cy="2433470"/>
            <a:chOff x="6449979" y="-528274"/>
            <a:chExt cx="3617396" cy="2599992"/>
          </a:xfrm>
        </p:grpSpPr>
        <p:grpSp>
          <p:nvGrpSpPr>
            <p:cNvPr id="816" name="Google Shape;816;p13"/>
            <p:cNvGrpSpPr/>
            <p:nvPr/>
          </p:nvGrpSpPr>
          <p:grpSpPr>
            <a:xfrm rot="1281848">
              <a:off x="6872795" y="142919"/>
              <a:ext cx="3039627" cy="1424068"/>
              <a:chOff x="5250782" y="5679875"/>
              <a:chExt cx="3039575" cy="1424044"/>
            </a:xfrm>
          </p:grpSpPr>
          <p:sp>
            <p:nvSpPr>
              <p:cNvPr id="817" name="Google Shape;817;p13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8" name="Google Shape;818;p13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9" name="Google Shape;819;p13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0" name="Google Shape;820;p13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1" name="Google Shape;821;p13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822" name="Google Shape;822;p13"/>
            <p:cNvGrpSpPr/>
            <p:nvPr/>
          </p:nvGrpSpPr>
          <p:grpSpPr>
            <a:xfrm rot="1281848">
              <a:off x="8994824" y="895474"/>
              <a:ext cx="178083" cy="499247"/>
              <a:chOff x="7430972" y="6160663"/>
              <a:chExt cx="178080" cy="499239"/>
            </a:xfrm>
          </p:grpSpPr>
          <p:sp>
            <p:nvSpPr>
              <p:cNvPr id="823" name="Google Shape;823;p13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4" name="Google Shape;824;p13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5" name="Google Shape;825;p13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826" name="Google Shape;826;p13"/>
            <p:cNvGrpSpPr/>
            <p:nvPr/>
          </p:nvGrpSpPr>
          <p:grpSpPr>
            <a:xfrm rot="1281876" flipH="1">
              <a:off x="9436971" y="1306536"/>
              <a:ext cx="307138" cy="621498"/>
              <a:chOff x="5635147" y="6404645"/>
              <a:chExt cx="150290" cy="304114"/>
            </a:xfrm>
          </p:grpSpPr>
          <p:sp>
            <p:nvSpPr>
              <p:cNvPr id="827" name="Google Shape;827;p13"/>
              <p:cNvSpPr/>
              <p:nvPr/>
            </p:nvSpPr>
            <p:spPr>
              <a:xfrm>
                <a:off x="5635147" y="6411540"/>
                <a:ext cx="10367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2570" extrusionOk="0">
                    <a:moveTo>
                      <a:pt x="1778" y="1"/>
                    </a:moveTo>
                    <a:cubicBezTo>
                      <a:pt x="1341" y="1"/>
                      <a:pt x="861" y="224"/>
                      <a:pt x="526" y="624"/>
                    </a:cubicBezTo>
                    <a:cubicBezTo>
                      <a:pt x="14" y="1213"/>
                      <a:pt x="1" y="1969"/>
                      <a:pt x="475" y="2354"/>
                    </a:cubicBezTo>
                    <a:cubicBezTo>
                      <a:pt x="655" y="2499"/>
                      <a:pt x="887" y="2569"/>
                      <a:pt x="1136" y="2569"/>
                    </a:cubicBezTo>
                    <a:cubicBezTo>
                      <a:pt x="1527" y="2569"/>
                      <a:pt x="1958" y="2395"/>
                      <a:pt x="2295" y="2059"/>
                    </a:cubicBezTo>
                    <a:cubicBezTo>
                      <a:pt x="2884" y="1482"/>
                      <a:pt x="2961" y="650"/>
                      <a:pt x="2449" y="227"/>
                    </a:cubicBezTo>
                    <a:cubicBezTo>
                      <a:pt x="2262" y="73"/>
                      <a:pt x="2027" y="1"/>
                      <a:pt x="17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8" name="Google Shape;828;p13"/>
              <p:cNvSpPr/>
              <p:nvPr/>
            </p:nvSpPr>
            <p:spPr>
              <a:xfrm>
                <a:off x="5635147" y="6404645"/>
                <a:ext cx="103670" cy="102305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2923" fill="none" extrusionOk="0">
                    <a:moveTo>
                      <a:pt x="2449" y="424"/>
                    </a:moveTo>
                    <a:cubicBezTo>
                      <a:pt x="2961" y="847"/>
                      <a:pt x="2884" y="1679"/>
                      <a:pt x="2295" y="2256"/>
                    </a:cubicBezTo>
                    <a:cubicBezTo>
                      <a:pt x="1744" y="2807"/>
                      <a:pt x="936" y="2922"/>
                      <a:pt x="475" y="2551"/>
                    </a:cubicBezTo>
                    <a:cubicBezTo>
                      <a:pt x="1" y="2166"/>
                      <a:pt x="14" y="1410"/>
                      <a:pt x="526" y="821"/>
                    </a:cubicBezTo>
                    <a:cubicBezTo>
                      <a:pt x="1052" y="193"/>
                      <a:pt x="1936" y="1"/>
                      <a:pt x="2449" y="424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3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9" name="Google Shape;829;p13"/>
              <p:cNvSpPr/>
              <p:nvPr/>
            </p:nvSpPr>
            <p:spPr>
              <a:xfrm>
                <a:off x="5645472" y="6487174"/>
                <a:ext cx="139965" cy="221585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6331" fill="none" extrusionOk="0">
                    <a:moveTo>
                      <a:pt x="1" y="1"/>
                    </a:moveTo>
                    <a:lnTo>
                      <a:pt x="3999" y="6331"/>
                    </a:lnTo>
                  </a:path>
                </a:pathLst>
              </a:custGeom>
              <a:noFill/>
              <a:ln w="285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830" name="Google Shape;830;p13"/>
            <p:cNvGrpSpPr/>
            <p:nvPr/>
          </p:nvGrpSpPr>
          <p:grpSpPr>
            <a:xfrm rot="1281848">
              <a:off x="8256213" y="574644"/>
              <a:ext cx="414930" cy="480379"/>
              <a:chOff x="6614678" y="6088459"/>
              <a:chExt cx="414922" cy="480370"/>
            </a:xfrm>
          </p:grpSpPr>
          <p:sp>
            <p:nvSpPr>
              <p:cNvPr id="831" name="Google Shape;831;p13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32" name="Google Shape;832;p13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33" name="Google Shape;833;p13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834" name="Google Shape;834;p13"/>
            <p:cNvGrpSpPr/>
            <p:nvPr/>
          </p:nvGrpSpPr>
          <p:grpSpPr>
            <a:xfrm rot="1281786">
              <a:off x="6556327" y="-455586"/>
              <a:ext cx="528001" cy="683472"/>
              <a:chOff x="4682110" y="5909052"/>
              <a:chExt cx="237719" cy="307716"/>
            </a:xfrm>
          </p:grpSpPr>
          <p:sp>
            <p:nvSpPr>
              <p:cNvPr id="835" name="Google Shape;835;p13"/>
              <p:cNvSpPr/>
              <p:nvPr/>
            </p:nvSpPr>
            <p:spPr>
              <a:xfrm>
                <a:off x="4682110" y="6048805"/>
                <a:ext cx="67305" cy="5155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473" extrusionOk="0">
                    <a:moveTo>
                      <a:pt x="910" y="0"/>
                    </a:moveTo>
                    <a:cubicBezTo>
                      <a:pt x="447" y="0"/>
                      <a:pt x="61" y="281"/>
                      <a:pt x="26" y="660"/>
                    </a:cubicBezTo>
                    <a:cubicBezTo>
                      <a:pt x="0" y="1057"/>
                      <a:pt x="385" y="1428"/>
                      <a:pt x="897" y="1467"/>
                    </a:cubicBezTo>
                    <a:cubicBezTo>
                      <a:pt x="935" y="1471"/>
                      <a:pt x="973" y="1473"/>
                      <a:pt x="1010" y="1473"/>
                    </a:cubicBezTo>
                    <a:cubicBezTo>
                      <a:pt x="1463" y="1473"/>
                      <a:pt x="1848" y="1193"/>
                      <a:pt x="1884" y="826"/>
                    </a:cubicBezTo>
                    <a:cubicBezTo>
                      <a:pt x="1922" y="416"/>
                      <a:pt x="1525" y="44"/>
                      <a:pt x="1025" y="6"/>
                    </a:cubicBezTo>
                    <a:cubicBezTo>
                      <a:pt x="986" y="2"/>
                      <a:pt x="948" y="0"/>
                      <a:pt x="9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36" name="Google Shape;836;p13"/>
              <p:cNvSpPr/>
              <p:nvPr/>
            </p:nvSpPr>
            <p:spPr>
              <a:xfrm>
                <a:off x="4682110" y="6047195"/>
                <a:ext cx="67305" cy="5477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565" fill="none" extrusionOk="0">
                    <a:moveTo>
                      <a:pt x="1884" y="872"/>
                    </a:moveTo>
                    <a:cubicBezTo>
                      <a:pt x="1846" y="1269"/>
                      <a:pt x="1397" y="1564"/>
                      <a:pt x="897" y="1513"/>
                    </a:cubicBezTo>
                    <a:cubicBezTo>
                      <a:pt x="385" y="1474"/>
                      <a:pt x="0" y="1103"/>
                      <a:pt x="26" y="706"/>
                    </a:cubicBezTo>
                    <a:cubicBezTo>
                      <a:pt x="64" y="295"/>
                      <a:pt x="513" y="1"/>
                      <a:pt x="1025" y="52"/>
                    </a:cubicBezTo>
                    <a:cubicBezTo>
                      <a:pt x="1525" y="90"/>
                      <a:pt x="1922" y="462"/>
                      <a:pt x="1884" y="87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37" name="Google Shape;837;p13"/>
              <p:cNvSpPr/>
              <p:nvPr/>
            </p:nvSpPr>
            <p:spPr>
              <a:xfrm>
                <a:off x="4791099" y="6164058"/>
                <a:ext cx="67305" cy="5148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471" extrusionOk="0">
                    <a:moveTo>
                      <a:pt x="910" y="0"/>
                    </a:moveTo>
                    <a:cubicBezTo>
                      <a:pt x="449" y="0"/>
                      <a:pt x="74" y="281"/>
                      <a:pt x="39" y="660"/>
                    </a:cubicBezTo>
                    <a:cubicBezTo>
                      <a:pt x="0" y="1057"/>
                      <a:pt x="385" y="1429"/>
                      <a:pt x="897" y="1467"/>
                    </a:cubicBezTo>
                    <a:cubicBezTo>
                      <a:pt x="928" y="1469"/>
                      <a:pt x="960" y="1471"/>
                      <a:pt x="990" y="1471"/>
                    </a:cubicBezTo>
                    <a:cubicBezTo>
                      <a:pt x="1463" y="1471"/>
                      <a:pt x="1861" y="1199"/>
                      <a:pt x="1897" y="814"/>
                    </a:cubicBezTo>
                    <a:cubicBezTo>
                      <a:pt x="1922" y="416"/>
                      <a:pt x="1538" y="45"/>
                      <a:pt x="1025" y="6"/>
                    </a:cubicBezTo>
                    <a:cubicBezTo>
                      <a:pt x="986" y="2"/>
                      <a:pt x="948" y="0"/>
                      <a:pt x="9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38" name="Google Shape;838;p13"/>
              <p:cNvSpPr/>
              <p:nvPr/>
            </p:nvSpPr>
            <p:spPr>
              <a:xfrm>
                <a:off x="4791099" y="6162483"/>
                <a:ext cx="67305" cy="5428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551" fill="none" extrusionOk="0">
                    <a:moveTo>
                      <a:pt x="1897" y="859"/>
                    </a:moveTo>
                    <a:cubicBezTo>
                      <a:pt x="1858" y="1269"/>
                      <a:pt x="1410" y="1551"/>
                      <a:pt x="897" y="1512"/>
                    </a:cubicBezTo>
                    <a:cubicBezTo>
                      <a:pt x="385" y="1474"/>
                      <a:pt x="0" y="1102"/>
                      <a:pt x="39" y="705"/>
                    </a:cubicBezTo>
                    <a:cubicBezTo>
                      <a:pt x="77" y="295"/>
                      <a:pt x="513" y="0"/>
                      <a:pt x="1025" y="51"/>
                    </a:cubicBezTo>
                    <a:cubicBezTo>
                      <a:pt x="1538" y="90"/>
                      <a:pt x="1922" y="461"/>
                      <a:pt x="1897" y="85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39" name="Google Shape;839;p13"/>
              <p:cNvSpPr/>
              <p:nvPr/>
            </p:nvSpPr>
            <p:spPr>
              <a:xfrm>
                <a:off x="4746229" y="5909052"/>
                <a:ext cx="173600" cy="289345"/>
              </a:xfrm>
              <a:custGeom>
                <a:avLst/>
                <a:gdLst/>
                <a:ahLst/>
                <a:cxnLst/>
                <a:rect l="l" t="t" r="r" b="b"/>
                <a:pathLst>
                  <a:path w="4960" h="8267" fill="none" extrusionOk="0">
                    <a:moveTo>
                      <a:pt x="1" y="4986"/>
                    </a:moveTo>
                    <a:lnTo>
                      <a:pt x="2064" y="1"/>
                    </a:lnTo>
                    <a:lnTo>
                      <a:pt x="4960" y="3243"/>
                    </a:lnTo>
                    <a:lnTo>
                      <a:pt x="3127" y="8266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40" name="Google Shape;840;p13"/>
              <p:cNvSpPr/>
              <p:nvPr/>
            </p:nvSpPr>
            <p:spPr>
              <a:xfrm>
                <a:off x="4803629" y="5945836"/>
                <a:ext cx="101395" cy="117110"/>
              </a:xfrm>
              <a:custGeom>
                <a:avLst/>
                <a:gdLst/>
                <a:ahLst/>
                <a:cxnLst/>
                <a:rect l="l" t="t" r="r" b="b"/>
                <a:pathLst>
                  <a:path w="2897" h="3346" fill="none" extrusionOk="0">
                    <a:moveTo>
                      <a:pt x="1" y="1"/>
                    </a:moveTo>
                    <a:lnTo>
                      <a:pt x="2897" y="3345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841" name="Google Shape;841;p13"/>
            <p:cNvGrpSpPr/>
            <p:nvPr/>
          </p:nvGrpSpPr>
          <p:grpSpPr>
            <a:xfrm rot="1281848">
              <a:off x="7659301" y="187760"/>
              <a:ext cx="705539" cy="512229"/>
              <a:chOff x="5913673" y="5891587"/>
              <a:chExt cx="705527" cy="512220"/>
            </a:xfrm>
          </p:grpSpPr>
          <p:sp>
            <p:nvSpPr>
              <p:cNvPr id="842" name="Google Shape;842;p13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43" name="Google Shape;843;p13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44" name="Google Shape;844;p13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45" name="Google Shape;845;p13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46" name="Google Shape;846;p13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47" name="Google Shape;847;p13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848" name="Google Shape;84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13"/>
          <p:cNvSpPr txBox="1">
            <a:spLocks noGrp="1"/>
          </p:cNvSpPr>
          <p:nvPr>
            <p:ph type="title" idx="2"/>
          </p:nvPr>
        </p:nvSpPr>
        <p:spPr>
          <a:xfrm>
            <a:off x="2056701" y="1694123"/>
            <a:ext cx="246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0" name="Google Shape;850;p13"/>
          <p:cNvSpPr txBox="1">
            <a:spLocks noGrp="1"/>
          </p:cNvSpPr>
          <p:nvPr>
            <p:ph type="subTitle" idx="1"/>
          </p:nvPr>
        </p:nvSpPr>
        <p:spPr>
          <a:xfrm>
            <a:off x="2056689" y="21407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3"/>
          <p:cNvSpPr txBox="1">
            <a:spLocks noGrp="1"/>
          </p:cNvSpPr>
          <p:nvPr>
            <p:ph type="title" idx="3"/>
          </p:nvPr>
        </p:nvSpPr>
        <p:spPr>
          <a:xfrm>
            <a:off x="5635100" y="1694123"/>
            <a:ext cx="246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2" name="Google Shape;852;p13"/>
          <p:cNvSpPr txBox="1">
            <a:spLocks noGrp="1"/>
          </p:cNvSpPr>
          <p:nvPr>
            <p:ph type="subTitle" idx="4"/>
          </p:nvPr>
        </p:nvSpPr>
        <p:spPr>
          <a:xfrm>
            <a:off x="5635107" y="21407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3" name="Google Shape;853;p13"/>
          <p:cNvSpPr txBox="1">
            <a:spLocks noGrp="1"/>
          </p:cNvSpPr>
          <p:nvPr>
            <p:ph type="title" idx="5"/>
          </p:nvPr>
        </p:nvSpPr>
        <p:spPr>
          <a:xfrm>
            <a:off x="2056701" y="3127523"/>
            <a:ext cx="246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4" name="Google Shape;854;p13"/>
          <p:cNvSpPr txBox="1">
            <a:spLocks noGrp="1"/>
          </p:cNvSpPr>
          <p:nvPr>
            <p:ph type="subTitle" idx="6"/>
          </p:nvPr>
        </p:nvSpPr>
        <p:spPr>
          <a:xfrm>
            <a:off x="2056689" y="35741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13"/>
          <p:cNvSpPr txBox="1">
            <a:spLocks noGrp="1"/>
          </p:cNvSpPr>
          <p:nvPr>
            <p:ph type="title" idx="7"/>
          </p:nvPr>
        </p:nvSpPr>
        <p:spPr>
          <a:xfrm>
            <a:off x="5635100" y="3127523"/>
            <a:ext cx="246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6" name="Google Shape;856;p13"/>
          <p:cNvSpPr txBox="1">
            <a:spLocks noGrp="1"/>
          </p:cNvSpPr>
          <p:nvPr>
            <p:ph type="subTitle" idx="8"/>
          </p:nvPr>
        </p:nvSpPr>
        <p:spPr>
          <a:xfrm>
            <a:off x="5635107" y="35741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7" name="Google Shape;857;p13"/>
          <p:cNvSpPr txBox="1">
            <a:spLocks noGrp="1"/>
          </p:cNvSpPr>
          <p:nvPr>
            <p:ph type="title" idx="9" hasCustomPrompt="1"/>
          </p:nvPr>
        </p:nvSpPr>
        <p:spPr>
          <a:xfrm>
            <a:off x="1048901" y="1694123"/>
            <a:ext cx="1007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58" name="Google Shape;858;p13"/>
          <p:cNvSpPr txBox="1">
            <a:spLocks noGrp="1"/>
          </p:cNvSpPr>
          <p:nvPr>
            <p:ph type="title" idx="13" hasCustomPrompt="1"/>
          </p:nvPr>
        </p:nvSpPr>
        <p:spPr>
          <a:xfrm>
            <a:off x="1048901" y="3127523"/>
            <a:ext cx="1007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59" name="Google Shape;859;p13"/>
          <p:cNvSpPr txBox="1">
            <a:spLocks noGrp="1"/>
          </p:cNvSpPr>
          <p:nvPr>
            <p:ph type="title" idx="14" hasCustomPrompt="1"/>
          </p:nvPr>
        </p:nvSpPr>
        <p:spPr>
          <a:xfrm>
            <a:off x="4627401" y="1694123"/>
            <a:ext cx="1007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60" name="Google Shape;860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7401" y="3133788"/>
            <a:ext cx="1007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4"/>
          <p:cNvSpPr/>
          <p:nvPr/>
        </p:nvSpPr>
        <p:spPr>
          <a:xfrm rot="10800000" flipH="1">
            <a:off x="1" y="-1381148"/>
            <a:ext cx="9637073" cy="7631198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863" name="Google Shape;863;p14"/>
          <p:cNvGrpSpPr/>
          <p:nvPr/>
        </p:nvGrpSpPr>
        <p:grpSpPr>
          <a:xfrm rot="-2182599">
            <a:off x="3874267" y="2766992"/>
            <a:ext cx="9878827" cy="3124162"/>
            <a:chOff x="-1441184" y="3615617"/>
            <a:chExt cx="11189918" cy="3538793"/>
          </a:xfrm>
        </p:grpSpPr>
        <p:grpSp>
          <p:nvGrpSpPr>
            <p:cNvPr id="864" name="Google Shape;864;p14"/>
            <p:cNvGrpSpPr/>
            <p:nvPr/>
          </p:nvGrpSpPr>
          <p:grpSpPr>
            <a:xfrm>
              <a:off x="-1441184" y="3615617"/>
              <a:ext cx="11189918" cy="3538793"/>
              <a:chOff x="-2247300" y="3512811"/>
              <a:chExt cx="12801645" cy="4048499"/>
            </a:xfrm>
          </p:grpSpPr>
          <p:sp>
            <p:nvSpPr>
              <p:cNvPr id="865" name="Google Shape;865;p14"/>
              <p:cNvSpPr/>
              <p:nvPr/>
            </p:nvSpPr>
            <p:spPr>
              <a:xfrm>
                <a:off x="-2247300" y="3512811"/>
                <a:ext cx="12801645" cy="1688725"/>
              </a:xfrm>
              <a:custGeom>
                <a:avLst/>
                <a:gdLst/>
                <a:ahLst/>
                <a:cxnLst/>
                <a:rect l="l" t="t" r="r" b="b"/>
                <a:pathLst>
                  <a:path w="197984" h="26117" fill="none" extrusionOk="0">
                    <a:moveTo>
                      <a:pt x="197984" y="26116"/>
                    </a:moveTo>
                    <a:cubicBezTo>
                      <a:pt x="177481" y="6472"/>
                      <a:pt x="154299" y="4549"/>
                      <a:pt x="142100" y="5959"/>
                    </a:cubicBezTo>
                    <a:cubicBezTo>
                      <a:pt x="119995" y="8522"/>
                      <a:pt x="114190" y="21567"/>
                      <a:pt x="96672" y="22490"/>
                    </a:cubicBezTo>
                    <a:cubicBezTo>
                      <a:pt x="79155" y="23412"/>
                      <a:pt x="64547" y="0"/>
                      <a:pt x="30409" y="4383"/>
                    </a:cubicBezTo>
                    <a:cubicBezTo>
                      <a:pt x="21669" y="5511"/>
                      <a:pt x="4049" y="8176"/>
                      <a:pt x="0" y="198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66" name="Google Shape;866;p14"/>
              <p:cNvSpPr/>
              <p:nvPr/>
            </p:nvSpPr>
            <p:spPr>
              <a:xfrm>
                <a:off x="-2244002" y="3666057"/>
                <a:ext cx="12672390" cy="1858587"/>
              </a:xfrm>
              <a:custGeom>
                <a:avLst/>
                <a:gdLst/>
                <a:ahLst/>
                <a:cxnLst/>
                <a:rect l="l" t="t" r="r" b="b"/>
                <a:pathLst>
                  <a:path w="195985" h="28744" fill="none" extrusionOk="0">
                    <a:moveTo>
                      <a:pt x="195985" y="28744"/>
                    </a:moveTo>
                    <a:cubicBezTo>
                      <a:pt x="176725" y="8843"/>
                      <a:pt x="155914" y="4922"/>
                      <a:pt x="142907" y="6767"/>
                    </a:cubicBezTo>
                    <a:cubicBezTo>
                      <a:pt x="121648" y="9778"/>
                      <a:pt x="111051" y="27885"/>
                      <a:pt x="89599" y="23413"/>
                    </a:cubicBezTo>
                    <a:cubicBezTo>
                      <a:pt x="73286" y="20017"/>
                      <a:pt x="57601" y="1"/>
                      <a:pt x="29281" y="3576"/>
                    </a:cubicBezTo>
                    <a:cubicBezTo>
                      <a:pt x="20529" y="4665"/>
                      <a:pt x="4216" y="8984"/>
                      <a:pt x="0" y="405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67" name="Google Shape;867;p14"/>
              <p:cNvSpPr/>
              <p:nvPr/>
            </p:nvSpPr>
            <p:spPr>
              <a:xfrm>
                <a:off x="-2240705" y="3822665"/>
                <a:ext cx="12542359" cy="2283662"/>
              </a:xfrm>
              <a:custGeom>
                <a:avLst/>
                <a:gdLst/>
                <a:ahLst/>
                <a:cxnLst/>
                <a:rect l="l" t="t" r="r" b="b"/>
                <a:pathLst>
                  <a:path w="193974" h="35318" fill="none" extrusionOk="0">
                    <a:moveTo>
                      <a:pt x="193973" y="31319"/>
                    </a:moveTo>
                    <a:cubicBezTo>
                      <a:pt x="175969" y="11162"/>
                      <a:pt x="157516" y="5204"/>
                      <a:pt x="143715" y="7510"/>
                    </a:cubicBezTo>
                    <a:cubicBezTo>
                      <a:pt x="123289" y="10919"/>
                      <a:pt x="108065" y="35317"/>
                      <a:pt x="82526" y="24297"/>
                    </a:cubicBezTo>
                    <a:cubicBezTo>
                      <a:pt x="67482" y="17800"/>
                      <a:pt x="50656" y="1"/>
                      <a:pt x="28167" y="2718"/>
                    </a:cubicBezTo>
                    <a:cubicBezTo>
                      <a:pt x="19389" y="3781"/>
                      <a:pt x="4383" y="9740"/>
                      <a:pt x="1" y="606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68" name="Google Shape;868;p14"/>
              <p:cNvSpPr/>
              <p:nvPr/>
            </p:nvSpPr>
            <p:spPr>
              <a:xfrm>
                <a:off x="-2237407" y="3974295"/>
                <a:ext cx="12413103" cy="2837151"/>
              </a:xfrm>
              <a:custGeom>
                <a:avLst/>
                <a:gdLst/>
                <a:ahLst/>
                <a:cxnLst/>
                <a:rect l="l" t="t" r="r" b="b"/>
                <a:pathLst>
                  <a:path w="191975" h="43878" fill="none" extrusionOk="0">
                    <a:moveTo>
                      <a:pt x="191974" y="33959"/>
                    </a:moveTo>
                    <a:cubicBezTo>
                      <a:pt x="175213" y="13559"/>
                      <a:pt x="159118" y="5537"/>
                      <a:pt x="144522" y="8343"/>
                    </a:cubicBezTo>
                    <a:cubicBezTo>
                      <a:pt x="124916" y="12085"/>
                      <a:pt x="104477" y="43877"/>
                      <a:pt x="75452" y="25245"/>
                    </a:cubicBezTo>
                    <a:cubicBezTo>
                      <a:pt x="61344" y="16198"/>
                      <a:pt x="43711" y="1"/>
                      <a:pt x="27039" y="1936"/>
                    </a:cubicBezTo>
                    <a:cubicBezTo>
                      <a:pt x="18236" y="2961"/>
                      <a:pt x="4537" y="10573"/>
                      <a:pt x="1" y="81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69" name="Google Shape;869;p14"/>
              <p:cNvSpPr/>
              <p:nvPr/>
            </p:nvSpPr>
            <p:spPr>
              <a:xfrm>
                <a:off x="-2234045" y="4125148"/>
                <a:ext cx="12283784" cy="3436162"/>
              </a:xfrm>
              <a:custGeom>
                <a:avLst/>
                <a:gdLst/>
                <a:ahLst/>
                <a:cxnLst/>
                <a:rect l="l" t="t" r="r" b="b"/>
                <a:pathLst>
                  <a:path w="189975" h="53142" fill="none" extrusionOk="0">
                    <a:moveTo>
                      <a:pt x="189975" y="36624"/>
                    </a:moveTo>
                    <a:cubicBezTo>
                      <a:pt x="174456" y="15980"/>
                      <a:pt x="160719" y="5856"/>
                      <a:pt x="145329" y="9175"/>
                    </a:cubicBezTo>
                    <a:cubicBezTo>
                      <a:pt x="126543" y="13237"/>
                      <a:pt x="100030" y="53141"/>
                      <a:pt x="68378" y="26218"/>
                    </a:cubicBezTo>
                    <a:cubicBezTo>
                      <a:pt x="54872" y="14737"/>
                      <a:pt x="36752" y="0"/>
                      <a:pt x="25924" y="1166"/>
                    </a:cubicBezTo>
                    <a:cubicBezTo>
                      <a:pt x="17095" y="2127"/>
                      <a:pt x="4703" y="11418"/>
                      <a:pt x="0" y="1023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870" name="Google Shape;870;p14"/>
            <p:cNvGrpSpPr/>
            <p:nvPr/>
          </p:nvGrpSpPr>
          <p:grpSpPr>
            <a:xfrm>
              <a:off x="662829" y="4750538"/>
              <a:ext cx="344770" cy="520773"/>
              <a:chOff x="159762" y="4811199"/>
              <a:chExt cx="394428" cy="595782"/>
            </a:xfrm>
          </p:grpSpPr>
          <p:sp>
            <p:nvSpPr>
              <p:cNvPr id="871" name="Google Shape;871;p14"/>
              <p:cNvSpPr/>
              <p:nvPr/>
            </p:nvSpPr>
            <p:spPr>
              <a:xfrm>
                <a:off x="344498" y="5198129"/>
                <a:ext cx="209692" cy="19423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04" extrusionOk="0">
                    <a:moveTo>
                      <a:pt x="1963" y="0"/>
                    </a:moveTo>
                    <a:cubicBezTo>
                      <a:pt x="1465" y="0"/>
                      <a:pt x="917" y="284"/>
                      <a:pt x="552" y="795"/>
                    </a:cubicBezTo>
                    <a:cubicBezTo>
                      <a:pt x="1" y="1551"/>
                      <a:pt x="65" y="2487"/>
                      <a:pt x="718" y="2858"/>
                    </a:cubicBezTo>
                    <a:cubicBezTo>
                      <a:pt x="892" y="2957"/>
                      <a:pt x="1085" y="3003"/>
                      <a:pt x="1284" y="3003"/>
                    </a:cubicBezTo>
                    <a:cubicBezTo>
                      <a:pt x="1836" y="3003"/>
                      <a:pt x="2436" y="2648"/>
                      <a:pt x="2794" y="2064"/>
                    </a:cubicBezTo>
                    <a:cubicBezTo>
                      <a:pt x="3243" y="1321"/>
                      <a:pt x="3115" y="475"/>
                      <a:pt x="2525" y="142"/>
                    </a:cubicBezTo>
                    <a:cubicBezTo>
                      <a:pt x="2356" y="46"/>
                      <a:pt x="2163" y="0"/>
                      <a:pt x="19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72" name="Google Shape;872;p14"/>
              <p:cNvSpPr/>
              <p:nvPr/>
            </p:nvSpPr>
            <p:spPr>
              <a:xfrm>
                <a:off x="344498" y="5185714"/>
                <a:ext cx="209692" cy="221267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422" fill="none" extrusionOk="0">
                    <a:moveTo>
                      <a:pt x="718" y="3050"/>
                    </a:moveTo>
                    <a:cubicBezTo>
                      <a:pt x="65" y="2679"/>
                      <a:pt x="1" y="1743"/>
                      <a:pt x="552" y="987"/>
                    </a:cubicBezTo>
                    <a:cubicBezTo>
                      <a:pt x="1064" y="270"/>
                      <a:pt x="1936" y="1"/>
                      <a:pt x="2525" y="334"/>
                    </a:cubicBezTo>
                    <a:cubicBezTo>
                      <a:pt x="3115" y="667"/>
                      <a:pt x="3243" y="1513"/>
                      <a:pt x="2794" y="2256"/>
                    </a:cubicBezTo>
                    <a:cubicBezTo>
                      <a:pt x="2307" y="3050"/>
                      <a:pt x="1372" y="3422"/>
                      <a:pt x="718" y="305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73" name="Google Shape;873;p14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74" name="Google Shape;874;p14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fill="none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875" name="Google Shape;875;p14"/>
            <p:cNvSpPr/>
            <p:nvPr/>
          </p:nvSpPr>
          <p:spPr>
            <a:xfrm>
              <a:off x="4962505" y="4709666"/>
              <a:ext cx="405608" cy="447655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876" name="Google Shape;876;p14"/>
            <p:cNvGrpSpPr/>
            <p:nvPr/>
          </p:nvGrpSpPr>
          <p:grpSpPr>
            <a:xfrm>
              <a:off x="4997573" y="3858851"/>
              <a:ext cx="451309" cy="496187"/>
              <a:chOff x="5118856" y="3486300"/>
              <a:chExt cx="516312" cy="567655"/>
            </a:xfrm>
          </p:grpSpPr>
          <p:sp>
            <p:nvSpPr>
              <p:cNvPr id="877" name="Google Shape;877;p14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78" name="Google Shape;878;p14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79" name="Google Shape;879;p14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880" name="Google Shape;880;p14"/>
            <p:cNvGrpSpPr/>
            <p:nvPr/>
          </p:nvGrpSpPr>
          <p:grpSpPr>
            <a:xfrm>
              <a:off x="5686382" y="4111749"/>
              <a:ext cx="499065" cy="935063"/>
              <a:chOff x="5906877" y="4080403"/>
              <a:chExt cx="570948" cy="1069743"/>
            </a:xfrm>
          </p:grpSpPr>
          <p:sp>
            <p:nvSpPr>
              <p:cNvPr id="881" name="Google Shape;881;p14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82" name="Google Shape;882;p14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83" name="Google Shape;883;p14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884" name="Google Shape;884;p14"/>
            <p:cNvSpPr/>
            <p:nvPr/>
          </p:nvSpPr>
          <p:spPr>
            <a:xfrm>
              <a:off x="-1046396" y="43541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885" name="Google Shape;885;p14"/>
            <p:cNvGrpSpPr/>
            <p:nvPr/>
          </p:nvGrpSpPr>
          <p:grpSpPr>
            <a:xfrm>
              <a:off x="-1046505" y="3943715"/>
              <a:ext cx="431019" cy="586675"/>
              <a:chOff x="-1795774" y="3888167"/>
              <a:chExt cx="493101" cy="671176"/>
            </a:xfrm>
          </p:grpSpPr>
          <p:sp>
            <p:nvSpPr>
              <p:cNvPr id="886" name="Google Shape;886;p14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87" name="Google Shape;887;p14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888" name="Google Shape;888;p14"/>
            <p:cNvGrpSpPr/>
            <p:nvPr/>
          </p:nvGrpSpPr>
          <p:grpSpPr>
            <a:xfrm>
              <a:off x="1308118" y="4251523"/>
              <a:ext cx="846041" cy="570058"/>
              <a:chOff x="897994" y="4240309"/>
              <a:chExt cx="967900" cy="652165"/>
            </a:xfrm>
          </p:grpSpPr>
          <p:sp>
            <p:nvSpPr>
              <p:cNvPr id="889" name="Google Shape;889;p14"/>
              <p:cNvSpPr/>
              <p:nvPr/>
            </p:nvSpPr>
            <p:spPr>
              <a:xfrm>
                <a:off x="897994" y="4634158"/>
                <a:ext cx="370437" cy="24305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3759" extrusionOk="0">
                    <a:moveTo>
                      <a:pt x="2551" y="1"/>
                    </a:moveTo>
                    <a:cubicBezTo>
                      <a:pt x="1500" y="1"/>
                      <a:pt x="589" y="473"/>
                      <a:pt x="334" y="1239"/>
                    </a:cubicBezTo>
                    <a:cubicBezTo>
                      <a:pt x="1" y="2213"/>
                      <a:pt x="847" y="3277"/>
                      <a:pt x="2205" y="3635"/>
                    </a:cubicBezTo>
                    <a:cubicBezTo>
                      <a:pt x="2518" y="3719"/>
                      <a:pt x="2834" y="3759"/>
                      <a:pt x="3139" y="3759"/>
                    </a:cubicBezTo>
                    <a:cubicBezTo>
                      <a:pt x="4142" y="3759"/>
                      <a:pt x="5027" y="3328"/>
                      <a:pt x="5332" y="2610"/>
                    </a:cubicBezTo>
                    <a:cubicBezTo>
                      <a:pt x="5729" y="1649"/>
                      <a:pt x="4947" y="522"/>
                      <a:pt x="3538" y="137"/>
                    </a:cubicBezTo>
                    <a:cubicBezTo>
                      <a:pt x="3205" y="44"/>
                      <a:pt x="2872" y="1"/>
                      <a:pt x="2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0" name="Google Shape;890;p14"/>
              <p:cNvSpPr/>
              <p:nvPr/>
            </p:nvSpPr>
            <p:spPr>
              <a:xfrm>
                <a:off x="897994" y="4617281"/>
                <a:ext cx="370437" cy="275193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4256" fill="none" extrusionOk="0">
                    <a:moveTo>
                      <a:pt x="5332" y="2871"/>
                    </a:moveTo>
                    <a:cubicBezTo>
                      <a:pt x="4934" y="3807"/>
                      <a:pt x="3550" y="4255"/>
                      <a:pt x="2205" y="3896"/>
                    </a:cubicBezTo>
                    <a:cubicBezTo>
                      <a:pt x="847" y="3538"/>
                      <a:pt x="1" y="2474"/>
                      <a:pt x="334" y="1500"/>
                    </a:cubicBezTo>
                    <a:cubicBezTo>
                      <a:pt x="667" y="501"/>
                      <a:pt x="2115" y="1"/>
                      <a:pt x="3538" y="398"/>
                    </a:cubicBezTo>
                    <a:cubicBezTo>
                      <a:pt x="4947" y="783"/>
                      <a:pt x="5729" y="1910"/>
                      <a:pt x="5332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1" name="Google Shape;891;p14"/>
              <p:cNvSpPr/>
              <p:nvPr/>
            </p:nvSpPr>
            <p:spPr>
              <a:xfrm>
                <a:off x="1228605" y="4240309"/>
                <a:ext cx="637289" cy="585044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9048" fill="none" extrusionOk="0">
                    <a:moveTo>
                      <a:pt x="1" y="9047"/>
                    </a:moveTo>
                    <a:lnTo>
                      <a:pt x="9855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892" name="Google Shape;892;p14"/>
            <p:cNvGrpSpPr/>
            <p:nvPr/>
          </p:nvGrpSpPr>
          <p:grpSpPr>
            <a:xfrm>
              <a:off x="-464914" y="3874196"/>
              <a:ext cx="462896" cy="580907"/>
              <a:chOff x="-1130414" y="3808634"/>
              <a:chExt cx="529568" cy="664577"/>
            </a:xfrm>
          </p:grpSpPr>
          <p:sp>
            <p:nvSpPr>
              <p:cNvPr id="893" name="Google Shape;893;p14"/>
              <p:cNvSpPr/>
              <p:nvPr/>
            </p:nvSpPr>
            <p:spPr>
              <a:xfrm>
                <a:off x="-891751" y="3820984"/>
                <a:ext cx="290905" cy="163654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531" extrusionOk="0">
                    <a:moveTo>
                      <a:pt x="3318" y="1"/>
                    </a:moveTo>
                    <a:cubicBezTo>
                      <a:pt x="2767" y="1"/>
                      <a:pt x="2047" y="215"/>
                      <a:pt x="1410" y="591"/>
                    </a:cubicBezTo>
                    <a:cubicBezTo>
                      <a:pt x="449" y="1142"/>
                      <a:pt x="0" y="1885"/>
                      <a:pt x="334" y="2269"/>
                    </a:cubicBezTo>
                    <a:cubicBezTo>
                      <a:pt x="481" y="2444"/>
                      <a:pt x="763" y="2530"/>
                      <a:pt x="1119" y="2530"/>
                    </a:cubicBezTo>
                    <a:cubicBezTo>
                      <a:pt x="1598" y="2530"/>
                      <a:pt x="2211" y="2373"/>
                      <a:pt x="2807" y="2064"/>
                    </a:cubicBezTo>
                    <a:cubicBezTo>
                      <a:pt x="3922" y="1501"/>
                      <a:pt x="4498" y="642"/>
                      <a:pt x="4050" y="219"/>
                    </a:cubicBezTo>
                    <a:cubicBezTo>
                      <a:pt x="3892" y="70"/>
                      <a:pt x="3632" y="1"/>
                      <a:pt x="3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4" name="Google Shape;894;p14"/>
              <p:cNvSpPr/>
              <p:nvPr/>
            </p:nvSpPr>
            <p:spPr>
              <a:xfrm>
                <a:off x="-891751" y="3808634"/>
                <a:ext cx="290905" cy="185639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871" fill="none" extrusionOk="0">
                    <a:moveTo>
                      <a:pt x="4050" y="410"/>
                    </a:moveTo>
                    <a:cubicBezTo>
                      <a:pt x="4498" y="833"/>
                      <a:pt x="3922" y="1692"/>
                      <a:pt x="2807" y="2255"/>
                    </a:cubicBezTo>
                    <a:cubicBezTo>
                      <a:pt x="1769" y="2794"/>
                      <a:pt x="680" y="2870"/>
                      <a:pt x="334" y="2460"/>
                    </a:cubicBezTo>
                    <a:cubicBezTo>
                      <a:pt x="0" y="2076"/>
                      <a:pt x="449" y="1333"/>
                      <a:pt x="1410" y="782"/>
                    </a:cubicBezTo>
                    <a:cubicBezTo>
                      <a:pt x="2410" y="192"/>
                      <a:pt x="3614" y="0"/>
                      <a:pt x="4050" y="41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5" name="Google Shape;895;p14"/>
              <p:cNvSpPr/>
              <p:nvPr/>
            </p:nvSpPr>
            <p:spPr>
              <a:xfrm>
                <a:off x="-1130414" y="3927092"/>
                <a:ext cx="258640" cy="546118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8446" fill="none" extrusionOk="0">
                    <a:moveTo>
                      <a:pt x="3999" y="1"/>
                    </a:moveTo>
                    <a:lnTo>
                      <a:pt x="1" y="844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896" name="Google Shape;896;p14"/>
            <p:cNvGrpSpPr/>
            <p:nvPr/>
          </p:nvGrpSpPr>
          <p:grpSpPr>
            <a:xfrm>
              <a:off x="746817" y="3821293"/>
              <a:ext cx="1197987" cy="508508"/>
              <a:chOff x="255847" y="3748111"/>
              <a:chExt cx="1370537" cy="581751"/>
            </a:xfrm>
          </p:grpSpPr>
          <p:sp>
            <p:nvSpPr>
              <p:cNvPr id="897" name="Google Shape;897;p14"/>
              <p:cNvSpPr/>
              <p:nvPr/>
            </p:nvSpPr>
            <p:spPr>
              <a:xfrm>
                <a:off x="255847" y="4064917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8" name="Google Shape;898;p14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9" name="Google Shape;899;p14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0" name="Google Shape;900;p14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1" name="Google Shape;901;p14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2" name="Google Shape;902;p14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03" name="Google Shape;903;p14"/>
            <p:cNvGrpSpPr/>
            <p:nvPr/>
          </p:nvGrpSpPr>
          <p:grpSpPr>
            <a:xfrm>
              <a:off x="2007779" y="4477490"/>
              <a:ext cx="1389191" cy="676541"/>
              <a:chOff x="1698430" y="4498823"/>
              <a:chExt cx="1589281" cy="773986"/>
            </a:xfrm>
          </p:grpSpPr>
          <p:sp>
            <p:nvSpPr>
              <p:cNvPr id="904" name="Google Shape;904;p14"/>
              <p:cNvSpPr/>
              <p:nvPr/>
            </p:nvSpPr>
            <p:spPr>
              <a:xfrm>
                <a:off x="1698430" y="4919182"/>
                <a:ext cx="299182" cy="231677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3583" extrusionOk="0">
                    <a:moveTo>
                      <a:pt x="1912" y="1"/>
                    </a:moveTo>
                    <a:cubicBezTo>
                      <a:pt x="1110" y="1"/>
                      <a:pt x="438" y="408"/>
                      <a:pt x="257" y="1086"/>
                    </a:cubicBezTo>
                    <a:cubicBezTo>
                      <a:pt x="1" y="1995"/>
                      <a:pt x="718" y="3046"/>
                      <a:pt x="1846" y="3431"/>
                    </a:cubicBezTo>
                    <a:cubicBezTo>
                      <a:pt x="2141" y="3533"/>
                      <a:pt x="2435" y="3582"/>
                      <a:pt x="2714" y="3582"/>
                    </a:cubicBezTo>
                    <a:cubicBezTo>
                      <a:pt x="3512" y="3582"/>
                      <a:pt x="4180" y="3182"/>
                      <a:pt x="4370" y="2508"/>
                    </a:cubicBezTo>
                    <a:cubicBezTo>
                      <a:pt x="4627" y="1598"/>
                      <a:pt x="3909" y="535"/>
                      <a:pt x="2768" y="150"/>
                    </a:cubicBezTo>
                    <a:cubicBezTo>
                      <a:pt x="2477" y="49"/>
                      <a:pt x="2187" y="1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5" name="Google Shape;905;p14"/>
              <p:cNvSpPr/>
              <p:nvPr/>
            </p:nvSpPr>
            <p:spPr>
              <a:xfrm>
                <a:off x="1698430" y="4903146"/>
                <a:ext cx="299182" cy="263554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076" fill="none" extrusionOk="0">
                    <a:moveTo>
                      <a:pt x="4370" y="2756"/>
                    </a:moveTo>
                    <a:cubicBezTo>
                      <a:pt x="4114" y="3666"/>
                      <a:pt x="2986" y="4076"/>
                      <a:pt x="1846" y="3679"/>
                    </a:cubicBezTo>
                    <a:cubicBezTo>
                      <a:pt x="718" y="3294"/>
                      <a:pt x="1" y="2243"/>
                      <a:pt x="257" y="1334"/>
                    </a:cubicBezTo>
                    <a:cubicBezTo>
                      <a:pt x="500" y="424"/>
                      <a:pt x="1628" y="1"/>
                      <a:pt x="2768" y="398"/>
                    </a:cubicBezTo>
                    <a:cubicBezTo>
                      <a:pt x="3909" y="783"/>
                      <a:pt x="4627" y="1846"/>
                      <a:pt x="4370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6" name="Google Shape;906;p14"/>
              <p:cNvSpPr/>
              <p:nvPr/>
            </p:nvSpPr>
            <p:spPr>
              <a:xfrm>
                <a:off x="2442482" y="5021152"/>
                <a:ext cx="309139" cy="23575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76" y="0"/>
                    </a:moveTo>
                    <a:cubicBezTo>
                      <a:pt x="1149" y="0"/>
                      <a:pt x="458" y="410"/>
                      <a:pt x="257" y="1098"/>
                    </a:cubicBezTo>
                    <a:cubicBezTo>
                      <a:pt x="1" y="2020"/>
                      <a:pt x="731" y="3084"/>
                      <a:pt x="1897" y="3494"/>
                    </a:cubicBezTo>
                    <a:cubicBezTo>
                      <a:pt x="2202" y="3596"/>
                      <a:pt x="2505" y="3645"/>
                      <a:pt x="2793" y="3645"/>
                    </a:cubicBezTo>
                    <a:cubicBezTo>
                      <a:pt x="3619" y="3645"/>
                      <a:pt x="4312" y="3243"/>
                      <a:pt x="4512" y="2558"/>
                    </a:cubicBezTo>
                    <a:cubicBezTo>
                      <a:pt x="4781" y="1623"/>
                      <a:pt x="4038" y="547"/>
                      <a:pt x="2859" y="149"/>
                    </a:cubicBezTo>
                    <a:cubicBezTo>
                      <a:pt x="2558" y="48"/>
                      <a:pt x="2259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7" name="Google Shape;907;p14"/>
              <p:cNvSpPr/>
              <p:nvPr/>
            </p:nvSpPr>
            <p:spPr>
              <a:xfrm>
                <a:off x="2442482" y="5005116"/>
                <a:ext cx="309139" cy="267692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12" y="2806"/>
                    </a:moveTo>
                    <a:cubicBezTo>
                      <a:pt x="4243" y="3729"/>
                      <a:pt x="3076" y="4139"/>
                      <a:pt x="1897" y="3742"/>
                    </a:cubicBezTo>
                    <a:cubicBezTo>
                      <a:pt x="731" y="3332"/>
                      <a:pt x="1" y="2268"/>
                      <a:pt x="257" y="1346"/>
                    </a:cubicBezTo>
                    <a:cubicBezTo>
                      <a:pt x="526" y="423"/>
                      <a:pt x="1680" y="0"/>
                      <a:pt x="2859" y="397"/>
                    </a:cubicBezTo>
                    <a:cubicBezTo>
                      <a:pt x="4038" y="795"/>
                      <a:pt x="4781" y="1871"/>
                      <a:pt x="4512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8" name="Google Shape;908;p14"/>
              <p:cNvSpPr/>
              <p:nvPr/>
            </p:nvSpPr>
            <p:spPr>
              <a:xfrm>
                <a:off x="1960242" y="4498823"/>
                <a:ext cx="1327470" cy="711777"/>
              </a:xfrm>
              <a:custGeom>
                <a:avLst/>
                <a:gdLst/>
                <a:ahLst/>
                <a:cxnLst/>
                <a:rect l="l" t="t" r="r" b="b"/>
                <a:pathLst>
                  <a:path w="20530" h="11008" fill="none" extrusionOk="0">
                    <a:moveTo>
                      <a:pt x="1" y="9560"/>
                    </a:moveTo>
                    <a:lnTo>
                      <a:pt x="9022" y="0"/>
                    </a:lnTo>
                    <a:lnTo>
                      <a:pt x="20530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9" name="Google Shape;909;p14"/>
              <p:cNvSpPr/>
              <p:nvPr/>
            </p:nvSpPr>
            <p:spPr>
              <a:xfrm>
                <a:off x="2444163" y="4604026"/>
                <a:ext cx="732533" cy="92916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437" fill="none" extrusionOk="0">
                    <a:moveTo>
                      <a:pt x="1" y="1"/>
                    </a:moveTo>
                    <a:lnTo>
                      <a:pt x="11329" y="143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10" name="Google Shape;910;p14"/>
            <p:cNvGrpSpPr/>
            <p:nvPr/>
          </p:nvGrpSpPr>
          <p:grpSpPr>
            <a:xfrm>
              <a:off x="6466415" y="3859670"/>
              <a:ext cx="730857" cy="806876"/>
              <a:chOff x="6799261" y="3792016"/>
              <a:chExt cx="836125" cy="923094"/>
            </a:xfrm>
          </p:grpSpPr>
          <p:sp>
            <p:nvSpPr>
              <p:cNvPr id="911" name="Google Shape;911;p14"/>
              <p:cNvSpPr/>
              <p:nvPr/>
            </p:nvSpPr>
            <p:spPr>
              <a:xfrm>
                <a:off x="6799261" y="4450327"/>
                <a:ext cx="253597" cy="227733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522" extrusionOk="0">
                    <a:moveTo>
                      <a:pt x="2548" y="0"/>
                    </a:moveTo>
                    <a:cubicBezTo>
                      <a:pt x="2122" y="0"/>
                      <a:pt x="1633" y="183"/>
                      <a:pt x="1192" y="545"/>
                    </a:cubicBezTo>
                    <a:cubicBezTo>
                      <a:pt x="346" y="1250"/>
                      <a:pt x="0" y="2352"/>
                      <a:pt x="423" y="3031"/>
                    </a:cubicBezTo>
                    <a:cubicBezTo>
                      <a:pt x="625" y="3358"/>
                      <a:pt x="974" y="3522"/>
                      <a:pt x="1377" y="3522"/>
                    </a:cubicBezTo>
                    <a:cubicBezTo>
                      <a:pt x="1796" y="3522"/>
                      <a:pt x="2273" y="3345"/>
                      <a:pt x="2704" y="2993"/>
                    </a:cubicBezTo>
                    <a:cubicBezTo>
                      <a:pt x="3563" y="2288"/>
                      <a:pt x="3922" y="1173"/>
                      <a:pt x="3499" y="494"/>
                    </a:cubicBezTo>
                    <a:cubicBezTo>
                      <a:pt x="3299" y="164"/>
                      <a:pt x="2952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12" name="Google Shape;912;p14"/>
              <p:cNvSpPr/>
              <p:nvPr/>
            </p:nvSpPr>
            <p:spPr>
              <a:xfrm>
                <a:off x="6799261" y="4438300"/>
                <a:ext cx="253597" cy="251139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884" fill="none" extrusionOk="0">
                    <a:moveTo>
                      <a:pt x="3499" y="680"/>
                    </a:moveTo>
                    <a:cubicBezTo>
                      <a:pt x="3922" y="1359"/>
                      <a:pt x="3563" y="2474"/>
                      <a:pt x="2704" y="3179"/>
                    </a:cubicBezTo>
                    <a:cubicBezTo>
                      <a:pt x="1859" y="3871"/>
                      <a:pt x="833" y="3884"/>
                      <a:pt x="423" y="3217"/>
                    </a:cubicBezTo>
                    <a:cubicBezTo>
                      <a:pt x="0" y="2538"/>
                      <a:pt x="346" y="1436"/>
                      <a:pt x="1192" y="731"/>
                    </a:cubicBezTo>
                    <a:cubicBezTo>
                      <a:pt x="2051" y="27"/>
                      <a:pt x="3089" y="1"/>
                      <a:pt x="3499" y="68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13" name="Google Shape;913;p14"/>
              <p:cNvSpPr/>
              <p:nvPr/>
            </p:nvSpPr>
            <p:spPr>
              <a:xfrm>
                <a:off x="7369310" y="4471213"/>
                <a:ext cx="266076" cy="232323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593" extrusionOk="0">
                    <a:moveTo>
                      <a:pt x="2700" y="1"/>
                    </a:moveTo>
                    <a:cubicBezTo>
                      <a:pt x="2254" y="1"/>
                      <a:pt x="1743" y="187"/>
                      <a:pt x="1282" y="556"/>
                    </a:cubicBezTo>
                    <a:cubicBezTo>
                      <a:pt x="385" y="1273"/>
                      <a:pt x="1" y="2401"/>
                      <a:pt x="424" y="3093"/>
                    </a:cubicBezTo>
                    <a:cubicBezTo>
                      <a:pt x="631" y="3426"/>
                      <a:pt x="993" y="3593"/>
                      <a:pt x="1414" y="3593"/>
                    </a:cubicBezTo>
                    <a:cubicBezTo>
                      <a:pt x="1850" y="3593"/>
                      <a:pt x="2350" y="3413"/>
                      <a:pt x="2807" y="3054"/>
                    </a:cubicBezTo>
                    <a:cubicBezTo>
                      <a:pt x="3717" y="2337"/>
                      <a:pt x="4114" y="1196"/>
                      <a:pt x="3691" y="504"/>
                    </a:cubicBezTo>
                    <a:cubicBezTo>
                      <a:pt x="3486" y="168"/>
                      <a:pt x="3122" y="1"/>
                      <a:pt x="27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14" name="Google Shape;914;p14"/>
              <p:cNvSpPr/>
              <p:nvPr/>
            </p:nvSpPr>
            <p:spPr>
              <a:xfrm>
                <a:off x="7369310" y="4459056"/>
                <a:ext cx="266076" cy="256054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960" fill="none" extrusionOk="0">
                    <a:moveTo>
                      <a:pt x="3691" y="692"/>
                    </a:moveTo>
                    <a:cubicBezTo>
                      <a:pt x="4114" y="1384"/>
                      <a:pt x="3717" y="2525"/>
                      <a:pt x="2807" y="3242"/>
                    </a:cubicBezTo>
                    <a:cubicBezTo>
                      <a:pt x="1910" y="3947"/>
                      <a:pt x="847" y="3960"/>
                      <a:pt x="424" y="3281"/>
                    </a:cubicBezTo>
                    <a:cubicBezTo>
                      <a:pt x="1" y="2589"/>
                      <a:pt x="385" y="1461"/>
                      <a:pt x="1282" y="744"/>
                    </a:cubicBezTo>
                    <a:cubicBezTo>
                      <a:pt x="2179" y="26"/>
                      <a:pt x="3269" y="0"/>
                      <a:pt x="3691" y="69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15" name="Google Shape;915;p14"/>
              <p:cNvSpPr/>
              <p:nvPr/>
            </p:nvSpPr>
            <p:spPr>
              <a:xfrm>
                <a:off x="6865538" y="3792016"/>
                <a:ext cx="750767" cy="732533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11329" fill="none" extrusionOk="0">
                    <a:moveTo>
                      <a:pt x="2615" y="11008"/>
                    </a:moveTo>
                    <a:lnTo>
                      <a:pt x="1" y="1"/>
                    </a:lnTo>
                    <a:lnTo>
                      <a:pt x="8638" y="398"/>
                    </a:lnTo>
                    <a:lnTo>
                      <a:pt x="11611" y="11329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16" name="Google Shape;916;p14"/>
              <p:cNvSpPr/>
              <p:nvPr/>
            </p:nvSpPr>
            <p:spPr>
              <a:xfrm>
                <a:off x="6901166" y="3942029"/>
                <a:ext cx="56765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629" fill="none" extrusionOk="0">
                    <a:moveTo>
                      <a:pt x="1" y="0"/>
                    </a:moveTo>
                    <a:lnTo>
                      <a:pt x="8779" y="628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17" name="Google Shape;917;p14"/>
            <p:cNvGrpSpPr/>
            <p:nvPr/>
          </p:nvGrpSpPr>
          <p:grpSpPr>
            <a:xfrm>
              <a:off x="4095014" y="4295047"/>
              <a:ext cx="538913" cy="696042"/>
              <a:chOff x="4086298" y="4290102"/>
              <a:chExt cx="616535" cy="796296"/>
            </a:xfrm>
          </p:grpSpPr>
          <p:sp>
            <p:nvSpPr>
              <p:cNvPr id="918" name="Google Shape;918;p14"/>
              <p:cNvSpPr/>
              <p:nvPr/>
            </p:nvSpPr>
            <p:spPr>
              <a:xfrm>
                <a:off x="4086298" y="4651749"/>
                <a:ext cx="174129" cy="13345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19" name="Google Shape;919;p14"/>
              <p:cNvSpPr/>
              <p:nvPr/>
            </p:nvSpPr>
            <p:spPr>
              <a:xfrm>
                <a:off x="4086298" y="4647999"/>
                <a:ext cx="174129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20" name="Google Shape;920;p14"/>
              <p:cNvSpPr/>
              <p:nvPr/>
            </p:nvSpPr>
            <p:spPr>
              <a:xfrm>
                <a:off x="4368866" y="494918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21" name="Google Shape;921;p14"/>
              <p:cNvSpPr/>
              <p:nvPr/>
            </p:nvSpPr>
            <p:spPr>
              <a:xfrm>
                <a:off x="4368866" y="4945503"/>
                <a:ext cx="174065" cy="14089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22" name="Google Shape;922;p14"/>
              <p:cNvSpPr/>
              <p:nvPr/>
            </p:nvSpPr>
            <p:spPr>
              <a:xfrm>
                <a:off x="4252864" y="4290102"/>
                <a:ext cx="449969" cy="749086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23" name="Google Shape;923;p14"/>
              <p:cNvSpPr/>
              <p:nvPr/>
            </p:nvSpPr>
            <p:spPr>
              <a:xfrm>
                <a:off x="4401196" y="4384506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24" name="Google Shape;924;p14"/>
            <p:cNvGrpSpPr/>
            <p:nvPr/>
          </p:nvGrpSpPr>
          <p:grpSpPr>
            <a:xfrm>
              <a:off x="-684325" y="4565830"/>
              <a:ext cx="538913" cy="696098"/>
              <a:chOff x="-1381427" y="4599887"/>
              <a:chExt cx="616535" cy="796360"/>
            </a:xfrm>
          </p:grpSpPr>
          <p:sp>
            <p:nvSpPr>
              <p:cNvPr id="925" name="Google Shape;925;p14"/>
              <p:cNvSpPr/>
              <p:nvPr/>
            </p:nvSpPr>
            <p:spPr>
              <a:xfrm>
                <a:off x="-1381427" y="4960888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314" y="1"/>
                    </a:moveTo>
                    <a:cubicBezTo>
                      <a:pt x="649" y="1"/>
                      <a:pt x="88" y="396"/>
                      <a:pt x="51" y="927"/>
                    </a:cubicBezTo>
                    <a:cubicBezTo>
                      <a:pt x="0" y="1491"/>
                      <a:pt x="538" y="2004"/>
                      <a:pt x="1256" y="2068"/>
                    </a:cubicBezTo>
                    <a:cubicBezTo>
                      <a:pt x="1306" y="2072"/>
                      <a:pt x="1355" y="2075"/>
                      <a:pt x="1403" y="2075"/>
                    </a:cubicBezTo>
                    <a:cubicBezTo>
                      <a:pt x="2056" y="2075"/>
                      <a:pt x="2592" y="1683"/>
                      <a:pt x="2640" y="1158"/>
                    </a:cubicBezTo>
                    <a:cubicBezTo>
                      <a:pt x="2691" y="581"/>
                      <a:pt x="2153" y="69"/>
                      <a:pt x="1435" y="5"/>
                    </a:cubicBezTo>
                    <a:cubicBezTo>
                      <a:pt x="1395" y="2"/>
                      <a:pt x="1354" y="1"/>
                      <a:pt x="1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26" name="Google Shape;926;p14"/>
              <p:cNvSpPr/>
              <p:nvPr/>
            </p:nvSpPr>
            <p:spPr>
              <a:xfrm>
                <a:off x="-1381427" y="495784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40" y="1205"/>
                    </a:moveTo>
                    <a:cubicBezTo>
                      <a:pt x="2589" y="1769"/>
                      <a:pt x="1974" y="2179"/>
                      <a:pt x="1256" y="2115"/>
                    </a:cubicBezTo>
                    <a:cubicBezTo>
                      <a:pt x="538" y="2051"/>
                      <a:pt x="0" y="1538"/>
                      <a:pt x="51" y="974"/>
                    </a:cubicBezTo>
                    <a:cubicBezTo>
                      <a:pt x="90" y="411"/>
                      <a:pt x="718" y="1"/>
                      <a:pt x="1435" y="52"/>
                    </a:cubicBezTo>
                    <a:cubicBezTo>
                      <a:pt x="2153" y="116"/>
                      <a:pt x="2691" y="628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27" name="Google Shape;927;p14"/>
              <p:cNvSpPr/>
              <p:nvPr/>
            </p:nvSpPr>
            <p:spPr>
              <a:xfrm>
                <a:off x="-1098925" y="525903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0"/>
                    </a:moveTo>
                    <a:cubicBezTo>
                      <a:pt x="636" y="0"/>
                      <a:pt x="100" y="392"/>
                      <a:pt x="52" y="917"/>
                    </a:cubicBezTo>
                    <a:cubicBezTo>
                      <a:pt x="1" y="1493"/>
                      <a:pt x="539" y="2006"/>
                      <a:pt x="1257" y="2070"/>
                    </a:cubicBezTo>
                    <a:cubicBezTo>
                      <a:pt x="1297" y="2073"/>
                      <a:pt x="1338" y="2074"/>
                      <a:pt x="1378" y="2074"/>
                    </a:cubicBezTo>
                    <a:cubicBezTo>
                      <a:pt x="2044" y="2074"/>
                      <a:pt x="2605" y="1679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28" name="Google Shape;928;p14"/>
              <p:cNvSpPr/>
              <p:nvPr/>
            </p:nvSpPr>
            <p:spPr>
              <a:xfrm>
                <a:off x="-1098925" y="525528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53" y="1206"/>
                    </a:moveTo>
                    <a:cubicBezTo>
                      <a:pt x="2602" y="1769"/>
                      <a:pt x="1974" y="2179"/>
                      <a:pt x="1257" y="2128"/>
                    </a:cubicBezTo>
                    <a:cubicBezTo>
                      <a:pt x="539" y="2064"/>
                      <a:pt x="1" y="1551"/>
                      <a:pt x="52" y="975"/>
                    </a:cubicBezTo>
                    <a:cubicBezTo>
                      <a:pt x="103" y="411"/>
                      <a:pt x="718" y="1"/>
                      <a:pt x="1436" y="65"/>
                    </a:cubicBezTo>
                    <a:cubicBezTo>
                      <a:pt x="2154" y="129"/>
                      <a:pt x="2692" y="642"/>
                      <a:pt x="2653" y="12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29" name="Google Shape;929;p14"/>
              <p:cNvSpPr/>
              <p:nvPr/>
            </p:nvSpPr>
            <p:spPr>
              <a:xfrm>
                <a:off x="-1214926" y="4599887"/>
                <a:ext cx="450034" cy="74831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11573" fill="none" extrusionOk="0">
                    <a:moveTo>
                      <a:pt x="1" y="6972"/>
                    </a:moveTo>
                    <a:lnTo>
                      <a:pt x="2897" y="1"/>
                    </a:lnTo>
                    <a:lnTo>
                      <a:pt x="6959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30" name="Google Shape;930;p14"/>
              <p:cNvSpPr/>
              <p:nvPr/>
            </p:nvSpPr>
            <p:spPr>
              <a:xfrm>
                <a:off x="-1066594" y="4694357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1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931" name="Google Shape;931;p14"/>
          <p:cNvGrpSpPr/>
          <p:nvPr/>
        </p:nvGrpSpPr>
        <p:grpSpPr>
          <a:xfrm rot="-1017617">
            <a:off x="-1356713" y="-916074"/>
            <a:ext cx="3617640" cy="2877885"/>
            <a:chOff x="-1221177" y="-856963"/>
            <a:chExt cx="3089277" cy="2457565"/>
          </a:xfrm>
        </p:grpSpPr>
        <p:grpSp>
          <p:nvGrpSpPr>
            <p:cNvPr id="932" name="Google Shape;932;p14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933" name="Google Shape;933;p14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34" name="Google Shape;934;p14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35" name="Google Shape;935;p14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36" name="Google Shape;936;p14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37" name="Google Shape;937;p14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38" name="Google Shape;938;p14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939" name="Google Shape;939;p14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40" name="Google Shape;940;p14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41" name="Google Shape;941;p14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42" name="Google Shape;942;p14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943" name="Google Shape;943;p14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44" name="Google Shape;944;p14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45" name="Google Shape;945;p14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946" name="Google Shape;946;p14"/>
          <p:cNvSpPr txBox="1">
            <a:spLocks noGrp="1"/>
          </p:cNvSpPr>
          <p:nvPr>
            <p:ph type="title"/>
          </p:nvPr>
        </p:nvSpPr>
        <p:spPr>
          <a:xfrm>
            <a:off x="1375451" y="1265300"/>
            <a:ext cx="63930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14"/>
          <p:cNvSpPr txBox="1">
            <a:spLocks noGrp="1"/>
          </p:cNvSpPr>
          <p:nvPr>
            <p:ph type="subTitle" idx="1"/>
          </p:nvPr>
        </p:nvSpPr>
        <p:spPr>
          <a:xfrm>
            <a:off x="2158551" y="32297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5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8" r:id="rId4"/>
    <p:sldLayoutId id="2147483728" r:id="rId5"/>
    <p:sldLayoutId id="2147483727" r:id="rId6"/>
    <p:sldLayoutId id="2147483718" r:id="rId7"/>
    <p:sldLayoutId id="2147483659" r:id="rId8"/>
    <p:sldLayoutId id="2147483660" r:id="rId9"/>
    <p:sldLayoutId id="2147483663" r:id="rId10"/>
    <p:sldLayoutId id="2147483664" r:id="rId11"/>
    <p:sldLayoutId id="2147483666" r:id="rId12"/>
    <p:sldLayoutId id="2147483672" r:id="rId13"/>
    <p:sldLayoutId id="2147483676" r:id="rId14"/>
    <p:sldLayoutId id="2147483677" r:id="rId15"/>
    <p:sldLayoutId id="2147483678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6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7664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717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730" r:id="rId9"/>
    <p:sldLayoutId id="2147483729" r:id="rId10"/>
    <p:sldLayoutId id="2147483726" r:id="rId11"/>
    <p:sldLayoutId id="2147483724" r:id="rId12"/>
    <p:sldLayoutId id="2147483723" r:id="rId13"/>
    <p:sldLayoutId id="2147483722" r:id="rId14"/>
    <p:sldLayoutId id="2147483719" r:id="rId15"/>
    <p:sldLayoutId id="2147483715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32" r:id="rId31"/>
    <p:sldLayoutId id="2147483731" r:id="rId32"/>
    <p:sldLayoutId id="2147483721" r:id="rId33"/>
    <p:sldLayoutId id="2147483720" r:id="rId34"/>
    <p:sldLayoutId id="2147483714" r:id="rId35"/>
    <p:sldLayoutId id="2147483713" r:id="rId36"/>
    <p:sldLayoutId id="2147483725" r:id="rId37"/>
    <p:sldLayoutId id="2147483716" r:id="rId38"/>
    <p:sldLayoutId id="2147483705" r:id="rId39"/>
    <p:sldLayoutId id="2147483706" r:id="rId40"/>
    <p:sldLayoutId id="2147483733" r:id="rId41"/>
    <p:sldLayoutId id="2147483707" r:id="rId42"/>
    <p:sldLayoutId id="2147483708" r:id="rId43"/>
    <p:sldLayoutId id="2147483709" r:id="rId44"/>
    <p:sldLayoutId id="2147483710" r:id="rId45"/>
    <p:sldLayoutId id="2147483711" r:id="rId46"/>
    <p:sldLayoutId id="2147483712" r:id="rId4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 userDrawn="1">
          <p15:clr>
            <a:srgbClr val="EA4335"/>
          </p15:clr>
        </p15:guide>
        <p15:guide id="2" pos="449" userDrawn="1">
          <p15:clr>
            <a:srgbClr val="EA4335"/>
          </p15:clr>
        </p15:guide>
        <p15:guide id="3" orient="horz" pos="2900" userDrawn="1">
          <p15:clr>
            <a:srgbClr val="EA4335"/>
          </p15:clr>
        </p15:guide>
        <p15:guide id="4" pos="5311" userDrawn="1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D2E2F896-3F29-49E9-BFA0-13E86C0502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F5674BD0-F5EB-4291-A937-8FA443BCCC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B1EBC390-8133-4648-ABC2-358C393641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i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9AC2C819-FB5B-46DE-BF69-C772C952EC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i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F125E110-4D9B-4C4A-B4C5-7136AE7E7F5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i="0">
                <a:solidFill>
                  <a:srgbClr val="000000"/>
                </a:solidFill>
              </a:defRPr>
            </a:lvl1pPr>
          </a:lstStyle>
          <a:p>
            <a:fld id="{49EC9193-F601-41D6-A76E-4C4C1A6F1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269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35"/>
          <p:cNvSpPr/>
          <p:nvPr/>
        </p:nvSpPr>
        <p:spPr>
          <a:xfrm>
            <a:off x="4382229" y="1993439"/>
            <a:ext cx="4153897" cy="1672843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/>
          </a:p>
        </p:txBody>
      </p:sp>
      <p:grpSp>
        <p:nvGrpSpPr>
          <p:cNvPr id="666" name="Google Shape;666;p35"/>
          <p:cNvGrpSpPr/>
          <p:nvPr/>
        </p:nvGrpSpPr>
        <p:grpSpPr>
          <a:xfrm>
            <a:off x="731521" y="822959"/>
            <a:ext cx="3063295" cy="3461947"/>
            <a:chOff x="807514" y="821316"/>
            <a:chExt cx="3062988" cy="3480392"/>
          </a:xfrm>
        </p:grpSpPr>
        <p:grpSp>
          <p:nvGrpSpPr>
            <p:cNvPr id="667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668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66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67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67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67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67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</p:grpSp>
          <p:grpSp>
            <p:nvGrpSpPr>
              <p:cNvPr id="674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675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676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677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</p:grpSp>
          <p:grpSp>
            <p:nvGrpSpPr>
              <p:cNvPr id="678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67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68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68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68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68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</p:grpSp>
          <p:grpSp>
            <p:nvGrpSpPr>
              <p:cNvPr id="684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685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686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687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688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689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</p:grpSp>
          <p:grpSp>
            <p:nvGrpSpPr>
              <p:cNvPr id="69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69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69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69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</p:grpSp>
          <p:grpSp>
            <p:nvGrpSpPr>
              <p:cNvPr id="694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695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696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697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</p:grpSp>
          <p:grpSp>
            <p:nvGrpSpPr>
              <p:cNvPr id="698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699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00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</p:grpSp>
          <p:grpSp>
            <p:nvGrpSpPr>
              <p:cNvPr id="701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702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03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</p:grpSp>
          <p:grpSp>
            <p:nvGrpSpPr>
              <p:cNvPr id="70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705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06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07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08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09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10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11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12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</p:grpSp>
          <p:grpSp>
            <p:nvGrpSpPr>
              <p:cNvPr id="713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714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15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16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17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18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19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</p:grpSp>
          <p:grpSp>
            <p:nvGrpSpPr>
              <p:cNvPr id="720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721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22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23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24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25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</p:grpSp>
          <p:sp>
            <p:nvSpPr>
              <p:cNvPr id="726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grpSp>
            <p:nvGrpSpPr>
              <p:cNvPr id="72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729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30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31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32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33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</p:grpSp>
          <p:grpSp>
            <p:nvGrpSpPr>
              <p:cNvPr id="734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735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36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37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38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39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40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</p:grpSp>
          <p:grpSp>
            <p:nvGrpSpPr>
              <p:cNvPr id="74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742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43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44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45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46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</p:grpSp>
          <p:sp>
            <p:nvSpPr>
              <p:cNvPr id="747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grpSp>
            <p:nvGrpSpPr>
              <p:cNvPr id="749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750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51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52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53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54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55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56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57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58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59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60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61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62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</p:grpSp>
          <p:grpSp>
            <p:nvGrpSpPr>
              <p:cNvPr id="76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764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65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66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67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68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69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70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71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72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73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74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75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76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77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78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79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80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  <p:sp>
              <p:nvSpPr>
                <p:cNvPr id="781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7">
                    <a:defRPr/>
                  </a:pPr>
                  <a:endParaRPr/>
                </a:p>
              </p:txBody>
            </p:sp>
          </p:grpSp>
        </p:grpSp>
        <p:grpSp>
          <p:nvGrpSpPr>
            <p:cNvPr id="782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783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24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/>
              </a:p>
            </p:txBody>
          </p:sp>
        </p:grpSp>
      </p:grpSp>
      <p:sp>
        <p:nvSpPr>
          <p:cNvPr id="875" name="Google Shape;875;p35"/>
          <p:cNvSpPr txBox="1">
            <a:spLocks noGrp="1"/>
          </p:cNvSpPr>
          <p:nvPr>
            <p:ph type="ctrTitle"/>
          </p:nvPr>
        </p:nvSpPr>
        <p:spPr>
          <a:xfrm>
            <a:off x="4682547" y="1004680"/>
            <a:ext cx="3303000" cy="8753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3600" dirty="0">
                <a:latin typeface="HP001 5 hàng" panose="020B0603050302020204" pitchFamily="34" charset="0"/>
              </a:rPr>
              <a:t>Tập viết</a:t>
            </a:r>
            <a:endParaRPr sz="3600" dirty="0">
              <a:latin typeface="HP001 5 hàng" panose="020B0603050302020204" pitchFamily="34" charset="0"/>
            </a:endParaRPr>
          </a:p>
        </p:txBody>
      </p:sp>
      <p:sp>
        <p:nvSpPr>
          <p:cNvPr id="876" name="Google Shape;876;p35"/>
          <p:cNvSpPr txBox="1">
            <a:spLocks noGrp="1"/>
          </p:cNvSpPr>
          <p:nvPr>
            <p:ph type="subTitle" idx="1"/>
          </p:nvPr>
        </p:nvSpPr>
        <p:spPr>
          <a:xfrm>
            <a:off x="4247043" y="2397883"/>
            <a:ext cx="431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4800" b="1" dirty="0">
                <a:solidFill>
                  <a:schemeClr val="accent6"/>
                </a:solidFill>
                <a:latin typeface="HP001 5 hàng" panose="020B0603050302020204" pitchFamily="34" charset="0"/>
              </a:rPr>
              <a:t>Ôn chữ hoa </a:t>
            </a:r>
            <a:r>
              <a:rPr lang="en-US" sz="4800" b="1" dirty="0">
                <a:solidFill>
                  <a:schemeClr val="accent6"/>
                </a:solidFill>
                <a:latin typeface="HP001 5 hàng" panose="020B0603050302020204" pitchFamily="34" charset="0"/>
              </a:rPr>
              <a:t>L</a:t>
            </a:r>
            <a:endParaRPr sz="4800" b="1" dirty="0">
              <a:solidFill>
                <a:schemeClr val="accent6"/>
              </a:solidFill>
              <a:latin typeface="HP001 5 hàng" panose="020B0603050302020204" pitchFamily="34" charset="0"/>
            </a:endParaRPr>
          </a:p>
        </p:txBody>
      </p:sp>
      <p:sp>
        <p:nvSpPr>
          <p:cNvPr id="877" name="Google Shape;877;p35"/>
          <p:cNvSpPr/>
          <p:nvPr/>
        </p:nvSpPr>
        <p:spPr>
          <a:xfrm flipH="1">
            <a:off x="2481002" y="3730801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/>
          </a:p>
        </p:txBody>
      </p:sp>
      <p:sp>
        <p:nvSpPr>
          <p:cNvPr id="878" name="Google Shape;878;p35"/>
          <p:cNvSpPr/>
          <p:nvPr/>
        </p:nvSpPr>
        <p:spPr>
          <a:xfrm>
            <a:off x="337902" y="3202076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/>
          </a:p>
        </p:txBody>
      </p:sp>
      <p:sp>
        <p:nvSpPr>
          <p:cNvPr id="879" name="Google Shape;879;p35"/>
          <p:cNvSpPr/>
          <p:nvPr/>
        </p:nvSpPr>
        <p:spPr>
          <a:xfrm>
            <a:off x="1607925" y="2275527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/>
          </a:p>
        </p:txBody>
      </p:sp>
      <p:sp>
        <p:nvSpPr>
          <p:cNvPr id="880" name="Google Shape;880;p35"/>
          <p:cNvSpPr/>
          <p:nvPr/>
        </p:nvSpPr>
        <p:spPr>
          <a:xfrm flipH="1">
            <a:off x="5030801" y="4260017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/>
          </a:p>
        </p:txBody>
      </p:sp>
      <p:grpSp>
        <p:nvGrpSpPr>
          <p:cNvPr id="881" name="Google Shape;881;p35"/>
          <p:cNvGrpSpPr/>
          <p:nvPr/>
        </p:nvGrpSpPr>
        <p:grpSpPr>
          <a:xfrm>
            <a:off x="8425602" y="1745827"/>
            <a:ext cx="261975" cy="340700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defRPr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defRPr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defRPr/>
              </a:pPr>
              <a:endParaRPr/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4180638" y="1721924"/>
            <a:ext cx="261975" cy="340700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defRPr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defRPr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defRPr/>
              </a:pPr>
              <a:endParaRPr/>
            </a:p>
          </p:txBody>
        </p:sp>
      </p:grpSp>
      <p:sp>
        <p:nvSpPr>
          <p:cNvPr id="889" name="Google Shape;889;p35"/>
          <p:cNvSpPr/>
          <p:nvPr/>
        </p:nvSpPr>
        <p:spPr>
          <a:xfrm flipH="1">
            <a:off x="3948657" y="527563"/>
            <a:ext cx="1055819" cy="48125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/>
          </a:p>
        </p:txBody>
      </p:sp>
      <p:sp>
        <p:nvSpPr>
          <p:cNvPr id="227" name="Google Shape;875;p35"/>
          <p:cNvSpPr txBox="1">
            <a:spLocks/>
          </p:cNvSpPr>
          <p:nvPr/>
        </p:nvSpPr>
        <p:spPr>
          <a:xfrm>
            <a:off x="1748983" y="69326"/>
            <a:ext cx="5805167" cy="87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Nanum Pen Script"/>
              <a:buNone/>
              <a:defRPr sz="7000" b="1" i="0" u="none" strike="noStrike" cap="none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Nanum Pen Script"/>
              <a:buNone/>
              <a:defRPr sz="52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Nanum Pen Script"/>
              <a:buNone/>
              <a:defRPr sz="52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Nanum Pen Script"/>
              <a:buNone/>
              <a:defRPr sz="52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Nanum Pen Script"/>
              <a:buNone/>
              <a:defRPr sz="52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Nanum Pen Script"/>
              <a:buNone/>
              <a:defRPr sz="52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Nanum Pen Script"/>
              <a:buNone/>
              <a:defRPr sz="52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Nanum Pen Script"/>
              <a:buNone/>
              <a:defRPr sz="52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Nanum Pen Script"/>
              <a:buNone/>
              <a:defRPr sz="52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r>
              <a:rPr lang="vi-VN" sz="3600" dirty="0" smtClean="0">
                <a:latin typeface="HP001 5 hàng" panose="020B0603050302020204" pitchFamily="34" charset="0"/>
              </a:rPr>
              <a:t>Trường Tiểu Học Phúc Lợi</a:t>
            </a:r>
            <a:endParaRPr lang="en-US" sz="3600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93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71501" y="284162"/>
            <a:ext cx="49149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1" u="sng" dirty="0">
                <a:solidFill>
                  <a:schemeClr val="bg2"/>
                </a:solidFill>
                <a:latin typeface="+mj-lt"/>
              </a:rPr>
              <a:t>1- </a:t>
            </a:r>
            <a:r>
              <a:rPr lang="en-US" altLang="en-US" sz="2000" b="1" u="sng" dirty="0" err="1">
                <a:solidFill>
                  <a:schemeClr val="bg2"/>
                </a:solidFill>
                <a:latin typeface="+mj-lt"/>
              </a:rPr>
              <a:t>Tư</a:t>
            </a:r>
            <a:r>
              <a:rPr lang="en-US" altLang="en-US" sz="2000" b="1" u="sng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b="1" u="sng" dirty="0" err="1">
                <a:solidFill>
                  <a:schemeClr val="bg2"/>
                </a:solidFill>
                <a:latin typeface="+mj-lt"/>
              </a:rPr>
              <a:t>thế</a:t>
            </a:r>
            <a:r>
              <a:rPr lang="en-US" altLang="en-US" sz="2000" b="1" u="sng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b="1" u="sng" dirty="0" err="1">
                <a:solidFill>
                  <a:schemeClr val="bg2"/>
                </a:solidFill>
                <a:latin typeface="+mj-lt"/>
              </a:rPr>
              <a:t>ngồi</a:t>
            </a:r>
            <a:r>
              <a:rPr lang="en-US" altLang="en-US" sz="2000" b="1" u="sng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b="1" u="sng" dirty="0" err="1">
                <a:solidFill>
                  <a:schemeClr val="bg2"/>
                </a:solidFill>
                <a:latin typeface="+mj-lt"/>
              </a:rPr>
              <a:t>viết</a:t>
            </a:r>
            <a:r>
              <a:rPr lang="en-US" altLang="en-US" sz="2000" b="1" u="sng" dirty="0">
                <a:solidFill>
                  <a:schemeClr val="bg2"/>
                </a:solidFill>
                <a:latin typeface="+mj-lt"/>
              </a:rPr>
              <a:t>:</a:t>
            </a:r>
          </a:p>
          <a:p>
            <a:pPr eaLnBrk="1" hangingPunct="1"/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-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Lưng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thẳng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,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không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tì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ngực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vào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bàn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.</a:t>
            </a:r>
          </a:p>
          <a:p>
            <a:pPr eaLnBrk="1" hangingPunct="1"/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-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Đầu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hơi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cúi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.</a:t>
            </a:r>
          </a:p>
          <a:p>
            <a:pPr eaLnBrk="1" hangingPunct="1"/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-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Mắt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cách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vở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khoảng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25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đến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30 cm.</a:t>
            </a:r>
          </a:p>
          <a:p>
            <a:pPr eaLnBrk="1" hangingPunct="1"/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-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Tay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phải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cầm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bút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.</a:t>
            </a:r>
          </a:p>
          <a:p>
            <a:pPr eaLnBrk="1" hangingPunct="1"/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-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Tay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trái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tì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nhẹ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lên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mép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vở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để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giữ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.</a:t>
            </a:r>
          </a:p>
          <a:p>
            <a:pPr eaLnBrk="1" hangingPunct="1"/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- Hai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chân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để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song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song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thoải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mái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.</a:t>
            </a:r>
          </a:p>
          <a:p>
            <a:pPr algn="just"/>
            <a:endParaRPr lang="en-US" altLang="en-US" sz="2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71501" y="2571750"/>
            <a:ext cx="52959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1" u="sng" dirty="0">
                <a:solidFill>
                  <a:schemeClr val="bg2"/>
                </a:solidFill>
                <a:latin typeface="+mj-lt"/>
              </a:rPr>
              <a:t>2-Cách </a:t>
            </a:r>
            <a:r>
              <a:rPr lang="en-US" altLang="en-US" sz="2000" b="1" u="sng" dirty="0" err="1">
                <a:solidFill>
                  <a:schemeClr val="bg2"/>
                </a:solidFill>
                <a:latin typeface="+mj-lt"/>
              </a:rPr>
              <a:t>cầm</a:t>
            </a:r>
            <a:r>
              <a:rPr lang="en-US" altLang="en-US" sz="2000" b="1" u="sng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b="1" u="sng" dirty="0" err="1">
                <a:solidFill>
                  <a:schemeClr val="bg2"/>
                </a:solidFill>
                <a:latin typeface="+mj-lt"/>
              </a:rPr>
              <a:t>bút</a:t>
            </a:r>
            <a:r>
              <a:rPr lang="en-US" altLang="en-US" sz="2000" b="1" u="sng" dirty="0">
                <a:solidFill>
                  <a:schemeClr val="bg2"/>
                </a:solidFill>
                <a:latin typeface="+mj-lt"/>
              </a:rPr>
              <a:t>:</a:t>
            </a:r>
          </a:p>
          <a:p>
            <a:pPr eaLnBrk="1" hangingPunct="1"/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-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Cầm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bút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bằng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3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ngón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tay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: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ngón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cái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,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ngón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trỏ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,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ngón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giữa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.</a:t>
            </a:r>
          </a:p>
          <a:p>
            <a:pPr eaLnBrk="1" hangingPunct="1"/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-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Khi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viết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,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dùng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3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ngón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tay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di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chuyển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bút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từ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trái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sang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phải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,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cán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bút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nghiêng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về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phía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bên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phải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,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cổ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tay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,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khuỷu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tay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và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cánh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tay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cử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động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mềm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mại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,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thoải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mái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;</a:t>
            </a:r>
          </a:p>
          <a:p>
            <a:pPr eaLnBrk="1" hangingPunct="1"/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-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Không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nên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cầm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bút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tay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+mj-lt"/>
              </a:rPr>
              <a:t>trái</a:t>
            </a:r>
            <a:r>
              <a:rPr lang="en-US" altLang="en-US" sz="2000" dirty="0">
                <a:solidFill>
                  <a:schemeClr val="bg2"/>
                </a:solidFill>
                <a:latin typeface="+mj-lt"/>
              </a:rPr>
              <a:t>.</a:t>
            </a:r>
          </a:p>
        </p:txBody>
      </p:sp>
      <p:pic>
        <p:nvPicPr>
          <p:cNvPr id="5" name="Picture 7" descr="Cam b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904" y="2877474"/>
            <a:ext cx="2522485" cy="217354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hu hoa0005"/>
          <p:cNvPicPr>
            <a:picLocks noChangeAspect="1" noChangeArrowheads="1"/>
          </p:cNvPicPr>
          <p:nvPr/>
        </p:nvPicPr>
        <p:blipFill>
          <a:blip r:embed="rId4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5830797" y="284163"/>
            <a:ext cx="2517593" cy="238150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77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1265137" y="3665054"/>
            <a:ext cx="3344963" cy="114300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095500" y="1"/>
            <a:ext cx="5029200" cy="6334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TimeH" pitchFamily="34" charset="0"/>
              </a:rPr>
              <a:t>tHùC HµNH VIÕT Vë</a:t>
            </a:r>
          </a:p>
        </p:txBody>
      </p:sp>
      <p:grpSp>
        <p:nvGrpSpPr>
          <p:cNvPr id="5" name="Google Shape;3932;p89"/>
          <p:cNvGrpSpPr/>
          <p:nvPr/>
        </p:nvGrpSpPr>
        <p:grpSpPr>
          <a:xfrm rot="17599740">
            <a:off x="8726789" y="-398094"/>
            <a:ext cx="834425" cy="1608672"/>
            <a:chOff x="5883725" y="331803"/>
            <a:chExt cx="898004" cy="1731244"/>
          </a:xfrm>
        </p:grpSpPr>
        <p:sp>
          <p:nvSpPr>
            <p:cNvPr id="6" name="Google Shape;3933;p89"/>
            <p:cNvSpPr/>
            <p:nvPr/>
          </p:nvSpPr>
          <p:spPr>
            <a:xfrm>
              <a:off x="5883725" y="331803"/>
              <a:ext cx="898004" cy="1460290"/>
            </a:xfrm>
            <a:custGeom>
              <a:avLst/>
              <a:gdLst/>
              <a:ahLst/>
              <a:cxnLst/>
              <a:rect l="l" t="t" r="r" b="b"/>
              <a:pathLst>
                <a:path w="48073" h="78174" extrusionOk="0">
                  <a:moveTo>
                    <a:pt x="20488" y="0"/>
                  </a:moveTo>
                  <a:cubicBezTo>
                    <a:pt x="15972" y="0"/>
                    <a:pt x="8525" y="19302"/>
                    <a:pt x="8337" y="22912"/>
                  </a:cubicBezTo>
                  <a:cubicBezTo>
                    <a:pt x="8732" y="22819"/>
                    <a:pt x="9239" y="22770"/>
                    <a:pt x="9805" y="22770"/>
                  </a:cubicBezTo>
                  <a:cubicBezTo>
                    <a:pt x="12519" y="22770"/>
                    <a:pt x="16590" y="23899"/>
                    <a:pt x="16187" y="26764"/>
                  </a:cubicBezTo>
                  <a:cubicBezTo>
                    <a:pt x="15985" y="28143"/>
                    <a:pt x="15223" y="28645"/>
                    <a:pt x="14222" y="28645"/>
                  </a:cubicBezTo>
                  <a:cubicBezTo>
                    <a:pt x="12075" y="28645"/>
                    <a:pt x="8834" y="26330"/>
                    <a:pt x="7703" y="25398"/>
                  </a:cubicBezTo>
                  <a:cubicBezTo>
                    <a:pt x="7606" y="28763"/>
                    <a:pt x="7508" y="31688"/>
                    <a:pt x="6777" y="35052"/>
                  </a:cubicBezTo>
                  <a:cubicBezTo>
                    <a:pt x="5753" y="40171"/>
                    <a:pt x="8679" y="38367"/>
                    <a:pt x="12238" y="41098"/>
                  </a:cubicBezTo>
                  <a:cubicBezTo>
                    <a:pt x="13944" y="42609"/>
                    <a:pt x="19015" y="48606"/>
                    <a:pt x="14480" y="48655"/>
                  </a:cubicBezTo>
                  <a:cubicBezTo>
                    <a:pt x="14447" y="48656"/>
                    <a:pt x="14413" y="48656"/>
                    <a:pt x="14379" y="48656"/>
                  </a:cubicBezTo>
                  <a:cubicBezTo>
                    <a:pt x="10944" y="48656"/>
                    <a:pt x="7138" y="43813"/>
                    <a:pt x="4193" y="42317"/>
                  </a:cubicBezTo>
                  <a:cubicBezTo>
                    <a:pt x="3754" y="44120"/>
                    <a:pt x="2730" y="51726"/>
                    <a:pt x="3413" y="53140"/>
                  </a:cubicBezTo>
                  <a:cubicBezTo>
                    <a:pt x="4534" y="55285"/>
                    <a:pt x="9166" y="56846"/>
                    <a:pt x="10824" y="59430"/>
                  </a:cubicBezTo>
                  <a:cubicBezTo>
                    <a:pt x="12416" y="61885"/>
                    <a:pt x="12231" y="62952"/>
                    <a:pt x="11252" y="62952"/>
                  </a:cubicBezTo>
                  <a:cubicBezTo>
                    <a:pt x="10462" y="62952"/>
                    <a:pt x="9156" y="62258"/>
                    <a:pt x="7850" y="61039"/>
                  </a:cubicBezTo>
                  <a:cubicBezTo>
                    <a:pt x="5997" y="59137"/>
                    <a:pt x="4388" y="57382"/>
                    <a:pt x="2097" y="56066"/>
                  </a:cubicBezTo>
                  <a:lnTo>
                    <a:pt x="1950" y="56163"/>
                  </a:lnTo>
                  <a:cubicBezTo>
                    <a:pt x="0" y="64646"/>
                    <a:pt x="10678" y="74788"/>
                    <a:pt x="17942" y="77567"/>
                  </a:cubicBezTo>
                  <a:lnTo>
                    <a:pt x="17845" y="77810"/>
                  </a:lnTo>
                  <a:cubicBezTo>
                    <a:pt x="19170" y="78054"/>
                    <a:pt x="20510" y="78173"/>
                    <a:pt x="21849" y="78173"/>
                  </a:cubicBezTo>
                  <a:cubicBezTo>
                    <a:pt x="25336" y="78173"/>
                    <a:pt x="28813" y="77362"/>
                    <a:pt x="31984" y="75811"/>
                  </a:cubicBezTo>
                  <a:cubicBezTo>
                    <a:pt x="36225" y="73812"/>
                    <a:pt x="48073" y="65963"/>
                    <a:pt x="43977" y="59625"/>
                  </a:cubicBezTo>
                  <a:lnTo>
                    <a:pt x="43977" y="59625"/>
                  </a:lnTo>
                  <a:cubicBezTo>
                    <a:pt x="41900" y="60331"/>
                    <a:pt x="38123" y="61710"/>
                    <a:pt x="35543" y="61710"/>
                  </a:cubicBezTo>
                  <a:cubicBezTo>
                    <a:pt x="35096" y="61710"/>
                    <a:pt x="34684" y="61669"/>
                    <a:pt x="34324" y="61575"/>
                  </a:cubicBezTo>
                  <a:cubicBezTo>
                    <a:pt x="28229" y="59868"/>
                    <a:pt x="37249" y="57333"/>
                    <a:pt x="39151" y="56894"/>
                  </a:cubicBezTo>
                  <a:cubicBezTo>
                    <a:pt x="43539" y="55822"/>
                    <a:pt x="46708" y="56017"/>
                    <a:pt x="46220" y="50800"/>
                  </a:cubicBezTo>
                  <a:cubicBezTo>
                    <a:pt x="45928" y="47387"/>
                    <a:pt x="45586" y="42512"/>
                    <a:pt x="43539" y="39440"/>
                  </a:cubicBezTo>
                  <a:cubicBezTo>
                    <a:pt x="40184" y="40398"/>
                    <a:pt x="36830" y="43099"/>
                    <a:pt x="33383" y="43099"/>
                  </a:cubicBezTo>
                  <a:cubicBezTo>
                    <a:pt x="33323" y="43099"/>
                    <a:pt x="33263" y="43098"/>
                    <a:pt x="33202" y="43097"/>
                  </a:cubicBezTo>
                  <a:cubicBezTo>
                    <a:pt x="33138" y="43098"/>
                    <a:pt x="33076" y="43098"/>
                    <a:pt x="33015" y="43098"/>
                  </a:cubicBezTo>
                  <a:cubicBezTo>
                    <a:pt x="26826" y="43098"/>
                    <a:pt x="34736" y="38263"/>
                    <a:pt x="36957" y="37539"/>
                  </a:cubicBezTo>
                  <a:cubicBezTo>
                    <a:pt x="38370" y="36856"/>
                    <a:pt x="42271" y="36807"/>
                    <a:pt x="43392" y="35783"/>
                  </a:cubicBezTo>
                  <a:cubicBezTo>
                    <a:pt x="44806" y="34467"/>
                    <a:pt x="43880" y="33541"/>
                    <a:pt x="43002" y="31542"/>
                  </a:cubicBezTo>
                  <a:cubicBezTo>
                    <a:pt x="41588" y="27690"/>
                    <a:pt x="39346" y="24082"/>
                    <a:pt x="37542" y="20328"/>
                  </a:cubicBezTo>
                  <a:cubicBezTo>
                    <a:pt x="35893" y="20848"/>
                    <a:pt x="30502" y="24456"/>
                    <a:pt x="28199" y="24456"/>
                  </a:cubicBezTo>
                  <a:cubicBezTo>
                    <a:pt x="27914" y="24456"/>
                    <a:pt x="27676" y="24401"/>
                    <a:pt x="27498" y="24277"/>
                  </a:cubicBezTo>
                  <a:cubicBezTo>
                    <a:pt x="23890" y="21937"/>
                    <a:pt x="35201" y="16964"/>
                    <a:pt x="36372" y="16135"/>
                  </a:cubicBezTo>
                  <a:cubicBezTo>
                    <a:pt x="35591" y="14331"/>
                    <a:pt x="33739" y="13063"/>
                    <a:pt x="32276" y="11698"/>
                  </a:cubicBezTo>
                  <a:cubicBezTo>
                    <a:pt x="30277" y="10041"/>
                    <a:pt x="28473" y="8188"/>
                    <a:pt x="26767" y="6286"/>
                  </a:cubicBezTo>
                  <a:cubicBezTo>
                    <a:pt x="25548" y="5019"/>
                    <a:pt x="22671" y="631"/>
                    <a:pt x="21014" y="95"/>
                  </a:cubicBezTo>
                  <a:cubicBezTo>
                    <a:pt x="20844" y="31"/>
                    <a:pt x="20668" y="0"/>
                    <a:pt x="20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3934;p89"/>
            <p:cNvSpPr/>
            <p:nvPr/>
          </p:nvSpPr>
          <p:spPr>
            <a:xfrm>
              <a:off x="6103701" y="483372"/>
              <a:ext cx="224478" cy="1579674"/>
            </a:xfrm>
            <a:custGeom>
              <a:avLst/>
              <a:gdLst/>
              <a:ahLst/>
              <a:cxnLst/>
              <a:rect l="l" t="t" r="r" b="b"/>
              <a:pathLst>
                <a:path w="12017" h="84565" extrusionOk="0">
                  <a:moveTo>
                    <a:pt x="8878" y="1"/>
                  </a:moveTo>
                  <a:cubicBezTo>
                    <a:pt x="8689" y="1"/>
                    <a:pt x="8506" y="123"/>
                    <a:pt x="8506" y="366"/>
                  </a:cubicBezTo>
                  <a:cubicBezTo>
                    <a:pt x="8750" y="3389"/>
                    <a:pt x="9189" y="6363"/>
                    <a:pt x="9579" y="9337"/>
                  </a:cubicBezTo>
                  <a:cubicBezTo>
                    <a:pt x="9920" y="12165"/>
                    <a:pt x="10164" y="15042"/>
                    <a:pt x="10359" y="17967"/>
                  </a:cubicBezTo>
                  <a:cubicBezTo>
                    <a:pt x="10749" y="23379"/>
                    <a:pt x="10944" y="28839"/>
                    <a:pt x="10847" y="34300"/>
                  </a:cubicBezTo>
                  <a:cubicBezTo>
                    <a:pt x="10700" y="45172"/>
                    <a:pt x="9530" y="56094"/>
                    <a:pt x="6702" y="66674"/>
                  </a:cubicBezTo>
                  <a:cubicBezTo>
                    <a:pt x="5093" y="72622"/>
                    <a:pt x="2899" y="78424"/>
                    <a:pt x="169" y="83982"/>
                  </a:cubicBezTo>
                  <a:cubicBezTo>
                    <a:pt x="1" y="84284"/>
                    <a:pt x="274" y="84564"/>
                    <a:pt x="523" y="84564"/>
                  </a:cubicBezTo>
                  <a:cubicBezTo>
                    <a:pt x="635" y="84564"/>
                    <a:pt x="743" y="84508"/>
                    <a:pt x="803" y="84372"/>
                  </a:cubicBezTo>
                  <a:lnTo>
                    <a:pt x="852" y="84372"/>
                  </a:lnTo>
                  <a:cubicBezTo>
                    <a:pt x="5776" y="74523"/>
                    <a:pt x="8750" y="63846"/>
                    <a:pt x="10261" y="52973"/>
                  </a:cubicBezTo>
                  <a:cubicBezTo>
                    <a:pt x="11675" y="42101"/>
                    <a:pt x="12017" y="31131"/>
                    <a:pt x="11285" y="20210"/>
                  </a:cubicBezTo>
                  <a:cubicBezTo>
                    <a:pt x="11139" y="16992"/>
                    <a:pt x="10895" y="13823"/>
                    <a:pt x="10505" y="10654"/>
                  </a:cubicBezTo>
                  <a:cubicBezTo>
                    <a:pt x="10115" y="7192"/>
                    <a:pt x="9579" y="3828"/>
                    <a:pt x="9286" y="366"/>
                  </a:cubicBezTo>
                  <a:cubicBezTo>
                    <a:pt x="9262" y="123"/>
                    <a:pt x="9067" y="1"/>
                    <a:pt x="8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3935;p89"/>
            <p:cNvSpPr/>
            <p:nvPr/>
          </p:nvSpPr>
          <p:spPr>
            <a:xfrm>
              <a:off x="6125762" y="1565523"/>
              <a:ext cx="301252" cy="181532"/>
            </a:xfrm>
            <a:custGeom>
              <a:avLst/>
              <a:gdLst/>
              <a:ahLst/>
              <a:cxnLst/>
              <a:rect l="l" t="t" r="r" b="b"/>
              <a:pathLst>
                <a:path w="16127" h="9718" extrusionOk="0">
                  <a:moveTo>
                    <a:pt x="567" y="0"/>
                  </a:moveTo>
                  <a:cubicBezTo>
                    <a:pt x="281" y="0"/>
                    <a:pt x="0" y="276"/>
                    <a:pt x="207" y="552"/>
                  </a:cubicBezTo>
                  <a:cubicBezTo>
                    <a:pt x="2255" y="3379"/>
                    <a:pt x="4059" y="6402"/>
                    <a:pt x="5619" y="9523"/>
                  </a:cubicBezTo>
                  <a:cubicBezTo>
                    <a:pt x="5684" y="9653"/>
                    <a:pt x="5814" y="9718"/>
                    <a:pt x="5951" y="9718"/>
                  </a:cubicBezTo>
                  <a:cubicBezTo>
                    <a:pt x="6020" y="9718"/>
                    <a:pt x="6090" y="9701"/>
                    <a:pt x="6155" y="9669"/>
                  </a:cubicBezTo>
                  <a:cubicBezTo>
                    <a:pt x="9373" y="7524"/>
                    <a:pt x="13322" y="6402"/>
                    <a:pt x="15906" y="3282"/>
                  </a:cubicBezTo>
                  <a:cubicBezTo>
                    <a:pt x="16127" y="2988"/>
                    <a:pt x="15876" y="2610"/>
                    <a:pt x="15592" y="2610"/>
                  </a:cubicBezTo>
                  <a:cubicBezTo>
                    <a:pt x="15500" y="2610"/>
                    <a:pt x="15405" y="2650"/>
                    <a:pt x="15321" y="2746"/>
                  </a:cubicBezTo>
                  <a:cubicBezTo>
                    <a:pt x="12925" y="5705"/>
                    <a:pt x="9217" y="6809"/>
                    <a:pt x="6114" y="8761"/>
                  </a:cubicBezTo>
                  <a:lnTo>
                    <a:pt x="6114" y="8761"/>
                  </a:lnTo>
                  <a:cubicBezTo>
                    <a:pt x="4598" y="5772"/>
                    <a:pt x="2856" y="2877"/>
                    <a:pt x="890" y="162"/>
                  </a:cubicBezTo>
                  <a:cubicBezTo>
                    <a:pt x="804" y="47"/>
                    <a:pt x="685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3936;p89"/>
            <p:cNvSpPr/>
            <p:nvPr/>
          </p:nvSpPr>
          <p:spPr>
            <a:xfrm>
              <a:off x="6123763" y="1345174"/>
              <a:ext cx="378027" cy="242448"/>
            </a:xfrm>
            <a:custGeom>
              <a:avLst/>
              <a:gdLst/>
              <a:ahLst/>
              <a:cxnLst/>
              <a:rect l="l" t="t" r="r" b="b"/>
              <a:pathLst>
                <a:path w="20237" h="12979" extrusionOk="0">
                  <a:moveTo>
                    <a:pt x="553" y="1"/>
                  </a:moveTo>
                  <a:cubicBezTo>
                    <a:pt x="263" y="1"/>
                    <a:pt x="1" y="382"/>
                    <a:pt x="265" y="646"/>
                  </a:cubicBezTo>
                  <a:cubicBezTo>
                    <a:pt x="3434" y="4206"/>
                    <a:pt x="5921" y="8252"/>
                    <a:pt x="7627" y="12689"/>
                  </a:cubicBezTo>
                  <a:cubicBezTo>
                    <a:pt x="7682" y="12879"/>
                    <a:pt x="7842" y="12979"/>
                    <a:pt x="7999" y="12979"/>
                  </a:cubicBezTo>
                  <a:cubicBezTo>
                    <a:pt x="8123" y="12979"/>
                    <a:pt x="8245" y="12916"/>
                    <a:pt x="8310" y="12786"/>
                  </a:cubicBezTo>
                  <a:cubicBezTo>
                    <a:pt x="9724" y="10592"/>
                    <a:pt x="11528" y="8642"/>
                    <a:pt x="13575" y="6985"/>
                  </a:cubicBezTo>
                  <a:cubicBezTo>
                    <a:pt x="15574" y="5278"/>
                    <a:pt x="17768" y="3767"/>
                    <a:pt x="19914" y="2207"/>
                  </a:cubicBezTo>
                  <a:cubicBezTo>
                    <a:pt x="20237" y="2005"/>
                    <a:pt x="20024" y="1501"/>
                    <a:pt x="19720" y="1501"/>
                  </a:cubicBezTo>
                  <a:cubicBezTo>
                    <a:pt x="19657" y="1501"/>
                    <a:pt x="19590" y="1523"/>
                    <a:pt x="19524" y="1573"/>
                  </a:cubicBezTo>
                  <a:cubicBezTo>
                    <a:pt x="15434" y="4454"/>
                    <a:pt x="10813" y="7513"/>
                    <a:pt x="8067" y="11762"/>
                  </a:cubicBezTo>
                  <a:lnTo>
                    <a:pt x="8067" y="11762"/>
                  </a:lnTo>
                  <a:cubicBezTo>
                    <a:pt x="6322" y="7508"/>
                    <a:pt x="3846" y="3569"/>
                    <a:pt x="802" y="110"/>
                  </a:cubicBezTo>
                  <a:cubicBezTo>
                    <a:pt x="725" y="33"/>
                    <a:pt x="638" y="1"/>
                    <a:pt x="5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3937;p89"/>
            <p:cNvSpPr/>
            <p:nvPr/>
          </p:nvSpPr>
          <p:spPr>
            <a:xfrm>
              <a:off x="6206553" y="1255435"/>
              <a:ext cx="202024" cy="118581"/>
            </a:xfrm>
            <a:custGeom>
              <a:avLst/>
              <a:gdLst/>
              <a:ahLst/>
              <a:cxnLst/>
              <a:rect l="l" t="t" r="r" b="b"/>
              <a:pathLst>
                <a:path w="10815" h="6348" extrusionOk="0">
                  <a:moveTo>
                    <a:pt x="514" y="0"/>
                  </a:moveTo>
                  <a:cubicBezTo>
                    <a:pt x="252" y="0"/>
                    <a:pt x="1" y="378"/>
                    <a:pt x="221" y="672"/>
                  </a:cubicBezTo>
                  <a:cubicBezTo>
                    <a:pt x="1684" y="2574"/>
                    <a:pt x="3098" y="4475"/>
                    <a:pt x="4707" y="6230"/>
                  </a:cubicBezTo>
                  <a:cubicBezTo>
                    <a:pt x="4760" y="6311"/>
                    <a:pt x="4844" y="6347"/>
                    <a:pt x="4932" y="6347"/>
                  </a:cubicBezTo>
                  <a:cubicBezTo>
                    <a:pt x="5004" y="6347"/>
                    <a:pt x="5080" y="6323"/>
                    <a:pt x="5146" y="6279"/>
                  </a:cubicBezTo>
                  <a:cubicBezTo>
                    <a:pt x="7144" y="4817"/>
                    <a:pt x="8997" y="3061"/>
                    <a:pt x="10557" y="1160"/>
                  </a:cubicBezTo>
                  <a:cubicBezTo>
                    <a:pt x="10815" y="866"/>
                    <a:pt x="10573" y="488"/>
                    <a:pt x="10292" y="488"/>
                  </a:cubicBezTo>
                  <a:cubicBezTo>
                    <a:pt x="10200" y="488"/>
                    <a:pt x="10105" y="528"/>
                    <a:pt x="10021" y="624"/>
                  </a:cubicBezTo>
                  <a:cubicBezTo>
                    <a:pt x="8532" y="2392"/>
                    <a:pt x="6865" y="4027"/>
                    <a:pt x="5021" y="5444"/>
                  </a:cubicBezTo>
                  <a:lnTo>
                    <a:pt x="5021" y="5444"/>
                  </a:lnTo>
                  <a:cubicBezTo>
                    <a:pt x="3499" y="3719"/>
                    <a:pt x="2106" y="1950"/>
                    <a:pt x="758" y="136"/>
                  </a:cubicBezTo>
                  <a:cubicBezTo>
                    <a:pt x="686" y="40"/>
                    <a:pt x="599" y="0"/>
                    <a:pt x="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3938;p89"/>
            <p:cNvSpPr/>
            <p:nvPr/>
          </p:nvSpPr>
          <p:spPr>
            <a:xfrm>
              <a:off x="6147449" y="957620"/>
              <a:ext cx="322155" cy="233930"/>
            </a:xfrm>
            <a:custGeom>
              <a:avLst/>
              <a:gdLst/>
              <a:ahLst/>
              <a:cxnLst/>
              <a:rect l="l" t="t" r="r" b="b"/>
              <a:pathLst>
                <a:path w="17246" h="12523" extrusionOk="0">
                  <a:moveTo>
                    <a:pt x="16722" y="0"/>
                  </a:moveTo>
                  <a:cubicBezTo>
                    <a:pt x="16631" y="0"/>
                    <a:pt x="16535" y="40"/>
                    <a:pt x="16452" y="136"/>
                  </a:cubicBezTo>
                  <a:cubicBezTo>
                    <a:pt x="13403" y="3412"/>
                    <a:pt x="10482" y="6901"/>
                    <a:pt x="8798" y="11117"/>
                  </a:cubicBezTo>
                  <a:lnTo>
                    <a:pt x="8798" y="11117"/>
                  </a:lnTo>
                  <a:cubicBezTo>
                    <a:pt x="7929" y="9379"/>
                    <a:pt x="6845" y="7756"/>
                    <a:pt x="5579" y="6279"/>
                  </a:cubicBezTo>
                  <a:cubicBezTo>
                    <a:pt x="4068" y="4622"/>
                    <a:pt x="2508" y="3061"/>
                    <a:pt x="801" y="1550"/>
                  </a:cubicBezTo>
                  <a:cubicBezTo>
                    <a:pt x="724" y="1473"/>
                    <a:pt x="637" y="1441"/>
                    <a:pt x="553" y="1441"/>
                  </a:cubicBezTo>
                  <a:cubicBezTo>
                    <a:pt x="263" y="1441"/>
                    <a:pt x="1" y="1822"/>
                    <a:pt x="265" y="2086"/>
                  </a:cubicBezTo>
                  <a:lnTo>
                    <a:pt x="265" y="2135"/>
                  </a:lnTo>
                  <a:cubicBezTo>
                    <a:pt x="1874" y="3598"/>
                    <a:pt x="3483" y="5060"/>
                    <a:pt x="4897" y="6669"/>
                  </a:cubicBezTo>
                  <a:cubicBezTo>
                    <a:pt x="6359" y="8376"/>
                    <a:pt x="7578" y="10277"/>
                    <a:pt x="8505" y="12325"/>
                  </a:cubicBezTo>
                  <a:cubicBezTo>
                    <a:pt x="8564" y="12464"/>
                    <a:pt x="8681" y="12522"/>
                    <a:pt x="8805" y="12522"/>
                  </a:cubicBezTo>
                  <a:cubicBezTo>
                    <a:pt x="8984" y="12522"/>
                    <a:pt x="9178" y="12400"/>
                    <a:pt x="9236" y="12227"/>
                  </a:cubicBezTo>
                  <a:cubicBezTo>
                    <a:pt x="10747" y="7742"/>
                    <a:pt x="13819" y="4134"/>
                    <a:pt x="16988" y="672"/>
                  </a:cubicBezTo>
                  <a:cubicBezTo>
                    <a:pt x="17245" y="378"/>
                    <a:pt x="17003" y="0"/>
                    <a:pt x="16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3939;p89"/>
            <p:cNvSpPr/>
            <p:nvPr/>
          </p:nvSpPr>
          <p:spPr>
            <a:xfrm>
              <a:off x="6221982" y="893211"/>
              <a:ext cx="164907" cy="112547"/>
            </a:xfrm>
            <a:custGeom>
              <a:avLst/>
              <a:gdLst/>
              <a:ahLst/>
              <a:cxnLst/>
              <a:rect l="l" t="t" r="r" b="b"/>
              <a:pathLst>
                <a:path w="8828" h="6025" extrusionOk="0">
                  <a:moveTo>
                    <a:pt x="8308" y="0"/>
                  </a:moveTo>
                  <a:cubicBezTo>
                    <a:pt x="8188" y="0"/>
                    <a:pt x="8066" y="51"/>
                    <a:pt x="7976" y="171"/>
                  </a:cubicBezTo>
                  <a:cubicBezTo>
                    <a:pt x="6898" y="1788"/>
                    <a:pt x="5614" y="3239"/>
                    <a:pt x="4770" y="4982"/>
                  </a:cubicBezTo>
                  <a:lnTo>
                    <a:pt x="4770" y="4982"/>
                  </a:lnTo>
                  <a:cubicBezTo>
                    <a:pt x="3317" y="3510"/>
                    <a:pt x="2368" y="1596"/>
                    <a:pt x="809" y="171"/>
                  </a:cubicBezTo>
                  <a:cubicBezTo>
                    <a:pt x="740" y="112"/>
                    <a:pt x="662" y="87"/>
                    <a:pt x="586" y="87"/>
                  </a:cubicBezTo>
                  <a:cubicBezTo>
                    <a:pt x="286" y="87"/>
                    <a:pt x="1" y="474"/>
                    <a:pt x="273" y="708"/>
                  </a:cubicBezTo>
                  <a:cubicBezTo>
                    <a:pt x="1979" y="2219"/>
                    <a:pt x="2906" y="4364"/>
                    <a:pt x="4612" y="5924"/>
                  </a:cubicBezTo>
                  <a:cubicBezTo>
                    <a:pt x="4697" y="5988"/>
                    <a:pt x="4801" y="6024"/>
                    <a:pt x="4903" y="6024"/>
                  </a:cubicBezTo>
                  <a:cubicBezTo>
                    <a:pt x="5035" y="6024"/>
                    <a:pt x="5163" y="5964"/>
                    <a:pt x="5246" y="5827"/>
                  </a:cubicBezTo>
                  <a:cubicBezTo>
                    <a:pt x="6075" y="3877"/>
                    <a:pt x="7489" y="2316"/>
                    <a:pt x="8659" y="561"/>
                  </a:cubicBezTo>
                  <a:cubicBezTo>
                    <a:pt x="8828" y="258"/>
                    <a:pt x="8576" y="0"/>
                    <a:pt x="83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3940;p89"/>
            <p:cNvSpPr/>
            <p:nvPr/>
          </p:nvSpPr>
          <p:spPr>
            <a:xfrm>
              <a:off x="6164747" y="623229"/>
              <a:ext cx="229409" cy="160330"/>
            </a:xfrm>
            <a:custGeom>
              <a:avLst/>
              <a:gdLst/>
              <a:ahLst/>
              <a:cxnLst/>
              <a:rect l="l" t="t" r="r" b="b"/>
              <a:pathLst>
                <a:path w="12281" h="8583" extrusionOk="0">
                  <a:moveTo>
                    <a:pt x="11780" y="0"/>
                  </a:moveTo>
                  <a:cubicBezTo>
                    <a:pt x="11668" y="0"/>
                    <a:pt x="11555" y="57"/>
                    <a:pt x="11479" y="193"/>
                  </a:cubicBezTo>
                  <a:cubicBezTo>
                    <a:pt x="10198" y="2710"/>
                    <a:pt x="8530" y="5012"/>
                    <a:pt x="7402" y="7583"/>
                  </a:cubicBezTo>
                  <a:lnTo>
                    <a:pt x="7402" y="7583"/>
                  </a:lnTo>
                  <a:cubicBezTo>
                    <a:pt x="5043" y="5518"/>
                    <a:pt x="2966" y="3134"/>
                    <a:pt x="802" y="924"/>
                  </a:cubicBezTo>
                  <a:cubicBezTo>
                    <a:pt x="725" y="847"/>
                    <a:pt x="638" y="815"/>
                    <a:pt x="553" y="815"/>
                  </a:cubicBezTo>
                  <a:cubicBezTo>
                    <a:pt x="263" y="815"/>
                    <a:pt x="1" y="1196"/>
                    <a:pt x="265" y="1460"/>
                  </a:cubicBezTo>
                  <a:lnTo>
                    <a:pt x="314" y="1460"/>
                  </a:lnTo>
                  <a:cubicBezTo>
                    <a:pt x="2606" y="3801"/>
                    <a:pt x="4800" y="6336"/>
                    <a:pt x="7286" y="8481"/>
                  </a:cubicBezTo>
                  <a:cubicBezTo>
                    <a:pt x="7372" y="8550"/>
                    <a:pt x="7471" y="8583"/>
                    <a:pt x="7567" y="8583"/>
                  </a:cubicBezTo>
                  <a:cubicBezTo>
                    <a:pt x="7741" y="8583"/>
                    <a:pt x="7906" y="8475"/>
                    <a:pt x="7969" y="8286"/>
                  </a:cubicBezTo>
                  <a:cubicBezTo>
                    <a:pt x="9041" y="5556"/>
                    <a:pt x="10796" y="3167"/>
                    <a:pt x="12113" y="583"/>
                  </a:cubicBezTo>
                  <a:cubicBezTo>
                    <a:pt x="12281" y="280"/>
                    <a:pt x="12031" y="0"/>
                    <a:pt x="11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3941;p89"/>
            <p:cNvSpPr/>
            <p:nvPr/>
          </p:nvSpPr>
          <p:spPr>
            <a:xfrm>
              <a:off x="6226690" y="548677"/>
              <a:ext cx="100386" cy="80062"/>
            </a:xfrm>
            <a:custGeom>
              <a:avLst/>
              <a:gdLst/>
              <a:ahLst/>
              <a:cxnLst/>
              <a:rect l="l" t="t" r="r" b="b"/>
              <a:pathLst>
                <a:path w="5374" h="4286" extrusionOk="0">
                  <a:moveTo>
                    <a:pt x="4922" y="1"/>
                  </a:moveTo>
                  <a:cubicBezTo>
                    <a:pt x="4769" y="1"/>
                    <a:pt x="4614" y="86"/>
                    <a:pt x="4555" y="283"/>
                  </a:cubicBezTo>
                  <a:cubicBezTo>
                    <a:pt x="4329" y="1458"/>
                    <a:pt x="3768" y="2549"/>
                    <a:pt x="2950" y="3440"/>
                  </a:cubicBezTo>
                  <a:lnTo>
                    <a:pt x="2950" y="3440"/>
                  </a:lnTo>
                  <a:cubicBezTo>
                    <a:pt x="2202" y="2939"/>
                    <a:pt x="1462" y="2363"/>
                    <a:pt x="801" y="1746"/>
                  </a:cubicBezTo>
                  <a:cubicBezTo>
                    <a:pt x="724" y="1669"/>
                    <a:pt x="637" y="1637"/>
                    <a:pt x="553" y="1637"/>
                  </a:cubicBezTo>
                  <a:cubicBezTo>
                    <a:pt x="262" y="1637"/>
                    <a:pt x="0" y="2018"/>
                    <a:pt x="265" y="2282"/>
                  </a:cubicBezTo>
                  <a:lnTo>
                    <a:pt x="265" y="2331"/>
                  </a:lnTo>
                  <a:cubicBezTo>
                    <a:pt x="1045" y="3014"/>
                    <a:pt x="1922" y="3647"/>
                    <a:pt x="2800" y="4232"/>
                  </a:cubicBezTo>
                  <a:cubicBezTo>
                    <a:pt x="2856" y="4270"/>
                    <a:pt x="2919" y="4286"/>
                    <a:pt x="2983" y="4286"/>
                  </a:cubicBezTo>
                  <a:cubicBezTo>
                    <a:pt x="3088" y="4286"/>
                    <a:pt x="3197" y="4244"/>
                    <a:pt x="3287" y="4184"/>
                  </a:cubicBezTo>
                  <a:cubicBezTo>
                    <a:pt x="4311" y="3160"/>
                    <a:pt x="4994" y="1892"/>
                    <a:pt x="5286" y="478"/>
                  </a:cubicBezTo>
                  <a:cubicBezTo>
                    <a:pt x="5374" y="188"/>
                    <a:pt x="5149" y="1"/>
                    <a:pt x="4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" name="Google Shape;3962;p89"/>
          <p:cNvGrpSpPr/>
          <p:nvPr/>
        </p:nvGrpSpPr>
        <p:grpSpPr>
          <a:xfrm rot="1521826">
            <a:off x="230459" y="150850"/>
            <a:ext cx="1228612" cy="2329976"/>
            <a:chOff x="5763501" y="2304411"/>
            <a:chExt cx="987275" cy="1820161"/>
          </a:xfrm>
        </p:grpSpPr>
        <p:sp>
          <p:nvSpPr>
            <p:cNvPr id="17" name="Google Shape;3963;p89"/>
            <p:cNvSpPr/>
            <p:nvPr/>
          </p:nvSpPr>
          <p:spPr>
            <a:xfrm>
              <a:off x="5952019" y="2304411"/>
              <a:ext cx="675805" cy="656210"/>
            </a:xfrm>
            <a:custGeom>
              <a:avLst/>
              <a:gdLst/>
              <a:ahLst/>
              <a:cxnLst/>
              <a:rect l="l" t="t" r="r" b="b"/>
              <a:pathLst>
                <a:path w="36178" h="35129" extrusionOk="0">
                  <a:moveTo>
                    <a:pt x="31497" y="1"/>
                  </a:moveTo>
                  <a:lnTo>
                    <a:pt x="31497" y="1"/>
                  </a:lnTo>
                  <a:cubicBezTo>
                    <a:pt x="27255" y="12336"/>
                    <a:pt x="14822" y="8289"/>
                    <a:pt x="7070" y="16334"/>
                  </a:cubicBezTo>
                  <a:cubicBezTo>
                    <a:pt x="3755" y="19649"/>
                    <a:pt x="1" y="26036"/>
                    <a:pt x="6583" y="28181"/>
                  </a:cubicBezTo>
                  <a:cubicBezTo>
                    <a:pt x="7168" y="28352"/>
                    <a:pt x="7765" y="28437"/>
                    <a:pt x="8356" y="28437"/>
                  </a:cubicBezTo>
                  <a:cubicBezTo>
                    <a:pt x="8947" y="28437"/>
                    <a:pt x="9532" y="28352"/>
                    <a:pt x="10093" y="28181"/>
                  </a:cubicBezTo>
                  <a:lnTo>
                    <a:pt x="10824" y="27938"/>
                  </a:lnTo>
                  <a:lnTo>
                    <a:pt x="10824" y="27938"/>
                  </a:lnTo>
                  <a:cubicBezTo>
                    <a:pt x="10598" y="31239"/>
                    <a:pt x="12806" y="35129"/>
                    <a:pt x="16124" y="35129"/>
                  </a:cubicBezTo>
                  <a:cubicBezTo>
                    <a:pt x="16382" y="35129"/>
                    <a:pt x="16647" y="35105"/>
                    <a:pt x="16919" y="35056"/>
                  </a:cubicBezTo>
                  <a:cubicBezTo>
                    <a:pt x="21161" y="34325"/>
                    <a:pt x="25841" y="27206"/>
                    <a:pt x="28181" y="24135"/>
                  </a:cubicBezTo>
                  <a:cubicBezTo>
                    <a:pt x="33106" y="17065"/>
                    <a:pt x="36177" y="8045"/>
                    <a:pt x="3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3964;p89"/>
            <p:cNvSpPr/>
            <p:nvPr/>
          </p:nvSpPr>
          <p:spPr>
            <a:xfrm>
              <a:off x="6192748" y="3016623"/>
              <a:ext cx="558028" cy="430686"/>
            </a:xfrm>
            <a:custGeom>
              <a:avLst/>
              <a:gdLst/>
              <a:ahLst/>
              <a:cxnLst/>
              <a:rect l="l" t="t" r="r" b="b"/>
              <a:pathLst>
                <a:path w="29873" h="23056" extrusionOk="0">
                  <a:moveTo>
                    <a:pt x="11296" y="11555"/>
                  </a:moveTo>
                  <a:cubicBezTo>
                    <a:pt x="11271" y="11624"/>
                    <a:pt x="11243" y="11692"/>
                    <a:pt x="11215" y="11759"/>
                  </a:cubicBezTo>
                  <a:lnTo>
                    <a:pt x="11215" y="11759"/>
                  </a:lnTo>
                  <a:lnTo>
                    <a:pt x="11296" y="11555"/>
                  </a:lnTo>
                  <a:close/>
                  <a:moveTo>
                    <a:pt x="29628" y="0"/>
                  </a:moveTo>
                  <a:lnTo>
                    <a:pt x="29628" y="0"/>
                  </a:lnTo>
                  <a:cubicBezTo>
                    <a:pt x="26423" y="3324"/>
                    <a:pt x="23056" y="3908"/>
                    <a:pt x="19521" y="3908"/>
                  </a:cubicBezTo>
                  <a:cubicBezTo>
                    <a:pt x="17608" y="3908"/>
                    <a:pt x="15645" y="3737"/>
                    <a:pt x="13632" y="3737"/>
                  </a:cubicBezTo>
                  <a:cubicBezTo>
                    <a:pt x="11729" y="3737"/>
                    <a:pt x="9780" y="3890"/>
                    <a:pt x="7786" y="4486"/>
                  </a:cubicBezTo>
                  <a:cubicBezTo>
                    <a:pt x="1" y="6635"/>
                    <a:pt x="3243" y="12899"/>
                    <a:pt x="8061" y="12899"/>
                  </a:cubicBezTo>
                  <a:cubicBezTo>
                    <a:pt x="9028" y="12899"/>
                    <a:pt x="10059" y="12646"/>
                    <a:pt x="11077" y="12057"/>
                  </a:cubicBezTo>
                  <a:lnTo>
                    <a:pt x="11077" y="12057"/>
                  </a:lnTo>
                  <a:cubicBezTo>
                    <a:pt x="9698" y="14815"/>
                    <a:pt x="6182" y="16081"/>
                    <a:pt x="7103" y="20088"/>
                  </a:cubicBezTo>
                  <a:cubicBezTo>
                    <a:pt x="7626" y="22291"/>
                    <a:pt x="8985" y="23055"/>
                    <a:pt x="10593" y="23055"/>
                  </a:cubicBezTo>
                  <a:cubicBezTo>
                    <a:pt x="12436" y="23055"/>
                    <a:pt x="14606" y="22052"/>
                    <a:pt x="16221" y="21063"/>
                  </a:cubicBezTo>
                  <a:cubicBezTo>
                    <a:pt x="21876" y="17504"/>
                    <a:pt x="29872" y="6826"/>
                    <a:pt x="296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3965;p89"/>
            <p:cNvSpPr/>
            <p:nvPr/>
          </p:nvSpPr>
          <p:spPr>
            <a:xfrm>
              <a:off x="5763501" y="3446375"/>
              <a:ext cx="381595" cy="491938"/>
            </a:xfrm>
            <a:custGeom>
              <a:avLst/>
              <a:gdLst/>
              <a:ahLst/>
              <a:cxnLst/>
              <a:rect l="l" t="t" r="r" b="b"/>
              <a:pathLst>
                <a:path w="20428" h="26335" extrusionOk="0">
                  <a:moveTo>
                    <a:pt x="14152" y="1"/>
                  </a:moveTo>
                  <a:cubicBezTo>
                    <a:pt x="13426" y="1"/>
                    <a:pt x="12619" y="201"/>
                    <a:pt x="11750" y="641"/>
                  </a:cubicBezTo>
                  <a:cubicBezTo>
                    <a:pt x="3998" y="4200"/>
                    <a:pt x="3072" y="18875"/>
                    <a:pt x="0" y="25945"/>
                  </a:cubicBezTo>
                  <a:cubicBezTo>
                    <a:pt x="794" y="26210"/>
                    <a:pt x="1604" y="26335"/>
                    <a:pt x="2421" y="26335"/>
                  </a:cubicBezTo>
                  <a:cubicBezTo>
                    <a:pt x="11050" y="26335"/>
                    <a:pt x="20428" y="12496"/>
                    <a:pt x="17845" y="5370"/>
                  </a:cubicBezTo>
                  <a:lnTo>
                    <a:pt x="18089" y="5126"/>
                  </a:lnTo>
                  <a:cubicBezTo>
                    <a:pt x="18089" y="2204"/>
                    <a:pt x="16562" y="1"/>
                    <a:pt x="14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3966;p89"/>
            <p:cNvSpPr/>
            <p:nvPr/>
          </p:nvSpPr>
          <p:spPr>
            <a:xfrm>
              <a:off x="6089541" y="2519287"/>
              <a:ext cx="368706" cy="1605284"/>
            </a:xfrm>
            <a:custGeom>
              <a:avLst/>
              <a:gdLst/>
              <a:ahLst/>
              <a:cxnLst/>
              <a:rect l="l" t="t" r="r" b="b"/>
              <a:pathLst>
                <a:path w="19738" h="85936" extrusionOk="0">
                  <a:moveTo>
                    <a:pt x="19202" y="1"/>
                  </a:moveTo>
                  <a:cubicBezTo>
                    <a:pt x="19143" y="1"/>
                    <a:pt x="19080" y="17"/>
                    <a:pt x="19015" y="53"/>
                  </a:cubicBezTo>
                  <a:cubicBezTo>
                    <a:pt x="14189" y="2539"/>
                    <a:pt x="9996" y="6050"/>
                    <a:pt x="6632" y="10340"/>
                  </a:cubicBezTo>
                  <a:cubicBezTo>
                    <a:pt x="3072" y="15021"/>
                    <a:pt x="1366" y="20774"/>
                    <a:pt x="732" y="26576"/>
                  </a:cubicBezTo>
                  <a:cubicBezTo>
                    <a:pt x="1" y="32865"/>
                    <a:pt x="635" y="39203"/>
                    <a:pt x="1561" y="45395"/>
                  </a:cubicBezTo>
                  <a:cubicBezTo>
                    <a:pt x="2536" y="51587"/>
                    <a:pt x="3755" y="57974"/>
                    <a:pt x="5023" y="64166"/>
                  </a:cubicBezTo>
                  <a:cubicBezTo>
                    <a:pt x="5705" y="67676"/>
                    <a:pt x="6388" y="71382"/>
                    <a:pt x="6046" y="74990"/>
                  </a:cubicBezTo>
                  <a:cubicBezTo>
                    <a:pt x="5705" y="78598"/>
                    <a:pt x="4340" y="81962"/>
                    <a:pt x="4486" y="85570"/>
                  </a:cubicBezTo>
                  <a:cubicBezTo>
                    <a:pt x="4486" y="85813"/>
                    <a:pt x="4681" y="85935"/>
                    <a:pt x="4876" y="85935"/>
                  </a:cubicBezTo>
                  <a:cubicBezTo>
                    <a:pt x="5071" y="85935"/>
                    <a:pt x="5266" y="85813"/>
                    <a:pt x="5266" y="85570"/>
                  </a:cubicBezTo>
                  <a:lnTo>
                    <a:pt x="5266" y="85521"/>
                  </a:lnTo>
                  <a:cubicBezTo>
                    <a:pt x="5120" y="82352"/>
                    <a:pt x="6193" y="79280"/>
                    <a:pt x="6632" y="76160"/>
                  </a:cubicBezTo>
                  <a:cubicBezTo>
                    <a:pt x="7022" y="73234"/>
                    <a:pt x="6924" y="70260"/>
                    <a:pt x="6339" y="67335"/>
                  </a:cubicBezTo>
                  <a:cubicBezTo>
                    <a:pt x="5900" y="64263"/>
                    <a:pt x="5120" y="61289"/>
                    <a:pt x="4584" y="58267"/>
                  </a:cubicBezTo>
                  <a:cubicBezTo>
                    <a:pt x="3999" y="55195"/>
                    <a:pt x="3462" y="52172"/>
                    <a:pt x="2975" y="49101"/>
                  </a:cubicBezTo>
                  <a:cubicBezTo>
                    <a:pt x="1902" y="42860"/>
                    <a:pt x="976" y="36619"/>
                    <a:pt x="1220" y="30281"/>
                  </a:cubicBezTo>
                  <a:cubicBezTo>
                    <a:pt x="1415" y="24333"/>
                    <a:pt x="2585" y="17995"/>
                    <a:pt x="5803" y="12875"/>
                  </a:cubicBezTo>
                  <a:cubicBezTo>
                    <a:pt x="8972" y="7756"/>
                    <a:pt x="13994" y="3514"/>
                    <a:pt x="19405" y="687"/>
                  </a:cubicBezTo>
                  <a:cubicBezTo>
                    <a:pt x="19738" y="521"/>
                    <a:pt x="19539" y="1"/>
                    <a:pt x="1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3967;p89"/>
            <p:cNvSpPr/>
            <p:nvPr/>
          </p:nvSpPr>
          <p:spPr>
            <a:xfrm>
              <a:off x="6030569" y="3137165"/>
              <a:ext cx="606689" cy="977786"/>
            </a:xfrm>
            <a:custGeom>
              <a:avLst/>
              <a:gdLst/>
              <a:ahLst/>
              <a:cxnLst/>
              <a:rect l="l" t="t" r="r" b="b"/>
              <a:pathLst>
                <a:path w="32478" h="52344" extrusionOk="0">
                  <a:moveTo>
                    <a:pt x="31938" y="0"/>
                  </a:moveTo>
                  <a:cubicBezTo>
                    <a:pt x="31850" y="0"/>
                    <a:pt x="31760" y="38"/>
                    <a:pt x="31680" y="129"/>
                  </a:cubicBezTo>
                  <a:lnTo>
                    <a:pt x="31728" y="129"/>
                  </a:lnTo>
                  <a:cubicBezTo>
                    <a:pt x="28901" y="3494"/>
                    <a:pt x="24805" y="4371"/>
                    <a:pt x="20758" y="5444"/>
                  </a:cubicBezTo>
                  <a:cubicBezTo>
                    <a:pt x="18808" y="5931"/>
                    <a:pt x="16956" y="6663"/>
                    <a:pt x="15249" y="7638"/>
                  </a:cubicBezTo>
                  <a:cubicBezTo>
                    <a:pt x="13445" y="8759"/>
                    <a:pt x="11885" y="10319"/>
                    <a:pt x="10764" y="12172"/>
                  </a:cubicBezTo>
                  <a:cubicBezTo>
                    <a:pt x="8228" y="16072"/>
                    <a:pt x="7205" y="20753"/>
                    <a:pt x="6668" y="25336"/>
                  </a:cubicBezTo>
                  <a:cubicBezTo>
                    <a:pt x="6376" y="27725"/>
                    <a:pt x="6181" y="30163"/>
                    <a:pt x="5986" y="32552"/>
                  </a:cubicBezTo>
                  <a:cubicBezTo>
                    <a:pt x="5888" y="34697"/>
                    <a:pt x="5596" y="36842"/>
                    <a:pt x="5157" y="38939"/>
                  </a:cubicBezTo>
                  <a:cubicBezTo>
                    <a:pt x="4084" y="43375"/>
                    <a:pt x="2085" y="47617"/>
                    <a:pt x="135" y="51761"/>
                  </a:cubicBezTo>
                  <a:cubicBezTo>
                    <a:pt x="0" y="52064"/>
                    <a:pt x="284" y="52344"/>
                    <a:pt x="536" y="52344"/>
                  </a:cubicBezTo>
                  <a:cubicBezTo>
                    <a:pt x="650" y="52344"/>
                    <a:pt x="757" y="52287"/>
                    <a:pt x="818" y="52151"/>
                  </a:cubicBezTo>
                  <a:cubicBezTo>
                    <a:pt x="2573" y="48543"/>
                    <a:pt x="4084" y="44789"/>
                    <a:pt x="5401" y="40986"/>
                  </a:cubicBezTo>
                  <a:cubicBezTo>
                    <a:pt x="6668" y="36891"/>
                    <a:pt x="6717" y="32600"/>
                    <a:pt x="7107" y="28359"/>
                  </a:cubicBezTo>
                  <a:cubicBezTo>
                    <a:pt x="7546" y="23581"/>
                    <a:pt x="8180" y="18705"/>
                    <a:pt x="10374" y="14366"/>
                  </a:cubicBezTo>
                  <a:cubicBezTo>
                    <a:pt x="11397" y="12221"/>
                    <a:pt x="12909" y="10319"/>
                    <a:pt x="14762" y="8857"/>
                  </a:cubicBezTo>
                  <a:cubicBezTo>
                    <a:pt x="16468" y="7686"/>
                    <a:pt x="18321" y="6858"/>
                    <a:pt x="20271" y="6419"/>
                  </a:cubicBezTo>
                  <a:cubicBezTo>
                    <a:pt x="24659" y="5200"/>
                    <a:pt x="29144" y="4371"/>
                    <a:pt x="32216" y="666"/>
                  </a:cubicBezTo>
                  <a:cubicBezTo>
                    <a:pt x="32477" y="404"/>
                    <a:pt x="32224" y="0"/>
                    <a:pt x="3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3968;p89"/>
            <p:cNvSpPr/>
            <p:nvPr/>
          </p:nvSpPr>
          <p:spPr>
            <a:xfrm>
              <a:off x="5873320" y="3535385"/>
              <a:ext cx="481272" cy="565724"/>
            </a:xfrm>
            <a:custGeom>
              <a:avLst/>
              <a:gdLst/>
              <a:ahLst/>
              <a:cxnLst/>
              <a:rect l="l" t="t" r="r" b="b"/>
              <a:pathLst>
                <a:path w="25764" h="30285" extrusionOk="0">
                  <a:moveTo>
                    <a:pt x="12976" y="1"/>
                  </a:moveTo>
                  <a:cubicBezTo>
                    <a:pt x="12430" y="1"/>
                    <a:pt x="11865" y="70"/>
                    <a:pt x="11283" y="215"/>
                  </a:cubicBezTo>
                  <a:cubicBezTo>
                    <a:pt x="8260" y="946"/>
                    <a:pt x="6115" y="3433"/>
                    <a:pt x="4506" y="5919"/>
                  </a:cubicBezTo>
                  <a:cubicBezTo>
                    <a:pt x="2654" y="8893"/>
                    <a:pt x="1435" y="12160"/>
                    <a:pt x="118" y="15427"/>
                  </a:cubicBezTo>
                  <a:cubicBezTo>
                    <a:pt x="0" y="15693"/>
                    <a:pt x="222" y="15869"/>
                    <a:pt x="459" y="15869"/>
                  </a:cubicBezTo>
                  <a:cubicBezTo>
                    <a:pt x="613" y="15869"/>
                    <a:pt x="773" y="15794"/>
                    <a:pt x="850" y="15622"/>
                  </a:cubicBezTo>
                  <a:cubicBezTo>
                    <a:pt x="1825" y="12940"/>
                    <a:pt x="2995" y="10356"/>
                    <a:pt x="4311" y="7821"/>
                  </a:cubicBezTo>
                  <a:cubicBezTo>
                    <a:pt x="5676" y="5285"/>
                    <a:pt x="7480" y="2653"/>
                    <a:pt x="10211" y="1385"/>
                  </a:cubicBezTo>
                  <a:cubicBezTo>
                    <a:pt x="11100" y="972"/>
                    <a:pt x="12072" y="745"/>
                    <a:pt x="13046" y="745"/>
                  </a:cubicBezTo>
                  <a:cubicBezTo>
                    <a:pt x="13567" y="745"/>
                    <a:pt x="14089" y="810"/>
                    <a:pt x="14599" y="946"/>
                  </a:cubicBezTo>
                  <a:cubicBezTo>
                    <a:pt x="16159" y="1483"/>
                    <a:pt x="17475" y="2506"/>
                    <a:pt x="18353" y="3920"/>
                  </a:cubicBezTo>
                  <a:cubicBezTo>
                    <a:pt x="19182" y="5285"/>
                    <a:pt x="19913" y="6748"/>
                    <a:pt x="20449" y="8260"/>
                  </a:cubicBezTo>
                  <a:cubicBezTo>
                    <a:pt x="21181" y="10161"/>
                    <a:pt x="21863" y="12111"/>
                    <a:pt x="22448" y="14061"/>
                  </a:cubicBezTo>
                  <a:cubicBezTo>
                    <a:pt x="24057" y="19229"/>
                    <a:pt x="24886" y="24544"/>
                    <a:pt x="24983" y="29956"/>
                  </a:cubicBezTo>
                  <a:cubicBezTo>
                    <a:pt x="25008" y="30175"/>
                    <a:pt x="25179" y="30285"/>
                    <a:pt x="25355" y="30285"/>
                  </a:cubicBezTo>
                  <a:cubicBezTo>
                    <a:pt x="25532" y="30285"/>
                    <a:pt x="25715" y="30175"/>
                    <a:pt x="25764" y="29956"/>
                  </a:cubicBezTo>
                  <a:cubicBezTo>
                    <a:pt x="25666" y="24885"/>
                    <a:pt x="24935" y="19815"/>
                    <a:pt x="23521" y="14939"/>
                  </a:cubicBezTo>
                  <a:cubicBezTo>
                    <a:pt x="22887" y="12745"/>
                    <a:pt x="22156" y="10551"/>
                    <a:pt x="21327" y="8406"/>
                  </a:cubicBezTo>
                  <a:cubicBezTo>
                    <a:pt x="20742" y="6797"/>
                    <a:pt x="20010" y="5237"/>
                    <a:pt x="19133" y="3774"/>
                  </a:cubicBezTo>
                  <a:cubicBezTo>
                    <a:pt x="17686" y="1523"/>
                    <a:pt x="15542" y="1"/>
                    <a:pt x="12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3969;p89"/>
            <p:cNvSpPr/>
            <p:nvPr/>
          </p:nvSpPr>
          <p:spPr>
            <a:xfrm>
              <a:off x="6157013" y="2654380"/>
              <a:ext cx="141744" cy="150169"/>
            </a:xfrm>
            <a:custGeom>
              <a:avLst/>
              <a:gdLst/>
              <a:ahLst/>
              <a:cxnLst/>
              <a:rect l="l" t="t" r="r" b="b"/>
              <a:pathLst>
                <a:path w="7588" h="8039" extrusionOk="0">
                  <a:moveTo>
                    <a:pt x="411" y="0"/>
                  </a:moveTo>
                  <a:cubicBezTo>
                    <a:pt x="240" y="0"/>
                    <a:pt x="70" y="110"/>
                    <a:pt x="45" y="329"/>
                  </a:cubicBezTo>
                  <a:cubicBezTo>
                    <a:pt x="45" y="2718"/>
                    <a:pt x="582" y="5205"/>
                    <a:pt x="45" y="7545"/>
                  </a:cubicBezTo>
                  <a:cubicBezTo>
                    <a:pt x="1" y="7812"/>
                    <a:pt x="201" y="8039"/>
                    <a:pt x="458" y="8039"/>
                  </a:cubicBezTo>
                  <a:cubicBezTo>
                    <a:pt x="483" y="8039"/>
                    <a:pt x="508" y="8037"/>
                    <a:pt x="533" y="8032"/>
                  </a:cubicBezTo>
                  <a:cubicBezTo>
                    <a:pt x="2825" y="7399"/>
                    <a:pt x="5018" y="6619"/>
                    <a:pt x="7164" y="5643"/>
                  </a:cubicBezTo>
                  <a:cubicBezTo>
                    <a:pt x="7588" y="5431"/>
                    <a:pt x="7348" y="4924"/>
                    <a:pt x="6989" y="4924"/>
                  </a:cubicBezTo>
                  <a:cubicBezTo>
                    <a:pt x="6936" y="4924"/>
                    <a:pt x="6880" y="4936"/>
                    <a:pt x="6822" y="4961"/>
                  </a:cubicBezTo>
                  <a:cubicBezTo>
                    <a:pt x="4903" y="5854"/>
                    <a:pt x="2902" y="6583"/>
                    <a:pt x="894" y="7149"/>
                  </a:cubicBezTo>
                  <a:lnTo>
                    <a:pt x="894" y="7149"/>
                  </a:lnTo>
                  <a:cubicBezTo>
                    <a:pt x="1224" y="4909"/>
                    <a:pt x="777" y="2599"/>
                    <a:pt x="777" y="329"/>
                  </a:cubicBezTo>
                  <a:cubicBezTo>
                    <a:pt x="752" y="110"/>
                    <a:pt x="582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3970;p89"/>
            <p:cNvSpPr/>
            <p:nvPr/>
          </p:nvSpPr>
          <p:spPr>
            <a:xfrm>
              <a:off x="6253477" y="2543253"/>
              <a:ext cx="151607" cy="129116"/>
            </a:xfrm>
            <a:custGeom>
              <a:avLst/>
              <a:gdLst/>
              <a:ahLst/>
              <a:cxnLst/>
              <a:rect l="l" t="t" r="r" b="b"/>
              <a:pathLst>
                <a:path w="8116" h="6912" extrusionOk="0">
                  <a:moveTo>
                    <a:pt x="653" y="1"/>
                  </a:moveTo>
                  <a:cubicBezTo>
                    <a:pt x="476" y="1"/>
                    <a:pt x="293" y="111"/>
                    <a:pt x="245" y="330"/>
                  </a:cubicBezTo>
                  <a:lnTo>
                    <a:pt x="293" y="379"/>
                  </a:lnTo>
                  <a:cubicBezTo>
                    <a:pt x="391" y="2378"/>
                    <a:pt x="293" y="4377"/>
                    <a:pt x="50" y="6424"/>
                  </a:cubicBezTo>
                  <a:cubicBezTo>
                    <a:pt x="1" y="6619"/>
                    <a:pt x="147" y="6912"/>
                    <a:pt x="440" y="6912"/>
                  </a:cubicBezTo>
                  <a:cubicBezTo>
                    <a:pt x="2877" y="6668"/>
                    <a:pt x="5315" y="6668"/>
                    <a:pt x="7704" y="6278"/>
                  </a:cubicBezTo>
                  <a:cubicBezTo>
                    <a:pt x="8116" y="6187"/>
                    <a:pt x="7970" y="5538"/>
                    <a:pt x="7548" y="5538"/>
                  </a:cubicBezTo>
                  <a:cubicBezTo>
                    <a:pt x="7520" y="5538"/>
                    <a:pt x="7491" y="5541"/>
                    <a:pt x="7460" y="5547"/>
                  </a:cubicBezTo>
                  <a:cubicBezTo>
                    <a:pt x="5270" y="5866"/>
                    <a:pt x="3080" y="5887"/>
                    <a:pt x="850" y="6088"/>
                  </a:cubicBezTo>
                  <a:lnTo>
                    <a:pt x="850" y="6088"/>
                  </a:lnTo>
                  <a:cubicBezTo>
                    <a:pt x="1081" y="4169"/>
                    <a:pt x="1114" y="2249"/>
                    <a:pt x="1025" y="330"/>
                  </a:cubicBezTo>
                  <a:cubicBezTo>
                    <a:pt x="1000" y="111"/>
                    <a:pt x="830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3971;p89"/>
            <p:cNvSpPr/>
            <p:nvPr/>
          </p:nvSpPr>
          <p:spPr>
            <a:xfrm>
              <a:off x="6360046" y="2507967"/>
              <a:ext cx="82883" cy="77896"/>
            </a:xfrm>
            <a:custGeom>
              <a:avLst/>
              <a:gdLst/>
              <a:ahLst/>
              <a:cxnLst/>
              <a:rect l="l" t="t" r="r" b="b"/>
              <a:pathLst>
                <a:path w="4437" h="4170" extrusionOk="0">
                  <a:moveTo>
                    <a:pt x="366" y="1"/>
                  </a:moveTo>
                  <a:cubicBezTo>
                    <a:pt x="195" y="1"/>
                    <a:pt x="24" y="123"/>
                    <a:pt x="0" y="366"/>
                  </a:cubicBezTo>
                  <a:cubicBezTo>
                    <a:pt x="0" y="1488"/>
                    <a:pt x="98" y="2658"/>
                    <a:pt x="98" y="3779"/>
                  </a:cubicBezTo>
                  <a:cubicBezTo>
                    <a:pt x="98" y="3974"/>
                    <a:pt x="293" y="4169"/>
                    <a:pt x="488" y="4169"/>
                  </a:cubicBezTo>
                  <a:cubicBezTo>
                    <a:pt x="1658" y="4169"/>
                    <a:pt x="2828" y="4072"/>
                    <a:pt x="3998" y="4023"/>
                  </a:cubicBezTo>
                  <a:cubicBezTo>
                    <a:pt x="4437" y="3974"/>
                    <a:pt x="4437" y="3340"/>
                    <a:pt x="3998" y="3292"/>
                  </a:cubicBezTo>
                  <a:cubicBezTo>
                    <a:pt x="2956" y="3292"/>
                    <a:pt x="1914" y="3369"/>
                    <a:pt x="872" y="3386"/>
                  </a:cubicBezTo>
                  <a:lnTo>
                    <a:pt x="872" y="3386"/>
                  </a:lnTo>
                  <a:cubicBezTo>
                    <a:pt x="846" y="2386"/>
                    <a:pt x="731" y="1357"/>
                    <a:pt x="731" y="366"/>
                  </a:cubicBezTo>
                  <a:cubicBezTo>
                    <a:pt x="707" y="123"/>
                    <a:pt x="536" y="1"/>
                    <a:pt x="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3972;p89"/>
            <p:cNvSpPr/>
            <p:nvPr/>
          </p:nvSpPr>
          <p:spPr>
            <a:xfrm>
              <a:off x="6400115" y="3168659"/>
              <a:ext cx="83798" cy="100256"/>
            </a:xfrm>
            <a:custGeom>
              <a:avLst/>
              <a:gdLst/>
              <a:ahLst/>
              <a:cxnLst/>
              <a:rect l="l" t="t" r="r" b="b"/>
              <a:pathLst>
                <a:path w="4486" h="5367" extrusionOk="0">
                  <a:moveTo>
                    <a:pt x="1965" y="0"/>
                  </a:moveTo>
                  <a:cubicBezTo>
                    <a:pt x="1815" y="0"/>
                    <a:pt x="1667" y="75"/>
                    <a:pt x="1609" y="247"/>
                  </a:cubicBezTo>
                  <a:cubicBezTo>
                    <a:pt x="1170" y="1515"/>
                    <a:pt x="683" y="2734"/>
                    <a:pt x="147" y="3953"/>
                  </a:cubicBezTo>
                  <a:cubicBezTo>
                    <a:pt x="0" y="4197"/>
                    <a:pt x="147" y="4538"/>
                    <a:pt x="439" y="4538"/>
                  </a:cubicBezTo>
                  <a:cubicBezTo>
                    <a:pt x="1707" y="4538"/>
                    <a:pt x="2828" y="5220"/>
                    <a:pt x="4096" y="5367"/>
                  </a:cubicBezTo>
                  <a:cubicBezTo>
                    <a:pt x="4340" y="5367"/>
                    <a:pt x="4486" y="5172"/>
                    <a:pt x="4486" y="4977"/>
                  </a:cubicBezTo>
                  <a:cubicBezTo>
                    <a:pt x="4486" y="4782"/>
                    <a:pt x="4340" y="4587"/>
                    <a:pt x="4096" y="4587"/>
                  </a:cubicBezTo>
                  <a:cubicBezTo>
                    <a:pt x="3062" y="4504"/>
                    <a:pt x="2098" y="3965"/>
                    <a:pt x="1025" y="3803"/>
                  </a:cubicBezTo>
                  <a:lnTo>
                    <a:pt x="1025" y="3803"/>
                  </a:lnTo>
                  <a:cubicBezTo>
                    <a:pt x="1515" y="2704"/>
                    <a:pt x="1964" y="1573"/>
                    <a:pt x="2341" y="442"/>
                  </a:cubicBezTo>
                  <a:cubicBezTo>
                    <a:pt x="2429" y="176"/>
                    <a:pt x="2195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3973;p89"/>
            <p:cNvSpPr/>
            <p:nvPr/>
          </p:nvSpPr>
          <p:spPr>
            <a:xfrm>
              <a:off x="6514866" y="3130926"/>
              <a:ext cx="81987" cy="97921"/>
            </a:xfrm>
            <a:custGeom>
              <a:avLst/>
              <a:gdLst/>
              <a:ahLst/>
              <a:cxnLst/>
              <a:rect l="l" t="t" r="r" b="b"/>
              <a:pathLst>
                <a:path w="4389" h="5242" extrusionOk="0">
                  <a:moveTo>
                    <a:pt x="1085" y="0"/>
                  </a:moveTo>
                  <a:cubicBezTo>
                    <a:pt x="890" y="0"/>
                    <a:pt x="707" y="122"/>
                    <a:pt x="732" y="366"/>
                  </a:cubicBezTo>
                  <a:cubicBezTo>
                    <a:pt x="732" y="1829"/>
                    <a:pt x="537" y="3242"/>
                    <a:pt x="49" y="4656"/>
                  </a:cubicBezTo>
                  <a:cubicBezTo>
                    <a:pt x="0" y="4851"/>
                    <a:pt x="147" y="5095"/>
                    <a:pt x="391" y="5095"/>
                  </a:cubicBezTo>
                  <a:cubicBezTo>
                    <a:pt x="594" y="5079"/>
                    <a:pt x="795" y="5072"/>
                    <a:pt x="996" y="5072"/>
                  </a:cubicBezTo>
                  <a:cubicBezTo>
                    <a:pt x="1999" y="5072"/>
                    <a:pt x="2975" y="5241"/>
                    <a:pt x="3950" y="5241"/>
                  </a:cubicBezTo>
                  <a:cubicBezTo>
                    <a:pt x="4388" y="5193"/>
                    <a:pt x="4388" y="4510"/>
                    <a:pt x="3950" y="4461"/>
                  </a:cubicBezTo>
                  <a:cubicBezTo>
                    <a:pt x="3050" y="4461"/>
                    <a:pt x="2149" y="4317"/>
                    <a:pt x="1227" y="4317"/>
                  </a:cubicBezTo>
                  <a:cubicBezTo>
                    <a:pt x="1134" y="4317"/>
                    <a:pt x="1040" y="4319"/>
                    <a:pt x="946" y="4322"/>
                  </a:cubicBezTo>
                  <a:lnTo>
                    <a:pt x="946" y="4322"/>
                  </a:lnTo>
                  <a:cubicBezTo>
                    <a:pt x="1323" y="3025"/>
                    <a:pt x="1512" y="1696"/>
                    <a:pt x="1512" y="366"/>
                  </a:cubicBezTo>
                  <a:cubicBezTo>
                    <a:pt x="1488" y="122"/>
                    <a:pt x="1280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3974;p89"/>
            <p:cNvSpPr/>
            <p:nvPr/>
          </p:nvSpPr>
          <p:spPr>
            <a:xfrm>
              <a:off x="5856303" y="3725193"/>
              <a:ext cx="88450" cy="84938"/>
            </a:xfrm>
            <a:custGeom>
              <a:avLst/>
              <a:gdLst/>
              <a:ahLst/>
              <a:cxnLst/>
              <a:rect l="l" t="t" r="r" b="b"/>
              <a:pathLst>
                <a:path w="4735" h="4547" extrusionOk="0">
                  <a:moveTo>
                    <a:pt x="3516" y="0"/>
                  </a:moveTo>
                  <a:cubicBezTo>
                    <a:pt x="3175" y="0"/>
                    <a:pt x="2882" y="98"/>
                    <a:pt x="2590" y="293"/>
                  </a:cubicBezTo>
                  <a:cubicBezTo>
                    <a:pt x="2346" y="488"/>
                    <a:pt x="2151" y="683"/>
                    <a:pt x="1907" y="926"/>
                  </a:cubicBezTo>
                  <a:cubicBezTo>
                    <a:pt x="1517" y="1365"/>
                    <a:pt x="1029" y="1706"/>
                    <a:pt x="444" y="1901"/>
                  </a:cubicBezTo>
                  <a:cubicBezTo>
                    <a:pt x="1" y="2035"/>
                    <a:pt x="163" y="2652"/>
                    <a:pt x="563" y="2652"/>
                  </a:cubicBezTo>
                  <a:cubicBezTo>
                    <a:pt x="602" y="2652"/>
                    <a:pt x="644" y="2646"/>
                    <a:pt x="688" y="2633"/>
                  </a:cubicBezTo>
                  <a:lnTo>
                    <a:pt x="639" y="2633"/>
                  </a:lnTo>
                  <a:cubicBezTo>
                    <a:pt x="1273" y="2438"/>
                    <a:pt x="1809" y="2096"/>
                    <a:pt x="2248" y="1658"/>
                  </a:cubicBezTo>
                  <a:cubicBezTo>
                    <a:pt x="2443" y="1463"/>
                    <a:pt x="2687" y="1219"/>
                    <a:pt x="2882" y="1073"/>
                  </a:cubicBezTo>
                  <a:cubicBezTo>
                    <a:pt x="2962" y="966"/>
                    <a:pt x="3071" y="889"/>
                    <a:pt x="3193" y="840"/>
                  </a:cubicBezTo>
                  <a:lnTo>
                    <a:pt x="3193" y="840"/>
                  </a:lnTo>
                  <a:cubicBezTo>
                    <a:pt x="3286" y="1405"/>
                    <a:pt x="3410" y="1946"/>
                    <a:pt x="3565" y="2487"/>
                  </a:cubicBezTo>
                  <a:cubicBezTo>
                    <a:pt x="3711" y="3072"/>
                    <a:pt x="3857" y="3705"/>
                    <a:pt x="3955" y="4290"/>
                  </a:cubicBezTo>
                  <a:cubicBezTo>
                    <a:pt x="3995" y="4452"/>
                    <a:pt x="4136" y="4547"/>
                    <a:pt x="4322" y="4547"/>
                  </a:cubicBezTo>
                  <a:cubicBezTo>
                    <a:pt x="4360" y="4547"/>
                    <a:pt x="4400" y="4543"/>
                    <a:pt x="4442" y="4534"/>
                  </a:cubicBezTo>
                  <a:cubicBezTo>
                    <a:pt x="4637" y="4485"/>
                    <a:pt x="4735" y="4290"/>
                    <a:pt x="4686" y="4095"/>
                  </a:cubicBezTo>
                  <a:cubicBezTo>
                    <a:pt x="4491" y="2877"/>
                    <a:pt x="4003" y="1658"/>
                    <a:pt x="3906" y="390"/>
                  </a:cubicBezTo>
                  <a:cubicBezTo>
                    <a:pt x="3857" y="195"/>
                    <a:pt x="3711" y="49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3975;p89"/>
            <p:cNvSpPr/>
            <p:nvPr/>
          </p:nvSpPr>
          <p:spPr>
            <a:xfrm>
              <a:off x="5880643" y="3612926"/>
              <a:ext cx="125847" cy="104795"/>
            </a:xfrm>
            <a:custGeom>
              <a:avLst/>
              <a:gdLst/>
              <a:ahLst/>
              <a:cxnLst/>
              <a:rect l="l" t="t" r="r" b="b"/>
              <a:pathLst>
                <a:path w="6737" h="5610" extrusionOk="0">
                  <a:moveTo>
                    <a:pt x="5479" y="1"/>
                  </a:moveTo>
                  <a:cubicBezTo>
                    <a:pt x="5447" y="1"/>
                    <a:pt x="5414" y="5"/>
                    <a:pt x="5382" y="13"/>
                  </a:cubicBezTo>
                  <a:cubicBezTo>
                    <a:pt x="3724" y="647"/>
                    <a:pt x="2164" y="1525"/>
                    <a:pt x="458" y="1915"/>
                  </a:cubicBezTo>
                  <a:cubicBezTo>
                    <a:pt x="0" y="2006"/>
                    <a:pt x="144" y="2655"/>
                    <a:pt x="565" y="2655"/>
                  </a:cubicBezTo>
                  <a:cubicBezTo>
                    <a:pt x="593" y="2655"/>
                    <a:pt x="622" y="2652"/>
                    <a:pt x="653" y="2646"/>
                  </a:cubicBezTo>
                  <a:lnTo>
                    <a:pt x="653" y="2597"/>
                  </a:lnTo>
                  <a:cubicBezTo>
                    <a:pt x="2234" y="2281"/>
                    <a:pt x="3690" y="1462"/>
                    <a:pt x="5214" y="839"/>
                  </a:cubicBezTo>
                  <a:lnTo>
                    <a:pt x="5214" y="839"/>
                  </a:lnTo>
                  <a:cubicBezTo>
                    <a:pt x="5482" y="2326"/>
                    <a:pt x="5515" y="3847"/>
                    <a:pt x="5918" y="5327"/>
                  </a:cubicBezTo>
                  <a:cubicBezTo>
                    <a:pt x="5977" y="5524"/>
                    <a:pt x="6132" y="5610"/>
                    <a:pt x="6285" y="5610"/>
                  </a:cubicBezTo>
                  <a:cubicBezTo>
                    <a:pt x="6512" y="5610"/>
                    <a:pt x="6737" y="5423"/>
                    <a:pt x="6650" y="5132"/>
                  </a:cubicBezTo>
                  <a:cubicBezTo>
                    <a:pt x="6211" y="3572"/>
                    <a:pt x="6211" y="1866"/>
                    <a:pt x="5821" y="306"/>
                  </a:cubicBezTo>
                  <a:cubicBezTo>
                    <a:pt x="5780" y="103"/>
                    <a:pt x="5638" y="1"/>
                    <a:pt x="5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976;p89"/>
            <p:cNvSpPr/>
            <p:nvPr/>
          </p:nvSpPr>
          <p:spPr>
            <a:xfrm>
              <a:off x="5957492" y="3526475"/>
              <a:ext cx="149384" cy="128724"/>
            </a:xfrm>
            <a:custGeom>
              <a:avLst/>
              <a:gdLst/>
              <a:ahLst/>
              <a:cxnLst/>
              <a:rect l="l" t="t" r="r" b="b"/>
              <a:pathLst>
                <a:path w="7997" h="6891" extrusionOk="0">
                  <a:moveTo>
                    <a:pt x="2666" y="0"/>
                  </a:moveTo>
                  <a:cubicBezTo>
                    <a:pt x="1919" y="0"/>
                    <a:pt x="1174" y="9"/>
                    <a:pt x="439" y="9"/>
                  </a:cubicBezTo>
                  <a:cubicBezTo>
                    <a:pt x="0" y="58"/>
                    <a:pt x="0" y="692"/>
                    <a:pt x="439" y="741"/>
                  </a:cubicBezTo>
                  <a:cubicBezTo>
                    <a:pt x="1159" y="741"/>
                    <a:pt x="1884" y="731"/>
                    <a:pt x="2610" y="731"/>
                  </a:cubicBezTo>
                  <a:cubicBezTo>
                    <a:pt x="4103" y="731"/>
                    <a:pt x="5604" y="770"/>
                    <a:pt x="7087" y="1009"/>
                  </a:cubicBezTo>
                  <a:lnTo>
                    <a:pt x="7087" y="1009"/>
                  </a:lnTo>
                  <a:cubicBezTo>
                    <a:pt x="6472" y="2795"/>
                    <a:pt x="6024" y="4626"/>
                    <a:pt x="5705" y="6543"/>
                  </a:cubicBezTo>
                  <a:cubicBezTo>
                    <a:pt x="5657" y="6780"/>
                    <a:pt x="5818" y="6890"/>
                    <a:pt x="6001" y="6890"/>
                  </a:cubicBezTo>
                  <a:cubicBezTo>
                    <a:pt x="6193" y="6890"/>
                    <a:pt x="6411" y="6768"/>
                    <a:pt x="6436" y="6543"/>
                  </a:cubicBezTo>
                  <a:cubicBezTo>
                    <a:pt x="6777" y="4592"/>
                    <a:pt x="7265" y="2691"/>
                    <a:pt x="7947" y="838"/>
                  </a:cubicBezTo>
                  <a:cubicBezTo>
                    <a:pt x="7996" y="643"/>
                    <a:pt x="7899" y="399"/>
                    <a:pt x="7704" y="351"/>
                  </a:cubicBezTo>
                  <a:cubicBezTo>
                    <a:pt x="6050" y="47"/>
                    <a:pt x="4349" y="0"/>
                    <a:pt x="2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3977;p89"/>
            <p:cNvSpPr/>
            <p:nvPr/>
          </p:nvSpPr>
          <p:spPr>
            <a:xfrm>
              <a:off x="5956577" y="3196100"/>
              <a:ext cx="173388" cy="144602"/>
            </a:xfrm>
            <a:custGeom>
              <a:avLst/>
              <a:gdLst/>
              <a:ahLst/>
              <a:cxnLst/>
              <a:rect l="l" t="t" r="r" b="b"/>
              <a:pathLst>
                <a:path w="9282" h="7741" extrusionOk="0">
                  <a:moveTo>
                    <a:pt x="2029" y="1"/>
                  </a:moveTo>
                  <a:cubicBezTo>
                    <a:pt x="1918" y="1"/>
                    <a:pt x="1811" y="15"/>
                    <a:pt x="1707" y="46"/>
                  </a:cubicBezTo>
                  <a:cubicBezTo>
                    <a:pt x="1" y="534"/>
                    <a:pt x="1268" y="2630"/>
                    <a:pt x="2000" y="3361"/>
                  </a:cubicBezTo>
                  <a:cubicBezTo>
                    <a:pt x="3803" y="5214"/>
                    <a:pt x="6387" y="6140"/>
                    <a:pt x="8484" y="7652"/>
                  </a:cubicBezTo>
                  <a:cubicBezTo>
                    <a:pt x="8564" y="7714"/>
                    <a:pt x="8643" y="7740"/>
                    <a:pt x="8718" y="7740"/>
                  </a:cubicBezTo>
                  <a:cubicBezTo>
                    <a:pt x="9053" y="7740"/>
                    <a:pt x="9282" y="7200"/>
                    <a:pt x="8923" y="6920"/>
                  </a:cubicBezTo>
                  <a:lnTo>
                    <a:pt x="8825" y="6823"/>
                  </a:lnTo>
                  <a:cubicBezTo>
                    <a:pt x="8923" y="6628"/>
                    <a:pt x="8874" y="6335"/>
                    <a:pt x="8679" y="6238"/>
                  </a:cubicBezTo>
                  <a:cubicBezTo>
                    <a:pt x="8581" y="6140"/>
                    <a:pt x="7996" y="5409"/>
                    <a:pt x="7801" y="5117"/>
                  </a:cubicBezTo>
                  <a:cubicBezTo>
                    <a:pt x="7119" y="4336"/>
                    <a:pt x="6387" y="3508"/>
                    <a:pt x="5656" y="2679"/>
                  </a:cubicBezTo>
                  <a:cubicBezTo>
                    <a:pt x="4983" y="1960"/>
                    <a:pt x="3316" y="1"/>
                    <a:pt x="2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3978;p89"/>
            <p:cNvSpPr/>
            <p:nvPr/>
          </p:nvSpPr>
          <p:spPr>
            <a:xfrm>
              <a:off x="6102337" y="3049033"/>
              <a:ext cx="132946" cy="148002"/>
            </a:xfrm>
            <a:custGeom>
              <a:avLst/>
              <a:gdLst/>
              <a:ahLst/>
              <a:cxnLst/>
              <a:rect l="l" t="t" r="r" b="b"/>
              <a:pathLst>
                <a:path w="7117" h="7923" extrusionOk="0">
                  <a:moveTo>
                    <a:pt x="5152" y="1"/>
                  </a:moveTo>
                  <a:cubicBezTo>
                    <a:pt x="4033" y="1"/>
                    <a:pt x="2877" y="1895"/>
                    <a:pt x="2436" y="2556"/>
                  </a:cubicBezTo>
                  <a:cubicBezTo>
                    <a:pt x="1510" y="3970"/>
                    <a:pt x="730" y="5481"/>
                    <a:pt x="47" y="6993"/>
                  </a:cubicBezTo>
                  <a:cubicBezTo>
                    <a:pt x="1" y="7502"/>
                    <a:pt x="394" y="7923"/>
                    <a:pt x="892" y="7923"/>
                  </a:cubicBezTo>
                  <a:cubicBezTo>
                    <a:pt x="919" y="7923"/>
                    <a:pt x="946" y="7921"/>
                    <a:pt x="974" y="7919"/>
                  </a:cubicBezTo>
                  <a:cubicBezTo>
                    <a:pt x="2534" y="6505"/>
                    <a:pt x="4386" y="5384"/>
                    <a:pt x="5703" y="3629"/>
                  </a:cubicBezTo>
                  <a:cubicBezTo>
                    <a:pt x="6434" y="2653"/>
                    <a:pt x="7117" y="752"/>
                    <a:pt x="5508" y="69"/>
                  </a:cubicBezTo>
                  <a:cubicBezTo>
                    <a:pt x="5390" y="22"/>
                    <a:pt x="5271" y="1"/>
                    <a:pt x="5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3979;p89"/>
            <p:cNvSpPr/>
            <p:nvPr/>
          </p:nvSpPr>
          <p:spPr>
            <a:xfrm>
              <a:off x="6007723" y="2902638"/>
              <a:ext cx="110081" cy="137709"/>
            </a:xfrm>
            <a:custGeom>
              <a:avLst/>
              <a:gdLst/>
              <a:ahLst/>
              <a:cxnLst/>
              <a:rect l="l" t="t" r="r" b="b"/>
              <a:pathLst>
                <a:path w="5893" h="7372" extrusionOk="0">
                  <a:moveTo>
                    <a:pt x="1301" y="0"/>
                  </a:moveTo>
                  <a:cubicBezTo>
                    <a:pt x="0" y="0"/>
                    <a:pt x="103" y="1795"/>
                    <a:pt x="432" y="2641"/>
                  </a:cubicBezTo>
                  <a:cubicBezTo>
                    <a:pt x="1260" y="4591"/>
                    <a:pt x="3454" y="5761"/>
                    <a:pt x="4820" y="7224"/>
                  </a:cubicBezTo>
                  <a:cubicBezTo>
                    <a:pt x="4912" y="7328"/>
                    <a:pt x="5019" y="7372"/>
                    <a:pt x="5122" y="7372"/>
                  </a:cubicBezTo>
                  <a:cubicBezTo>
                    <a:pt x="5453" y="7372"/>
                    <a:pt x="5751" y="6924"/>
                    <a:pt x="5453" y="6590"/>
                  </a:cubicBezTo>
                  <a:lnTo>
                    <a:pt x="5210" y="6346"/>
                  </a:lnTo>
                  <a:lnTo>
                    <a:pt x="5307" y="6297"/>
                  </a:lnTo>
                  <a:cubicBezTo>
                    <a:pt x="5892" y="5371"/>
                    <a:pt x="4868" y="3713"/>
                    <a:pt x="4430" y="2933"/>
                  </a:cubicBezTo>
                  <a:cubicBezTo>
                    <a:pt x="3796" y="1909"/>
                    <a:pt x="2772" y="154"/>
                    <a:pt x="1456" y="8"/>
                  </a:cubicBezTo>
                  <a:cubicBezTo>
                    <a:pt x="1402" y="3"/>
                    <a:pt x="1350" y="0"/>
                    <a:pt x="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3980;p89"/>
            <p:cNvSpPr/>
            <p:nvPr/>
          </p:nvSpPr>
          <p:spPr>
            <a:xfrm>
              <a:off x="6163309" y="3264301"/>
              <a:ext cx="64409" cy="164795"/>
            </a:xfrm>
            <a:custGeom>
              <a:avLst/>
              <a:gdLst/>
              <a:ahLst/>
              <a:cxnLst/>
              <a:rect l="l" t="t" r="r" b="b"/>
              <a:pathLst>
                <a:path w="3448" h="8822" extrusionOk="0">
                  <a:moveTo>
                    <a:pt x="1711" y="1"/>
                  </a:moveTo>
                  <a:cubicBezTo>
                    <a:pt x="1694" y="1"/>
                    <a:pt x="1676" y="1"/>
                    <a:pt x="1659" y="3"/>
                  </a:cubicBezTo>
                  <a:cubicBezTo>
                    <a:pt x="537" y="100"/>
                    <a:pt x="196" y="1612"/>
                    <a:pt x="147" y="2538"/>
                  </a:cubicBezTo>
                  <a:cubicBezTo>
                    <a:pt x="1" y="4586"/>
                    <a:pt x="1171" y="6585"/>
                    <a:pt x="1659" y="8486"/>
                  </a:cubicBezTo>
                  <a:cubicBezTo>
                    <a:pt x="1717" y="8720"/>
                    <a:pt x="1893" y="8822"/>
                    <a:pt x="2073" y="8822"/>
                  </a:cubicBezTo>
                  <a:cubicBezTo>
                    <a:pt x="2343" y="8822"/>
                    <a:pt x="2624" y="8594"/>
                    <a:pt x="2536" y="8242"/>
                  </a:cubicBezTo>
                  <a:cubicBezTo>
                    <a:pt x="2536" y="8242"/>
                    <a:pt x="2536" y="8242"/>
                    <a:pt x="2536" y="8194"/>
                  </a:cubicBezTo>
                  <a:cubicBezTo>
                    <a:pt x="2585" y="8145"/>
                    <a:pt x="2634" y="7999"/>
                    <a:pt x="2683" y="7901"/>
                  </a:cubicBezTo>
                  <a:cubicBezTo>
                    <a:pt x="2683" y="7274"/>
                    <a:pt x="3447" y="1"/>
                    <a:pt x="1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3981;p89"/>
            <p:cNvSpPr/>
            <p:nvPr/>
          </p:nvSpPr>
          <p:spPr>
            <a:xfrm>
              <a:off x="6176889" y="3436568"/>
              <a:ext cx="143089" cy="69508"/>
            </a:xfrm>
            <a:custGeom>
              <a:avLst/>
              <a:gdLst/>
              <a:ahLst/>
              <a:cxnLst/>
              <a:rect l="l" t="t" r="r" b="b"/>
              <a:pathLst>
                <a:path w="7660" h="3721" extrusionOk="0">
                  <a:moveTo>
                    <a:pt x="5035" y="1"/>
                  </a:moveTo>
                  <a:cubicBezTo>
                    <a:pt x="3524" y="1"/>
                    <a:pt x="1159" y="2197"/>
                    <a:pt x="444" y="2872"/>
                  </a:cubicBezTo>
                  <a:cubicBezTo>
                    <a:pt x="444" y="2872"/>
                    <a:pt x="444" y="2921"/>
                    <a:pt x="444" y="2921"/>
                  </a:cubicBezTo>
                  <a:cubicBezTo>
                    <a:pt x="0" y="3098"/>
                    <a:pt x="243" y="3720"/>
                    <a:pt x="658" y="3720"/>
                  </a:cubicBezTo>
                  <a:cubicBezTo>
                    <a:pt x="699" y="3720"/>
                    <a:pt x="742" y="3714"/>
                    <a:pt x="785" y="3701"/>
                  </a:cubicBezTo>
                  <a:cubicBezTo>
                    <a:pt x="1761" y="3506"/>
                    <a:pt x="7660" y="2531"/>
                    <a:pt x="5905" y="386"/>
                  </a:cubicBezTo>
                  <a:cubicBezTo>
                    <a:pt x="5679" y="115"/>
                    <a:pt x="5379" y="1"/>
                    <a:pt x="5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6A012D-CAFD-4E9A-A44E-FE1B05575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458" y="633031"/>
            <a:ext cx="3191053" cy="451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7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Kết quả hình ảnh cho hình nền toán clipart">
            <a:extLst>
              <a:ext uri="{FF2B5EF4-FFF2-40B4-BE49-F238E27FC236}">
                <a16:creationId xmlns:a16="http://schemas.microsoft.com/office/drawing/2014/main" xmlns="" id="{8997DA0E-5E94-4E24-BC25-0CBFEAEB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54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14D2D4-27B5-401D-8B29-7CCEB583A63E}"/>
              </a:ext>
            </a:extLst>
          </p:cNvPr>
          <p:cNvSpPr txBox="1"/>
          <p:nvPr/>
        </p:nvSpPr>
        <p:spPr>
          <a:xfrm>
            <a:off x="2006930" y="1746492"/>
            <a:ext cx="5130141" cy="948938"/>
          </a:xfrm>
          <a:prstGeom prst="rect">
            <a:avLst/>
          </a:prstGeom>
          <a:noFill/>
        </p:spPr>
        <p:txBody>
          <a:bodyPr>
            <a:prstTxWarp prst="textWave1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575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lang="en-US" sz="1575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75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575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75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575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75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lang="en-US" sz="1575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75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lang="en-US" sz="1575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75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lang="en-US" sz="1575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575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1575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75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endParaRPr lang="en-US" sz="1575" i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942;p89"/>
          <p:cNvGrpSpPr/>
          <p:nvPr/>
        </p:nvGrpSpPr>
        <p:grpSpPr>
          <a:xfrm rot="20698078">
            <a:off x="7582277" y="3303698"/>
            <a:ext cx="1399532" cy="1687179"/>
            <a:chOff x="3438364" y="2397175"/>
            <a:chExt cx="1506168" cy="1815733"/>
          </a:xfrm>
        </p:grpSpPr>
        <p:sp>
          <p:nvSpPr>
            <p:cNvPr id="5" name="Google Shape;3943;p89"/>
            <p:cNvSpPr/>
            <p:nvPr/>
          </p:nvSpPr>
          <p:spPr>
            <a:xfrm>
              <a:off x="3995737" y="2397175"/>
              <a:ext cx="600207" cy="503800"/>
            </a:xfrm>
            <a:custGeom>
              <a:avLst/>
              <a:gdLst/>
              <a:ahLst/>
              <a:cxnLst/>
              <a:rect l="l" t="t" r="r" b="b"/>
              <a:pathLst>
                <a:path w="32131" h="26970" extrusionOk="0">
                  <a:moveTo>
                    <a:pt x="19531" y="0"/>
                  </a:moveTo>
                  <a:cubicBezTo>
                    <a:pt x="14545" y="0"/>
                    <a:pt x="9518" y="3405"/>
                    <a:pt x="6339" y="6395"/>
                  </a:cubicBezTo>
                  <a:cubicBezTo>
                    <a:pt x="488" y="11855"/>
                    <a:pt x="1" y="19412"/>
                    <a:pt x="1171" y="26970"/>
                  </a:cubicBezTo>
                  <a:lnTo>
                    <a:pt x="1415" y="26775"/>
                  </a:lnTo>
                  <a:cubicBezTo>
                    <a:pt x="1658" y="19169"/>
                    <a:pt x="7265" y="11855"/>
                    <a:pt x="13847" y="9028"/>
                  </a:cubicBezTo>
                  <a:cubicBezTo>
                    <a:pt x="16870" y="7809"/>
                    <a:pt x="32130" y="495"/>
                    <a:pt x="19942" y="8"/>
                  </a:cubicBezTo>
                  <a:cubicBezTo>
                    <a:pt x="19805" y="3"/>
                    <a:pt x="19668" y="0"/>
                    <a:pt x="195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3944;p89"/>
            <p:cNvSpPr/>
            <p:nvPr/>
          </p:nvSpPr>
          <p:spPr>
            <a:xfrm>
              <a:off x="3438364" y="2629349"/>
              <a:ext cx="534622" cy="413706"/>
            </a:xfrm>
            <a:custGeom>
              <a:avLst/>
              <a:gdLst/>
              <a:ahLst/>
              <a:cxnLst/>
              <a:rect l="l" t="t" r="r" b="b"/>
              <a:pathLst>
                <a:path w="28620" h="22147" extrusionOk="0">
                  <a:moveTo>
                    <a:pt x="13710" y="1"/>
                  </a:moveTo>
                  <a:cubicBezTo>
                    <a:pt x="13136" y="1"/>
                    <a:pt x="12547" y="36"/>
                    <a:pt x="11946" y="109"/>
                  </a:cubicBezTo>
                  <a:cubicBezTo>
                    <a:pt x="8191" y="597"/>
                    <a:pt x="1" y="9372"/>
                    <a:pt x="6583" y="9811"/>
                  </a:cubicBezTo>
                  <a:cubicBezTo>
                    <a:pt x="6907" y="9854"/>
                    <a:pt x="7223" y="9873"/>
                    <a:pt x="7532" y="9873"/>
                  </a:cubicBezTo>
                  <a:cubicBezTo>
                    <a:pt x="10805" y="9873"/>
                    <a:pt x="13307" y="7713"/>
                    <a:pt x="15927" y="7713"/>
                  </a:cubicBezTo>
                  <a:cubicBezTo>
                    <a:pt x="17346" y="7713"/>
                    <a:pt x="18799" y="8346"/>
                    <a:pt x="20429" y="10299"/>
                  </a:cubicBezTo>
                  <a:cubicBezTo>
                    <a:pt x="23013" y="13370"/>
                    <a:pt x="26767" y="18343"/>
                    <a:pt x="28181" y="22146"/>
                  </a:cubicBezTo>
                  <a:lnTo>
                    <a:pt x="28181" y="21659"/>
                  </a:lnTo>
                  <a:cubicBezTo>
                    <a:pt x="28620" y="16442"/>
                    <a:pt x="27011" y="11469"/>
                    <a:pt x="24427" y="6740"/>
                  </a:cubicBezTo>
                  <a:cubicBezTo>
                    <a:pt x="22336" y="2514"/>
                    <a:pt x="18532" y="1"/>
                    <a:pt x="13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3945;p89"/>
            <p:cNvSpPr/>
            <p:nvPr/>
          </p:nvSpPr>
          <p:spPr>
            <a:xfrm>
              <a:off x="4227986" y="2883659"/>
              <a:ext cx="509534" cy="229689"/>
            </a:xfrm>
            <a:custGeom>
              <a:avLst/>
              <a:gdLst/>
              <a:ahLst/>
              <a:cxnLst/>
              <a:rect l="l" t="t" r="r" b="b"/>
              <a:pathLst>
                <a:path w="27277" h="12296" extrusionOk="0">
                  <a:moveTo>
                    <a:pt x="488" y="0"/>
                  </a:moveTo>
                  <a:lnTo>
                    <a:pt x="0" y="244"/>
                  </a:lnTo>
                  <a:cubicBezTo>
                    <a:pt x="1414" y="7801"/>
                    <a:pt x="7509" y="11799"/>
                    <a:pt x="15261" y="12286"/>
                  </a:cubicBezTo>
                  <a:cubicBezTo>
                    <a:pt x="15366" y="12292"/>
                    <a:pt x="15473" y="12295"/>
                    <a:pt x="15582" y="12295"/>
                  </a:cubicBezTo>
                  <a:cubicBezTo>
                    <a:pt x="20057" y="12295"/>
                    <a:pt x="27277" y="7490"/>
                    <a:pt x="20185" y="4729"/>
                  </a:cubicBezTo>
                  <a:cubicBezTo>
                    <a:pt x="19056" y="4308"/>
                    <a:pt x="17924" y="4176"/>
                    <a:pt x="16786" y="4176"/>
                  </a:cubicBezTo>
                  <a:cubicBezTo>
                    <a:pt x="14907" y="4176"/>
                    <a:pt x="13012" y="4535"/>
                    <a:pt x="11091" y="4535"/>
                  </a:cubicBezTo>
                  <a:cubicBezTo>
                    <a:pt x="9605" y="4535"/>
                    <a:pt x="8104" y="4320"/>
                    <a:pt x="6582" y="3559"/>
                  </a:cubicBezTo>
                  <a:cubicBezTo>
                    <a:pt x="4437" y="2487"/>
                    <a:pt x="2438" y="1317"/>
                    <a:pt x="4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3946;p89"/>
            <p:cNvSpPr/>
            <p:nvPr/>
          </p:nvSpPr>
          <p:spPr>
            <a:xfrm>
              <a:off x="4460216" y="2826274"/>
              <a:ext cx="484316" cy="139670"/>
            </a:xfrm>
            <a:custGeom>
              <a:avLst/>
              <a:gdLst/>
              <a:ahLst/>
              <a:cxnLst/>
              <a:rect l="l" t="t" r="r" b="b"/>
              <a:pathLst>
                <a:path w="25927" h="7477" extrusionOk="0">
                  <a:moveTo>
                    <a:pt x="488" y="1"/>
                  </a:moveTo>
                  <a:lnTo>
                    <a:pt x="1" y="488"/>
                  </a:lnTo>
                  <a:cubicBezTo>
                    <a:pt x="1073" y="2292"/>
                    <a:pt x="2634" y="3852"/>
                    <a:pt x="4438" y="4974"/>
                  </a:cubicBezTo>
                  <a:cubicBezTo>
                    <a:pt x="7245" y="6557"/>
                    <a:pt x="10903" y="7477"/>
                    <a:pt x="14333" y="7477"/>
                  </a:cubicBezTo>
                  <a:cubicBezTo>
                    <a:pt x="15548" y="7477"/>
                    <a:pt x="16735" y="7361"/>
                    <a:pt x="17845" y="7119"/>
                  </a:cubicBezTo>
                  <a:cubicBezTo>
                    <a:pt x="22665" y="6080"/>
                    <a:pt x="25926" y="85"/>
                    <a:pt x="21837" y="85"/>
                  </a:cubicBezTo>
                  <a:cubicBezTo>
                    <a:pt x="21128" y="85"/>
                    <a:pt x="20197" y="265"/>
                    <a:pt x="19015" y="683"/>
                  </a:cubicBezTo>
                  <a:cubicBezTo>
                    <a:pt x="15920" y="1631"/>
                    <a:pt x="13526" y="2197"/>
                    <a:pt x="11031" y="2197"/>
                  </a:cubicBezTo>
                  <a:cubicBezTo>
                    <a:pt x="9165" y="2197"/>
                    <a:pt x="7241" y="1880"/>
                    <a:pt x="4925" y="1171"/>
                  </a:cubicBezTo>
                  <a:cubicBezTo>
                    <a:pt x="3316" y="683"/>
                    <a:pt x="2097" y="1"/>
                    <a:pt x="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3947;p89"/>
            <p:cNvSpPr/>
            <p:nvPr/>
          </p:nvSpPr>
          <p:spPr>
            <a:xfrm>
              <a:off x="4197014" y="3268896"/>
              <a:ext cx="283506" cy="461788"/>
            </a:xfrm>
            <a:custGeom>
              <a:avLst/>
              <a:gdLst/>
              <a:ahLst/>
              <a:cxnLst/>
              <a:rect l="l" t="t" r="r" b="b"/>
              <a:pathLst>
                <a:path w="15177" h="24721" extrusionOk="0">
                  <a:moveTo>
                    <a:pt x="3316" y="1"/>
                  </a:moveTo>
                  <a:lnTo>
                    <a:pt x="2828" y="196"/>
                  </a:lnTo>
                  <a:cubicBezTo>
                    <a:pt x="2828" y="7070"/>
                    <a:pt x="1" y="15359"/>
                    <a:pt x="4681" y="21014"/>
                  </a:cubicBezTo>
                  <a:cubicBezTo>
                    <a:pt x="6031" y="22786"/>
                    <a:pt x="9587" y="24720"/>
                    <a:pt x="12084" y="24720"/>
                  </a:cubicBezTo>
                  <a:cubicBezTo>
                    <a:pt x="13916" y="24720"/>
                    <a:pt x="15177" y="23679"/>
                    <a:pt x="14578" y="20770"/>
                  </a:cubicBezTo>
                  <a:cubicBezTo>
                    <a:pt x="13847" y="18186"/>
                    <a:pt x="11263" y="16285"/>
                    <a:pt x="10093" y="13945"/>
                  </a:cubicBezTo>
                  <a:cubicBezTo>
                    <a:pt x="8923" y="11799"/>
                    <a:pt x="8240" y="9410"/>
                    <a:pt x="7070" y="7314"/>
                  </a:cubicBezTo>
                  <a:cubicBezTo>
                    <a:pt x="5900" y="4925"/>
                    <a:pt x="4486" y="2341"/>
                    <a:pt x="3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3948;p89"/>
            <p:cNvSpPr/>
            <p:nvPr/>
          </p:nvSpPr>
          <p:spPr>
            <a:xfrm>
              <a:off x="3614142" y="3237028"/>
              <a:ext cx="183979" cy="553582"/>
            </a:xfrm>
            <a:custGeom>
              <a:avLst/>
              <a:gdLst/>
              <a:ahLst/>
              <a:cxnLst/>
              <a:rect l="l" t="t" r="r" b="b"/>
              <a:pathLst>
                <a:path w="9849" h="29635" extrusionOk="0">
                  <a:moveTo>
                    <a:pt x="8435" y="0"/>
                  </a:moveTo>
                  <a:cubicBezTo>
                    <a:pt x="2097" y="3072"/>
                    <a:pt x="2779" y="16577"/>
                    <a:pt x="1853" y="22720"/>
                  </a:cubicBezTo>
                  <a:cubicBezTo>
                    <a:pt x="1609" y="24134"/>
                    <a:pt x="0" y="27693"/>
                    <a:pt x="1365" y="29107"/>
                  </a:cubicBezTo>
                  <a:cubicBezTo>
                    <a:pt x="1851" y="29476"/>
                    <a:pt x="2317" y="29634"/>
                    <a:pt x="2759" y="29634"/>
                  </a:cubicBezTo>
                  <a:cubicBezTo>
                    <a:pt x="4887" y="29634"/>
                    <a:pt x="6456" y="25953"/>
                    <a:pt x="7021" y="24378"/>
                  </a:cubicBezTo>
                  <a:cubicBezTo>
                    <a:pt x="8923" y="20136"/>
                    <a:pt x="9361" y="15407"/>
                    <a:pt x="9605" y="10921"/>
                  </a:cubicBezTo>
                  <a:cubicBezTo>
                    <a:pt x="9605" y="7606"/>
                    <a:pt x="9849" y="2877"/>
                    <a:pt x="8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3949;p89"/>
            <p:cNvSpPr/>
            <p:nvPr/>
          </p:nvSpPr>
          <p:spPr>
            <a:xfrm>
              <a:off x="3926528" y="2776902"/>
              <a:ext cx="952120" cy="1403447"/>
            </a:xfrm>
            <a:custGeom>
              <a:avLst/>
              <a:gdLst/>
              <a:ahLst/>
              <a:cxnLst/>
              <a:rect l="l" t="t" r="r" b="b"/>
              <a:pathLst>
                <a:path w="50970" h="75131" extrusionOk="0">
                  <a:moveTo>
                    <a:pt x="21249" y="0"/>
                  </a:moveTo>
                  <a:cubicBezTo>
                    <a:pt x="20293" y="0"/>
                    <a:pt x="19334" y="124"/>
                    <a:pt x="18381" y="401"/>
                  </a:cubicBezTo>
                  <a:cubicBezTo>
                    <a:pt x="15992" y="1181"/>
                    <a:pt x="13847" y="2644"/>
                    <a:pt x="12238" y="4545"/>
                  </a:cubicBezTo>
                  <a:cubicBezTo>
                    <a:pt x="8142" y="9079"/>
                    <a:pt x="5851" y="15125"/>
                    <a:pt x="4193" y="20927"/>
                  </a:cubicBezTo>
                  <a:cubicBezTo>
                    <a:pt x="2633" y="26290"/>
                    <a:pt x="1609" y="31750"/>
                    <a:pt x="1122" y="37309"/>
                  </a:cubicBezTo>
                  <a:cubicBezTo>
                    <a:pt x="244" y="48278"/>
                    <a:pt x="0" y="59297"/>
                    <a:pt x="0" y="70316"/>
                  </a:cubicBezTo>
                  <a:lnTo>
                    <a:pt x="0" y="74801"/>
                  </a:lnTo>
                  <a:cubicBezTo>
                    <a:pt x="25" y="75021"/>
                    <a:pt x="208" y="75130"/>
                    <a:pt x="390" y="75130"/>
                  </a:cubicBezTo>
                  <a:cubicBezTo>
                    <a:pt x="573" y="75130"/>
                    <a:pt x="756" y="75021"/>
                    <a:pt x="780" y="74801"/>
                  </a:cubicBezTo>
                  <a:cubicBezTo>
                    <a:pt x="780" y="63344"/>
                    <a:pt x="780" y="51838"/>
                    <a:pt x="1658" y="40380"/>
                  </a:cubicBezTo>
                  <a:cubicBezTo>
                    <a:pt x="2048" y="34676"/>
                    <a:pt x="2926" y="29020"/>
                    <a:pt x="4291" y="23462"/>
                  </a:cubicBezTo>
                  <a:cubicBezTo>
                    <a:pt x="5802" y="17563"/>
                    <a:pt x="7899" y="11420"/>
                    <a:pt x="11653" y="6495"/>
                  </a:cubicBezTo>
                  <a:cubicBezTo>
                    <a:pt x="13164" y="4350"/>
                    <a:pt x="15212" y="2644"/>
                    <a:pt x="17601" y="1571"/>
                  </a:cubicBezTo>
                  <a:cubicBezTo>
                    <a:pt x="18867" y="1039"/>
                    <a:pt x="20211" y="784"/>
                    <a:pt x="21560" y="784"/>
                  </a:cubicBezTo>
                  <a:cubicBezTo>
                    <a:pt x="22808" y="784"/>
                    <a:pt x="24060" y="1003"/>
                    <a:pt x="25256" y="1425"/>
                  </a:cubicBezTo>
                  <a:cubicBezTo>
                    <a:pt x="27108" y="2059"/>
                    <a:pt x="28815" y="3082"/>
                    <a:pt x="30277" y="4350"/>
                  </a:cubicBezTo>
                  <a:cubicBezTo>
                    <a:pt x="31691" y="5618"/>
                    <a:pt x="33300" y="6642"/>
                    <a:pt x="35055" y="7470"/>
                  </a:cubicBezTo>
                  <a:cubicBezTo>
                    <a:pt x="36792" y="8140"/>
                    <a:pt x="38708" y="8486"/>
                    <a:pt x="40626" y="8486"/>
                  </a:cubicBezTo>
                  <a:cubicBezTo>
                    <a:pt x="43178" y="8486"/>
                    <a:pt x="45735" y="7873"/>
                    <a:pt x="47878" y="6593"/>
                  </a:cubicBezTo>
                  <a:cubicBezTo>
                    <a:pt x="48902" y="5959"/>
                    <a:pt x="49828" y="5179"/>
                    <a:pt x="50706" y="4350"/>
                  </a:cubicBezTo>
                  <a:cubicBezTo>
                    <a:pt x="50970" y="4086"/>
                    <a:pt x="50708" y="3704"/>
                    <a:pt x="50395" y="3704"/>
                  </a:cubicBezTo>
                  <a:cubicBezTo>
                    <a:pt x="50304" y="3704"/>
                    <a:pt x="50209" y="3737"/>
                    <a:pt x="50121" y="3814"/>
                  </a:cubicBezTo>
                  <a:cubicBezTo>
                    <a:pt x="48414" y="5569"/>
                    <a:pt x="46220" y="6837"/>
                    <a:pt x="43782" y="7373"/>
                  </a:cubicBezTo>
                  <a:cubicBezTo>
                    <a:pt x="42769" y="7580"/>
                    <a:pt x="41738" y="7681"/>
                    <a:pt x="40705" y="7681"/>
                  </a:cubicBezTo>
                  <a:cubicBezTo>
                    <a:pt x="39302" y="7681"/>
                    <a:pt x="37894" y="7494"/>
                    <a:pt x="36518" y="7129"/>
                  </a:cubicBezTo>
                  <a:cubicBezTo>
                    <a:pt x="32520" y="6105"/>
                    <a:pt x="30180" y="2449"/>
                    <a:pt x="26377" y="1035"/>
                  </a:cubicBezTo>
                  <a:cubicBezTo>
                    <a:pt x="24711" y="406"/>
                    <a:pt x="22985" y="0"/>
                    <a:pt x="21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3950;p89"/>
            <p:cNvSpPr/>
            <p:nvPr/>
          </p:nvSpPr>
          <p:spPr>
            <a:xfrm>
              <a:off x="3676253" y="3141947"/>
              <a:ext cx="401471" cy="1060949"/>
            </a:xfrm>
            <a:custGeom>
              <a:avLst/>
              <a:gdLst/>
              <a:ahLst/>
              <a:cxnLst/>
              <a:rect l="l" t="t" r="r" b="b"/>
              <a:pathLst>
                <a:path w="21492" h="56796" extrusionOk="0">
                  <a:moveTo>
                    <a:pt x="10352" y="1"/>
                  </a:moveTo>
                  <a:cubicBezTo>
                    <a:pt x="9756" y="1"/>
                    <a:pt x="9156" y="87"/>
                    <a:pt x="8572" y="263"/>
                  </a:cubicBezTo>
                  <a:cubicBezTo>
                    <a:pt x="6524" y="995"/>
                    <a:pt x="5256" y="2847"/>
                    <a:pt x="4379" y="4749"/>
                  </a:cubicBezTo>
                  <a:cubicBezTo>
                    <a:pt x="3306" y="7284"/>
                    <a:pt x="2575" y="9917"/>
                    <a:pt x="2233" y="12647"/>
                  </a:cubicBezTo>
                  <a:cubicBezTo>
                    <a:pt x="1746" y="15621"/>
                    <a:pt x="1453" y="18595"/>
                    <a:pt x="1161" y="21569"/>
                  </a:cubicBezTo>
                  <a:cubicBezTo>
                    <a:pt x="966" y="24007"/>
                    <a:pt x="820" y="26494"/>
                    <a:pt x="332" y="28883"/>
                  </a:cubicBezTo>
                  <a:cubicBezTo>
                    <a:pt x="283" y="29273"/>
                    <a:pt x="186" y="29663"/>
                    <a:pt x="88" y="30102"/>
                  </a:cubicBezTo>
                  <a:cubicBezTo>
                    <a:pt x="1" y="30392"/>
                    <a:pt x="226" y="30579"/>
                    <a:pt x="453" y="30579"/>
                  </a:cubicBezTo>
                  <a:cubicBezTo>
                    <a:pt x="606" y="30579"/>
                    <a:pt x="760" y="30493"/>
                    <a:pt x="820" y="30297"/>
                  </a:cubicBezTo>
                  <a:cubicBezTo>
                    <a:pt x="1307" y="28346"/>
                    <a:pt x="1600" y="26299"/>
                    <a:pt x="1697" y="24300"/>
                  </a:cubicBezTo>
                  <a:cubicBezTo>
                    <a:pt x="1941" y="21472"/>
                    <a:pt x="2185" y="18693"/>
                    <a:pt x="2526" y="15914"/>
                  </a:cubicBezTo>
                  <a:cubicBezTo>
                    <a:pt x="2818" y="13086"/>
                    <a:pt x="3355" y="10258"/>
                    <a:pt x="4135" y="7528"/>
                  </a:cubicBezTo>
                  <a:cubicBezTo>
                    <a:pt x="4769" y="5431"/>
                    <a:pt x="5695" y="3140"/>
                    <a:pt x="7450" y="1775"/>
                  </a:cubicBezTo>
                  <a:cubicBezTo>
                    <a:pt x="8338" y="1096"/>
                    <a:pt x="9422" y="753"/>
                    <a:pt x="10507" y="753"/>
                  </a:cubicBezTo>
                  <a:cubicBezTo>
                    <a:pt x="11447" y="753"/>
                    <a:pt x="12388" y="1010"/>
                    <a:pt x="13203" y="1531"/>
                  </a:cubicBezTo>
                  <a:cubicBezTo>
                    <a:pt x="15300" y="2847"/>
                    <a:pt x="16519" y="5285"/>
                    <a:pt x="17299" y="7528"/>
                  </a:cubicBezTo>
                  <a:cubicBezTo>
                    <a:pt x="19249" y="12989"/>
                    <a:pt x="19590" y="18985"/>
                    <a:pt x="20029" y="24739"/>
                  </a:cubicBezTo>
                  <a:cubicBezTo>
                    <a:pt x="20273" y="28590"/>
                    <a:pt x="20712" y="32393"/>
                    <a:pt x="20663" y="36245"/>
                  </a:cubicBezTo>
                  <a:cubicBezTo>
                    <a:pt x="20614" y="41657"/>
                    <a:pt x="20078" y="47020"/>
                    <a:pt x="20029" y="52432"/>
                  </a:cubicBezTo>
                  <a:cubicBezTo>
                    <a:pt x="19980" y="53748"/>
                    <a:pt x="19980" y="55113"/>
                    <a:pt x="20029" y="56429"/>
                  </a:cubicBezTo>
                  <a:cubicBezTo>
                    <a:pt x="20053" y="56673"/>
                    <a:pt x="20224" y="56795"/>
                    <a:pt x="20395" y="56795"/>
                  </a:cubicBezTo>
                  <a:cubicBezTo>
                    <a:pt x="20565" y="56795"/>
                    <a:pt x="20736" y="56673"/>
                    <a:pt x="20760" y="56429"/>
                  </a:cubicBezTo>
                  <a:cubicBezTo>
                    <a:pt x="20614" y="50774"/>
                    <a:pt x="21102" y="45167"/>
                    <a:pt x="21345" y="39511"/>
                  </a:cubicBezTo>
                  <a:cubicBezTo>
                    <a:pt x="21443" y="36732"/>
                    <a:pt x="21492" y="33953"/>
                    <a:pt x="21345" y="31174"/>
                  </a:cubicBezTo>
                  <a:cubicBezTo>
                    <a:pt x="21248" y="29370"/>
                    <a:pt x="21004" y="27615"/>
                    <a:pt x="20858" y="25860"/>
                  </a:cubicBezTo>
                  <a:cubicBezTo>
                    <a:pt x="20419" y="20009"/>
                    <a:pt x="20127" y="14012"/>
                    <a:pt x="18371" y="8357"/>
                  </a:cubicBezTo>
                  <a:cubicBezTo>
                    <a:pt x="17640" y="5919"/>
                    <a:pt x="16567" y="3335"/>
                    <a:pt x="14568" y="1629"/>
                  </a:cubicBezTo>
                  <a:cubicBezTo>
                    <a:pt x="13408" y="574"/>
                    <a:pt x="11893" y="1"/>
                    <a:pt x="103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3951;p89"/>
            <p:cNvSpPr/>
            <p:nvPr/>
          </p:nvSpPr>
          <p:spPr>
            <a:xfrm>
              <a:off x="3587150" y="2682755"/>
              <a:ext cx="406794" cy="552237"/>
            </a:xfrm>
            <a:custGeom>
              <a:avLst/>
              <a:gdLst/>
              <a:ahLst/>
              <a:cxnLst/>
              <a:rect l="l" t="t" r="r" b="b"/>
              <a:pathLst>
                <a:path w="21777" h="29563" extrusionOk="0">
                  <a:moveTo>
                    <a:pt x="7011" y="0"/>
                  </a:moveTo>
                  <a:cubicBezTo>
                    <a:pt x="4581" y="0"/>
                    <a:pt x="2241" y="1156"/>
                    <a:pt x="324" y="2613"/>
                  </a:cubicBezTo>
                  <a:cubicBezTo>
                    <a:pt x="0" y="2856"/>
                    <a:pt x="214" y="3367"/>
                    <a:pt x="491" y="3367"/>
                  </a:cubicBezTo>
                  <a:cubicBezTo>
                    <a:pt x="548" y="3367"/>
                    <a:pt x="607" y="3345"/>
                    <a:pt x="665" y="3296"/>
                  </a:cubicBezTo>
                  <a:cubicBezTo>
                    <a:pt x="2528" y="1930"/>
                    <a:pt x="4707" y="739"/>
                    <a:pt x="7023" y="739"/>
                  </a:cubicBezTo>
                  <a:cubicBezTo>
                    <a:pt x="7435" y="739"/>
                    <a:pt x="7852" y="777"/>
                    <a:pt x="8271" y="858"/>
                  </a:cubicBezTo>
                  <a:cubicBezTo>
                    <a:pt x="10611" y="1345"/>
                    <a:pt x="12464" y="2954"/>
                    <a:pt x="13878" y="4807"/>
                  </a:cubicBezTo>
                  <a:cubicBezTo>
                    <a:pt x="17388" y="9439"/>
                    <a:pt x="19095" y="15484"/>
                    <a:pt x="20119" y="21091"/>
                  </a:cubicBezTo>
                  <a:cubicBezTo>
                    <a:pt x="20655" y="23773"/>
                    <a:pt x="20947" y="26503"/>
                    <a:pt x="20996" y="29233"/>
                  </a:cubicBezTo>
                  <a:cubicBezTo>
                    <a:pt x="21045" y="29453"/>
                    <a:pt x="21228" y="29563"/>
                    <a:pt x="21404" y="29563"/>
                  </a:cubicBezTo>
                  <a:cubicBezTo>
                    <a:pt x="21581" y="29563"/>
                    <a:pt x="21752" y="29453"/>
                    <a:pt x="21776" y="29233"/>
                  </a:cubicBezTo>
                  <a:cubicBezTo>
                    <a:pt x="21630" y="23578"/>
                    <a:pt x="20606" y="17971"/>
                    <a:pt x="18705" y="12705"/>
                  </a:cubicBezTo>
                  <a:cubicBezTo>
                    <a:pt x="17778" y="9829"/>
                    <a:pt x="16462" y="7147"/>
                    <a:pt x="14755" y="4710"/>
                  </a:cubicBezTo>
                  <a:cubicBezTo>
                    <a:pt x="13293" y="2711"/>
                    <a:pt x="11440" y="907"/>
                    <a:pt x="9002" y="273"/>
                  </a:cubicBezTo>
                  <a:cubicBezTo>
                    <a:pt x="8336" y="85"/>
                    <a:pt x="7670" y="0"/>
                    <a:pt x="70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3952;p89"/>
            <p:cNvSpPr/>
            <p:nvPr/>
          </p:nvSpPr>
          <p:spPr>
            <a:xfrm>
              <a:off x="3985688" y="3107651"/>
              <a:ext cx="444472" cy="569142"/>
            </a:xfrm>
            <a:custGeom>
              <a:avLst/>
              <a:gdLst/>
              <a:ahLst/>
              <a:cxnLst/>
              <a:rect l="l" t="t" r="r" b="b"/>
              <a:pathLst>
                <a:path w="23794" h="30468" extrusionOk="0">
                  <a:moveTo>
                    <a:pt x="8419" y="0"/>
                  </a:moveTo>
                  <a:cubicBezTo>
                    <a:pt x="8205" y="0"/>
                    <a:pt x="7983" y="17"/>
                    <a:pt x="7754" y="52"/>
                  </a:cubicBezTo>
                  <a:cubicBezTo>
                    <a:pt x="4829" y="442"/>
                    <a:pt x="2245" y="2977"/>
                    <a:pt x="295" y="4976"/>
                  </a:cubicBezTo>
                  <a:cubicBezTo>
                    <a:pt x="1" y="5270"/>
                    <a:pt x="234" y="5648"/>
                    <a:pt x="534" y="5648"/>
                  </a:cubicBezTo>
                  <a:cubicBezTo>
                    <a:pt x="630" y="5648"/>
                    <a:pt x="734" y="5609"/>
                    <a:pt x="829" y="5514"/>
                  </a:cubicBezTo>
                  <a:lnTo>
                    <a:pt x="829" y="5514"/>
                  </a:lnTo>
                  <a:cubicBezTo>
                    <a:pt x="814" y="5530"/>
                    <a:pt x="798" y="5545"/>
                    <a:pt x="783" y="5561"/>
                  </a:cubicBezTo>
                  <a:lnTo>
                    <a:pt x="783" y="5561"/>
                  </a:lnTo>
                  <a:lnTo>
                    <a:pt x="831" y="5512"/>
                  </a:lnTo>
                  <a:lnTo>
                    <a:pt x="831" y="5512"/>
                  </a:lnTo>
                  <a:cubicBezTo>
                    <a:pt x="831" y="5513"/>
                    <a:pt x="830" y="5514"/>
                    <a:pt x="829" y="5514"/>
                  </a:cubicBezTo>
                  <a:lnTo>
                    <a:pt x="829" y="5514"/>
                  </a:lnTo>
                  <a:cubicBezTo>
                    <a:pt x="2671" y="3672"/>
                    <a:pt x="4803" y="1509"/>
                    <a:pt x="7413" y="881"/>
                  </a:cubicBezTo>
                  <a:cubicBezTo>
                    <a:pt x="7722" y="810"/>
                    <a:pt x="8015" y="778"/>
                    <a:pt x="8295" y="778"/>
                  </a:cubicBezTo>
                  <a:cubicBezTo>
                    <a:pt x="10932" y="778"/>
                    <a:pt x="12319" y="3708"/>
                    <a:pt x="13069" y="6000"/>
                  </a:cubicBezTo>
                  <a:cubicBezTo>
                    <a:pt x="14970" y="11558"/>
                    <a:pt x="14531" y="17652"/>
                    <a:pt x="16725" y="23113"/>
                  </a:cubicBezTo>
                  <a:cubicBezTo>
                    <a:pt x="17993" y="26233"/>
                    <a:pt x="20236" y="28817"/>
                    <a:pt x="23112" y="30426"/>
                  </a:cubicBezTo>
                  <a:cubicBezTo>
                    <a:pt x="23177" y="30455"/>
                    <a:pt x="23239" y="30468"/>
                    <a:pt x="23296" y="30468"/>
                  </a:cubicBezTo>
                  <a:cubicBezTo>
                    <a:pt x="23624" y="30468"/>
                    <a:pt x="23793" y="30042"/>
                    <a:pt x="23502" y="29792"/>
                  </a:cubicBezTo>
                  <a:cubicBezTo>
                    <a:pt x="20626" y="28135"/>
                    <a:pt x="18432" y="25551"/>
                    <a:pt x="17310" y="22479"/>
                  </a:cubicBezTo>
                  <a:cubicBezTo>
                    <a:pt x="16238" y="19603"/>
                    <a:pt x="15897" y="16531"/>
                    <a:pt x="15458" y="13557"/>
                  </a:cubicBezTo>
                  <a:cubicBezTo>
                    <a:pt x="15068" y="10437"/>
                    <a:pt x="14531" y="7365"/>
                    <a:pt x="13361" y="4440"/>
                  </a:cubicBezTo>
                  <a:cubicBezTo>
                    <a:pt x="12464" y="2241"/>
                    <a:pt x="10905" y="0"/>
                    <a:pt x="8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3953;p89"/>
            <p:cNvSpPr/>
            <p:nvPr/>
          </p:nvSpPr>
          <p:spPr>
            <a:xfrm>
              <a:off x="4182257" y="2836977"/>
              <a:ext cx="414584" cy="211588"/>
            </a:xfrm>
            <a:custGeom>
              <a:avLst/>
              <a:gdLst/>
              <a:ahLst/>
              <a:cxnLst/>
              <a:rect l="l" t="t" r="r" b="b"/>
              <a:pathLst>
                <a:path w="22194" h="11327" extrusionOk="0">
                  <a:moveTo>
                    <a:pt x="565" y="1"/>
                  </a:moveTo>
                  <a:cubicBezTo>
                    <a:pt x="255" y="1"/>
                    <a:pt x="1" y="382"/>
                    <a:pt x="303" y="646"/>
                  </a:cubicBezTo>
                  <a:cubicBezTo>
                    <a:pt x="2107" y="2158"/>
                    <a:pt x="3472" y="4108"/>
                    <a:pt x="4984" y="5961"/>
                  </a:cubicBezTo>
                  <a:cubicBezTo>
                    <a:pt x="6300" y="7618"/>
                    <a:pt x="8006" y="9032"/>
                    <a:pt x="9908" y="10007"/>
                  </a:cubicBezTo>
                  <a:cubicBezTo>
                    <a:pt x="11990" y="11007"/>
                    <a:pt x="14246" y="11327"/>
                    <a:pt x="16532" y="11327"/>
                  </a:cubicBezTo>
                  <a:cubicBezTo>
                    <a:pt x="18260" y="11327"/>
                    <a:pt x="20006" y="11144"/>
                    <a:pt x="21707" y="10934"/>
                  </a:cubicBezTo>
                  <a:cubicBezTo>
                    <a:pt x="22179" y="10887"/>
                    <a:pt x="22194" y="10152"/>
                    <a:pt x="21750" y="10152"/>
                  </a:cubicBezTo>
                  <a:cubicBezTo>
                    <a:pt x="21736" y="10152"/>
                    <a:pt x="21721" y="10152"/>
                    <a:pt x="21707" y="10154"/>
                  </a:cubicBezTo>
                  <a:cubicBezTo>
                    <a:pt x="20020" y="10367"/>
                    <a:pt x="18277" y="10562"/>
                    <a:pt x="16547" y="10562"/>
                  </a:cubicBezTo>
                  <a:cubicBezTo>
                    <a:pt x="14328" y="10562"/>
                    <a:pt x="12131" y="10241"/>
                    <a:pt x="10103" y="9227"/>
                  </a:cubicBezTo>
                  <a:cubicBezTo>
                    <a:pt x="6056" y="7180"/>
                    <a:pt x="4252" y="2889"/>
                    <a:pt x="839" y="110"/>
                  </a:cubicBezTo>
                  <a:cubicBezTo>
                    <a:pt x="751" y="33"/>
                    <a:pt x="656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3954;p89"/>
            <p:cNvSpPr/>
            <p:nvPr/>
          </p:nvSpPr>
          <p:spPr>
            <a:xfrm>
              <a:off x="3985725" y="2456466"/>
              <a:ext cx="343357" cy="1756443"/>
            </a:xfrm>
            <a:custGeom>
              <a:avLst/>
              <a:gdLst/>
              <a:ahLst/>
              <a:cxnLst/>
              <a:rect l="l" t="t" r="r" b="b"/>
              <a:pathLst>
                <a:path w="18381" h="94028" extrusionOk="0">
                  <a:moveTo>
                    <a:pt x="17936" y="1"/>
                  </a:moveTo>
                  <a:cubicBezTo>
                    <a:pt x="17923" y="1"/>
                    <a:pt x="17908" y="1"/>
                    <a:pt x="17894" y="3"/>
                  </a:cubicBezTo>
                  <a:cubicBezTo>
                    <a:pt x="5022" y="1514"/>
                    <a:pt x="1122" y="15946"/>
                    <a:pt x="1512" y="26965"/>
                  </a:cubicBezTo>
                  <a:cubicBezTo>
                    <a:pt x="1561" y="29061"/>
                    <a:pt x="1658" y="31109"/>
                    <a:pt x="1609" y="33205"/>
                  </a:cubicBezTo>
                  <a:cubicBezTo>
                    <a:pt x="1512" y="35497"/>
                    <a:pt x="1317" y="37740"/>
                    <a:pt x="1073" y="39982"/>
                  </a:cubicBezTo>
                  <a:cubicBezTo>
                    <a:pt x="634" y="44419"/>
                    <a:pt x="98" y="48856"/>
                    <a:pt x="49" y="53292"/>
                  </a:cubicBezTo>
                  <a:cubicBezTo>
                    <a:pt x="0" y="56510"/>
                    <a:pt x="293" y="59777"/>
                    <a:pt x="390" y="63043"/>
                  </a:cubicBezTo>
                  <a:cubicBezTo>
                    <a:pt x="488" y="66310"/>
                    <a:pt x="488" y="69479"/>
                    <a:pt x="488" y="72697"/>
                  </a:cubicBezTo>
                  <a:cubicBezTo>
                    <a:pt x="488" y="79669"/>
                    <a:pt x="293" y="86690"/>
                    <a:pt x="829" y="93662"/>
                  </a:cubicBezTo>
                  <a:cubicBezTo>
                    <a:pt x="854" y="93906"/>
                    <a:pt x="1061" y="94027"/>
                    <a:pt x="1256" y="94027"/>
                  </a:cubicBezTo>
                  <a:cubicBezTo>
                    <a:pt x="1451" y="94027"/>
                    <a:pt x="1634" y="93906"/>
                    <a:pt x="1609" y="93662"/>
                  </a:cubicBezTo>
                  <a:lnTo>
                    <a:pt x="1609" y="93613"/>
                  </a:lnTo>
                  <a:cubicBezTo>
                    <a:pt x="1122" y="87665"/>
                    <a:pt x="1268" y="81717"/>
                    <a:pt x="1268" y="75769"/>
                  </a:cubicBezTo>
                  <a:cubicBezTo>
                    <a:pt x="1268" y="69820"/>
                    <a:pt x="1366" y="63775"/>
                    <a:pt x="927" y="57778"/>
                  </a:cubicBezTo>
                  <a:cubicBezTo>
                    <a:pt x="293" y="49099"/>
                    <a:pt x="2292" y="40470"/>
                    <a:pt x="2389" y="31791"/>
                  </a:cubicBezTo>
                  <a:cubicBezTo>
                    <a:pt x="2438" y="28427"/>
                    <a:pt x="2097" y="25063"/>
                    <a:pt x="2389" y="21650"/>
                  </a:cubicBezTo>
                  <a:cubicBezTo>
                    <a:pt x="2633" y="18627"/>
                    <a:pt x="3267" y="15702"/>
                    <a:pt x="4242" y="12826"/>
                  </a:cubicBezTo>
                  <a:cubicBezTo>
                    <a:pt x="5266" y="9803"/>
                    <a:pt x="6972" y="7024"/>
                    <a:pt x="9264" y="4781"/>
                  </a:cubicBezTo>
                  <a:cubicBezTo>
                    <a:pt x="11604" y="2538"/>
                    <a:pt x="14627" y="1124"/>
                    <a:pt x="17894" y="783"/>
                  </a:cubicBezTo>
                  <a:cubicBezTo>
                    <a:pt x="18366" y="736"/>
                    <a:pt x="18381" y="1"/>
                    <a:pt x="179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3955;p89"/>
            <p:cNvSpPr/>
            <p:nvPr/>
          </p:nvSpPr>
          <p:spPr>
            <a:xfrm>
              <a:off x="3720693" y="3190571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43" y="1"/>
                  </a:moveTo>
                  <a:cubicBezTo>
                    <a:pt x="1" y="1"/>
                    <a:pt x="1" y="3560"/>
                    <a:pt x="2243" y="3560"/>
                  </a:cubicBezTo>
                  <a:cubicBezTo>
                    <a:pt x="4535" y="3560"/>
                    <a:pt x="4535" y="1"/>
                    <a:pt x="2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3956;p89"/>
            <p:cNvSpPr/>
            <p:nvPr/>
          </p:nvSpPr>
          <p:spPr>
            <a:xfrm>
              <a:off x="4220701" y="3226100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43" y="0"/>
                  </a:moveTo>
                  <a:cubicBezTo>
                    <a:pt x="0" y="0"/>
                    <a:pt x="0" y="3559"/>
                    <a:pt x="2243" y="3559"/>
                  </a:cubicBezTo>
                  <a:cubicBezTo>
                    <a:pt x="4534" y="3559"/>
                    <a:pt x="4534" y="0"/>
                    <a:pt x="2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3957;p89"/>
            <p:cNvSpPr/>
            <p:nvPr/>
          </p:nvSpPr>
          <p:spPr>
            <a:xfrm>
              <a:off x="4124162" y="2823546"/>
              <a:ext cx="85629" cy="66501"/>
            </a:xfrm>
            <a:custGeom>
              <a:avLst/>
              <a:gdLst/>
              <a:ahLst/>
              <a:cxnLst/>
              <a:rect l="l" t="t" r="r" b="b"/>
              <a:pathLst>
                <a:path w="4584" h="3560" extrusionOk="0">
                  <a:moveTo>
                    <a:pt x="2243" y="0"/>
                  </a:moveTo>
                  <a:cubicBezTo>
                    <a:pt x="0" y="0"/>
                    <a:pt x="0" y="3559"/>
                    <a:pt x="2243" y="3559"/>
                  </a:cubicBezTo>
                  <a:cubicBezTo>
                    <a:pt x="4534" y="3559"/>
                    <a:pt x="4583" y="0"/>
                    <a:pt x="2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3958;p89"/>
            <p:cNvSpPr/>
            <p:nvPr/>
          </p:nvSpPr>
          <p:spPr>
            <a:xfrm>
              <a:off x="4420147" y="2784374"/>
              <a:ext cx="92914" cy="65604"/>
            </a:xfrm>
            <a:custGeom>
              <a:avLst/>
              <a:gdLst/>
              <a:ahLst/>
              <a:cxnLst/>
              <a:rect l="l" t="t" r="r" b="b"/>
              <a:pathLst>
                <a:path w="4974" h="3512" extrusionOk="0">
                  <a:moveTo>
                    <a:pt x="2390" y="1"/>
                  </a:moveTo>
                  <a:cubicBezTo>
                    <a:pt x="17" y="1"/>
                    <a:pt x="1" y="3512"/>
                    <a:pt x="2341" y="3512"/>
                  </a:cubicBezTo>
                  <a:cubicBezTo>
                    <a:pt x="2357" y="3512"/>
                    <a:pt x="2373" y="3512"/>
                    <a:pt x="2390" y="3511"/>
                  </a:cubicBezTo>
                  <a:lnTo>
                    <a:pt x="2633" y="3511"/>
                  </a:lnTo>
                  <a:cubicBezTo>
                    <a:pt x="4974" y="3511"/>
                    <a:pt x="4974" y="1"/>
                    <a:pt x="26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3959;p89"/>
            <p:cNvSpPr/>
            <p:nvPr/>
          </p:nvSpPr>
          <p:spPr>
            <a:xfrm>
              <a:off x="3974797" y="2832644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92" y="1"/>
                  </a:moveTo>
                  <a:cubicBezTo>
                    <a:pt x="0" y="1"/>
                    <a:pt x="0" y="3560"/>
                    <a:pt x="2292" y="3560"/>
                  </a:cubicBezTo>
                  <a:cubicBezTo>
                    <a:pt x="4535" y="3560"/>
                    <a:pt x="4535" y="1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3960;p89"/>
            <p:cNvSpPr/>
            <p:nvPr/>
          </p:nvSpPr>
          <p:spPr>
            <a:xfrm>
              <a:off x="4001211" y="3371804"/>
              <a:ext cx="84714" cy="66519"/>
            </a:xfrm>
            <a:custGeom>
              <a:avLst/>
              <a:gdLst/>
              <a:ahLst/>
              <a:cxnLst/>
              <a:rect l="l" t="t" r="r" b="b"/>
              <a:pathLst>
                <a:path w="4535" h="3561" extrusionOk="0">
                  <a:moveTo>
                    <a:pt x="2292" y="1"/>
                  </a:moveTo>
                  <a:cubicBezTo>
                    <a:pt x="0" y="1"/>
                    <a:pt x="0" y="3560"/>
                    <a:pt x="2292" y="3560"/>
                  </a:cubicBezTo>
                  <a:cubicBezTo>
                    <a:pt x="4534" y="3560"/>
                    <a:pt x="4534" y="1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3961;p89"/>
            <p:cNvSpPr/>
            <p:nvPr/>
          </p:nvSpPr>
          <p:spPr>
            <a:xfrm>
              <a:off x="3891914" y="3588567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43" y="1"/>
                  </a:moveTo>
                  <a:cubicBezTo>
                    <a:pt x="1" y="1"/>
                    <a:pt x="1" y="3560"/>
                    <a:pt x="2243" y="3560"/>
                  </a:cubicBezTo>
                  <a:cubicBezTo>
                    <a:pt x="4486" y="3560"/>
                    <a:pt x="4535" y="1"/>
                    <a:pt x="2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" name="Google Shape;3982;p89"/>
          <p:cNvGrpSpPr/>
          <p:nvPr/>
        </p:nvGrpSpPr>
        <p:grpSpPr>
          <a:xfrm rot="846415">
            <a:off x="50399" y="1169014"/>
            <a:ext cx="643380" cy="1743721"/>
            <a:chOff x="217925" y="1971400"/>
            <a:chExt cx="622525" cy="1687200"/>
          </a:xfrm>
        </p:grpSpPr>
        <p:sp>
          <p:nvSpPr>
            <p:cNvPr id="26" name="Google Shape;3983;p89"/>
            <p:cNvSpPr/>
            <p:nvPr/>
          </p:nvSpPr>
          <p:spPr>
            <a:xfrm>
              <a:off x="606775" y="2245925"/>
              <a:ext cx="193750" cy="227825"/>
            </a:xfrm>
            <a:custGeom>
              <a:avLst/>
              <a:gdLst/>
              <a:ahLst/>
              <a:cxnLst/>
              <a:rect l="l" t="t" r="r" b="b"/>
              <a:pathLst>
                <a:path w="7750" h="9113" extrusionOk="0">
                  <a:moveTo>
                    <a:pt x="6452" y="0"/>
                  </a:moveTo>
                  <a:cubicBezTo>
                    <a:pt x="6312" y="0"/>
                    <a:pt x="6156" y="17"/>
                    <a:pt x="5985" y="53"/>
                  </a:cubicBezTo>
                  <a:cubicBezTo>
                    <a:pt x="4579" y="446"/>
                    <a:pt x="3042" y="1688"/>
                    <a:pt x="2257" y="2931"/>
                  </a:cubicBezTo>
                  <a:cubicBezTo>
                    <a:pt x="1113" y="4664"/>
                    <a:pt x="1" y="6887"/>
                    <a:pt x="589" y="9013"/>
                  </a:cubicBezTo>
                  <a:lnTo>
                    <a:pt x="688" y="9111"/>
                  </a:lnTo>
                  <a:cubicBezTo>
                    <a:pt x="690" y="9112"/>
                    <a:pt x="693" y="9112"/>
                    <a:pt x="696" y="9112"/>
                  </a:cubicBezTo>
                  <a:cubicBezTo>
                    <a:pt x="938" y="9112"/>
                    <a:pt x="3015" y="6653"/>
                    <a:pt x="3434" y="6266"/>
                  </a:cubicBezTo>
                  <a:cubicBezTo>
                    <a:pt x="4709" y="4991"/>
                    <a:pt x="6246" y="3977"/>
                    <a:pt x="7162" y="2408"/>
                  </a:cubicBezTo>
                  <a:cubicBezTo>
                    <a:pt x="7750" y="1349"/>
                    <a:pt x="7703" y="0"/>
                    <a:pt x="6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3984;p89"/>
            <p:cNvSpPr/>
            <p:nvPr/>
          </p:nvSpPr>
          <p:spPr>
            <a:xfrm>
              <a:off x="263375" y="2415775"/>
              <a:ext cx="237175" cy="129050"/>
            </a:xfrm>
            <a:custGeom>
              <a:avLst/>
              <a:gdLst/>
              <a:ahLst/>
              <a:cxnLst/>
              <a:rect l="l" t="t" r="r" b="b"/>
              <a:pathLst>
                <a:path w="9487" h="5162" extrusionOk="0">
                  <a:moveTo>
                    <a:pt x="2566" y="0"/>
                  </a:moveTo>
                  <a:cubicBezTo>
                    <a:pt x="1394" y="0"/>
                    <a:pt x="383" y="347"/>
                    <a:pt x="233" y="1401"/>
                  </a:cubicBezTo>
                  <a:cubicBezTo>
                    <a:pt x="1" y="2723"/>
                    <a:pt x="1907" y="2795"/>
                    <a:pt x="3432" y="2795"/>
                  </a:cubicBezTo>
                  <a:cubicBezTo>
                    <a:pt x="3618" y="2795"/>
                    <a:pt x="3798" y="2794"/>
                    <a:pt x="3967" y="2794"/>
                  </a:cubicBezTo>
                  <a:cubicBezTo>
                    <a:pt x="4369" y="2794"/>
                    <a:pt x="4714" y="2800"/>
                    <a:pt x="4941" y="2840"/>
                  </a:cubicBezTo>
                  <a:cubicBezTo>
                    <a:pt x="6674" y="3167"/>
                    <a:pt x="8047" y="4213"/>
                    <a:pt x="9453" y="5162"/>
                  </a:cubicBezTo>
                  <a:lnTo>
                    <a:pt x="9486" y="5031"/>
                  </a:lnTo>
                  <a:cubicBezTo>
                    <a:pt x="9290" y="3494"/>
                    <a:pt x="7492" y="1532"/>
                    <a:pt x="6216" y="845"/>
                  </a:cubicBezTo>
                  <a:cubicBezTo>
                    <a:pt x="5529" y="475"/>
                    <a:pt x="3937" y="0"/>
                    <a:pt x="25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3985;p89"/>
            <p:cNvSpPr/>
            <p:nvPr/>
          </p:nvSpPr>
          <p:spPr>
            <a:xfrm>
              <a:off x="233200" y="2583125"/>
              <a:ext cx="264900" cy="187825"/>
            </a:xfrm>
            <a:custGeom>
              <a:avLst/>
              <a:gdLst/>
              <a:ahLst/>
              <a:cxnLst/>
              <a:rect l="l" t="t" r="r" b="b"/>
              <a:pathLst>
                <a:path w="10596" h="7513" extrusionOk="0">
                  <a:moveTo>
                    <a:pt x="6045" y="0"/>
                  </a:moveTo>
                  <a:cubicBezTo>
                    <a:pt x="3547" y="0"/>
                    <a:pt x="1287" y="2173"/>
                    <a:pt x="557" y="4517"/>
                  </a:cubicBezTo>
                  <a:cubicBezTo>
                    <a:pt x="295" y="5301"/>
                    <a:pt x="1" y="7263"/>
                    <a:pt x="1145" y="7492"/>
                  </a:cubicBezTo>
                  <a:cubicBezTo>
                    <a:pt x="1216" y="7506"/>
                    <a:pt x="1284" y="7512"/>
                    <a:pt x="1351" y="7512"/>
                  </a:cubicBezTo>
                  <a:cubicBezTo>
                    <a:pt x="2572" y="7512"/>
                    <a:pt x="3069" y="5323"/>
                    <a:pt x="3565" y="4517"/>
                  </a:cubicBezTo>
                  <a:cubicBezTo>
                    <a:pt x="4372" y="3145"/>
                    <a:pt x="5839" y="2321"/>
                    <a:pt x="7312" y="2321"/>
                  </a:cubicBezTo>
                  <a:cubicBezTo>
                    <a:pt x="8227" y="2321"/>
                    <a:pt x="9144" y="2638"/>
                    <a:pt x="9908" y="3340"/>
                  </a:cubicBezTo>
                  <a:lnTo>
                    <a:pt x="10497" y="3928"/>
                  </a:lnTo>
                  <a:lnTo>
                    <a:pt x="10595" y="3797"/>
                  </a:lnTo>
                  <a:cubicBezTo>
                    <a:pt x="10170" y="1835"/>
                    <a:pt x="8600" y="331"/>
                    <a:pt x="6606" y="37"/>
                  </a:cubicBezTo>
                  <a:cubicBezTo>
                    <a:pt x="6418" y="12"/>
                    <a:pt x="6230" y="0"/>
                    <a:pt x="60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3986;p89"/>
            <p:cNvSpPr/>
            <p:nvPr/>
          </p:nvSpPr>
          <p:spPr>
            <a:xfrm>
              <a:off x="629675" y="2491925"/>
              <a:ext cx="157175" cy="282600"/>
            </a:xfrm>
            <a:custGeom>
              <a:avLst/>
              <a:gdLst/>
              <a:ahLst/>
              <a:cxnLst/>
              <a:rect l="l" t="t" r="r" b="b"/>
              <a:pathLst>
                <a:path w="6287" h="11304" extrusionOk="0">
                  <a:moveTo>
                    <a:pt x="5160" y="1"/>
                  </a:moveTo>
                  <a:cubicBezTo>
                    <a:pt x="4616" y="1"/>
                    <a:pt x="3967" y="264"/>
                    <a:pt x="3499" y="611"/>
                  </a:cubicBezTo>
                  <a:cubicBezTo>
                    <a:pt x="2289" y="1527"/>
                    <a:pt x="1406" y="3325"/>
                    <a:pt x="818" y="4731"/>
                  </a:cubicBezTo>
                  <a:cubicBezTo>
                    <a:pt x="0" y="6922"/>
                    <a:pt x="524" y="9080"/>
                    <a:pt x="883" y="11238"/>
                  </a:cubicBezTo>
                  <a:lnTo>
                    <a:pt x="1047" y="11304"/>
                  </a:lnTo>
                  <a:cubicBezTo>
                    <a:pt x="1406" y="9734"/>
                    <a:pt x="2028" y="8197"/>
                    <a:pt x="2813" y="6791"/>
                  </a:cubicBezTo>
                  <a:cubicBezTo>
                    <a:pt x="3761" y="5255"/>
                    <a:pt x="5984" y="3195"/>
                    <a:pt x="6180" y="1363"/>
                  </a:cubicBezTo>
                  <a:cubicBezTo>
                    <a:pt x="6286" y="360"/>
                    <a:pt x="5794" y="1"/>
                    <a:pt x="5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987;p89"/>
            <p:cNvSpPr/>
            <p:nvPr/>
          </p:nvSpPr>
          <p:spPr>
            <a:xfrm>
              <a:off x="714700" y="2687575"/>
              <a:ext cx="125750" cy="223475"/>
            </a:xfrm>
            <a:custGeom>
              <a:avLst/>
              <a:gdLst/>
              <a:ahLst/>
              <a:cxnLst/>
              <a:rect l="l" t="t" r="r" b="b"/>
              <a:pathLst>
                <a:path w="5030" h="8939" extrusionOk="0">
                  <a:moveTo>
                    <a:pt x="4035" y="1"/>
                  </a:moveTo>
                  <a:cubicBezTo>
                    <a:pt x="3860" y="1"/>
                    <a:pt x="3650" y="45"/>
                    <a:pt x="3401" y="142"/>
                  </a:cubicBezTo>
                  <a:cubicBezTo>
                    <a:pt x="2289" y="568"/>
                    <a:pt x="1341" y="2039"/>
                    <a:pt x="883" y="3118"/>
                  </a:cubicBezTo>
                  <a:cubicBezTo>
                    <a:pt x="262" y="4295"/>
                    <a:pt x="0" y="5668"/>
                    <a:pt x="164" y="7009"/>
                  </a:cubicBezTo>
                  <a:cubicBezTo>
                    <a:pt x="229" y="7630"/>
                    <a:pt x="523" y="8252"/>
                    <a:pt x="556" y="8873"/>
                  </a:cubicBezTo>
                  <a:lnTo>
                    <a:pt x="621" y="8938"/>
                  </a:lnTo>
                  <a:cubicBezTo>
                    <a:pt x="1079" y="6388"/>
                    <a:pt x="3335" y="4524"/>
                    <a:pt x="4447" y="2301"/>
                  </a:cubicBezTo>
                  <a:cubicBezTo>
                    <a:pt x="4892" y="1411"/>
                    <a:pt x="5029" y="1"/>
                    <a:pt x="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3988;p89"/>
            <p:cNvSpPr/>
            <p:nvPr/>
          </p:nvSpPr>
          <p:spPr>
            <a:xfrm>
              <a:off x="397625" y="2807775"/>
              <a:ext cx="82475" cy="216900"/>
            </a:xfrm>
            <a:custGeom>
              <a:avLst/>
              <a:gdLst/>
              <a:ahLst/>
              <a:cxnLst/>
              <a:rect l="l" t="t" r="r" b="b"/>
              <a:pathLst>
                <a:path w="3299" h="8676" extrusionOk="0">
                  <a:moveTo>
                    <a:pt x="1213" y="1"/>
                  </a:moveTo>
                  <a:cubicBezTo>
                    <a:pt x="499" y="1"/>
                    <a:pt x="0" y="1203"/>
                    <a:pt x="94" y="2168"/>
                  </a:cubicBezTo>
                  <a:cubicBezTo>
                    <a:pt x="225" y="3967"/>
                    <a:pt x="1337" y="8021"/>
                    <a:pt x="3299" y="8675"/>
                  </a:cubicBezTo>
                  <a:lnTo>
                    <a:pt x="3233" y="8414"/>
                  </a:lnTo>
                  <a:cubicBezTo>
                    <a:pt x="2808" y="8021"/>
                    <a:pt x="2972" y="5798"/>
                    <a:pt x="2972" y="5013"/>
                  </a:cubicBezTo>
                  <a:cubicBezTo>
                    <a:pt x="2972" y="3574"/>
                    <a:pt x="3004" y="1841"/>
                    <a:pt x="2122" y="632"/>
                  </a:cubicBezTo>
                  <a:cubicBezTo>
                    <a:pt x="1801" y="183"/>
                    <a:pt x="1491" y="1"/>
                    <a:pt x="1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3989;p89"/>
            <p:cNvSpPr/>
            <p:nvPr/>
          </p:nvSpPr>
          <p:spPr>
            <a:xfrm>
              <a:off x="515050" y="2287250"/>
              <a:ext cx="113025" cy="1369925"/>
            </a:xfrm>
            <a:custGeom>
              <a:avLst/>
              <a:gdLst/>
              <a:ahLst/>
              <a:cxnLst/>
              <a:rect l="l" t="t" r="r" b="b"/>
              <a:pathLst>
                <a:path w="4521" h="54797" extrusionOk="0">
                  <a:moveTo>
                    <a:pt x="302" y="0"/>
                  </a:moveTo>
                  <a:cubicBezTo>
                    <a:pt x="153" y="0"/>
                    <a:pt x="1" y="119"/>
                    <a:pt x="40" y="297"/>
                  </a:cubicBezTo>
                  <a:lnTo>
                    <a:pt x="8" y="297"/>
                  </a:lnTo>
                  <a:cubicBezTo>
                    <a:pt x="1970" y="6967"/>
                    <a:pt x="2525" y="13899"/>
                    <a:pt x="2754" y="20831"/>
                  </a:cubicBezTo>
                  <a:cubicBezTo>
                    <a:pt x="2885" y="24363"/>
                    <a:pt x="2918" y="27927"/>
                    <a:pt x="3049" y="31491"/>
                  </a:cubicBezTo>
                  <a:cubicBezTo>
                    <a:pt x="3179" y="35088"/>
                    <a:pt x="3376" y="38684"/>
                    <a:pt x="3539" y="42314"/>
                  </a:cubicBezTo>
                  <a:cubicBezTo>
                    <a:pt x="3735" y="46401"/>
                    <a:pt x="3931" y="50488"/>
                    <a:pt x="4030" y="54576"/>
                  </a:cubicBezTo>
                  <a:cubicBezTo>
                    <a:pt x="4046" y="54723"/>
                    <a:pt x="4160" y="54796"/>
                    <a:pt x="4275" y="54796"/>
                  </a:cubicBezTo>
                  <a:cubicBezTo>
                    <a:pt x="4389" y="54796"/>
                    <a:pt x="4504" y="54723"/>
                    <a:pt x="4520" y="54576"/>
                  </a:cubicBezTo>
                  <a:cubicBezTo>
                    <a:pt x="4357" y="47251"/>
                    <a:pt x="3899" y="39992"/>
                    <a:pt x="3637" y="32701"/>
                  </a:cubicBezTo>
                  <a:cubicBezTo>
                    <a:pt x="3343" y="25671"/>
                    <a:pt x="3441" y="18608"/>
                    <a:pt x="2689" y="11578"/>
                  </a:cubicBezTo>
                  <a:cubicBezTo>
                    <a:pt x="2297" y="7719"/>
                    <a:pt x="1577" y="3894"/>
                    <a:pt x="531" y="166"/>
                  </a:cubicBezTo>
                  <a:cubicBezTo>
                    <a:pt x="492" y="50"/>
                    <a:pt x="398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3990;p89"/>
            <p:cNvSpPr/>
            <p:nvPr/>
          </p:nvSpPr>
          <p:spPr>
            <a:xfrm>
              <a:off x="633750" y="2527000"/>
              <a:ext cx="111650" cy="1131600"/>
            </a:xfrm>
            <a:custGeom>
              <a:avLst/>
              <a:gdLst/>
              <a:ahLst/>
              <a:cxnLst/>
              <a:rect l="l" t="t" r="r" b="b"/>
              <a:pathLst>
                <a:path w="4466" h="45264" extrusionOk="0">
                  <a:moveTo>
                    <a:pt x="4121" y="0"/>
                  </a:moveTo>
                  <a:cubicBezTo>
                    <a:pt x="4064" y="0"/>
                    <a:pt x="4006" y="27"/>
                    <a:pt x="3957" y="91"/>
                  </a:cubicBezTo>
                  <a:cubicBezTo>
                    <a:pt x="2388" y="2020"/>
                    <a:pt x="1342" y="4342"/>
                    <a:pt x="917" y="6794"/>
                  </a:cubicBezTo>
                  <a:cubicBezTo>
                    <a:pt x="818" y="7514"/>
                    <a:pt x="753" y="8233"/>
                    <a:pt x="720" y="8920"/>
                  </a:cubicBezTo>
                  <a:cubicBezTo>
                    <a:pt x="688" y="9737"/>
                    <a:pt x="622" y="10555"/>
                    <a:pt x="590" y="11372"/>
                  </a:cubicBezTo>
                  <a:cubicBezTo>
                    <a:pt x="491" y="12909"/>
                    <a:pt x="426" y="14478"/>
                    <a:pt x="361" y="16015"/>
                  </a:cubicBezTo>
                  <a:cubicBezTo>
                    <a:pt x="66" y="22195"/>
                    <a:pt x="1" y="28408"/>
                    <a:pt x="263" y="34588"/>
                  </a:cubicBezTo>
                  <a:cubicBezTo>
                    <a:pt x="426" y="38086"/>
                    <a:pt x="720" y="41552"/>
                    <a:pt x="1113" y="45018"/>
                  </a:cubicBezTo>
                  <a:cubicBezTo>
                    <a:pt x="1145" y="45182"/>
                    <a:pt x="1284" y="45264"/>
                    <a:pt x="1411" y="45264"/>
                  </a:cubicBezTo>
                  <a:cubicBezTo>
                    <a:pt x="1538" y="45264"/>
                    <a:pt x="1652" y="45182"/>
                    <a:pt x="1636" y="45018"/>
                  </a:cubicBezTo>
                  <a:cubicBezTo>
                    <a:pt x="164" y="32985"/>
                    <a:pt x="491" y="20822"/>
                    <a:pt x="1243" y="8724"/>
                  </a:cubicBezTo>
                  <a:cubicBezTo>
                    <a:pt x="1309" y="7252"/>
                    <a:pt x="1570" y="5781"/>
                    <a:pt x="2061" y="4375"/>
                  </a:cubicBezTo>
                  <a:cubicBezTo>
                    <a:pt x="2584" y="2936"/>
                    <a:pt x="3369" y="1628"/>
                    <a:pt x="4317" y="451"/>
                  </a:cubicBezTo>
                  <a:cubicBezTo>
                    <a:pt x="4465" y="254"/>
                    <a:pt x="4297" y="0"/>
                    <a:pt x="4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3991;p89"/>
            <p:cNvSpPr/>
            <p:nvPr/>
          </p:nvSpPr>
          <p:spPr>
            <a:xfrm>
              <a:off x="257550" y="2609250"/>
              <a:ext cx="319025" cy="1048225"/>
            </a:xfrm>
            <a:custGeom>
              <a:avLst/>
              <a:gdLst/>
              <a:ahLst/>
              <a:cxnLst/>
              <a:rect l="l" t="t" r="r" b="b"/>
              <a:pathLst>
                <a:path w="12761" h="41929" extrusionOk="0">
                  <a:moveTo>
                    <a:pt x="5187" y="0"/>
                  </a:moveTo>
                  <a:cubicBezTo>
                    <a:pt x="2639" y="0"/>
                    <a:pt x="585" y="2211"/>
                    <a:pt x="40" y="4649"/>
                  </a:cubicBezTo>
                  <a:cubicBezTo>
                    <a:pt x="0" y="4829"/>
                    <a:pt x="168" y="4960"/>
                    <a:pt x="320" y="4960"/>
                  </a:cubicBezTo>
                  <a:cubicBezTo>
                    <a:pt x="416" y="4960"/>
                    <a:pt x="506" y="4907"/>
                    <a:pt x="531" y="4780"/>
                  </a:cubicBezTo>
                  <a:cubicBezTo>
                    <a:pt x="1049" y="2592"/>
                    <a:pt x="2859" y="506"/>
                    <a:pt x="5181" y="506"/>
                  </a:cubicBezTo>
                  <a:cubicBezTo>
                    <a:pt x="5497" y="506"/>
                    <a:pt x="5822" y="545"/>
                    <a:pt x="6155" y="627"/>
                  </a:cubicBezTo>
                  <a:cubicBezTo>
                    <a:pt x="9000" y="1379"/>
                    <a:pt x="10471" y="4354"/>
                    <a:pt x="11027" y="6970"/>
                  </a:cubicBezTo>
                  <a:cubicBezTo>
                    <a:pt x="11387" y="8671"/>
                    <a:pt x="11289" y="10371"/>
                    <a:pt x="11289" y="12071"/>
                  </a:cubicBezTo>
                  <a:cubicBezTo>
                    <a:pt x="11289" y="13935"/>
                    <a:pt x="11289" y="15799"/>
                    <a:pt x="11321" y="17695"/>
                  </a:cubicBezTo>
                  <a:cubicBezTo>
                    <a:pt x="11321" y="21423"/>
                    <a:pt x="11387" y="25183"/>
                    <a:pt x="11518" y="28943"/>
                  </a:cubicBezTo>
                  <a:cubicBezTo>
                    <a:pt x="11648" y="33194"/>
                    <a:pt x="11877" y="37445"/>
                    <a:pt x="12237" y="41696"/>
                  </a:cubicBezTo>
                  <a:cubicBezTo>
                    <a:pt x="12254" y="41847"/>
                    <a:pt x="12391" y="41929"/>
                    <a:pt x="12521" y="41929"/>
                  </a:cubicBezTo>
                  <a:cubicBezTo>
                    <a:pt x="12644" y="41929"/>
                    <a:pt x="12760" y="41855"/>
                    <a:pt x="12760" y="41696"/>
                  </a:cubicBezTo>
                  <a:lnTo>
                    <a:pt x="12727" y="41696"/>
                  </a:lnTo>
                  <a:cubicBezTo>
                    <a:pt x="12041" y="33587"/>
                    <a:pt x="11845" y="25477"/>
                    <a:pt x="11812" y="17401"/>
                  </a:cubicBezTo>
                  <a:lnTo>
                    <a:pt x="11812" y="11385"/>
                  </a:lnTo>
                  <a:cubicBezTo>
                    <a:pt x="11812" y="10404"/>
                    <a:pt x="11877" y="9390"/>
                    <a:pt x="11812" y="8409"/>
                  </a:cubicBezTo>
                  <a:cubicBezTo>
                    <a:pt x="11714" y="7690"/>
                    <a:pt x="11583" y="6970"/>
                    <a:pt x="11387" y="6284"/>
                  </a:cubicBezTo>
                  <a:cubicBezTo>
                    <a:pt x="10733" y="3668"/>
                    <a:pt x="9065" y="856"/>
                    <a:pt x="6286" y="136"/>
                  </a:cubicBezTo>
                  <a:cubicBezTo>
                    <a:pt x="5912" y="44"/>
                    <a:pt x="5544" y="0"/>
                    <a:pt x="5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3992;p89"/>
            <p:cNvSpPr/>
            <p:nvPr/>
          </p:nvSpPr>
          <p:spPr>
            <a:xfrm>
              <a:off x="568000" y="2281200"/>
              <a:ext cx="198725" cy="301175"/>
            </a:xfrm>
            <a:custGeom>
              <a:avLst/>
              <a:gdLst/>
              <a:ahLst/>
              <a:cxnLst/>
              <a:rect l="l" t="t" r="r" b="b"/>
              <a:pathLst>
                <a:path w="7949" h="12047" extrusionOk="0">
                  <a:moveTo>
                    <a:pt x="7602" y="0"/>
                  </a:moveTo>
                  <a:cubicBezTo>
                    <a:pt x="7560" y="0"/>
                    <a:pt x="7515" y="15"/>
                    <a:pt x="7470" y="48"/>
                  </a:cubicBezTo>
                  <a:cubicBezTo>
                    <a:pt x="3481" y="2599"/>
                    <a:pt x="2304" y="7732"/>
                    <a:pt x="113" y="11656"/>
                  </a:cubicBezTo>
                  <a:cubicBezTo>
                    <a:pt x="0" y="11859"/>
                    <a:pt x="183" y="12047"/>
                    <a:pt x="361" y="12047"/>
                  </a:cubicBezTo>
                  <a:cubicBezTo>
                    <a:pt x="441" y="12047"/>
                    <a:pt x="520" y="12009"/>
                    <a:pt x="571" y="11918"/>
                  </a:cubicBezTo>
                  <a:cubicBezTo>
                    <a:pt x="1650" y="9956"/>
                    <a:pt x="2467" y="7831"/>
                    <a:pt x="3514" y="5803"/>
                  </a:cubicBezTo>
                  <a:cubicBezTo>
                    <a:pt x="4527" y="3743"/>
                    <a:pt x="5770" y="1716"/>
                    <a:pt x="7732" y="474"/>
                  </a:cubicBezTo>
                  <a:cubicBezTo>
                    <a:pt x="7949" y="338"/>
                    <a:pt x="7806" y="0"/>
                    <a:pt x="76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3993;p89"/>
            <p:cNvSpPr/>
            <p:nvPr/>
          </p:nvSpPr>
          <p:spPr>
            <a:xfrm>
              <a:off x="296625" y="2440775"/>
              <a:ext cx="293300" cy="261525"/>
            </a:xfrm>
            <a:custGeom>
              <a:avLst/>
              <a:gdLst/>
              <a:ahLst/>
              <a:cxnLst/>
              <a:rect l="l" t="t" r="r" b="b"/>
              <a:pathLst>
                <a:path w="11732" h="10461" extrusionOk="0">
                  <a:moveTo>
                    <a:pt x="2074" y="1"/>
                  </a:moveTo>
                  <a:cubicBezTo>
                    <a:pt x="1478" y="1"/>
                    <a:pt x="881" y="91"/>
                    <a:pt x="309" y="270"/>
                  </a:cubicBezTo>
                  <a:cubicBezTo>
                    <a:pt x="1" y="363"/>
                    <a:pt x="99" y="832"/>
                    <a:pt x="411" y="832"/>
                  </a:cubicBezTo>
                  <a:cubicBezTo>
                    <a:pt x="431" y="832"/>
                    <a:pt x="451" y="830"/>
                    <a:pt x="472" y="826"/>
                  </a:cubicBezTo>
                  <a:cubicBezTo>
                    <a:pt x="1041" y="653"/>
                    <a:pt x="1585" y="574"/>
                    <a:pt x="2106" y="574"/>
                  </a:cubicBezTo>
                  <a:cubicBezTo>
                    <a:pt x="5716" y="574"/>
                    <a:pt x="8191" y="4398"/>
                    <a:pt x="9791" y="7399"/>
                  </a:cubicBezTo>
                  <a:cubicBezTo>
                    <a:pt x="10282" y="8347"/>
                    <a:pt x="10739" y="9328"/>
                    <a:pt x="11197" y="10309"/>
                  </a:cubicBezTo>
                  <a:cubicBezTo>
                    <a:pt x="11240" y="10416"/>
                    <a:pt x="11318" y="10460"/>
                    <a:pt x="11398" y="10460"/>
                  </a:cubicBezTo>
                  <a:cubicBezTo>
                    <a:pt x="11562" y="10460"/>
                    <a:pt x="11732" y="10277"/>
                    <a:pt x="11622" y="10080"/>
                  </a:cubicBezTo>
                  <a:lnTo>
                    <a:pt x="11655" y="10047"/>
                  </a:lnTo>
                  <a:cubicBezTo>
                    <a:pt x="10772" y="8085"/>
                    <a:pt x="9758" y="6189"/>
                    <a:pt x="8581" y="4358"/>
                  </a:cubicBezTo>
                  <a:cubicBezTo>
                    <a:pt x="7404" y="2657"/>
                    <a:pt x="5867" y="957"/>
                    <a:pt x="3840" y="270"/>
                  </a:cubicBezTo>
                  <a:cubicBezTo>
                    <a:pt x="3268" y="91"/>
                    <a:pt x="2671" y="1"/>
                    <a:pt x="2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3994;p89"/>
            <p:cNvSpPr/>
            <p:nvPr/>
          </p:nvSpPr>
          <p:spPr>
            <a:xfrm>
              <a:off x="638950" y="2726025"/>
              <a:ext cx="156900" cy="380775"/>
            </a:xfrm>
            <a:custGeom>
              <a:avLst/>
              <a:gdLst/>
              <a:ahLst/>
              <a:cxnLst/>
              <a:rect l="l" t="t" r="r" b="b"/>
              <a:pathLst>
                <a:path w="6276" h="15231" extrusionOk="0">
                  <a:moveTo>
                    <a:pt x="5907" y="0"/>
                  </a:moveTo>
                  <a:cubicBezTo>
                    <a:pt x="5832" y="0"/>
                    <a:pt x="5759" y="32"/>
                    <a:pt x="5711" y="109"/>
                  </a:cubicBezTo>
                  <a:cubicBezTo>
                    <a:pt x="4109" y="2267"/>
                    <a:pt x="3815" y="5013"/>
                    <a:pt x="3422" y="7596"/>
                  </a:cubicBezTo>
                  <a:cubicBezTo>
                    <a:pt x="3030" y="10245"/>
                    <a:pt x="2474" y="12992"/>
                    <a:pt x="218" y="14725"/>
                  </a:cubicBezTo>
                  <a:cubicBezTo>
                    <a:pt x="1" y="14887"/>
                    <a:pt x="144" y="15230"/>
                    <a:pt x="349" y="15230"/>
                  </a:cubicBezTo>
                  <a:cubicBezTo>
                    <a:pt x="391" y="15230"/>
                    <a:pt x="435" y="15216"/>
                    <a:pt x="480" y="15182"/>
                  </a:cubicBezTo>
                  <a:cubicBezTo>
                    <a:pt x="5188" y="11553"/>
                    <a:pt x="2867" y="4784"/>
                    <a:pt x="6136" y="370"/>
                  </a:cubicBezTo>
                  <a:cubicBezTo>
                    <a:pt x="6275" y="185"/>
                    <a:pt x="6087" y="0"/>
                    <a:pt x="5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3995;p89"/>
            <p:cNvSpPr/>
            <p:nvPr/>
          </p:nvSpPr>
          <p:spPr>
            <a:xfrm>
              <a:off x="421875" y="2862950"/>
              <a:ext cx="132475" cy="235075"/>
            </a:xfrm>
            <a:custGeom>
              <a:avLst/>
              <a:gdLst/>
              <a:ahLst/>
              <a:cxnLst/>
              <a:rect l="l" t="t" r="r" b="b"/>
              <a:pathLst>
                <a:path w="5299" h="9403" extrusionOk="0">
                  <a:moveTo>
                    <a:pt x="315" y="1"/>
                  </a:moveTo>
                  <a:cubicBezTo>
                    <a:pt x="159" y="1"/>
                    <a:pt x="1" y="126"/>
                    <a:pt x="40" y="321"/>
                  </a:cubicBezTo>
                  <a:lnTo>
                    <a:pt x="73" y="354"/>
                  </a:lnTo>
                  <a:cubicBezTo>
                    <a:pt x="465" y="2087"/>
                    <a:pt x="1021" y="3787"/>
                    <a:pt x="1707" y="5455"/>
                  </a:cubicBezTo>
                  <a:cubicBezTo>
                    <a:pt x="2361" y="6926"/>
                    <a:pt x="3277" y="8659"/>
                    <a:pt x="4781" y="9378"/>
                  </a:cubicBezTo>
                  <a:cubicBezTo>
                    <a:pt x="4819" y="9395"/>
                    <a:pt x="4857" y="9403"/>
                    <a:pt x="4893" y="9403"/>
                  </a:cubicBezTo>
                  <a:cubicBezTo>
                    <a:pt x="5134" y="9403"/>
                    <a:pt x="5299" y="9063"/>
                    <a:pt x="5043" y="8921"/>
                  </a:cubicBezTo>
                  <a:cubicBezTo>
                    <a:pt x="3571" y="8234"/>
                    <a:pt x="2721" y="6534"/>
                    <a:pt x="2100" y="5095"/>
                  </a:cubicBezTo>
                  <a:cubicBezTo>
                    <a:pt x="1446" y="3493"/>
                    <a:pt x="923" y="1858"/>
                    <a:pt x="563" y="190"/>
                  </a:cubicBezTo>
                  <a:cubicBezTo>
                    <a:pt x="523" y="58"/>
                    <a:pt x="420" y="1"/>
                    <a:pt x="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996;p89"/>
            <p:cNvSpPr/>
            <p:nvPr/>
          </p:nvSpPr>
          <p:spPr>
            <a:xfrm>
              <a:off x="217925" y="1971400"/>
              <a:ext cx="488200" cy="407325"/>
            </a:xfrm>
            <a:custGeom>
              <a:avLst/>
              <a:gdLst/>
              <a:ahLst/>
              <a:cxnLst/>
              <a:rect l="l" t="t" r="r" b="b"/>
              <a:pathLst>
                <a:path w="19528" h="16293" extrusionOk="0">
                  <a:moveTo>
                    <a:pt x="12098" y="1"/>
                  </a:moveTo>
                  <a:cubicBezTo>
                    <a:pt x="11500" y="1"/>
                    <a:pt x="10589" y="879"/>
                    <a:pt x="10062" y="2696"/>
                  </a:cubicBezTo>
                  <a:cubicBezTo>
                    <a:pt x="9637" y="4201"/>
                    <a:pt x="9931" y="6816"/>
                    <a:pt x="9833" y="8320"/>
                  </a:cubicBezTo>
                  <a:cubicBezTo>
                    <a:pt x="8732" y="7828"/>
                    <a:pt x="6940" y="2644"/>
                    <a:pt x="5386" y="2644"/>
                  </a:cubicBezTo>
                  <a:cubicBezTo>
                    <a:pt x="5185" y="2644"/>
                    <a:pt x="4988" y="2731"/>
                    <a:pt x="4797" y="2925"/>
                  </a:cubicBezTo>
                  <a:cubicBezTo>
                    <a:pt x="2803" y="5018"/>
                    <a:pt x="8590" y="9040"/>
                    <a:pt x="9637" y="10021"/>
                  </a:cubicBezTo>
                  <a:cubicBezTo>
                    <a:pt x="9090" y="9813"/>
                    <a:pt x="7346" y="9599"/>
                    <a:pt x="5551" y="9599"/>
                  </a:cubicBezTo>
                  <a:cubicBezTo>
                    <a:pt x="2835" y="9599"/>
                    <a:pt x="0" y="10087"/>
                    <a:pt x="1004" y="11819"/>
                  </a:cubicBezTo>
                  <a:cubicBezTo>
                    <a:pt x="1261" y="12255"/>
                    <a:pt x="1812" y="12404"/>
                    <a:pt x="2468" y="12404"/>
                  </a:cubicBezTo>
                  <a:cubicBezTo>
                    <a:pt x="3732" y="12404"/>
                    <a:pt x="5384" y="11850"/>
                    <a:pt x="6072" y="11721"/>
                  </a:cubicBezTo>
                  <a:cubicBezTo>
                    <a:pt x="6720" y="11620"/>
                    <a:pt x="7367" y="11545"/>
                    <a:pt x="8014" y="11545"/>
                  </a:cubicBezTo>
                  <a:cubicBezTo>
                    <a:pt x="8838" y="11545"/>
                    <a:pt x="9662" y="11667"/>
                    <a:pt x="10487" y="12015"/>
                  </a:cubicBezTo>
                  <a:cubicBezTo>
                    <a:pt x="8884" y="12015"/>
                    <a:pt x="7315" y="12342"/>
                    <a:pt x="5844" y="12964"/>
                  </a:cubicBezTo>
                  <a:cubicBezTo>
                    <a:pt x="4895" y="13389"/>
                    <a:pt x="1822" y="14958"/>
                    <a:pt x="4176" y="16233"/>
                  </a:cubicBezTo>
                  <a:cubicBezTo>
                    <a:pt x="4246" y="16273"/>
                    <a:pt x="4328" y="16292"/>
                    <a:pt x="4421" y="16292"/>
                  </a:cubicBezTo>
                  <a:cubicBezTo>
                    <a:pt x="5612" y="16292"/>
                    <a:pt x="8581" y="13229"/>
                    <a:pt x="10957" y="13229"/>
                  </a:cubicBezTo>
                  <a:cubicBezTo>
                    <a:pt x="11417" y="13229"/>
                    <a:pt x="11854" y="13344"/>
                    <a:pt x="12252" y="13618"/>
                  </a:cubicBezTo>
                  <a:lnTo>
                    <a:pt x="12252" y="13585"/>
                  </a:lnTo>
                  <a:cubicBezTo>
                    <a:pt x="12776" y="10838"/>
                    <a:pt x="17092" y="11688"/>
                    <a:pt x="18563" y="9988"/>
                  </a:cubicBezTo>
                  <a:cubicBezTo>
                    <a:pt x="19528" y="8745"/>
                    <a:pt x="18778" y="8316"/>
                    <a:pt x="17787" y="8316"/>
                  </a:cubicBezTo>
                  <a:cubicBezTo>
                    <a:pt x="17267" y="8316"/>
                    <a:pt x="16681" y="8435"/>
                    <a:pt x="16242" y="8615"/>
                  </a:cubicBezTo>
                  <a:cubicBezTo>
                    <a:pt x="14868" y="9040"/>
                    <a:pt x="13724" y="10740"/>
                    <a:pt x="12481" y="10740"/>
                  </a:cubicBezTo>
                  <a:cubicBezTo>
                    <a:pt x="12874" y="8746"/>
                    <a:pt x="18563" y="5574"/>
                    <a:pt x="17713" y="3547"/>
                  </a:cubicBezTo>
                  <a:cubicBezTo>
                    <a:pt x="17561" y="3207"/>
                    <a:pt x="17317" y="3069"/>
                    <a:pt x="17023" y="3069"/>
                  </a:cubicBezTo>
                  <a:cubicBezTo>
                    <a:pt x="15929" y="3069"/>
                    <a:pt x="14136" y="4981"/>
                    <a:pt x="13724" y="5574"/>
                  </a:cubicBezTo>
                  <a:cubicBezTo>
                    <a:pt x="12776" y="6718"/>
                    <a:pt x="12481" y="8092"/>
                    <a:pt x="11729" y="9465"/>
                  </a:cubicBezTo>
                  <a:cubicBezTo>
                    <a:pt x="11010" y="6947"/>
                    <a:pt x="12024" y="3808"/>
                    <a:pt x="12579" y="1650"/>
                  </a:cubicBezTo>
                  <a:cubicBezTo>
                    <a:pt x="12855" y="561"/>
                    <a:pt x="12577" y="1"/>
                    <a:pt x="120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3997;p89"/>
            <p:cNvSpPr/>
            <p:nvPr/>
          </p:nvSpPr>
          <p:spPr>
            <a:xfrm>
              <a:off x="413050" y="2207200"/>
              <a:ext cx="184775" cy="123750"/>
            </a:xfrm>
            <a:custGeom>
              <a:avLst/>
              <a:gdLst/>
              <a:ahLst/>
              <a:cxnLst/>
              <a:rect l="l" t="t" r="r" b="b"/>
              <a:pathLst>
                <a:path w="7391" h="4950" extrusionOk="0">
                  <a:moveTo>
                    <a:pt x="4317" y="0"/>
                  </a:moveTo>
                  <a:cubicBezTo>
                    <a:pt x="3510" y="0"/>
                    <a:pt x="3563" y="1370"/>
                    <a:pt x="3753" y="2538"/>
                  </a:cubicBezTo>
                  <a:lnTo>
                    <a:pt x="3753" y="2538"/>
                  </a:lnTo>
                  <a:cubicBezTo>
                    <a:pt x="3313" y="1798"/>
                    <a:pt x="2760" y="1062"/>
                    <a:pt x="2246" y="1062"/>
                  </a:cubicBezTo>
                  <a:cubicBezTo>
                    <a:pt x="2150" y="1062"/>
                    <a:pt x="2055" y="1088"/>
                    <a:pt x="1962" y="1145"/>
                  </a:cubicBezTo>
                  <a:cubicBezTo>
                    <a:pt x="883" y="1799"/>
                    <a:pt x="2322" y="2812"/>
                    <a:pt x="3238" y="3466"/>
                  </a:cubicBezTo>
                  <a:cubicBezTo>
                    <a:pt x="2970" y="3466"/>
                    <a:pt x="2692" y="3458"/>
                    <a:pt x="2416" y="3458"/>
                  </a:cubicBezTo>
                  <a:cubicBezTo>
                    <a:pt x="1475" y="3458"/>
                    <a:pt x="546" y="3555"/>
                    <a:pt x="66" y="4414"/>
                  </a:cubicBezTo>
                  <a:cubicBezTo>
                    <a:pt x="0" y="4545"/>
                    <a:pt x="33" y="4676"/>
                    <a:pt x="164" y="4774"/>
                  </a:cubicBezTo>
                  <a:cubicBezTo>
                    <a:pt x="443" y="4901"/>
                    <a:pt x="741" y="4949"/>
                    <a:pt x="1029" y="4949"/>
                  </a:cubicBezTo>
                  <a:cubicBezTo>
                    <a:pt x="1112" y="4949"/>
                    <a:pt x="1195" y="4945"/>
                    <a:pt x="1276" y="4938"/>
                  </a:cubicBezTo>
                  <a:lnTo>
                    <a:pt x="1603" y="4938"/>
                  </a:lnTo>
                  <a:cubicBezTo>
                    <a:pt x="1668" y="4905"/>
                    <a:pt x="1766" y="4872"/>
                    <a:pt x="1832" y="4872"/>
                  </a:cubicBezTo>
                  <a:cubicBezTo>
                    <a:pt x="2257" y="4807"/>
                    <a:pt x="2616" y="4709"/>
                    <a:pt x="3009" y="4643"/>
                  </a:cubicBezTo>
                  <a:cubicBezTo>
                    <a:pt x="3368" y="4513"/>
                    <a:pt x="3761" y="4414"/>
                    <a:pt x="4120" y="4349"/>
                  </a:cubicBezTo>
                  <a:lnTo>
                    <a:pt x="4644" y="4186"/>
                  </a:lnTo>
                  <a:cubicBezTo>
                    <a:pt x="5428" y="3989"/>
                    <a:pt x="7390" y="3041"/>
                    <a:pt x="7161" y="2289"/>
                  </a:cubicBezTo>
                  <a:cubicBezTo>
                    <a:pt x="7017" y="1855"/>
                    <a:pt x="6748" y="1723"/>
                    <a:pt x="6394" y="1723"/>
                  </a:cubicBezTo>
                  <a:cubicBezTo>
                    <a:pt x="6267" y="1723"/>
                    <a:pt x="6130" y="1740"/>
                    <a:pt x="5984" y="1766"/>
                  </a:cubicBezTo>
                  <a:cubicBezTo>
                    <a:pt x="5592" y="1831"/>
                    <a:pt x="5265" y="2027"/>
                    <a:pt x="5003" y="2322"/>
                  </a:cubicBezTo>
                  <a:cubicBezTo>
                    <a:pt x="5134" y="1210"/>
                    <a:pt x="5167" y="0"/>
                    <a:pt x="43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3998;p89"/>
            <p:cNvSpPr/>
            <p:nvPr/>
          </p:nvSpPr>
          <p:spPr>
            <a:xfrm>
              <a:off x="341925" y="2060050"/>
              <a:ext cx="40900" cy="61750"/>
            </a:xfrm>
            <a:custGeom>
              <a:avLst/>
              <a:gdLst/>
              <a:ahLst/>
              <a:cxnLst/>
              <a:rect l="l" t="t" r="r" b="b"/>
              <a:pathLst>
                <a:path w="1636" h="2470" extrusionOk="0">
                  <a:moveTo>
                    <a:pt x="328" y="1"/>
                  </a:moveTo>
                  <a:cubicBezTo>
                    <a:pt x="164" y="1"/>
                    <a:pt x="66" y="131"/>
                    <a:pt x="66" y="262"/>
                  </a:cubicBezTo>
                  <a:cubicBezTo>
                    <a:pt x="1" y="1080"/>
                    <a:pt x="589" y="1864"/>
                    <a:pt x="1178" y="2420"/>
                  </a:cubicBezTo>
                  <a:cubicBezTo>
                    <a:pt x="1227" y="2453"/>
                    <a:pt x="1292" y="2469"/>
                    <a:pt x="1358" y="2469"/>
                  </a:cubicBezTo>
                  <a:cubicBezTo>
                    <a:pt x="1423" y="2469"/>
                    <a:pt x="1488" y="2453"/>
                    <a:pt x="1537" y="2420"/>
                  </a:cubicBezTo>
                  <a:cubicBezTo>
                    <a:pt x="1636" y="2322"/>
                    <a:pt x="1636" y="2159"/>
                    <a:pt x="1537" y="2061"/>
                  </a:cubicBezTo>
                  <a:cubicBezTo>
                    <a:pt x="1047" y="1603"/>
                    <a:pt x="524" y="949"/>
                    <a:pt x="557" y="262"/>
                  </a:cubicBezTo>
                  <a:cubicBezTo>
                    <a:pt x="557" y="131"/>
                    <a:pt x="458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3999;p89"/>
            <p:cNvSpPr/>
            <p:nvPr/>
          </p:nvSpPr>
          <p:spPr>
            <a:xfrm>
              <a:off x="263175" y="2253575"/>
              <a:ext cx="67325" cy="19000"/>
            </a:xfrm>
            <a:custGeom>
              <a:avLst/>
              <a:gdLst/>
              <a:ahLst/>
              <a:cxnLst/>
              <a:rect l="l" t="t" r="r" b="b"/>
              <a:pathLst>
                <a:path w="2693" h="760" extrusionOk="0">
                  <a:moveTo>
                    <a:pt x="2403" y="1"/>
                  </a:moveTo>
                  <a:cubicBezTo>
                    <a:pt x="2379" y="1"/>
                    <a:pt x="2356" y="3"/>
                    <a:pt x="2333" y="9"/>
                  </a:cubicBezTo>
                  <a:cubicBezTo>
                    <a:pt x="1885" y="103"/>
                    <a:pt x="1420" y="249"/>
                    <a:pt x="962" y="249"/>
                  </a:cubicBezTo>
                  <a:cubicBezTo>
                    <a:pt x="785" y="249"/>
                    <a:pt x="610" y="227"/>
                    <a:pt x="437" y="172"/>
                  </a:cubicBezTo>
                  <a:cubicBezTo>
                    <a:pt x="415" y="168"/>
                    <a:pt x="394" y="166"/>
                    <a:pt x="374" y="166"/>
                  </a:cubicBezTo>
                  <a:cubicBezTo>
                    <a:pt x="94" y="166"/>
                    <a:pt x="1" y="571"/>
                    <a:pt x="306" y="663"/>
                  </a:cubicBezTo>
                  <a:cubicBezTo>
                    <a:pt x="523" y="732"/>
                    <a:pt x="744" y="759"/>
                    <a:pt x="965" y="759"/>
                  </a:cubicBezTo>
                  <a:cubicBezTo>
                    <a:pt x="1477" y="759"/>
                    <a:pt x="1995" y="614"/>
                    <a:pt x="2497" y="499"/>
                  </a:cubicBezTo>
                  <a:cubicBezTo>
                    <a:pt x="2628" y="467"/>
                    <a:pt x="2693" y="336"/>
                    <a:pt x="2660" y="172"/>
                  </a:cubicBezTo>
                  <a:cubicBezTo>
                    <a:pt x="2633" y="64"/>
                    <a:pt x="2516" y="1"/>
                    <a:pt x="24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4000;p89"/>
            <p:cNvSpPr/>
            <p:nvPr/>
          </p:nvSpPr>
          <p:spPr>
            <a:xfrm>
              <a:off x="332925" y="2311500"/>
              <a:ext cx="60600" cy="42050"/>
            </a:xfrm>
            <a:custGeom>
              <a:avLst/>
              <a:gdLst/>
              <a:ahLst/>
              <a:cxnLst/>
              <a:rect l="l" t="t" r="r" b="b"/>
              <a:pathLst>
                <a:path w="2424" h="1682" extrusionOk="0">
                  <a:moveTo>
                    <a:pt x="2079" y="1"/>
                  </a:moveTo>
                  <a:cubicBezTo>
                    <a:pt x="2053" y="1"/>
                    <a:pt x="2025" y="5"/>
                    <a:pt x="1996" y="14"/>
                  </a:cubicBezTo>
                  <a:cubicBezTo>
                    <a:pt x="1603" y="112"/>
                    <a:pt x="1244" y="242"/>
                    <a:pt x="884" y="439"/>
                  </a:cubicBezTo>
                  <a:cubicBezTo>
                    <a:pt x="524" y="635"/>
                    <a:pt x="263" y="929"/>
                    <a:pt x="66" y="1289"/>
                  </a:cubicBezTo>
                  <a:cubicBezTo>
                    <a:pt x="1" y="1420"/>
                    <a:pt x="34" y="1583"/>
                    <a:pt x="164" y="1648"/>
                  </a:cubicBezTo>
                  <a:cubicBezTo>
                    <a:pt x="208" y="1670"/>
                    <a:pt x="252" y="1681"/>
                    <a:pt x="294" y="1681"/>
                  </a:cubicBezTo>
                  <a:cubicBezTo>
                    <a:pt x="379" y="1681"/>
                    <a:pt x="459" y="1638"/>
                    <a:pt x="524" y="1550"/>
                  </a:cubicBezTo>
                  <a:lnTo>
                    <a:pt x="524" y="1485"/>
                  </a:lnTo>
                  <a:cubicBezTo>
                    <a:pt x="557" y="1387"/>
                    <a:pt x="622" y="1321"/>
                    <a:pt x="688" y="1223"/>
                  </a:cubicBezTo>
                  <a:lnTo>
                    <a:pt x="720" y="1191"/>
                  </a:lnTo>
                  <a:lnTo>
                    <a:pt x="786" y="1093"/>
                  </a:lnTo>
                  <a:lnTo>
                    <a:pt x="884" y="995"/>
                  </a:lnTo>
                  <a:lnTo>
                    <a:pt x="949" y="962"/>
                  </a:lnTo>
                  <a:lnTo>
                    <a:pt x="982" y="962"/>
                  </a:lnTo>
                  <a:cubicBezTo>
                    <a:pt x="1047" y="929"/>
                    <a:pt x="1113" y="864"/>
                    <a:pt x="1178" y="831"/>
                  </a:cubicBezTo>
                  <a:cubicBezTo>
                    <a:pt x="1244" y="798"/>
                    <a:pt x="1342" y="766"/>
                    <a:pt x="1407" y="733"/>
                  </a:cubicBezTo>
                  <a:lnTo>
                    <a:pt x="1472" y="733"/>
                  </a:lnTo>
                  <a:lnTo>
                    <a:pt x="1603" y="668"/>
                  </a:lnTo>
                  <a:cubicBezTo>
                    <a:pt x="1767" y="602"/>
                    <a:pt x="1963" y="569"/>
                    <a:pt x="2126" y="504"/>
                  </a:cubicBezTo>
                  <a:cubicBezTo>
                    <a:pt x="2424" y="415"/>
                    <a:pt x="2342" y="1"/>
                    <a:pt x="2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001;p89"/>
            <p:cNvSpPr/>
            <p:nvPr/>
          </p:nvSpPr>
          <p:spPr>
            <a:xfrm>
              <a:off x="480075" y="1999350"/>
              <a:ext cx="36825" cy="71350"/>
            </a:xfrm>
            <a:custGeom>
              <a:avLst/>
              <a:gdLst/>
              <a:ahLst/>
              <a:cxnLst/>
              <a:rect l="l" t="t" r="r" b="b"/>
              <a:pathLst>
                <a:path w="1473" h="2854" extrusionOk="0">
                  <a:moveTo>
                    <a:pt x="1182" y="1"/>
                  </a:moveTo>
                  <a:cubicBezTo>
                    <a:pt x="1121" y="1"/>
                    <a:pt x="1063" y="25"/>
                    <a:pt x="1014" y="74"/>
                  </a:cubicBezTo>
                  <a:cubicBezTo>
                    <a:pt x="655" y="401"/>
                    <a:pt x="426" y="794"/>
                    <a:pt x="295" y="1251"/>
                  </a:cubicBezTo>
                  <a:cubicBezTo>
                    <a:pt x="131" y="1677"/>
                    <a:pt x="33" y="2134"/>
                    <a:pt x="1" y="2592"/>
                  </a:cubicBezTo>
                  <a:cubicBezTo>
                    <a:pt x="1" y="2723"/>
                    <a:pt x="99" y="2821"/>
                    <a:pt x="230" y="2854"/>
                  </a:cubicBezTo>
                  <a:cubicBezTo>
                    <a:pt x="393" y="2821"/>
                    <a:pt x="491" y="2723"/>
                    <a:pt x="491" y="2592"/>
                  </a:cubicBezTo>
                  <a:cubicBezTo>
                    <a:pt x="524" y="2396"/>
                    <a:pt x="557" y="2232"/>
                    <a:pt x="589" y="2069"/>
                  </a:cubicBezTo>
                  <a:cubicBezTo>
                    <a:pt x="622" y="1840"/>
                    <a:pt x="687" y="1644"/>
                    <a:pt x="753" y="1415"/>
                  </a:cubicBezTo>
                  <a:cubicBezTo>
                    <a:pt x="884" y="1055"/>
                    <a:pt x="1080" y="728"/>
                    <a:pt x="1374" y="434"/>
                  </a:cubicBezTo>
                  <a:cubicBezTo>
                    <a:pt x="1472" y="336"/>
                    <a:pt x="1472" y="172"/>
                    <a:pt x="1374" y="74"/>
                  </a:cubicBezTo>
                  <a:cubicBezTo>
                    <a:pt x="1309" y="25"/>
                    <a:pt x="1243" y="1"/>
                    <a:pt x="1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002;p89"/>
            <p:cNvSpPr/>
            <p:nvPr/>
          </p:nvSpPr>
          <p:spPr>
            <a:xfrm>
              <a:off x="581450" y="2085150"/>
              <a:ext cx="35800" cy="35425"/>
            </a:xfrm>
            <a:custGeom>
              <a:avLst/>
              <a:gdLst/>
              <a:ahLst/>
              <a:cxnLst/>
              <a:rect l="l" t="t" r="r" b="b"/>
              <a:pathLst>
                <a:path w="1432" h="1417" extrusionOk="0">
                  <a:moveTo>
                    <a:pt x="1146" y="1"/>
                  </a:moveTo>
                  <a:cubicBezTo>
                    <a:pt x="1103" y="1"/>
                    <a:pt x="1058" y="14"/>
                    <a:pt x="1014" y="43"/>
                  </a:cubicBezTo>
                  <a:cubicBezTo>
                    <a:pt x="818" y="174"/>
                    <a:pt x="654" y="304"/>
                    <a:pt x="491" y="501"/>
                  </a:cubicBezTo>
                  <a:cubicBezTo>
                    <a:pt x="327" y="631"/>
                    <a:pt x="196" y="828"/>
                    <a:pt x="66" y="1024"/>
                  </a:cubicBezTo>
                  <a:cubicBezTo>
                    <a:pt x="0" y="1155"/>
                    <a:pt x="33" y="1285"/>
                    <a:pt x="164" y="1384"/>
                  </a:cubicBezTo>
                  <a:cubicBezTo>
                    <a:pt x="207" y="1405"/>
                    <a:pt x="251" y="1416"/>
                    <a:pt x="293" y="1416"/>
                  </a:cubicBezTo>
                  <a:cubicBezTo>
                    <a:pt x="378" y="1416"/>
                    <a:pt x="458" y="1373"/>
                    <a:pt x="523" y="1285"/>
                  </a:cubicBezTo>
                  <a:cubicBezTo>
                    <a:pt x="556" y="1220"/>
                    <a:pt x="622" y="1122"/>
                    <a:pt x="687" y="1057"/>
                  </a:cubicBezTo>
                  <a:lnTo>
                    <a:pt x="687" y="1024"/>
                  </a:lnTo>
                  <a:cubicBezTo>
                    <a:pt x="694" y="1017"/>
                    <a:pt x="695" y="1014"/>
                    <a:pt x="693" y="1014"/>
                  </a:cubicBezTo>
                  <a:cubicBezTo>
                    <a:pt x="693" y="1014"/>
                    <a:pt x="692" y="1014"/>
                    <a:pt x="692" y="1015"/>
                  </a:cubicBezTo>
                  <a:lnTo>
                    <a:pt x="692" y="1015"/>
                  </a:lnTo>
                  <a:lnTo>
                    <a:pt x="720" y="958"/>
                  </a:lnTo>
                  <a:lnTo>
                    <a:pt x="818" y="860"/>
                  </a:lnTo>
                  <a:cubicBezTo>
                    <a:pt x="883" y="795"/>
                    <a:pt x="949" y="730"/>
                    <a:pt x="1014" y="664"/>
                  </a:cubicBezTo>
                  <a:lnTo>
                    <a:pt x="1145" y="566"/>
                  </a:lnTo>
                  <a:lnTo>
                    <a:pt x="1177" y="566"/>
                  </a:lnTo>
                  <a:lnTo>
                    <a:pt x="1243" y="501"/>
                  </a:lnTo>
                  <a:cubicBezTo>
                    <a:pt x="1308" y="468"/>
                    <a:pt x="1374" y="403"/>
                    <a:pt x="1406" y="337"/>
                  </a:cubicBezTo>
                  <a:cubicBezTo>
                    <a:pt x="1432" y="159"/>
                    <a:pt x="1299" y="1"/>
                    <a:pt x="1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003;p89"/>
            <p:cNvSpPr/>
            <p:nvPr/>
          </p:nvSpPr>
          <p:spPr>
            <a:xfrm>
              <a:off x="623125" y="2193500"/>
              <a:ext cx="44250" cy="19275"/>
            </a:xfrm>
            <a:custGeom>
              <a:avLst/>
              <a:gdLst/>
              <a:ahLst/>
              <a:cxnLst/>
              <a:rect l="l" t="t" r="r" b="b"/>
              <a:pathLst>
                <a:path w="1770" h="771" extrusionOk="0">
                  <a:moveTo>
                    <a:pt x="1058" y="0"/>
                  </a:moveTo>
                  <a:cubicBezTo>
                    <a:pt x="733" y="0"/>
                    <a:pt x="417" y="103"/>
                    <a:pt x="164" y="287"/>
                  </a:cubicBezTo>
                  <a:cubicBezTo>
                    <a:pt x="34" y="352"/>
                    <a:pt x="1" y="516"/>
                    <a:pt x="66" y="646"/>
                  </a:cubicBezTo>
                  <a:cubicBezTo>
                    <a:pt x="113" y="717"/>
                    <a:pt x="212" y="771"/>
                    <a:pt x="312" y="771"/>
                  </a:cubicBezTo>
                  <a:cubicBezTo>
                    <a:pt x="350" y="771"/>
                    <a:pt x="389" y="763"/>
                    <a:pt x="426" y="744"/>
                  </a:cubicBezTo>
                  <a:lnTo>
                    <a:pt x="393" y="712"/>
                  </a:lnTo>
                  <a:cubicBezTo>
                    <a:pt x="426" y="679"/>
                    <a:pt x="459" y="646"/>
                    <a:pt x="491" y="646"/>
                  </a:cubicBezTo>
                  <a:cubicBezTo>
                    <a:pt x="524" y="614"/>
                    <a:pt x="557" y="581"/>
                    <a:pt x="622" y="581"/>
                  </a:cubicBezTo>
                  <a:lnTo>
                    <a:pt x="655" y="581"/>
                  </a:lnTo>
                  <a:lnTo>
                    <a:pt x="720" y="548"/>
                  </a:lnTo>
                  <a:lnTo>
                    <a:pt x="851" y="516"/>
                  </a:lnTo>
                  <a:lnTo>
                    <a:pt x="1178" y="516"/>
                  </a:lnTo>
                  <a:cubicBezTo>
                    <a:pt x="1243" y="516"/>
                    <a:pt x="1276" y="516"/>
                    <a:pt x="1309" y="548"/>
                  </a:cubicBezTo>
                  <a:cubicBezTo>
                    <a:pt x="1338" y="557"/>
                    <a:pt x="1366" y="561"/>
                    <a:pt x="1393" y="561"/>
                  </a:cubicBezTo>
                  <a:cubicBezTo>
                    <a:pt x="1661" y="561"/>
                    <a:pt x="1770" y="147"/>
                    <a:pt x="1472" y="58"/>
                  </a:cubicBezTo>
                  <a:cubicBezTo>
                    <a:pt x="1336" y="19"/>
                    <a:pt x="1196" y="0"/>
                    <a:pt x="10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4004;p89"/>
            <p:cNvSpPr/>
            <p:nvPr/>
          </p:nvSpPr>
          <p:spPr>
            <a:xfrm>
              <a:off x="431025" y="2352750"/>
              <a:ext cx="132625" cy="95750"/>
            </a:xfrm>
            <a:custGeom>
              <a:avLst/>
              <a:gdLst/>
              <a:ahLst/>
              <a:cxnLst/>
              <a:rect l="l" t="t" r="r" b="b"/>
              <a:pathLst>
                <a:path w="5305" h="3830" extrusionOk="0">
                  <a:moveTo>
                    <a:pt x="1392" y="1"/>
                  </a:moveTo>
                  <a:cubicBezTo>
                    <a:pt x="1062" y="1"/>
                    <a:pt x="753" y="118"/>
                    <a:pt x="524" y="424"/>
                  </a:cubicBezTo>
                  <a:cubicBezTo>
                    <a:pt x="1" y="1110"/>
                    <a:pt x="786" y="1633"/>
                    <a:pt x="1341" y="1862"/>
                  </a:cubicBezTo>
                  <a:cubicBezTo>
                    <a:pt x="2551" y="2353"/>
                    <a:pt x="3761" y="2778"/>
                    <a:pt x="4709" y="3726"/>
                  </a:cubicBezTo>
                  <a:cubicBezTo>
                    <a:pt x="4742" y="3759"/>
                    <a:pt x="4775" y="3759"/>
                    <a:pt x="4807" y="3791"/>
                  </a:cubicBezTo>
                  <a:cubicBezTo>
                    <a:pt x="4847" y="3818"/>
                    <a:pt x="4891" y="3829"/>
                    <a:pt x="4936" y="3829"/>
                  </a:cubicBezTo>
                  <a:cubicBezTo>
                    <a:pt x="5116" y="3829"/>
                    <a:pt x="5304" y="3641"/>
                    <a:pt x="5200" y="3432"/>
                  </a:cubicBezTo>
                  <a:cubicBezTo>
                    <a:pt x="4480" y="2320"/>
                    <a:pt x="3957" y="1404"/>
                    <a:pt x="2878" y="587"/>
                  </a:cubicBezTo>
                  <a:cubicBezTo>
                    <a:pt x="2479" y="288"/>
                    <a:pt x="1910" y="1"/>
                    <a:pt x="1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4005;p89"/>
            <p:cNvSpPr/>
            <p:nvPr/>
          </p:nvSpPr>
          <p:spPr>
            <a:xfrm>
              <a:off x="579800" y="2600950"/>
              <a:ext cx="49075" cy="96850"/>
            </a:xfrm>
            <a:custGeom>
              <a:avLst/>
              <a:gdLst/>
              <a:ahLst/>
              <a:cxnLst/>
              <a:rect l="l" t="t" r="r" b="b"/>
              <a:pathLst>
                <a:path w="1963" h="3874" extrusionOk="0">
                  <a:moveTo>
                    <a:pt x="1297" y="1"/>
                  </a:moveTo>
                  <a:cubicBezTo>
                    <a:pt x="1112" y="1"/>
                    <a:pt x="921" y="108"/>
                    <a:pt x="786" y="338"/>
                  </a:cubicBezTo>
                  <a:cubicBezTo>
                    <a:pt x="622" y="697"/>
                    <a:pt x="524" y="1090"/>
                    <a:pt x="491" y="1482"/>
                  </a:cubicBezTo>
                  <a:cubicBezTo>
                    <a:pt x="393" y="2136"/>
                    <a:pt x="262" y="2790"/>
                    <a:pt x="132" y="3444"/>
                  </a:cubicBezTo>
                  <a:cubicBezTo>
                    <a:pt x="1" y="3542"/>
                    <a:pt x="34" y="3738"/>
                    <a:pt x="197" y="3804"/>
                  </a:cubicBezTo>
                  <a:cubicBezTo>
                    <a:pt x="243" y="3849"/>
                    <a:pt x="309" y="3874"/>
                    <a:pt x="374" y="3874"/>
                  </a:cubicBezTo>
                  <a:cubicBezTo>
                    <a:pt x="449" y="3874"/>
                    <a:pt x="522" y="3841"/>
                    <a:pt x="557" y="3771"/>
                  </a:cubicBezTo>
                  <a:cubicBezTo>
                    <a:pt x="851" y="3509"/>
                    <a:pt x="1047" y="3182"/>
                    <a:pt x="1178" y="2823"/>
                  </a:cubicBezTo>
                  <a:cubicBezTo>
                    <a:pt x="1505" y="2201"/>
                    <a:pt x="1963" y="1351"/>
                    <a:pt x="1865" y="599"/>
                  </a:cubicBezTo>
                  <a:cubicBezTo>
                    <a:pt x="1807" y="216"/>
                    <a:pt x="1558" y="1"/>
                    <a:pt x="1297" y="1"/>
                  </a:cubicBezTo>
                  <a:close/>
                </a:path>
              </a:pathLst>
            </a:custGeom>
            <a:solidFill>
              <a:srgbClr val="004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4006;p89"/>
            <p:cNvSpPr/>
            <p:nvPr/>
          </p:nvSpPr>
          <p:spPr>
            <a:xfrm>
              <a:off x="421225" y="2715100"/>
              <a:ext cx="128475" cy="144150"/>
            </a:xfrm>
            <a:custGeom>
              <a:avLst/>
              <a:gdLst/>
              <a:ahLst/>
              <a:cxnLst/>
              <a:rect l="l" t="t" r="r" b="b"/>
              <a:pathLst>
                <a:path w="5139" h="5766" extrusionOk="0">
                  <a:moveTo>
                    <a:pt x="1307" y="0"/>
                  </a:moveTo>
                  <a:cubicBezTo>
                    <a:pt x="1182" y="0"/>
                    <a:pt x="1052" y="27"/>
                    <a:pt x="916" y="88"/>
                  </a:cubicBezTo>
                  <a:cubicBezTo>
                    <a:pt x="0" y="480"/>
                    <a:pt x="981" y="2148"/>
                    <a:pt x="1276" y="2540"/>
                  </a:cubicBezTo>
                  <a:cubicBezTo>
                    <a:pt x="2126" y="3750"/>
                    <a:pt x="3499" y="4666"/>
                    <a:pt x="4578" y="5679"/>
                  </a:cubicBezTo>
                  <a:cubicBezTo>
                    <a:pt x="4632" y="5740"/>
                    <a:pt x="4694" y="5766"/>
                    <a:pt x="4755" y="5766"/>
                  </a:cubicBezTo>
                  <a:cubicBezTo>
                    <a:pt x="4955" y="5766"/>
                    <a:pt x="5138" y="5495"/>
                    <a:pt x="4938" y="5319"/>
                  </a:cubicBezTo>
                  <a:lnTo>
                    <a:pt x="4905" y="5287"/>
                  </a:lnTo>
                  <a:cubicBezTo>
                    <a:pt x="4938" y="5221"/>
                    <a:pt x="4938" y="5123"/>
                    <a:pt x="4905" y="5058"/>
                  </a:cubicBezTo>
                  <a:cubicBezTo>
                    <a:pt x="4284" y="3783"/>
                    <a:pt x="3401" y="2704"/>
                    <a:pt x="2780" y="1428"/>
                  </a:cubicBezTo>
                  <a:cubicBezTo>
                    <a:pt x="2503" y="820"/>
                    <a:pt x="1992" y="0"/>
                    <a:pt x="13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4007;p89"/>
            <p:cNvSpPr/>
            <p:nvPr/>
          </p:nvSpPr>
          <p:spPr>
            <a:xfrm>
              <a:off x="636675" y="3079075"/>
              <a:ext cx="138525" cy="160775"/>
            </a:xfrm>
            <a:custGeom>
              <a:avLst/>
              <a:gdLst/>
              <a:ahLst/>
              <a:cxnLst/>
              <a:rect l="l" t="t" r="r" b="b"/>
              <a:pathLst>
                <a:path w="5541" h="6431" extrusionOk="0">
                  <a:moveTo>
                    <a:pt x="4214" y="0"/>
                  </a:moveTo>
                  <a:cubicBezTo>
                    <a:pt x="3581" y="0"/>
                    <a:pt x="2952" y="1115"/>
                    <a:pt x="2696" y="1485"/>
                  </a:cubicBezTo>
                  <a:cubicBezTo>
                    <a:pt x="1813" y="2859"/>
                    <a:pt x="1388" y="4559"/>
                    <a:pt x="244" y="5736"/>
                  </a:cubicBezTo>
                  <a:cubicBezTo>
                    <a:pt x="178" y="5802"/>
                    <a:pt x="146" y="5900"/>
                    <a:pt x="178" y="5998"/>
                  </a:cubicBezTo>
                  <a:cubicBezTo>
                    <a:pt x="1" y="6175"/>
                    <a:pt x="177" y="6431"/>
                    <a:pt x="387" y="6431"/>
                  </a:cubicBezTo>
                  <a:cubicBezTo>
                    <a:pt x="448" y="6431"/>
                    <a:pt x="512" y="6409"/>
                    <a:pt x="571" y="6357"/>
                  </a:cubicBezTo>
                  <a:cubicBezTo>
                    <a:pt x="701" y="6259"/>
                    <a:pt x="800" y="6161"/>
                    <a:pt x="930" y="6030"/>
                  </a:cubicBezTo>
                  <a:cubicBezTo>
                    <a:pt x="2238" y="5246"/>
                    <a:pt x="3383" y="4199"/>
                    <a:pt x="4200" y="2924"/>
                  </a:cubicBezTo>
                  <a:cubicBezTo>
                    <a:pt x="4658" y="2270"/>
                    <a:pt x="5541" y="668"/>
                    <a:pt x="4494" y="79"/>
                  </a:cubicBezTo>
                  <a:cubicBezTo>
                    <a:pt x="4402" y="25"/>
                    <a:pt x="4308" y="0"/>
                    <a:pt x="4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1" name="Google Shape;875;p35"/>
          <p:cNvSpPr txBox="1">
            <a:spLocks noGrp="1"/>
          </p:cNvSpPr>
          <p:nvPr>
            <p:ph type="ctrTitle"/>
          </p:nvPr>
        </p:nvSpPr>
        <p:spPr>
          <a:xfrm>
            <a:off x="669974" y="3372223"/>
            <a:ext cx="7521207" cy="8753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vi-VN" sz="3600" dirty="0" smtClean="0">
                <a:latin typeface="HP001 5 hàng" panose="020B0603050302020204" pitchFamily="34" charset="0"/>
              </a:rPr>
              <a:t>Mục Tiêu</a:t>
            </a:r>
            <a:br>
              <a:rPr lang="vi-VN" sz="3600" dirty="0" smtClean="0">
                <a:latin typeface="HP001 5 hàng" panose="020B0603050302020204" pitchFamily="34" charset="0"/>
              </a:rPr>
            </a:br>
            <a:r>
              <a:rPr lang="vi-VN" sz="3600" dirty="0" smtClean="0">
                <a:latin typeface="HP001 5 hàng" panose="020B0603050302020204" pitchFamily="34" charset="0"/>
              </a:rPr>
              <a:t/>
            </a:r>
            <a:br>
              <a:rPr lang="vi-VN" sz="3600" dirty="0" smtClean="0">
                <a:latin typeface="HP001 5 hàng" panose="020B0603050302020204" pitchFamily="34" charset="0"/>
              </a:rPr>
            </a:br>
            <a:r>
              <a:rPr lang="vi-VN" sz="3600" dirty="0" smtClean="0">
                <a:latin typeface="HP001 5 hàng" panose="020B0603050302020204" pitchFamily="34" charset="0"/>
              </a:rPr>
              <a:t/>
            </a:r>
            <a:br>
              <a:rPr lang="vi-VN" sz="3600" dirty="0" smtClean="0">
                <a:latin typeface="HP001 5 hàng" panose="020B0603050302020204" pitchFamily="34" charset="0"/>
              </a:rPr>
            </a:br>
            <a:r>
              <a:rPr lang="vi-VN" sz="3600" dirty="0" smtClean="0">
                <a:latin typeface="HP001 5 hàng" panose="020B0603050302020204" pitchFamily="34" charset="0"/>
              </a:rPr>
              <a:t>- Củng cố cách viết chữ viết hoa L</a:t>
            </a:r>
            <a:r>
              <a:rPr lang="vi-VN" sz="3600" dirty="0">
                <a:latin typeface="HP001 5 hàng" panose="020B0603050302020204" pitchFamily="34" charset="0"/>
              </a:rPr>
              <a:t/>
            </a:r>
            <a:br>
              <a:rPr lang="vi-VN" sz="3600" dirty="0">
                <a:latin typeface="HP001 5 hàng" panose="020B0603050302020204" pitchFamily="34" charset="0"/>
              </a:rPr>
            </a:br>
            <a:r>
              <a:rPr lang="vi-VN" sz="3600" dirty="0" smtClean="0">
                <a:latin typeface="HP001 5 hàng" panose="020B0603050302020204" pitchFamily="34" charset="0"/>
              </a:rPr>
              <a:t/>
            </a:r>
            <a:br>
              <a:rPr lang="vi-VN" sz="3600" dirty="0" smtClean="0">
                <a:latin typeface="HP001 5 hàng" panose="020B0603050302020204" pitchFamily="34" charset="0"/>
              </a:rPr>
            </a:br>
            <a:r>
              <a:rPr lang="vi-VN" sz="3600" dirty="0" smtClean="0">
                <a:latin typeface="HP001 5 hàng" panose="020B0603050302020204" pitchFamily="34" charset="0"/>
              </a:rPr>
              <a:t>- Viết đúng, đẹp theo cỡ chữ nhỏ </a:t>
            </a:r>
            <a:br>
              <a:rPr lang="vi-VN" sz="3600" dirty="0" smtClean="0">
                <a:latin typeface="HP001 5 hàng" panose="020B0603050302020204" pitchFamily="34" charset="0"/>
              </a:rPr>
            </a:br>
            <a:r>
              <a:rPr lang="vi-VN" sz="3600" dirty="0">
                <a:latin typeface="HP001 5 hàng" panose="020B0603050302020204" pitchFamily="34" charset="0"/>
              </a:rPr>
              <a:t/>
            </a:r>
            <a:br>
              <a:rPr lang="vi-VN" sz="3600" dirty="0">
                <a:latin typeface="HP001 5 hàng" panose="020B0603050302020204" pitchFamily="34" charset="0"/>
              </a:rPr>
            </a:br>
            <a:r>
              <a:rPr lang="vi-VN" sz="3600" dirty="0" smtClean="0">
                <a:latin typeface="HP001 5 hàng" panose="020B0603050302020204" pitchFamily="34" charset="0"/>
              </a:rPr>
              <a:t>tên riêng Lê Lợi và câu ứng dụng.</a:t>
            </a:r>
            <a:br>
              <a:rPr lang="vi-VN" sz="3600" dirty="0" smtClean="0">
                <a:latin typeface="HP001 5 hàng" panose="020B0603050302020204" pitchFamily="34" charset="0"/>
              </a:rPr>
            </a:br>
            <a:r>
              <a:rPr lang="vi-VN" sz="3600" dirty="0">
                <a:latin typeface="HP001 5 hàng" panose="020B0603050302020204" pitchFamily="34" charset="0"/>
              </a:rPr>
              <a:t/>
            </a:r>
            <a:br>
              <a:rPr lang="vi-VN" sz="3600" dirty="0">
                <a:latin typeface="HP001 5 hàng" panose="020B0603050302020204" pitchFamily="34" charset="0"/>
              </a:rPr>
            </a:br>
            <a:r>
              <a:rPr lang="vi-VN" sz="3600" dirty="0" smtClean="0">
                <a:latin typeface="HP001 5 hàng" panose="020B0603050302020204" pitchFamily="34" charset="0"/>
              </a:rPr>
              <a:t>Lời nói chẳng mất tiền mua</a:t>
            </a:r>
            <a:br>
              <a:rPr lang="vi-VN" sz="3600" dirty="0" smtClean="0">
                <a:latin typeface="HP001 5 hàng" panose="020B0603050302020204" pitchFamily="34" charset="0"/>
              </a:rPr>
            </a:br>
            <a:r>
              <a:rPr lang="vi-VN" sz="3600" dirty="0">
                <a:latin typeface="HP001 5 hàng" panose="020B0603050302020204" pitchFamily="34" charset="0"/>
              </a:rPr>
              <a:t/>
            </a:r>
            <a:br>
              <a:rPr lang="vi-VN" sz="3600" dirty="0">
                <a:latin typeface="HP001 5 hàng" panose="020B0603050302020204" pitchFamily="34" charset="0"/>
              </a:rPr>
            </a:br>
            <a:r>
              <a:rPr lang="vi-VN" sz="3600" dirty="0" smtClean="0">
                <a:latin typeface="HP001 5 hàng" panose="020B0603050302020204" pitchFamily="34" charset="0"/>
              </a:rPr>
              <a:t>Lựa lời mà nói cho vừa lòng nhau.</a:t>
            </a:r>
            <a:endParaRPr sz="3600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84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942;p89"/>
          <p:cNvGrpSpPr/>
          <p:nvPr/>
        </p:nvGrpSpPr>
        <p:grpSpPr>
          <a:xfrm rot="20698078">
            <a:off x="7357649" y="3303698"/>
            <a:ext cx="1399532" cy="1687179"/>
            <a:chOff x="3438364" y="2397175"/>
            <a:chExt cx="1506168" cy="1815733"/>
          </a:xfrm>
        </p:grpSpPr>
        <p:sp>
          <p:nvSpPr>
            <p:cNvPr id="5" name="Google Shape;3943;p89"/>
            <p:cNvSpPr/>
            <p:nvPr/>
          </p:nvSpPr>
          <p:spPr>
            <a:xfrm>
              <a:off x="3995737" y="2397175"/>
              <a:ext cx="600207" cy="503800"/>
            </a:xfrm>
            <a:custGeom>
              <a:avLst/>
              <a:gdLst/>
              <a:ahLst/>
              <a:cxnLst/>
              <a:rect l="l" t="t" r="r" b="b"/>
              <a:pathLst>
                <a:path w="32131" h="26970" extrusionOk="0">
                  <a:moveTo>
                    <a:pt x="19531" y="0"/>
                  </a:moveTo>
                  <a:cubicBezTo>
                    <a:pt x="14545" y="0"/>
                    <a:pt x="9518" y="3405"/>
                    <a:pt x="6339" y="6395"/>
                  </a:cubicBezTo>
                  <a:cubicBezTo>
                    <a:pt x="488" y="11855"/>
                    <a:pt x="1" y="19412"/>
                    <a:pt x="1171" y="26970"/>
                  </a:cubicBezTo>
                  <a:lnTo>
                    <a:pt x="1415" y="26775"/>
                  </a:lnTo>
                  <a:cubicBezTo>
                    <a:pt x="1658" y="19169"/>
                    <a:pt x="7265" y="11855"/>
                    <a:pt x="13847" y="9028"/>
                  </a:cubicBezTo>
                  <a:cubicBezTo>
                    <a:pt x="16870" y="7809"/>
                    <a:pt x="32130" y="495"/>
                    <a:pt x="19942" y="8"/>
                  </a:cubicBezTo>
                  <a:cubicBezTo>
                    <a:pt x="19805" y="3"/>
                    <a:pt x="19668" y="0"/>
                    <a:pt x="195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3944;p89"/>
            <p:cNvSpPr/>
            <p:nvPr/>
          </p:nvSpPr>
          <p:spPr>
            <a:xfrm>
              <a:off x="3438364" y="2629349"/>
              <a:ext cx="534622" cy="413706"/>
            </a:xfrm>
            <a:custGeom>
              <a:avLst/>
              <a:gdLst/>
              <a:ahLst/>
              <a:cxnLst/>
              <a:rect l="l" t="t" r="r" b="b"/>
              <a:pathLst>
                <a:path w="28620" h="22147" extrusionOk="0">
                  <a:moveTo>
                    <a:pt x="13710" y="1"/>
                  </a:moveTo>
                  <a:cubicBezTo>
                    <a:pt x="13136" y="1"/>
                    <a:pt x="12547" y="36"/>
                    <a:pt x="11946" y="109"/>
                  </a:cubicBezTo>
                  <a:cubicBezTo>
                    <a:pt x="8191" y="597"/>
                    <a:pt x="1" y="9372"/>
                    <a:pt x="6583" y="9811"/>
                  </a:cubicBezTo>
                  <a:cubicBezTo>
                    <a:pt x="6907" y="9854"/>
                    <a:pt x="7223" y="9873"/>
                    <a:pt x="7532" y="9873"/>
                  </a:cubicBezTo>
                  <a:cubicBezTo>
                    <a:pt x="10805" y="9873"/>
                    <a:pt x="13307" y="7713"/>
                    <a:pt x="15927" y="7713"/>
                  </a:cubicBezTo>
                  <a:cubicBezTo>
                    <a:pt x="17346" y="7713"/>
                    <a:pt x="18799" y="8346"/>
                    <a:pt x="20429" y="10299"/>
                  </a:cubicBezTo>
                  <a:cubicBezTo>
                    <a:pt x="23013" y="13370"/>
                    <a:pt x="26767" y="18343"/>
                    <a:pt x="28181" y="22146"/>
                  </a:cubicBezTo>
                  <a:lnTo>
                    <a:pt x="28181" y="21659"/>
                  </a:lnTo>
                  <a:cubicBezTo>
                    <a:pt x="28620" y="16442"/>
                    <a:pt x="27011" y="11469"/>
                    <a:pt x="24427" y="6740"/>
                  </a:cubicBezTo>
                  <a:cubicBezTo>
                    <a:pt x="22336" y="2514"/>
                    <a:pt x="18532" y="1"/>
                    <a:pt x="13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3945;p89"/>
            <p:cNvSpPr/>
            <p:nvPr/>
          </p:nvSpPr>
          <p:spPr>
            <a:xfrm>
              <a:off x="4227986" y="2883659"/>
              <a:ext cx="509534" cy="229689"/>
            </a:xfrm>
            <a:custGeom>
              <a:avLst/>
              <a:gdLst/>
              <a:ahLst/>
              <a:cxnLst/>
              <a:rect l="l" t="t" r="r" b="b"/>
              <a:pathLst>
                <a:path w="27277" h="12296" extrusionOk="0">
                  <a:moveTo>
                    <a:pt x="488" y="0"/>
                  </a:moveTo>
                  <a:lnTo>
                    <a:pt x="0" y="244"/>
                  </a:lnTo>
                  <a:cubicBezTo>
                    <a:pt x="1414" y="7801"/>
                    <a:pt x="7509" y="11799"/>
                    <a:pt x="15261" y="12286"/>
                  </a:cubicBezTo>
                  <a:cubicBezTo>
                    <a:pt x="15366" y="12292"/>
                    <a:pt x="15473" y="12295"/>
                    <a:pt x="15582" y="12295"/>
                  </a:cubicBezTo>
                  <a:cubicBezTo>
                    <a:pt x="20057" y="12295"/>
                    <a:pt x="27277" y="7490"/>
                    <a:pt x="20185" y="4729"/>
                  </a:cubicBezTo>
                  <a:cubicBezTo>
                    <a:pt x="19056" y="4308"/>
                    <a:pt x="17924" y="4176"/>
                    <a:pt x="16786" y="4176"/>
                  </a:cubicBezTo>
                  <a:cubicBezTo>
                    <a:pt x="14907" y="4176"/>
                    <a:pt x="13012" y="4535"/>
                    <a:pt x="11091" y="4535"/>
                  </a:cubicBezTo>
                  <a:cubicBezTo>
                    <a:pt x="9605" y="4535"/>
                    <a:pt x="8104" y="4320"/>
                    <a:pt x="6582" y="3559"/>
                  </a:cubicBezTo>
                  <a:cubicBezTo>
                    <a:pt x="4437" y="2487"/>
                    <a:pt x="2438" y="1317"/>
                    <a:pt x="4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3946;p89"/>
            <p:cNvSpPr/>
            <p:nvPr/>
          </p:nvSpPr>
          <p:spPr>
            <a:xfrm>
              <a:off x="4460216" y="2826274"/>
              <a:ext cx="484316" cy="139670"/>
            </a:xfrm>
            <a:custGeom>
              <a:avLst/>
              <a:gdLst/>
              <a:ahLst/>
              <a:cxnLst/>
              <a:rect l="l" t="t" r="r" b="b"/>
              <a:pathLst>
                <a:path w="25927" h="7477" extrusionOk="0">
                  <a:moveTo>
                    <a:pt x="488" y="1"/>
                  </a:moveTo>
                  <a:lnTo>
                    <a:pt x="1" y="488"/>
                  </a:lnTo>
                  <a:cubicBezTo>
                    <a:pt x="1073" y="2292"/>
                    <a:pt x="2634" y="3852"/>
                    <a:pt x="4438" y="4974"/>
                  </a:cubicBezTo>
                  <a:cubicBezTo>
                    <a:pt x="7245" y="6557"/>
                    <a:pt x="10903" y="7477"/>
                    <a:pt x="14333" y="7477"/>
                  </a:cubicBezTo>
                  <a:cubicBezTo>
                    <a:pt x="15548" y="7477"/>
                    <a:pt x="16735" y="7361"/>
                    <a:pt x="17845" y="7119"/>
                  </a:cubicBezTo>
                  <a:cubicBezTo>
                    <a:pt x="22665" y="6080"/>
                    <a:pt x="25926" y="85"/>
                    <a:pt x="21837" y="85"/>
                  </a:cubicBezTo>
                  <a:cubicBezTo>
                    <a:pt x="21128" y="85"/>
                    <a:pt x="20197" y="265"/>
                    <a:pt x="19015" y="683"/>
                  </a:cubicBezTo>
                  <a:cubicBezTo>
                    <a:pt x="15920" y="1631"/>
                    <a:pt x="13526" y="2197"/>
                    <a:pt x="11031" y="2197"/>
                  </a:cubicBezTo>
                  <a:cubicBezTo>
                    <a:pt x="9165" y="2197"/>
                    <a:pt x="7241" y="1880"/>
                    <a:pt x="4925" y="1171"/>
                  </a:cubicBezTo>
                  <a:cubicBezTo>
                    <a:pt x="3316" y="683"/>
                    <a:pt x="2097" y="1"/>
                    <a:pt x="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3947;p89"/>
            <p:cNvSpPr/>
            <p:nvPr/>
          </p:nvSpPr>
          <p:spPr>
            <a:xfrm>
              <a:off x="4197014" y="3268896"/>
              <a:ext cx="283506" cy="461788"/>
            </a:xfrm>
            <a:custGeom>
              <a:avLst/>
              <a:gdLst/>
              <a:ahLst/>
              <a:cxnLst/>
              <a:rect l="l" t="t" r="r" b="b"/>
              <a:pathLst>
                <a:path w="15177" h="24721" extrusionOk="0">
                  <a:moveTo>
                    <a:pt x="3316" y="1"/>
                  </a:moveTo>
                  <a:lnTo>
                    <a:pt x="2828" y="196"/>
                  </a:lnTo>
                  <a:cubicBezTo>
                    <a:pt x="2828" y="7070"/>
                    <a:pt x="1" y="15359"/>
                    <a:pt x="4681" y="21014"/>
                  </a:cubicBezTo>
                  <a:cubicBezTo>
                    <a:pt x="6031" y="22786"/>
                    <a:pt x="9587" y="24720"/>
                    <a:pt x="12084" y="24720"/>
                  </a:cubicBezTo>
                  <a:cubicBezTo>
                    <a:pt x="13916" y="24720"/>
                    <a:pt x="15177" y="23679"/>
                    <a:pt x="14578" y="20770"/>
                  </a:cubicBezTo>
                  <a:cubicBezTo>
                    <a:pt x="13847" y="18186"/>
                    <a:pt x="11263" y="16285"/>
                    <a:pt x="10093" y="13945"/>
                  </a:cubicBezTo>
                  <a:cubicBezTo>
                    <a:pt x="8923" y="11799"/>
                    <a:pt x="8240" y="9410"/>
                    <a:pt x="7070" y="7314"/>
                  </a:cubicBezTo>
                  <a:cubicBezTo>
                    <a:pt x="5900" y="4925"/>
                    <a:pt x="4486" y="2341"/>
                    <a:pt x="3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3948;p89"/>
            <p:cNvSpPr/>
            <p:nvPr/>
          </p:nvSpPr>
          <p:spPr>
            <a:xfrm>
              <a:off x="3614142" y="3237028"/>
              <a:ext cx="183979" cy="553582"/>
            </a:xfrm>
            <a:custGeom>
              <a:avLst/>
              <a:gdLst/>
              <a:ahLst/>
              <a:cxnLst/>
              <a:rect l="l" t="t" r="r" b="b"/>
              <a:pathLst>
                <a:path w="9849" h="29635" extrusionOk="0">
                  <a:moveTo>
                    <a:pt x="8435" y="0"/>
                  </a:moveTo>
                  <a:cubicBezTo>
                    <a:pt x="2097" y="3072"/>
                    <a:pt x="2779" y="16577"/>
                    <a:pt x="1853" y="22720"/>
                  </a:cubicBezTo>
                  <a:cubicBezTo>
                    <a:pt x="1609" y="24134"/>
                    <a:pt x="0" y="27693"/>
                    <a:pt x="1365" y="29107"/>
                  </a:cubicBezTo>
                  <a:cubicBezTo>
                    <a:pt x="1851" y="29476"/>
                    <a:pt x="2317" y="29634"/>
                    <a:pt x="2759" y="29634"/>
                  </a:cubicBezTo>
                  <a:cubicBezTo>
                    <a:pt x="4887" y="29634"/>
                    <a:pt x="6456" y="25953"/>
                    <a:pt x="7021" y="24378"/>
                  </a:cubicBezTo>
                  <a:cubicBezTo>
                    <a:pt x="8923" y="20136"/>
                    <a:pt x="9361" y="15407"/>
                    <a:pt x="9605" y="10921"/>
                  </a:cubicBezTo>
                  <a:cubicBezTo>
                    <a:pt x="9605" y="7606"/>
                    <a:pt x="9849" y="2877"/>
                    <a:pt x="8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3949;p89"/>
            <p:cNvSpPr/>
            <p:nvPr/>
          </p:nvSpPr>
          <p:spPr>
            <a:xfrm>
              <a:off x="3926528" y="2776902"/>
              <a:ext cx="952120" cy="1403447"/>
            </a:xfrm>
            <a:custGeom>
              <a:avLst/>
              <a:gdLst/>
              <a:ahLst/>
              <a:cxnLst/>
              <a:rect l="l" t="t" r="r" b="b"/>
              <a:pathLst>
                <a:path w="50970" h="75131" extrusionOk="0">
                  <a:moveTo>
                    <a:pt x="21249" y="0"/>
                  </a:moveTo>
                  <a:cubicBezTo>
                    <a:pt x="20293" y="0"/>
                    <a:pt x="19334" y="124"/>
                    <a:pt x="18381" y="401"/>
                  </a:cubicBezTo>
                  <a:cubicBezTo>
                    <a:pt x="15992" y="1181"/>
                    <a:pt x="13847" y="2644"/>
                    <a:pt x="12238" y="4545"/>
                  </a:cubicBezTo>
                  <a:cubicBezTo>
                    <a:pt x="8142" y="9079"/>
                    <a:pt x="5851" y="15125"/>
                    <a:pt x="4193" y="20927"/>
                  </a:cubicBezTo>
                  <a:cubicBezTo>
                    <a:pt x="2633" y="26290"/>
                    <a:pt x="1609" y="31750"/>
                    <a:pt x="1122" y="37309"/>
                  </a:cubicBezTo>
                  <a:cubicBezTo>
                    <a:pt x="244" y="48278"/>
                    <a:pt x="0" y="59297"/>
                    <a:pt x="0" y="70316"/>
                  </a:cubicBezTo>
                  <a:lnTo>
                    <a:pt x="0" y="74801"/>
                  </a:lnTo>
                  <a:cubicBezTo>
                    <a:pt x="25" y="75021"/>
                    <a:pt x="208" y="75130"/>
                    <a:pt x="390" y="75130"/>
                  </a:cubicBezTo>
                  <a:cubicBezTo>
                    <a:pt x="573" y="75130"/>
                    <a:pt x="756" y="75021"/>
                    <a:pt x="780" y="74801"/>
                  </a:cubicBezTo>
                  <a:cubicBezTo>
                    <a:pt x="780" y="63344"/>
                    <a:pt x="780" y="51838"/>
                    <a:pt x="1658" y="40380"/>
                  </a:cubicBezTo>
                  <a:cubicBezTo>
                    <a:pt x="2048" y="34676"/>
                    <a:pt x="2926" y="29020"/>
                    <a:pt x="4291" y="23462"/>
                  </a:cubicBezTo>
                  <a:cubicBezTo>
                    <a:pt x="5802" y="17563"/>
                    <a:pt x="7899" y="11420"/>
                    <a:pt x="11653" y="6495"/>
                  </a:cubicBezTo>
                  <a:cubicBezTo>
                    <a:pt x="13164" y="4350"/>
                    <a:pt x="15212" y="2644"/>
                    <a:pt x="17601" y="1571"/>
                  </a:cubicBezTo>
                  <a:cubicBezTo>
                    <a:pt x="18867" y="1039"/>
                    <a:pt x="20211" y="784"/>
                    <a:pt x="21560" y="784"/>
                  </a:cubicBezTo>
                  <a:cubicBezTo>
                    <a:pt x="22808" y="784"/>
                    <a:pt x="24060" y="1003"/>
                    <a:pt x="25256" y="1425"/>
                  </a:cubicBezTo>
                  <a:cubicBezTo>
                    <a:pt x="27108" y="2059"/>
                    <a:pt x="28815" y="3082"/>
                    <a:pt x="30277" y="4350"/>
                  </a:cubicBezTo>
                  <a:cubicBezTo>
                    <a:pt x="31691" y="5618"/>
                    <a:pt x="33300" y="6642"/>
                    <a:pt x="35055" y="7470"/>
                  </a:cubicBezTo>
                  <a:cubicBezTo>
                    <a:pt x="36792" y="8140"/>
                    <a:pt x="38708" y="8486"/>
                    <a:pt x="40626" y="8486"/>
                  </a:cubicBezTo>
                  <a:cubicBezTo>
                    <a:pt x="43178" y="8486"/>
                    <a:pt x="45735" y="7873"/>
                    <a:pt x="47878" y="6593"/>
                  </a:cubicBezTo>
                  <a:cubicBezTo>
                    <a:pt x="48902" y="5959"/>
                    <a:pt x="49828" y="5179"/>
                    <a:pt x="50706" y="4350"/>
                  </a:cubicBezTo>
                  <a:cubicBezTo>
                    <a:pt x="50970" y="4086"/>
                    <a:pt x="50708" y="3704"/>
                    <a:pt x="50395" y="3704"/>
                  </a:cubicBezTo>
                  <a:cubicBezTo>
                    <a:pt x="50304" y="3704"/>
                    <a:pt x="50209" y="3737"/>
                    <a:pt x="50121" y="3814"/>
                  </a:cubicBezTo>
                  <a:cubicBezTo>
                    <a:pt x="48414" y="5569"/>
                    <a:pt x="46220" y="6837"/>
                    <a:pt x="43782" y="7373"/>
                  </a:cubicBezTo>
                  <a:cubicBezTo>
                    <a:pt x="42769" y="7580"/>
                    <a:pt x="41738" y="7681"/>
                    <a:pt x="40705" y="7681"/>
                  </a:cubicBezTo>
                  <a:cubicBezTo>
                    <a:pt x="39302" y="7681"/>
                    <a:pt x="37894" y="7494"/>
                    <a:pt x="36518" y="7129"/>
                  </a:cubicBezTo>
                  <a:cubicBezTo>
                    <a:pt x="32520" y="6105"/>
                    <a:pt x="30180" y="2449"/>
                    <a:pt x="26377" y="1035"/>
                  </a:cubicBezTo>
                  <a:cubicBezTo>
                    <a:pt x="24711" y="406"/>
                    <a:pt x="22985" y="0"/>
                    <a:pt x="21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3950;p89"/>
            <p:cNvSpPr/>
            <p:nvPr/>
          </p:nvSpPr>
          <p:spPr>
            <a:xfrm>
              <a:off x="3676253" y="3141947"/>
              <a:ext cx="401471" cy="1060949"/>
            </a:xfrm>
            <a:custGeom>
              <a:avLst/>
              <a:gdLst/>
              <a:ahLst/>
              <a:cxnLst/>
              <a:rect l="l" t="t" r="r" b="b"/>
              <a:pathLst>
                <a:path w="21492" h="56796" extrusionOk="0">
                  <a:moveTo>
                    <a:pt x="10352" y="1"/>
                  </a:moveTo>
                  <a:cubicBezTo>
                    <a:pt x="9756" y="1"/>
                    <a:pt x="9156" y="87"/>
                    <a:pt x="8572" y="263"/>
                  </a:cubicBezTo>
                  <a:cubicBezTo>
                    <a:pt x="6524" y="995"/>
                    <a:pt x="5256" y="2847"/>
                    <a:pt x="4379" y="4749"/>
                  </a:cubicBezTo>
                  <a:cubicBezTo>
                    <a:pt x="3306" y="7284"/>
                    <a:pt x="2575" y="9917"/>
                    <a:pt x="2233" y="12647"/>
                  </a:cubicBezTo>
                  <a:cubicBezTo>
                    <a:pt x="1746" y="15621"/>
                    <a:pt x="1453" y="18595"/>
                    <a:pt x="1161" y="21569"/>
                  </a:cubicBezTo>
                  <a:cubicBezTo>
                    <a:pt x="966" y="24007"/>
                    <a:pt x="820" y="26494"/>
                    <a:pt x="332" y="28883"/>
                  </a:cubicBezTo>
                  <a:cubicBezTo>
                    <a:pt x="283" y="29273"/>
                    <a:pt x="186" y="29663"/>
                    <a:pt x="88" y="30102"/>
                  </a:cubicBezTo>
                  <a:cubicBezTo>
                    <a:pt x="1" y="30392"/>
                    <a:pt x="226" y="30579"/>
                    <a:pt x="453" y="30579"/>
                  </a:cubicBezTo>
                  <a:cubicBezTo>
                    <a:pt x="606" y="30579"/>
                    <a:pt x="760" y="30493"/>
                    <a:pt x="820" y="30297"/>
                  </a:cubicBezTo>
                  <a:cubicBezTo>
                    <a:pt x="1307" y="28346"/>
                    <a:pt x="1600" y="26299"/>
                    <a:pt x="1697" y="24300"/>
                  </a:cubicBezTo>
                  <a:cubicBezTo>
                    <a:pt x="1941" y="21472"/>
                    <a:pt x="2185" y="18693"/>
                    <a:pt x="2526" y="15914"/>
                  </a:cubicBezTo>
                  <a:cubicBezTo>
                    <a:pt x="2818" y="13086"/>
                    <a:pt x="3355" y="10258"/>
                    <a:pt x="4135" y="7528"/>
                  </a:cubicBezTo>
                  <a:cubicBezTo>
                    <a:pt x="4769" y="5431"/>
                    <a:pt x="5695" y="3140"/>
                    <a:pt x="7450" y="1775"/>
                  </a:cubicBezTo>
                  <a:cubicBezTo>
                    <a:pt x="8338" y="1096"/>
                    <a:pt x="9422" y="753"/>
                    <a:pt x="10507" y="753"/>
                  </a:cubicBezTo>
                  <a:cubicBezTo>
                    <a:pt x="11447" y="753"/>
                    <a:pt x="12388" y="1010"/>
                    <a:pt x="13203" y="1531"/>
                  </a:cubicBezTo>
                  <a:cubicBezTo>
                    <a:pt x="15300" y="2847"/>
                    <a:pt x="16519" y="5285"/>
                    <a:pt x="17299" y="7528"/>
                  </a:cubicBezTo>
                  <a:cubicBezTo>
                    <a:pt x="19249" y="12989"/>
                    <a:pt x="19590" y="18985"/>
                    <a:pt x="20029" y="24739"/>
                  </a:cubicBezTo>
                  <a:cubicBezTo>
                    <a:pt x="20273" y="28590"/>
                    <a:pt x="20712" y="32393"/>
                    <a:pt x="20663" y="36245"/>
                  </a:cubicBezTo>
                  <a:cubicBezTo>
                    <a:pt x="20614" y="41657"/>
                    <a:pt x="20078" y="47020"/>
                    <a:pt x="20029" y="52432"/>
                  </a:cubicBezTo>
                  <a:cubicBezTo>
                    <a:pt x="19980" y="53748"/>
                    <a:pt x="19980" y="55113"/>
                    <a:pt x="20029" y="56429"/>
                  </a:cubicBezTo>
                  <a:cubicBezTo>
                    <a:pt x="20053" y="56673"/>
                    <a:pt x="20224" y="56795"/>
                    <a:pt x="20395" y="56795"/>
                  </a:cubicBezTo>
                  <a:cubicBezTo>
                    <a:pt x="20565" y="56795"/>
                    <a:pt x="20736" y="56673"/>
                    <a:pt x="20760" y="56429"/>
                  </a:cubicBezTo>
                  <a:cubicBezTo>
                    <a:pt x="20614" y="50774"/>
                    <a:pt x="21102" y="45167"/>
                    <a:pt x="21345" y="39511"/>
                  </a:cubicBezTo>
                  <a:cubicBezTo>
                    <a:pt x="21443" y="36732"/>
                    <a:pt x="21492" y="33953"/>
                    <a:pt x="21345" y="31174"/>
                  </a:cubicBezTo>
                  <a:cubicBezTo>
                    <a:pt x="21248" y="29370"/>
                    <a:pt x="21004" y="27615"/>
                    <a:pt x="20858" y="25860"/>
                  </a:cubicBezTo>
                  <a:cubicBezTo>
                    <a:pt x="20419" y="20009"/>
                    <a:pt x="20127" y="14012"/>
                    <a:pt x="18371" y="8357"/>
                  </a:cubicBezTo>
                  <a:cubicBezTo>
                    <a:pt x="17640" y="5919"/>
                    <a:pt x="16567" y="3335"/>
                    <a:pt x="14568" y="1629"/>
                  </a:cubicBezTo>
                  <a:cubicBezTo>
                    <a:pt x="13408" y="574"/>
                    <a:pt x="11893" y="1"/>
                    <a:pt x="103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3951;p89"/>
            <p:cNvSpPr/>
            <p:nvPr/>
          </p:nvSpPr>
          <p:spPr>
            <a:xfrm>
              <a:off x="3587150" y="2682755"/>
              <a:ext cx="406794" cy="552237"/>
            </a:xfrm>
            <a:custGeom>
              <a:avLst/>
              <a:gdLst/>
              <a:ahLst/>
              <a:cxnLst/>
              <a:rect l="l" t="t" r="r" b="b"/>
              <a:pathLst>
                <a:path w="21777" h="29563" extrusionOk="0">
                  <a:moveTo>
                    <a:pt x="7011" y="0"/>
                  </a:moveTo>
                  <a:cubicBezTo>
                    <a:pt x="4581" y="0"/>
                    <a:pt x="2241" y="1156"/>
                    <a:pt x="324" y="2613"/>
                  </a:cubicBezTo>
                  <a:cubicBezTo>
                    <a:pt x="0" y="2856"/>
                    <a:pt x="214" y="3367"/>
                    <a:pt x="491" y="3367"/>
                  </a:cubicBezTo>
                  <a:cubicBezTo>
                    <a:pt x="548" y="3367"/>
                    <a:pt x="607" y="3345"/>
                    <a:pt x="665" y="3296"/>
                  </a:cubicBezTo>
                  <a:cubicBezTo>
                    <a:pt x="2528" y="1930"/>
                    <a:pt x="4707" y="739"/>
                    <a:pt x="7023" y="739"/>
                  </a:cubicBezTo>
                  <a:cubicBezTo>
                    <a:pt x="7435" y="739"/>
                    <a:pt x="7852" y="777"/>
                    <a:pt x="8271" y="858"/>
                  </a:cubicBezTo>
                  <a:cubicBezTo>
                    <a:pt x="10611" y="1345"/>
                    <a:pt x="12464" y="2954"/>
                    <a:pt x="13878" y="4807"/>
                  </a:cubicBezTo>
                  <a:cubicBezTo>
                    <a:pt x="17388" y="9439"/>
                    <a:pt x="19095" y="15484"/>
                    <a:pt x="20119" y="21091"/>
                  </a:cubicBezTo>
                  <a:cubicBezTo>
                    <a:pt x="20655" y="23773"/>
                    <a:pt x="20947" y="26503"/>
                    <a:pt x="20996" y="29233"/>
                  </a:cubicBezTo>
                  <a:cubicBezTo>
                    <a:pt x="21045" y="29453"/>
                    <a:pt x="21228" y="29563"/>
                    <a:pt x="21404" y="29563"/>
                  </a:cubicBezTo>
                  <a:cubicBezTo>
                    <a:pt x="21581" y="29563"/>
                    <a:pt x="21752" y="29453"/>
                    <a:pt x="21776" y="29233"/>
                  </a:cubicBezTo>
                  <a:cubicBezTo>
                    <a:pt x="21630" y="23578"/>
                    <a:pt x="20606" y="17971"/>
                    <a:pt x="18705" y="12705"/>
                  </a:cubicBezTo>
                  <a:cubicBezTo>
                    <a:pt x="17778" y="9829"/>
                    <a:pt x="16462" y="7147"/>
                    <a:pt x="14755" y="4710"/>
                  </a:cubicBezTo>
                  <a:cubicBezTo>
                    <a:pt x="13293" y="2711"/>
                    <a:pt x="11440" y="907"/>
                    <a:pt x="9002" y="273"/>
                  </a:cubicBezTo>
                  <a:cubicBezTo>
                    <a:pt x="8336" y="85"/>
                    <a:pt x="7670" y="0"/>
                    <a:pt x="70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3952;p89"/>
            <p:cNvSpPr/>
            <p:nvPr/>
          </p:nvSpPr>
          <p:spPr>
            <a:xfrm>
              <a:off x="3985688" y="3107651"/>
              <a:ext cx="444472" cy="569142"/>
            </a:xfrm>
            <a:custGeom>
              <a:avLst/>
              <a:gdLst/>
              <a:ahLst/>
              <a:cxnLst/>
              <a:rect l="l" t="t" r="r" b="b"/>
              <a:pathLst>
                <a:path w="23794" h="30468" extrusionOk="0">
                  <a:moveTo>
                    <a:pt x="8419" y="0"/>
                  </a:moveTo>
                  <a:cubicBezTo>
                    <a:pt x="8205" y="0"/>
                    <a:pt x="7983" y="17"/>
                    <a:pt x="7754" y="52"/>
                  </a:cubicBezTo>
                  <a:cubicBezTo>
                    <a:pt x="4829" y="442"/>
                    <a:pt x="2245" y="2977"/>
                    <a:pt x="295" y="4976"/>
                  </a:cubicBezTo>
                  <a:cubicBezTo>
                    <a:pt x="1" y="5270"/>
                    <a:pt x="234" y="5648"/>
                    <a:pt x="534" y="5648"/>
                  </a:cubicBezTo>
                  <a:cubicBezTo>
                    <a:pt x="630" y="5648"/>
                    <a:pt x="734" y="5609"/>
                    <a:pt x="829" y="5514"/>
                  </a:cubicBezTo>
                  <a:lnTo>
                    <a:pt x="829" y="5514"/>
                  </a:lnTo>
                  <a:cubicBezTo>
                    <a:pt x="814" y="5530"/>
                    <a:pt x="798" y="5545"/>
                    <a:pt x="783" y="5561"/>
                  </a:cubicBezTo>
                  <a:lnTo>
                    <a:pt x="783" y="5561"/>
                  </a:lnTo>
                  <a:lnTo>
                    <a:pt x="831" y="5512"/>
                  </a:lnTo>
                  <a:lnTo>
                    <a:pt x="831" y="5512"/>
                  </a:lnTo>
                  <a:cubicBezTo>
                    <a:pt x="831" y="5513"/>
                    <a:pt x="830" y="5514"/>
                    <a:pt x="829" y="5514"/>
                  </a:cubicBezTo>
                  <a:lnTo>
                    <a:pt x="829" y="5514"/>
                  </a:lnTo>
                  <a:cubicBezTo>
                    <a:pt x="2671" y="3672"/>
                    <a:pt x="4803" y="1509"/>
                    <a:pt x="7413" y="881"/>
                  </a:cubicBezTo>
                  <a:cubicBezTo>
                    <a:pt x="7722" y="810"/>
                    <a:pt x="8015" y="778"/>
                    <a:pt x="8295" y="778"/>
                  </a:cubicBezTo>
                  <a:cubicBezTo>
                    <a:pt x="10932" y="778"/>
                    <a:pt x="12319" y="3708"/>
                    <a:pt x="13069" y="6000"/>
                  </a:cubicBezTo>
                  <a:cubicBezTo>
                    <a:pt x="14970" y="11558"/>
                    <a:pt x="14531" y="17652"/>
                    <a:pt x="16725" y="23113"/>
                  </a:cubicBezTo>
                  <a:cubicBezTo>
                    <a:pt x="17993" y="26233"/>
                    <a:pt x="20236" y="28817"/>
                    <a:pt x="23112" y="30426"/>
                  </a:cubicBezTo>
                  <a:cubicBezTo>
                    <a:pt x="23177" y="30455"/>
                    <a:pt x="23239" y="30468"/>
                    <a:pt x="23296" y="30468"/>
                  </a:cubicBezTo>
                  <a:cubicBezTo>
                    <a:pt x="23624" y="30468"/>
                    <a:pt x="23793" y="30042"/>
                    <a:pt x="23502" y="29792"/>
                  </a:cubicBezTo>
                  <a:cubicBezTo>
                    <a:pt x="20626" y="28135"/>
                    <a:pt x="18432" y="25551"/>
                    <a:pt x="17310" y="22479"/>
                  </a:cubicBezTo>
                  <a:cubicBezTo>
                    <a:pt x="16238" y="19603"/>
                    <a:pt x="15897" y="16531"/>
                    <a:pt x="15458" y="13557"/>
                  </a:cubicBezTo>
                  <a:cubicBezTo>
                    <a:pt x="15068" y="10437"/>
                    <a:pt x="14531" y="7365"/>
                    <a:pt x="13361" y="4440"/>
                  </a:cubicBezTo>
                  <a:cubicBezTo>
                    <a:pt x="12464" y="2241"/>
                    <a:pt x="10905" y="0"/>
                    <a:pt x="8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3953;p89"/>
            <p:cNvSpPr/>
            <p:nvPr/>
          </p:nvSpPr>
          <p:spPr>
            <a:xfrm>
              <a:off x="4182257" y="2836977"/>
              <a:ext cx="414584" cy="211588"/>
            </a:xfrm>
            <a:custGeom>
              <a:avLst/>
              <a:gdLst/>
              <a:ahLst/>
              <a:cxnLst/>
              <a:rect l="l" t="t" r="r" b="b"/>
              <a:pathLst>
                <a:path w="22194" h="11327" extrusionOk="0">
                  <a:moveTo>
                    <a:pt x="565" y="1"/>
                  </a:moveTo>
                  <a:cubicBezTo>
                    <a:pt x="255" y="1"/>
                    <a:pt x="1" y="382"/>
                    <a:pt x="303" y="646"/>
                  </a:cubicBezTo>
                  <a:cubicBezTo>
                    <a:pt x="2107" y="2158"/>
                    <a:pt x="3472" y="4108"/>
                    <a:pt x="4984" y="5961"/>
                  </a:cubicBezTo>
                  <a:cubicBezTo>
                    <a:pt x="6300" y="7618"/>
                    <a:pt x="8006" y="9032"/>
                    <a:pt x="9908" y="10007"/>
                  </a:cubicBezTo>
                  <a:cubicBezTo>
                    <a:pt x="11990" y="11007"/>
                    <a:pt x="14246" y="11327"/>
                    <a:pt x="16532" y="11327"/>
                  </a:cubicBezTo>
                  <a:cubicBezTo>
                    <a:pt x="18260" y="11327"/>
                    <a:pt x="20006" y="11144"/>
                    <a:pt x="21707" y="10934"/>
                  </a:cubicBezTo>
                  <a:cubicBezTo>
                    <a:pt x="22179" y="10887"/>
                    <a:pt x="22194" y="10152"/>
                    <a:pt x="21750" y="10152"/>
                  </a:cubicBezTo>
                  <a:cubicBezTo>
                    <a:pt x="21736" y="10152"/>
                    <a:pt x="21721" y="10152"/>
                    <a:pt x="21707" y="10154"/>
                  </a:cubicBezTo>
                  <a:cubicBezTo>
                    <a:pt x="20020" y="10367"/>
                    <a:pt x="18277" y="10562"/>
                    <a:pt x="16547" y="10562"/>
                  </a:cubicBezTo>
                  <a:cubicBezTo>
                    <a:pt x="14328" y="10562"/>
                    <a:pt x="12131" y="10241"/>
                    <a:pt x="10103" y="9227"/>
                  </a:cubicBezTo>
                  <a:cubicBezTo>
                    <a:pt x="6056" y="7180"/>
                    <a:pt x="4252" y="2889"/>
                    <a:pt x="839" y="110"/>
                  </a:cubicBezTo>
                  <a:cubicBezTo>
                    <a:pt x="751" y="33"/>
                    <a:pt x="656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3954;p89"/>
            <p:cNvSpPr/>
            <p:nvPr/>
          </p:nvSpPr>
          <p:spPr>
            <a:xfrm>
              <a:off x="3985725" y="2456466"/>
              <a:ext cx="343357" cy="1756443"/>
            </a:xfrm>
            <a:custGeom>
              <a:avLst/>
              <a:gdLst/>
              <a:ahLst/>
              <a:cxnLst/>
              <a:rect l="l" t="t" r="r" b="b"/>
              <a:pathLst>
                <a:path w="18381" h="94028" extrusionOk="0">
                  <a:moveTo>
                    <a:pt x="17936" y="1"/>
                  </a:moveTo>
                  <a:cubicBezTo>
                    <a:pt x="17923" y="1"/>
                    <a:pt x="17908" y="1"/>
                    <a:pt x="17894" y="3"/>
                  </a:cubicBezTo>
                  <a:cubicBezTo>
                    <a:pt x="5022" y="1514"/>
                    <a:pt x="1122" y="15946"/>
                    <a:pt x="1512" y="26965"/>
                  </a:cubicBezTo>
                  <a:cubicBezTo>
                    <a:pt x="1561" y="29061"/>
                    <a:pt x="1658" y="31109"/>
                    <a:pt x="1609" y="33205"/>
                  </a:cubicBezTo>
                  <a:cubicBezTo>
                    <a:pt x="1512" y="35497"/>
                    <a:pt x="1317" y="37740"/>
                    <a:pt x="1073" y="39982"/>
                  </a:cubicBezTo>
                  <a:cubicBezTo>
                    <a:pt x="634" y="44419"/>
                    <a:pt x="98" y="48856"/>
                    <a:pt x="49" y="53292"/>
                  </a:cubicBezTo>
                  <a:cubicBezTo>
                    <a:pt x="0" y="56510"/>
                    <a:pt x="293" y="59777"/>
                    <a:pt x="390" y="63043"/>
                  </a:cubicBezTo>
                  <a:cubicBezTo>
                    <a:pt x="488" y="66310"/>
                    <a:pt x="488" y="69479"/>
                    <a:pt x="488" y="72697"/>
                  </a:cubicBezTo>
                  <a:cubicBezTo>
                    <a:pt x="488" y="79669"/>
                    <a:pt x="293" y="86690"/>
                    <a:pt x="829" y="93662"/>
                  </a:cubicBezTo>
                  <a:cubicBezTo>
                    <a:pt x="854" y="93906"/>
                    <a:pt x="1061" y="94027"/>
                    <a:pt x="1256" y="94027"/>
                  </a:cubicBezTo>
                  <a:cubicBezTo>
                    <a:pt x="1451" y="94027"/>
                    <a:pt x="1634" y="93906"/>
                    <a:pt x="1609" y="93662"/>
                  </a:cubicBezTo>
                  <a:lnTo>
                    <a:pt x="1609" y="93613"/>
                  </a:lnTo>
                  <a:cubicBezTo>
                    <a:pt x="1122" y="87665"/>
                    <a:pt x="1268" y="81717"/>
                    <a:pt x="1268" y="75769"/>
                  </a:cubicBezTo>
                  <a:cubicBezTo>
                    <a:pt x="1268" y="69820"/>
                    <a:pt x="1366" y="63775"/>
                    <a:pt x="927" y="57778"/>
                  </a:cubicBezTo>
                  <a:cubicBezTo>
                    <a:pt x="293" y="49099"/>
                    <a:pt x="2292" y="40470"/>
                    <a:pt x="2389" y="31791"/>
                  </a:cubicBezTo>
                  <a:cubicBezTo>
                    <a:pt x="2438" y="28427"/>
                    <a:pt x="2097" y="25063"/>
                    <a:pt x="2389" y="21650"/>
                  </a:cubicBezTo>
                  <a:cubicBezTo>
                    <a:pt x="2633" y="18627"/>
                    <a:pt x="3267" y="15702"/>
                    <a:pt x="4242" y="12826"/>
                  </a:cubicBezTo>
                  <a:cubicBezTo>
                    <a:pt x="5266" y="9803"/>
                    <a:pt x="6972" y="7024"/>
                    <a:pt x="9264" y="4781"/>
                  </a:cubicBezTo>
                  <a:cubicBezTo>
                    <a:pt x="11604" y="2538"/>
                    <a:pt x="14627" y="1124"/>
                    <a:pt x="17894" y="783"/>
                  </a:cubicBezTo>
                  <a:cubicBezTo>
                    <a:pt x="18366" y="736"/>
                    <a:pt x="18381" y="1"/>
                    <a:pt x="179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3955;p89"/>
            <p:cNvSpPr/>
            <p:nvPr/>
          </p:nvSpPr>
          <p:spPr>
            <a:xfrm>
              <a:off x="3720693" y="3190571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43" y="1"/>
                  </a:moveTo>
                  <a:cubicBezTo>
                    <a:pt x="1" y="1"/>
                    <a:pt x="1" y="3560"/>
                    <a:pt x="2243" y="3560"/>
                  </a:cubicBezTo>
                  <a:cubicBezTo>
                    <a:pt x="4535" y="3560"/>
                    <a:pt x="4535" y="1"/>
                    <a:pt x="2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3956;p89"/>
            <p:cNvSpPr/>
            <p:nvPr/>
          </p:nvSpPr>
          <p:spPr>
            <a:xfrm>
              <a:off x="4220701" y="3226100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43" y="0"/>
                  </a:moveTo>
                  <a:cubicBezTo>
                    <a:pt x="0" y="0"/>
                    <a:pt x="0" y="3559"/>
                    <a:pt x="2243" y="3559"/>
                  </a:cubicBezTo>
                  <a:cubicBezTo>
                    <a:pt x="4534" y="3559"/>
                    <a:pt x="4534" y="0"/>
                    <a:pt x="2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3957;p89"/>
            <p:cNvSpPr/>
            <p:nvPr/>
          </p:nvSpPr>
          <p:spPr>
            <a:xfrm>
              <a:off x="4124162" y="2823546"/>
              <a:ext cx="85629" cy="66501"/>
            </a:xfrm>
            <a:custGeom>
              <a:avLst/>
              <a:gdLst/>
              <a:ahLst/>
              <a:cxnLst/>
              <a:rect l="l" t="t" r="r" b="b"/>
              <a:pathLst>
                <a:path w="4584" h="3560" extrusionOk="0">
                  <a:moveTo>
                    <a:pt x="2243" y="0"/>
                  </a:moveTo>
                  <a:cubicBezTo>
                    <a:pt x="0" y="0"/>
                    <a:pt x="0" y="3559"/>
                    <a:pt x="2243" y="3559"/>
                  </a:cubicBezTo>
                  <a:cubicBezTo>
                    <a:pt x="4534" y="3559"/>
                    <a:pt x="4583" y="0"/>
                    <a:pt x="2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3958;p89"/>
            <p:cNvSpPr/>
            <p:nvPr/>
          </p:nvSpPr>
          <p:spPr>
            <a:xfrm>
              <a:off x="4420147" y="2784374"/>
              <a:ext cx="92914" cy="65604"/>
            </a:xfrm>
            <a:custGeom>
              <a:avLst/>
              <a:gdLst/>
              <a:ahLst/>
              <a:cxnLst/>
              <a:rect l="l" t="t" r="r" b="b"/>
              <a:pathLst>
                <a:path w="4974" h="3512" extrusionOk="0">
                  <a:moveTo>
                    <a:pt x="2390" y="1"/>
                  </a:moveTo>
                  <a:cubicBezTo>
                    <a:pt x="17" y="1"/>
                    <a:pt x="1" y="3512"/>
                    <a:pt x="2341" y="3512"/>
                  </a:cubicBezTo>
                  <a:cubicBezTo>
                    <a:pt x="2357" y="3512"/>
                    <a:pt x="2373" y="3512"/>
                    <a:pt x="2390" y="3511"/>
                  </a:cubicBezTo>
                  <a:lnTo>
                    <a:pt x="2633" y="3511"/>
                  </a:lnTo>
                  <a:cubicBezTo>
                    <a:pt x="4974" y="3511"/>
                    <a:pt x="4974" y="1"/>
                    <a:pt x="26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3959;p89"/>
            <p:cNvSpPr/>
            <p:nvPr/>
          </p:nvSpPr>
          <p:spPr>
            <a:xfrm>
              <a:off x="3974797" y="2832644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92" y="1"/>
                  </a:moveTo>
                  <a:cubicBezTo>
                    <a:pt x="0" y="1"/>
                    <a:pt x="0" y="3560"/>
                    <a:pt x="2292" y="3560"/>
                  </a:cubicBezTo>
                  <a:cubicBezTo>
                    <a:pt x="4535" y="3560"/>
                    <a:pt x="4535" y="1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3960;p89"/>
            <p:cNvSpPr/>
            <p:nvPr/>
          </p:nvSpPr>
          <p:spPr>
            <a:xfrm>
              <a:off x="4001211" y="3371804"/>
              <a:ext cx="84714" cy="66519"/>
            </a:xfrm>
            <a:custGeom>
              <a:avLst/>
              <a:gdLst/>
              <a:ahLst/>
              <a:cxnLst/>
              <a:rect l="l" t="t" r="r" b="b"/>
              <a:pathLst>
                <a:path w="4535" h="3561" extrusionOk="0">
                  <a:moveTo>
                    <a:pt x="2292" y="1"/>
                  </a:moveTo>
                  <a:cubicBezTo>
                    <a:pt x="0" y="1"/>
                    <a:pt x="0" y="3560"/>
                    <a:pt x="2292" y="3560"/>
                  </a:cubicBezTo>
                  <a:cubicBezTo>
                    <a:pt x="4534" y="3560"/>
                    <a:pt x="4534" y="1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3961;p89"/>
            <p:cNvSpPr/>
            <p:nvPr/>
          </p:nvSpPr>
          <p:spPr>
            <a:xfrm>
              <a:off x="3891914" y="3588567"/>
              <a:ext cx="84714" cy="66501"/>
            </a:xfrm>
            <a:custGeom>
              <a:avLst/>
              <a:gdLst/>
              <a:ahLst/>
              <a:cxnLst/>
              <a:rect l="l" t="t" r="r" b="b"/>
              <a:pathLst>
                <a:path w="4535" h="3560" extrusionOk="0">
                  <a:moveTo>
                    <a:pt x="2243" y="1"/>
                  </a:moveTo>
                  <a:cubicBezTo>
                    <a:pt x="1" y="1"/>
                    <a:pt x="1" y="3560"/>
                    <a:pt x="2243" y="3560"/>
                  </a:cubicBezTo>
                  <a:cubicBezTo>
                    <a:pt x="4486" y="3560"/>
                    <a:pt x="4535" y="1"/>
                    <a:pt x="2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" name="Google Shape;3982;p89"/>
          <p:cNvGrpSpPr/>
          <p:nvPr/>
        </p:nvGrpSpPr>
        <p:grpSpPr>
          <a:xfrm rot="846415">
            <a:off x="1298758" y="190223"/>
            <a:ext cx="643380" cy="1743721"/>
            <a:chOff x="217925" y="1971400"/>
            <a:chExt cx="622525" cy="1687200"/>
          </a:xfrm>
        </p:grpSpPr>
        <p:sp>
          <p:nvSpPr>
            <p:cNvPr id="26" name="Google Shape;3983;p89"/>
            <p:cNvSpPr/>
            <p:nvPr/>
          </p:nvSpPr>
          <p:spPr>
            <a:xfrm>
              <a:off x="606775" y="2245925"/>
              <a:ext cx="193750" cy="227825"/>
            </a:xfrm>
            <a:custGeom>
              <a:avLst/>
              <a:gdLst/>
              <a:ahLst/>
              <a:cxnLst/>
              <a:rect l="l" t="t" r="r" b="b"/>
              <a:pathLst>
                <a:path w="7750" h="9113" extrusionOk="0">
                  <a:moveTo>
                    <a:pt x="6452" y="0"/>
                  </a:moveTo>
                  <a:cubicBezTo>
                    <a:pt x="6312" y="0"/>
                    <a:pt x="6156" y="17"/>
                    <a:pt x="5985" y="53"/>
                  </a:cubicBezTo>
                  <a:cubicBezTo>
                    <a:pt x="4579" y="446"/>
                    <a:pt x="3042" y="1688"/>
                    <a:pt x="2257" y="2931"/>
                  </a:cubicBezTo>
                  <a:cubicBezTo>
                    <a:pt x="1113" y="4664"/>
                    <a:pt x="1" y="6887"/>
                    <a:pt x="589" y="9013"/>
                  </a:cubicBezTo>
                  <a:lnTo>
                    <a:pt x="688" y="9111"/>
                  </a:lnTo>
                  <a:cubicBezTo>
                    <a:pt x="690" y="9112"/>
                    <a:pt x="693" y="9112"/>
                    <a:pt x="696" y="9112"/>
                  </a:cubicBezTo>
                  <a:cubicBezTo>
                    <a:pt x="938" y="9112"/>
                    <a:pt x="3015" y="6653"/>
                    <a:pt x="3434" y="6266"/>
                  </a:cubicBezTo>
                  <a:cubicBezTo>
                    <a:pt x="4709" y="4991"/>
                    <a:pt x="6246" y="3977"/>
                    <a:pt x="7162" y="2408"/>
                  </a:cubicBezTo>
                  <a:cubicBezTo>
                    <a:pt x="7750" y="1349"/>
                    <a:pt x="7703" y="0"/>
                    <a:pt x="6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3984;p89"/>
            <p:cNvSpPr/>
            <p:nvPr/>
          </p:nvSpPr>
          <p:spPr>
            <a:xfrm>
              <a:off x="263375" y="2415775"/>
              <a:ext cx="237175" cy="129050"/>
            </a:xfrm>
            <a:custGeom>
              <a:avLst/>
              <a:gdLst/>
              <a:ahLst/>
              <a:cxnLst/>
              <a:rect l="l" t="t" r="r" b="b"/>
              <a:pathLst>
                <a:path w="9487" h="5162" extrusionOk="0">
                  <a:moveTo>
                    <a:pt x="2566" y="0"/>
                  </a:moveTo>
                  <a:cubicBezTo>
                    <a:pt x="1394" y="0"/>
                    <a:pt x="383" y="347"/>
                    <a:pt x="233" y="1401"/>
                  </a:cubicBezTo>
                  <a:cubicBezTo>
                    <a:pt x="1" y="2723"/>
                    <a:pt x="1907" y="2795"/>
                    <a:pt x="3432" y="2795"/>
                  </a:cubicBezTo>
                  <a:cubicBezTo>
                    <a:pt x="3618" y="2795"/>
                    <a:pt x="3798" y="2794"/>
                    <a:pt x="3967" y="2794"/>
                  </a:cubicBezTo>
                  <a:cubicBezTo>
                    <a:pt x="4369" y="2794"/>
                    <a:pt x="4714" y="2800"/>
                    <a:pt x="4941" y="2840"/>
                  </a:cubicBezTo>
                  <a:cubicBezTo>
                    <a:pt x="6674" y="3167"/>
                    <a:pt x="8047" y="4213"/>
                    <a:pt x="9453" y="5162"/>
                  </a:cubicBezTo>
                  <a:lnTo>
                    <a:pt x="9486" y="5031"/>
                  </a:lnTo>
                  <a:cubicBezTo>
                    <a:pt x="9290" y="3494"/>
                    <a:pt x="7492" y="1532"/>
                    <a:pt x="6216" y="845"/>
                  </a:cubicBezTo>
                  <a:cubicBezTo>
                    <a:pt x="5529" y="475"/>
                    <a:pt x="3937" y="0"/>
                    <a:pt x="25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3985;p89"/>
            <p:cNvSpPr/>
            <p:nvPr/>
          </p:nvSpPr>
          <p:spPr>
            <a:xfrm>
              <a:off x="233200" y="2583125"/>
              <a:ext cx="264900" cy="187825"/>
            </a:xfrm>
            <a:custGeom>
              <a:avLst/>
              <a:gdLst/>
              <a:ahLst/>
              <a:cxnLst/>
              <a:rect l="l" t="t" r="r" b="b"/>
              <a:pathLst>
                <a:path w="10596" h="7513" extrusionOk="0">
                  <a:moveTo>
                    <a:pt x="6045" y="0"/>
                  </a:moveTo>
                  <a:cubicBezTo>
                    <a:pt x="3547" y="0"/>
                    <a:pt x="1287" y="2173"/>
                    <a:pt x="557" y="4517"/>
                  </a:cubicBezTo>
                  <a:cubicBezTo>
                    <a:pt x="295" y="5301"/>
                    <a:pt x="1" y="7263"/>
                    <a:pt x="1145" y="7492"/>
                  </a:cubicBezTo>
                  <a:cubicBezTo>
                    <a:pt x="1216" y="7506"/>
                    <a:pt x="1284" y="7512"/>
                    <a:pt x="1351" y="7512"/>
                  </a:cubicBezTo>
                  <a:cubicBezTo>
                    <a:pt x="2572" y="7512"/>
                    <a:pt x="3069" y="5323"/>
                    <a:pt x="3565" y="4517"/>
                  </a:cubicBezTo>
                  <a:cubicBezTo>
                    <a:pt x="4372" y="3145"/>
                    <a:pt x="5839" y="2321"/>
                    <a:pt x="7312" y="2321"/>
                  </a:cubicBezTo>
                  <a:cubicBezTo>
                    <a:pt x="8227" y="2321"/>
                    <a:pt x="9144" y="2638"/>
                    <a:pt x="9908" y="3340"/>
                  </a:cubicBezTo>
                  <a:lnTo>
                    <a:pt x="10497" y="3928"/>
                  </a:lnTo>
                  <a:lnTo>
                    <a:pt x="10595" y="3797"/>
                  </a:lnTo>
                  <a:cubicBezTo>
                    <a:pt x="10170" y="1835"/>
                    <a:pt x="8600" y="331"/>
                    <a:pt x="6606" y="37"/>
                  </a:cubicBezTo>
                  <a:cubicBezTo>
                    <a:pt x="6418" y="12"/>
                    <a:pt x="6230" y="0"/>
                    <a:pt x="60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3986;p89"/>
            <p:cNvSpPr/>
            <p:nvPr/>
          </p:nvSpPr>
          <p:spPr>
            <a:xfrm>
              <a:off x="629675" y="2491925"/>
              <a:ext cx="157175" cy="282600"/>
            </a:xfrm>
            <a:custGeom>
              <a:avLst/>
              <a:gdLst/>
              <a:ahLst/>
              <a:cxnLst/>
              <a:rect l="l" t="t" r="r" b="b"/>
              <a:pathLst>
                <a:path w="6287" h="11304" extrusionOk="0">
                  <a:moveTo>
                    <a:pt x="5160" y="1"/>
                  </a:moveTo>
                  <a:cubicBezTo>
                    <a:pt x="4616" y="1"/>
                    <a:pt x="3967" y="264"/>
                    <a:pt x="3499" y="611"/>
                  </a:cubicBezTo>
                  <a:cubicBezTo>
                    <a:pt x="2289" y="1527"/>
                    <a:pt x="1406" y="3325"/>
                    <a:pt x="818" y="4731"/>
                  </a:cubicBezTo>
                  <a:cubicBezTo>
                    <a:pt x="0" y="6922"/>
                    <a:pt x="524" y="9080"/>
                    <a:pt x="883" y="11238"/>
                  </a:cubicBezTo>
                  <a:lnTo>
                    <a:pt x="1047" y="11304"/>
                  </a:lnTo>
                  <a:cubicBezTo>
                    <a:pt x="1406" y="9734"/>
                    <a:pt x="2028" y="8197"/>
                    <a:pt x="2813" y="6791"/>
                  </a:cubicBezTo>
                  <a:cubicBezTo>
                    <a:pt x="3761" y="5255"/>
                    <a:pt x="5984" y="3195"/>
                    <a:pt x="6180" y="1363"/>
                  </a:cubicBezTo>
                  <a:cubicBezTo>
                    <a:pt x="6286" y="360"/>
                    <a:pt x="5794" y="1"/>
                    <a:pt x="5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987;p89"/>
            <p:cNvSpPr/>
            <p:nvPr/>
          </p:nvSpPr>
          <p:spPr>
            <a:xfrm>
              <a:off x="714700" y="2687575"/>
              <a:ext cx="125750" cy="223475"/>
            </a:xfrm>
            <a:custGeom>
              <a:avLst/>
              <a:gdLst/>
              <a:ahLst/>
              <a:cxnLst/>
              <a:rect l="l" t="t" r="r" b="b"/>
              <a:pathLst>
                <a:path w="5030" h="8939" extrusionOk="0">
                  <a:moveTo>
                    <a:pt x="4035" y="1"/>
                  </a:moveTo>
                  <a:cubicBezTo>
                    <a:pt x="3860" y="1"/>
                    <a:pt x="3650" y="45"/>
                    <a:pt x="3401" y="142"/>
                  </a:cubicBezTo>
                  <a:cubicBezTo>
                    <a:pt x="2289" y="568"/>
                    <a:pt x="1341" y="2039"/>
                    <a:pt x="883" y="3118"/>
                  </a:cubicBezTo>
                  <a:cubicBezTo>
                    <a:pt x="262" y="4295"/>
                    <a:pt x="0" y="5668"/>
                    <a:pt x="164" y="7009"/>
                  </a:cubicBezTo>
                  <a:cubicBezTo>
                    <a:pt x="229" y="7630"/>
                    <a:pt x="523" y="8252"/>
                    <a:pt x="556" y="8873"/>
                  </a:cubicBezTo>
                  <a:lnTo>
                    <a:pt x="621" y="8938"/>
                  </a:lnTo>
                  <a:cubicBezTo>
                    <a:pt x="1079" y="6388"/>
                    <a:pt x="3335" y="4524"/>
                    <a:pt x="4447" y="2301"/>
                  </a:cubicBezTo>
                  <a:cubicBezTo>
                    <a:pt x="4892" y="1411"/>
                    <a:pt x="5029" y="1"/>
                    <a:pt x="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3988;p89"/>
            <p:cNvSpPr/>
            <p:nvPr/>
          </p:nvSpPr>
          <p:spPr>
            <a:xfrm>
              <a:off x="397625" y="2807775"/>
              <a:ext cx="82475" cy="216900"/>
            </a:xfrm>
            <a:custGeom>
              <a:avLst/>
              <a:gdLst/>
              <a:ahLst/>
              <a:cxnLst/>
              <a:rect l="l" t="t" r="r" b="b"/>
              <a:pathLst>
                <a:path w="3299" h="8676" extrusionOk="0">
                  <a:moveTo>
                    <a:pt x="1213" y="1"/>
                  </a:moveTo>
                  <a:cubicBezTo>
                    <a:pt x="499" y="1"/>
                    <a:pt x="0" y="1203"/>
                    <a:pt x="94" y="2168"/>
                  </a:cubicBezTo>
                  <a:cubicBezTo>
                    <a:pt x="225" y="3967"/>
                    <a:pt x="1337" y="8021"/>
                    <a:pt x="3299" y="8675"/>
                  </a:cubicBezTo>
                  <a:lnTo>
                    <a:pt x="3233" y="8414"/>
                  </a:lnTo>
                  <a:cubicBezTo>
                    <a:pt x="2808" y="8021"/>
                    <a:pt x="2972" y="5798"/>
                    <a:pt x="2972" y="5013"/>
                  </a:cubicBezTo>
                  <a:cubicBezTo>
                    <a:pt x="2972" y="3574"/>
                    <a:pt x="3004" y="1841"/>
                    <a:pt x="2122" y="632"/>
                  </a:cubicBezTo>
                  <a:cubicBezTo>
                    <a:pt x="1801" y="183"/>
                    <a:pt x="1491" y="1"/>
                    <a:pt x="1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3989;p89"/>
            <p:cNvSpPr/>
            <p:nvPr/>
          </p:nvSpPr>
          <p:spPr>
            <a:xfrm>
              <a:off x="515050" y="2287250"/>
              <a:ext cx="113025" cy="1369925"/>
            </a:xfrm>
            <a:custGeom>
              <a:avLst/>
              <a:gdLst/>
              <a:ahLst/>
              <a:cxnLst/>
              <a:rect l="l" t="t" r="r" b="b"/>
              <a:pathLst>
                <a:path w="4521" h="54797" extrusionOk="0">
                  <a:moveTo>
                    <a:pt x="302" y="0"/>
                  </a:moveTo>
                  <a:cubicBezTo>
                    <a:pt x="153" y="0"/>
                    <a:pt x="1" y="119"/>
                    <a:pt x="40" y="297"/>
                  </a:cubicBezTo>
                  <a:lnTo>
                    <a:pt x="8" y="297"/>
                  </a:lnTo>
                  <a:cubicBezTo>
                    <a:pt x="1970" y="6967"/>
                    <a:pt x="2525" y="13899"/>
                    <a:pt x="2754" y="20831"/>
                  </a:cubicBezTo>
                  <a:cubicBezTo>
                    <a:pt x="2885" y="24363"/>
                    <a:pt x="2918" y="27927"/>
                    <a:pt x="3049" y="31491"/>
                  </a:cubicBezTo>
                  <a:cubicBezTo>
                    <a:pt x="3179" y="35088"/>
                    <a:pt x="3376" y="38684"/>
                    <a:pt x="3539" y="42314"/>
                  </a:cubicBezTo>
                  <a:cubicBezTo>
                    <a:pt x="3735" y="46401"/>
                    <a:pt x="3931" y="50488"/>
                    <a:pt x="4030" y="54576"/>
                  </a:cubicBezTo>
                  <a:cubicBezTo>
                    <a:pt x="4046" y="54723"/>
                    <a:pt x="4160" y="54796"/>
                    <a:pt x="4275" y="54796"/>
                  </a:cubicBezTo>
                  <a:cubicBezTo>
                    <a:pt x="4389" y="54796"/>
                    <a:pt x="4504" y="54723"/>
                    <a:pt x="4520" y="54576"/>
                  </a:cubicBezTo>
                  <a:cubicBezTo>
                    <a:pt x="4357" y="47251"/>
                    <a:pt x="3899" y="39992"/>
                    <a:pt x="3637" y="32701"/>
                  </a:cubicBezTo>
                  <a:cubicBezTo>
                    <a:pt x="3343" y="25671"/>
                    <a:pt x="3441" y="18608"/>
                    <a:pt x="2689" y="11578"/>
                  </a:cubicBezTo>
                  <a:cubicBezTo>
                    <a:pt x="2297" y="7719"/>
                    <a:pt x="1577" y="3894"/>
                    <a:pt x="531" y="166"/>
                  </a:cubicBezTo>
                  <a:cubicBezTo>
                    <a:pt x="492" y="50"/>
                    <a:pt x="398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3990;p89"/>
            <p:cNvSpPr/>
            <p:nvPr/>
          </p:nvSpPr>
          <p:spPr>
            <a:xfrm>
              <a:off x="633750" y="2527000"/>
              <a:ext cx="111650" cy="1131600"/>
            </a:xfrm>
            <a:custGeom>
              <a:avLst/>
              <a:gdLst/>
              <a:ahLst/>
              <a:cxnLst/>
              <a:rect l="l" t="t" r="r" b="b"/>
              <a:pathLst>
                <a:path w="4466" h="45264" extrusionOk="0">
                  <a:moveTo>
                    <a:pt x="4121" y="0"/>
                  </a:moveTo>
                  <a:cubicBezTo>
                    <a:pt x="4064" y="0"/>
                    <a:pt x="4006" y="27"/>
                    <a:pt x="3957" y="91"/>
                  </a:cubicBezTo>
                  <a:cubicBezTo>
                    <a:pt x="2388" y="2020"/>
                    <a:pt x="1342" y="4342"/>
                    <a:pt x="917" y="6794"/>
                  </a:cubicBezTo>
                  <a:cubicBezTo>
                    <a:pt x="818" y="7514"/>
                    <a:pt x="753" y="8233"/>
                    <a:pt x="720" y="8920"/>
                  </a:cubicBezTo>
                  <a:cubicBezTo>
                    <a:pt x="688" y="9737"/>
                    <a:pt x="622" y="10555"/>
                    <a:pt x="590" y="11372"/>
                  </a:cubicBezTo>
                  <a:cubicBezTo>
                    <a:pt x="491" y="12909"/>
                    <a:pt x="426" y="14478"/>
                    <a:pt x="361" y="16015"/>
                  </a:cubicBezTo>
                  <a:cubicBezTo>
                    <a:pt x="66" y="22195"/>
                    <a:pt x="1" y="28408"/>
                    <a:pt x="263" y="34588"/>
                  </a:cubicBezTo>
                  <a:cubicBezTo>
                    <a:pt x="426" y="38086"/>
                    <a:pt x="720" y="41552"/>
                    <a:pt x="1113" y="45018"/>
                  </a:cubicBezTo>
                  <a:cubicBezTo>
                    <a:pt x="1145" y="45182"/>
                    <a:pt x="1284" y="45264"/>
                    <a:pt x="1411" y="45264"/>
                  </a:cubicBezTo>
                  <a:cubicBezTo>
                    <a:pt x="1538" y="45264"/>
                    <a:pt x="1652" y="45182"/>
                    <a:pt x="1636" y="45018"/>
                  </a:cubicBezTo>
                  <a:cubicBezTo>
                    <a:pt x="164" y="32985"/>
                    <a:pt x="491" y="20822"/>
                    <a:pt x="1243" y="8724"/>
                  </a:cubicBezTo>
                  <a:cubicBezTo>
                    <a:pt x="1309" y="7252"/>
                    <a:pt x="1570" y="5781"/>
                    <a:pt x="2061" y="4375"/>
                  </a:cubicBezTo>
                  <a:cubicBezTo>
                    <a:pt x="2584" y="2936"/>
                    <a:pt x="3369" y="1628"/>
                    <a:pt x="4317" y="451"/>
                  </a:cubicBezTo>
                  <a:cubicBezTo>
                    <a:pt x="4465" y="254"/>
                    <a:pt x="4297" y="0"/>
                    <a:pt x="4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3991;p89"/>
            <p:cNvSpPr/>
            <p:nvPr/>
          </p:nvSpPr>
          <p:spPr>
            <a:xfrm>
              <a:off x="257550" y="2609250"/>
              <a:ext cx="319025" cy="1048225"/>
            </a:xfrm>
            <a:custGeom>
              <a:avLst/>
              <a:gdLst/>
              <a:ahLst/>
              <a:cxnLst/>
              <a:rect l="l" t="t" r="r" b="b"/>
              <a:pathLst>
                <a:path w="12761" h="41929" extrusionOk="0">
                  <a:moveTo>
                    <a:pt x="5187" y="0"/>
                  </a:moveTo>
                  <a:cubicBezTo>
                    <a:pt x="2639" y="0"/>
                    <a:pt x="585" y="2211"/>
                    <a:pt x="40" y="4649"/>
                  </a:cubicBezTo>
                  <a:cubicBezTo>
                    <a:pt x="0" y="4829"/>
                    <a:pt x="168" y="4960"/>
                    <a:pt x="320" y="4960"/>
                  </a:cubicBezTo>
                  <a:cubicBezTo>
                    <a:pt x="416" y="4960"/>
                    <a:pt x="506" y="4907"/>
                    <a:pt x="531" y="4780"/>
                  </a:cubicBezTo>
                  <a:cubicBezTo>
                    <a:pt x="1049" y="2592"/>
                    <a:pt x="2859" y="506"/>
                    <a:pt x="5181" y="506"/>
                  </a:cubicBezTo>
                  <a:cubicBezTo>
                    <a:pt x="5497" y="506"/>
                    <a:pt x="5822" y="545"/>
                    <a:pt x="6155" y="627"/>
                  </a:cubicBezTo>
                  <a:cubicBezTo>
                    <a:pt x="9000" y="1379"/>
                    <a:pt x="10471" y="4354"/>
                    <a:pt x="11027" y="6970"/>
                  </a:cubicBezTo>
                  <a:cubicBezTo>
                    <a:pt x="11387" y="8671"/>
                    <a:pt x="11289" y="10371"/>
                    <a:pt x="11289" y="12071"/>
                  </a:cubicBezTo>
                  <a:cubicBezTo>
                    <a:pt x="11289" y="13935"/>
                    <a:pt x="11289" y="15799"/>
                    <a:pt x="11321" y="17695"/>
                  </a:cubicBezTo>
                  <a:cubicBezTo>
                    <a:pt x="11321" y="21423"/>
                    <a:pt x="11387" y="25183"/>
                    <a:pt x="11518" y="28943"/>
                  </a:cubicBezTo>
                  <a:cubicBezTo>
                    <a:pt x="11648" y="33194"/>
                    <a:pt x="11877" y="37445"/>
                    <a:pt x="12237" y="41696"/>
                  </a:cubicBezTo>
                  <a:cubicBezTo>
                    <a:pt x="12254" y="41847"/>
                    <a:pt x="12391" y="41929"/>
                    <a:pt x="12521" y="41929"/>
                  </a:cubicBezTo>
                  <a:cubicBezTo>
                    <a:pt x="12644" y="41929"/>
                    <a:pt x="12760" y="41855"/>
                    <a:pt x="12760" y="41696"/>
                  </a:cubicBezTo>
                  <a:lnTo>
                    <a:pt x="12727" y="41696"/>
                  </a:lnTo>
                  <a:cubicBezTo>
                    <a:pt x="12041" y="33587"/>
                    <a:pt x="11845" y="25477"/>
                    <a:pt x="11812" y="17401"/>
                  </a:cubicBezTo>
                  <a:lnTo>
                    <a:pt x="11812" y="11385"/>
                  </a:lnTo>
                  <a:cubicBezTo>
                    <a:pt x="11812" y="10404"/>
                    <a:pt x="11877" y="9390"/>
                    <a:pt x="11812" y="8409"/>
                  </a:cubicBezTo>
                  <a:cubicBezTo>
                    <a:pt x="11714" y="7690"/>
                    <a:pt x="11583" y="6970"/>
                    <a:pt x="11387" y="6284"/>
                  </a:cubicBezTo>
                  <a:cubicBezTo>
                    <a:pt x="10733" y="3668"/>
                    <a:pt x="9065" y="856"/>
                    <a:pt x="6286" y="136"/>
                  </a:cubicBezTo>
                  <a:cubicBezTo>
                    <a:pt x="5912" y="44"/>
                    <a:pt x="5544" y="0"/>
                    <a:pt x="5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3992;p89"/>
            <p:cNvSpPr/>
            <p:nvPr/>
          </p:nvSpPr>
          <p:spPr>
            <a:xfrm>
              <a:off x="568000" y="2281200"/>
              <a:ext cx="198725" cy="301175"/>
            </a:xfrm>
            <a:custGeom>
              <a:avLst/>
              <a:gdLst/>
              <a:ahLst/>
              <a:cxnLst/>
              <a:rect l="l" t="t" r="r" b="b"/>
              <a:pathLst>
                <a:path w="7949" h="12047" extrusionOk="0">
                  <a:moveTo>
                    <a:pt x="7602" y="0"/>
                  </a:moveTo>
                  <a:cubicBezTo>
                    <a:pt x="7560" y="0"/>
                    <a:pt x="7515" y="15"/>
                    <a:pt x="7470" y="48"/>
                  </a:cubicBezTo>
                  <a:cubicBezTo>
                    <a:pt x="3481" y="2599"/>
                    <a:pt x="2304" y="7732"/>
                    <a:pt x="113" y="11656"/>
                  </a:cubicBezTo>
                  <a:cubicBezTo>
                    <a:pt x="0" y="11859"/>
                    <a:pt x="183" y="12047"/>
                    <a:pt x="361" y="12047"/>
                  </a:cubicBezTo>
                  <a:cubicBezTo>
                    <a:pt x="441" y="12047"/>
                    <a:pt x="520" y="12009"/>
                    <a:pt x="571" y="11918"/>
                  </a:cubicBezTo>
                  <a:cubicBezTo>
                    <a:pt x="1650" y="9956"/>
                    <a:pt x="2467" y="7831"/>
                    <a:pt x="3514" y="5803"/>
                  </a:cubicBezTo>
                  <a:cubicBezTo>
                    <a:pt x="4527" y="3743"/>
                    <a:pt x="5770" y="1716"/>
                    <a:pt x="7732" y="474"/>
                  </a:cubicBezTo>
                  <a:cubicBezTo>
                    <a:pt x="7949" y="338"/>
                    <a:pt x="7806" y="0"/>
                    <a:pt x="76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3993;p89"/>
            <p:cNvSpPr/>
            <p:nvPr/>
          </p:nvSpPr>
          <p:spPr>
            <a:xfrm>
              <a:off x="296625" y="2440775"/>
              <a:ext cx="293300" cy="261525"/>
            </a:xfrm>
            <a:custGeom>
              <a:avLst/>
              <a:gdLst/>
              <a:ahLst/>
              <a:cxnLst/>
              <a:rect l="l" t="t" r="r" b="b"/>
              <a:pathLst>
                <a:path w="11732" h="10461" extrusionOk="0">
                  <a:moveTo>
                    <a:pt x="2074" y="1"/>
                  </a:moveTo>
                  <a:cubicBezTo>
                    <a:pt x="1478" y="1"/>
                    <a:pt x="881" y="91"/>
                    <a:pt x="309" y="270"/>
                  </a:cubicBezTo>
                  <a:cubicBezTo>
                    <a:pt x="1" y="363"/>
                    <a:pt x="99" y="832"/>
                    <a:pt x="411" y="832"/>
                  </a:cubicBezTo>
                  <a:cubicBezTo>
                    <a:pt x="431" y="832"/>
                    <a:pt x="451" y="830"/>
                    <a:pt x="472" y="826"/>
                  </a:cubicBezTo>
                  <a:cubicBezTo>
                    <a:pt x="1041" y="653"/>
                    <a:pt x="1585" y="574"/>
                    <a:pt x="2106" y="574"/>
                  </a:cubicBezTo>
                  <a:cubicBezTo>
                    <a:pt x="5716" y="574"/>
                    <a:pt x="8191" y="4398"/>
                    <a:pt x="9791" y="7399"/>
                  </a:cubicBezTo>
                  <a:cubicBezTo>
                    <a:pt x="10282" y="8347"/>
                    <a:pt x="10739" y="9328"/>
                    <a:pt x="11197" y="10309"/>
                  </a:cubicBezTo>
                  <a:cubicBezTo>
                    <a:pt x="11240" y="10416"/>
                    <a:pt x="11318" y="10460"/>
                    <a:pt x="11398" y="10460"/>
                  </a:cubicBezTo>
                  <a:cubicBezTo>
                    <a:pt x="11562" y="10460"/>
                    <a:pt x="11732" y="10277"/>
                    <a:pt x="11622" y="10080"/>
                  </a:cubicBezTo>
                  <a:lnTo>
                    <a:pt x="11655" y="10047"/>
                  </a:lnTo>
                  <a:cubicBezTo>
                    <a:pt x="10772" y="8085"/>
                    <a:pt x="9758" y="6189"/>
                    <a:pt x="8581" y="4358"/>
                  </a:cubicBezTo>
                  <a:cubicBezTo>
                    <a:pt x="7404" y="2657"/>
                    <a:pt x="5867" y="957"/>
                    <a:pt x="3840" y="270"/>
                  </a:cubicBezTo>
                  <a:cubicBezTo>
                    <a:pt x="3268" y="91"/>
                    <a:pt x="2671" y="1"/>
                    <a:pt x="2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3994;p89"/>
            <p:cNvSpPr/>
            <p:nvPr/>
          </p:nvSpPr>
          <p:spPr>
            <a:xfrm>
              <a:off x="638950" y="2726025"/>
              <a:ext cx="156900" cy="380775"/>
            </a:xfrm>
            <a:custGeom>
              <a:avLst/>
              <a:gdLst/>
              <a:ahLst/>
              <a:cxnLst/>
              <a:rect l="l" t="t" r="r" b="b"/>
              <a:pathLst>
                <a:path w="6276" h="15231" extrusionOk="0">
                  <a:moveTo>
                    <a:pt x="5907" y="0"/>
                  </a:moveTo>
                  <a:cubicBezTo>
                    <a:pt x="5832" y="0"/>
                    <a:pt x="5759" y="32"/>
                    <a:pt x="5711" y="109"/>
                  </a:cubicBezTo>
                  <a:cubicBezTo>
                    <a:pt x="4109" y="2267"/>
                    <a:pt x="3815" y="5013"/>
                    <a:pt x="3422" y="7596"/>
                  </a:cubicBezTo>
                  <a:cubicBezTo>
                    <a:pt x="3030" y="10245"/>
                    <a:pt x="2474" y="12992"/>
                    <a:pt x="218" y="14725"/>
                  </a:cubicBezTo>
                  <a:cubicBezTo>
                    <a:pt x="1" y="14887"/>
                    <a:pt x="144" y="15230"/>
                    <a:pt x="349" y="15230"/>
                  </a:cubicBezTo>
                  <a:cubicBezTo>
                    <a:pt x="391" y="15230"/>
                    <a:pt x="435" y="15216"/>
                    <a:pt x="480" y="15182"/>
                  </a:cubicBezTo>
                  <a:cubicBezTo>
                    <a:pt x="5188" y="11553"/>
                    <a:pt x="2867" y="4784"/>
                    <a:pt x="6136" y="370"/>
                  </a:cubicBezTo>
                  <a:cubicBezTo>
                    <a:pt x="6275" y="185"/>
                    <a:pt x="6087" y="0"/>
                    <a:pt x="5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3995;p89"/>
            <p:cNvSpPr/>
            <p:nvPr/>
          </p:nvSpPr>
          <p:spPr>
            <a:xfrm>
              <a:off x="421875" y="2862950"/>
              <a:ext cx="132475" cy="235075"/>
            </a:xfrm>
            <a:custGeom>
              <a:avLst/>
              <a:gdLst/>
              <a:ahLst/>
              <a:cxnLst/>
              <a:rect l="l" t="t" r="r" b="b"/>
              <a:pathLst>
                <a:path w="5299" h="9403" extrusionOk="0">
                  <a:moveTo>
                    <a:pt x="315" y="1"/>
                  </a:moveTo>
                  <a:cubicBezTo>
                    <a:pt x="159" y="1"/>
                    <a:pt x="1" y="126"/>
                    <a:pt x="40" y="321"/>
                  </a:cubicBezTo>
                  <a:lnTo>
                    <a:pt x="73" y="354"/>
                  </a:lnTo>
                  <a:cubicBezTo>
                    <a:pt x="465" y="2087"/>
                    <a:pt x="1021" y="3787"/>
                    <a:pt x="1707" y="5455"/>
                  </a:cubicBezTo>
                  <a:cubicBezTo>
                    <a:pt x="2361" y="6926"/>
                    <a:pt x="3277" y="8659"/>
                    <a:pt x="4781" y="9378"/>
                  </a:cubicBezTo>
                  <a:cubicBezTo>
                    <a:pt x="4819" y="9395"/>
                    <a:pt x="4857" y="9403"/>
                    <a:pt x="4893" y="9403"/>
                  </a:cubicBezTo>
                  <a:cubicBezTo>
                    <a:pt x="5134" y="9403"/>
                    <a:pt x="5299" y="9063"/>
                    <a:pt x="5043" y="8921"/>
                  </a:cubicBezTo>
                  <a:cubicBezTo>
                    <a:pt x="3571" y="8234"/>
                    <a:pt x="2721" y="6534"/>
                    <a:pt x="2100" y="5095"/>
                  </a:cubicBezTo>
                  <a:cubicBezTo>
                    <a:pt x="1446" y="3493"/>
                    <a:pt x="923" y="1858"/>
                    <a:pt x="563" y="190"/>
                  </a:cubicBezTo>
                  <a:cubicBezTo>
                    <a:pt x="523" y="58"/>
                    <a:pt x="420" y="1"/>
                    <a:pt x="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996;p89"/>
            <p:cNvSpPr/>
            <p:nvPr/>
          </p:nvSpPr>
          <p:spPr>
            <a:xfrm>
              <a:off x="217925" y="1971400"/>
              <a:ext cx="488200" cy="407325"/>
            </a:xfrm>
            <a:custGeom>
              <a:avLst/>
              <a:gdLst/>
              <a:ahLst/>
              <a:cxnLst/>
              <a:rect l="l" t="t" r="r" b="b"/>
              <a:pathLst>
                <a:path w="19528" h="16293" extrusionOk="0">
                  <a:moveTo>
                    <a:pt x="12098" y="1"/>
                  </a:moveTo>
                  <a:cubicBezTo>
                    <a:pt x="11500" y="1"/>
                    <a:pt x="10589" y="879"/>
                    <a:pt x="10062" y="2696"/>
                  </a:cubicBezTo>
                  <a:cubicBezTo>
                    <a:pt x="9637" y="4201"/>
                    <a:pt x="9931" y="6816"/>
                    <a:pt x="9833" y="8320"/>
                  </a:cubicBezTo>
                  <a:cubicBezTo>
                    <a:pt x="8732" y="7828"/>
                    <a:pt x="6940" y="2644"/>
                    <a:pt x="5386" y="2644"/>
                  </a:cubicBezTo>
                  <a:cubicBezTo>
                    <a:pt x="5185" y="2644"/>
                    <a:pt x="4988" y="2731"/>
                    <a:pt x="4797" y="2925"/>
                  </a:cubicBezTo>
                  <a:cubicBezTo>
                    <a:pt x="2803" y="5018"/>
                    <a:pt x="8590" y="9040"/>
                    <a:pt x="9637" y="10021"/>
                  </a:cubicBezTo>
                  <a:cubicBezTo>
                    <a:pt x="9090" y="9813"/>
                    <a:pt x="7346" y="9599"/>
                    <a:pt x="5551" y="9599"/>
                  </a:cubicBezTo>
                  <a:cubicBezTo>
                    <a:pt x="2835" y="9599"/>
                    <a:pt x="0" y="10087"/>
                    <a:pt x="1004" y="11819"/>
                  </a:cubicBezTo>
                  <a:cubicBezTo>
                    <a:pt x="1261" y="12255"/>
                    <a:pt x="1812" y="12404"/>
                    <a:pt x="2468" y="12404"/>
                  </a:cubicBezTo>
                  <a:cubicBezTo>
                    <a:pt x="3732" y="12404"/>
                    <a:pt x="5384" y="11850"/>
                    <a:pt x="6072" y="11721"/>
                  </a:cubicBezTo>
                  <a:cubicBezTo>
                    <a:pt x="6720" y="11620"/>
                    <a:pt x="7367" y="11545"/>
                    <a:pt x="8014" y="11545"/>
                  </a:cubicBezTo>
                  <a:cubicBezTo>
                    <a:pt x="8838" y="11545"/>
                    <a:pt x="9662" y="11667"/>
                    <a:pt x="10487" y="12015"/>
                  </a:cubicBezTo>
                  <a:cubicBezTo>
                    <a:pt x="8884" y="12015"/>
                    <a:pt x="7315" y="12342"/>
                    <a:pt x="5844" y="12964"/>
                  </a:cubicBezTo>
                  <a:cubicBezTo>
                    <a:pt x="4895" y="13389"/>
                    <a:pt x="1822" y="14958"/>
                    <a:pt x="4176" y="16233"/>
                  </a:cubicBezTo>
                  <a:cubicBezTo>
                    <a:pt x="4246" y="16273"/>
                    <a:pt x="4328" y="16292"/>
                    <a:pt x="4421" y="16292"/>
                  </a:cubicBezTo>
                  <a:cubicBezTo>
                    <a:pt x="5612" y="16292"/>
                    <a:pt x="8581" y="13229"/>
                    <a:pt x="10957" y="13229"/>
                  </a:cubicBezTo>
                  <a:cubicBezTo>
                    <a:pt x="11417" y="13229"/>
                    <a:pt x="11854" y="13344"/>
                    <a:pt x="12252" y="13618"/>
                  </a:cubicBezTo>
                  <a:lnTo>
                    <a:pt x="12252" y="13585"/>
                  </a:lnTo>
                  <a:cubicBezTo>
                    <a:pt x="12776" y="10838"/>
                    <a:pt x="17092" y="11688"/>
                    <a:pt x="18563" y="9988"/>
                  </a:cubicBezTo>
                  <a:cubicBezTo>
                    <a:pt x="19528" y="8745"/>
                    <a:pt x="18778" y="8316"/>
                    <a:pt x="17787" y="8316"/>
                  </a:cubicBezTo>
                  <a:cubicBezTo>
                    <a:pt x="17267" y="8316"/>
                    <a:pt x="16681" y="8435"/>
                    <a:pt x="16242" y="8615"/>
                  </a:cubicBezTo>
                  <a:cubicBezTo>
                    <a:pt x="14868" y="9040"/>
                    <a:pt x="13724" y="10740"/>
                    <a:pt x="12481" y="10740"/>
                  </a:cubicBezTo>
                  <a:cubicBezTo>
                    <a:pt x="12874" y="8746"/>
                    <a:pt x="18563" y="5574"/>
                    <a:pt x="17713" y="3547"/>
                  </a:cubicBezTo>
                  <a:cubicBezTo>
                    <a:pt x="17561" y="3207"/>
                    <a:pt x="17317" y="3069"/>
                    <a:pt x="17023" y="3069"/>
                  </a:cubicBezTo>
                  <a:cubicBezTo>
                    <a:pt x="15929" y="3069"/>
                    <a:pt x="14136" y="4981"/>
                    <a:pt x="13724" y="5574"/>
                  </a:cubicBezTo>
                  <a:cubicBezTo>
                    <a:pt x="12776" y="6718"/>
                    <a:pt x="12481" y="8092"/>
                    <a:pt x="11729" y="9465"/>
                  </a:cubicBezTo>
                  <a:cubicBezTo>
                    <a:pt x="11010" y="6947"/>
                    <a:pt x="12024" y="3808"/>
                    <a:pt x="12579" y="1650"/>
                  </a:cubicBezTo>
                  <a:cubicBezTo>
                    <a:pt x="12855" y="561"/>
                    <a:pt x="12577" y="1"/>
                    <a:pt x="120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3997;p89"/>
            <p:cNvSpPr/>
            <p:nvPr/>
          </p:nvSpPr>
          <p:spPr>
            <a:xfrm>
              <a:off x="413050" y="2207200"/>
              <a:ext cx="184775" cy="123750"/>
            </a:xfrm>
            <a:custGeom>
              <a:avLst/>
              <a:gdLst/>
              <a:ahLst/>
              <a:cxnLst/>
              <a:rect l="l" t="t" r="r" b="b"/>
              <a:pathLst>
                <a:path w="7391" h="4950" extrusionOk="0">
                  <a:moveTo>
                    <a:pt x="4317" y="0"/>
                  </a:moveTo>
                  <a:cubicBezTo>
                    <a:pt x="3510" y="0"/>
                    <a:pt x="3563" y="1370"/>
                    <a:pt x="3753" y="2538"/>
                  </a:cubicBezTo>
                  <a:lnTo>
                    <a:pt x="3753" y="2538"/>
                  </a:lnTo>
                  <a:cubicBezTo>
                    <a:pt x="3313" y="1798"/>
                    <a:pt x="2760" y="1062"/>
                    <a:pt x="2246" y="1062"/>
                  </a:cubicBezTo>
                  <a:cubicBezTo>
                    <a:pt x="2150" y="1062"/>
                    <a:pt x="2055" y="1088"/>
                    <a:pt x="1962" y="1145"/>
                  </a:cubicBezTo>
                  <a:cubicBezTo>
                    <a:pt x="883" y="1799"/>
                    <a:pt x="2322" y="2812"/>
                    <a:pt x="3238" y="3466"/>
                  </a:cubicBezTo>
                  <a:cubicBezTo>
                    <a:pt x="2970" y="3466"/>
                    <a:pt x="2692" y="3458"/>
                    <a:pt x="2416" y="3458"/>
                  </a:cubicBezTo>
                  <a:cubicBezTo>
                    <a:pt x="1475" y="3458"/>
                    <a:pt x="546" y="3555"/>
                    <a:pt x="66" y="4414"/>
                  </a:cubicBezTo>
                  <a:cubicBezTo>
                    <a:pt x="0" y="4545"/>
                    <a:pt x="33" y="4676"/>
                    <a:pt x="164" y="4774"/>
                  </a:cubicBezTo>
                  <a:cubicBezTo>
                    <a:pt x="443" y="4901"/>
                    <a:pt x="741" y="4949"/>
                    <a:pt x="1029" y="4949"/>
                  </a:cubicBezTo>
                  <a:cubicBezTo>
                    <a:pt x="1112" y="4949"/>
                    <a:pt x="1195" y="4945"/>
                    <a:pt x="1276" y="4938"/>
                  </a:cubicBezTo>
                  <a:lnTo>
                    <a:pt x="1603" y="4938"/>
                  </a:lnTo>
                  <a:cubicBezTo>
                    <a:pt x="1668" y="4905"/>
                    <a:pt x="1766" y="4872"/>
                    <a:pt x="1832" y="4872"/>
                  </a:cubicBezTo>
                  <a:cubicBezTo>
                    <a:pt x="2257" y="4807"/>
                    <a:pt x="2616" y="4709"/>
                    <a:pt x="3009" y="4643"/>
                  </a:cubicBezTo>
                  <a:cubicBezTo>
                    <a:pt x="3368" y="4513"/>
                    <a:pt x="3761" y="4414"/>
                    <a:pt x="4120" y="4349"/>
                  </a:cubicBezTo>
                  <a:lnTo>
                    <a:pt x="4644" y="4186"/>
                  </a:lnTo>
                  <a:cubicBezTo>
                    <a:pt x="5428" y="3989"/>
                    <a:pt x="7390" y="3041"/>
                    <a:pt x="7161" y="2289"/>
                  </a:cubicBezTo>
                  <a:cubicBezTo>
                    <a:pt x="7017" y="1855"/>
                    <a:pt x="6748" y="1723"/>
                    <a:pt x="6394" y="1723"/>
                  </a:cubicBezTo>
                  <a:cubicBezTo>
                    <a:pt x="6267" y="1723"/>
                    <a:pt x="6130" y="1740"/>
                    <a:pt x="5984" y="1766"/>
                  </a:cubicBezTo>
                  <a:cubicBezTo>
                    <a:pt x="5592" y="1831"/>
                    <a:pt x="5265" y="2027"/>
                    <a:pt x="5003" y="2322"/>
                  </a:cubicBezTo>
                  <a:cubicBezTo>
                    <a:pt x="5134" y="1210"/>
                    <a:pt x="5167" y="0"/>
                    <a:pt x="43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3998;p89"/>
            <p:cNvSpPr/>
            <p:nvPr/>
          </p:nvSpPr>
          <p:spPr>
            <a:xfrm>
              <a:off x="341925" y="2060050"/>
              <a:ext cx="40900" cy="61750"/>
            </a:xfrm>
            <a:custGeom>
              <a:avLst/>
              <a:gdLst/>
              <a:ahLst/>
              <a:cxnLst/>
              <a:rect l="l" t="t" r="r" b="b"/>
              <a:pathLst>
                <a:path w="1636" h="2470" extrusionOk="0">
                  <a:moveTo>
                    <a:pt x="328" y="1"/>
                  </a:moveTo>
                  <a:cubicBezTo>
                    <a:pt x="164" y="1"/>
                    <a:pt x="66" y="131"/>
                    <a:pt x="66" y="262"/>
                  </a:cubicBezTo>
                  <a:cubicBezTo>
                    <a:pt x="1" y="1080"/>
                    <a:pt x="589" y="1864"/>
                    <a:pt x="1178" y="2420"/>
                  </a:cubicBezTo>
                  <a:cubicBezTo>
                    <a:pt x="1227" y="2453"/>
                    <a:pt x="1292" y="2469"/>
                    <a:pt x="1358" y="2469"/>
                  </a:cubicBezTo>
                  <a:cubicBezTo>
                    <a:pt x="1423" y="2469"/>
                    <a:pt x="1488" y="2453"/>
                    <a:pt x="1537" y="2420"/>
                  </a:cubicBezTo>
                  <a:cubicBezTo>
                    <a:pt x="1636" y="2322"/>
                    <a:pt x="1636" y="2159"/>
                    <a:pt x="1537" y="2061"/>
                  </a:cubicBezTo>
                  <a:cubicBezTo>
                    <a:pt x="1047" y="1603"/>
                    <a:pt x="524" y="949"/>
                    <a:pt x="557" y="262"/>
                  </a:cubicBezTo>
                  <a:cubicBezTo>
                    <a:pt x="557" y="131"/>
                    <a:pt x="458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3999;p89"/>
            <p:cNvSpPr/>
            <p:nvPr/>
          </p:nvSpPr>
          <p:spPr>
            <a:xfrm>
              <a:off x="263175" y="2253575"/>
              <a:ext cx="67325" cy="19000"/>
            </a:xfrm>
            <a:custGeom>
              <a:avLst/>
              <a:gdLst/>
              <a:ahLst/>
              <a:cxnLst/>
              <a:rect l="l" t="t" r="r" b="b"/>
              <a:pathLst>
                <a:path w="2693" h="760" extrusionOk="0">
                  <a:moveTo>
                    <a:pt x="2403" y="1"/>
                  </a:moveTo>
                  <a:cubicBezTo>
                    <a:pt x="2379" y="1"/>
                    <a:pt x="2356" y="3"/>
                    <a:pt x="2333" y="9"/>
                  </a:cubicBezTo>
                  <a:cubicBezTo>
                    <a:pt x="1885" y="103"/>
                    <a:pt x="1420" y="249"/>
                    <a:pt x="962" y="249"/>
                  </a:cubicBezTo>
                  <a:cubicBezTo>
                    <a:pt x="785" y="249"/>
                    <a:pt x="610" y="227"/>
                    <a:pt x="437" y="172"/>
                  </a:cubicBezTo>
                  <a:cubicBezTo>
                    <a:pt x="415" y="168"/>
                    <a:pt x="394" y="166"/>
                    <a:pt x="374" y="166"/>
                  </a:cubicBezTo>
                  <a:cubicBezTo>
                    <a:pt x="94" y="166"/>
                    <a:pt x="1" y="571"/>
                    <a:pt x="306" y="663"/>
                  </a:cubicBezTo>
                  <a:cubicBezTo>
                    <a:pt x="523" y="732"/>
                    <a:pt x="744" y="759"/>
                    <a:pt x="965" y="759"/>
                  </a:cubicBezTo>
                  <a:cubicBezTo>
                    <a:pt x="1477" y="759"/>
                    <a:pt x="1995" y="614"/>
                    <a:pt x="2497" y="499"/>
                  </a:cubicBezTo>
                  <a:cubicBezTo>
                    <a:pt x="2628" y="467"/>
                    <a:pt x="2693" y="336"/>
                    <a:pt x="2660" y="172"/>
                  </a:cubicBezTo>
                  <a:cubicBezTo>
                    <a:pt x="2633" y="64"/>
                    <a:pt x="2516" y="1"/>
                    <a:pt x="24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4000;p89"/>
            <p:cNvSpPr/>
            <p:nvPr/>
          </p:nvSpPr>
          <p:spPr>
            <a:xfrm>
              <a:off x="332925" y="2311500"/>
              <a:ext cx="60600" cy="42050"/>
            </a:xfrm>
            <a:custGeom>
              <a:avLst/>
              <a:gdLst/>
              <a:ahLst/>
              <a:cxnLst/>
              <a:rect l="l" t="t" r="r" b="b"/>
              <a:pathLst>
                <a:path w="2424" h="1682" extrusionOk="0">
                  <a:moveTo>
                    <a:pt x="2079" y="1"/>
                  </a:moveTo>
                  <a:cubicBezTo>
                    <a:pt x="2053" y="1"/>
                    <a:pt x="2025" y="5"/>
                    <a:pt x="1996" y="14"/>
                  </a:cubicBezTo>
                  <a:cubicBezTo>
                    <a:pt x="1603" y="112"/>
                    <a:pt x="1244" y="242"/>
                    <a:pt x="884" y="439"/>
                  </a:cubicBezTo>
                  <a:cubicBezTo>
                    <a:pt x="524" y="635"/>
                    <a:pt x="263" y="929"/>
                    <a:pt x="66" y="1289"/>
                  </a:cubicBezTo>
                  <a:cubicBezTo>
                    <a:pt x="1" y="1420"/>
                    <a:pt x="34" y="1583"/>
                    <a:pt x="164" y="1648"/>
                  </a:cubicBezTo>
                  <a:cubicBezTo>
                    <a:pt x="208" y="1670"/>
                    <a:pt x="252" y="1681"/>
                    <a:pt x="294" y="1681"/>
                  </a:cubicBezTo>
                  <a:cubicBezTo>
                    <a:pt x="379" y="1681"/>
                    <a:pt x="459" y="1638"/>
                    <a:pt x="524" y="1550"/>
                  </a:cubicBezTo>
                  <a:lnTo>
                    <a:pt x="524" y="1485"/>
                  </a:lnTo>
                  <a:cubicBezTo>
                    <a:pt x="557" y="1387"/>
                    <a:pt x="622" y="1321"/>
                    <a:pt x="688" y="1223"/>
                  </a:cubicBezTo>
                  <a:lnTo>
                    <a:pt x="720" y="1191"/>
                  </a:lnTo>
                  <a:lnTo>
                    <a:pt x="786" y="1093"/>
                  </a:lnTo>
                  <a:lnTo>
                    <a:pt x="884" y="995"/>
                  </a:lnTo>
                  <a:lnTo>
                    <a:pt x="949" y="962"/>
                  </a:lnTo>
                  <a:lnTo>
                    <a:pt x="982" y="962"/>
                  </a:lnTo>
                  <a:cubicBezTo>
                    <a:pt x="1047" y="929"/>
                    <a:pt x="1113" y="864"/>
                    <a:pt x="1178" y="831"/>
                  </a:cubicBezTo>
                  <a:cubicBezTo>
                    <a:pt x="1244" y="798"/>
                    <a:pt x="1342" y="766"/>
                    <a:pt x="1407" y="733"/>
                  </a:cubicBezTo>
                  <a:lnTo>
                    <a:pt x="1472" y="733"/>
                  </a:lnTo>
                  <a:lnTo>
                    <a:pt x="1603" y="668"/>
                  </a:lnTo>
                  <a:cubicBezTo>
                    <a:pt x="1767" y="602"/>
                    <a:pt x="1963" y="569"/>
                    <a:pt x="2126" y="504"/>
                  </a:cubicBezTo>
                  <a:cubicBezTo>
                    <a:pt x="2424" y="415"/>
                    <a:pt x="2342" y="1"/>
                    <a:pt x="2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001;p89"/>
            <p:cNvSpPr/>
            <p:nvPr/>
          </p:nvSpPr>
          <p:spPr>
            <a:xfrm>
              <a:off x="480075" y="1999350"/>
              <a:ext cx="36825" cy="71350"/>
            </a:xfrm>
            <a:custGeom>
              <a:avLst/>
              <a:gdLst/>
              <a:ahLst/>
              <a:cxnLst/>
              <a:rect l="l" t="t" r="r" b="b"/>
              <a:pathLst>
                <a:path w="1473" h="2854" extrusionOk="0">
                  <a:moveTo>
                    <a:pt x="1182" y="1"/>
                  </a:moveTo>
                  <a:cubicBezTo>
                    <a:pt x="1121" y="1"/>
                    <a:pt x="1063" y="25"/>
                    <a:pt x="1014" y="74"/>
                  </a:cubicBezTo>
                  <a:cubicBezTo>
                    <a:pt x="655" y="401"/>
                    <a:pt x="426" y="794"/>
                    <a:pt x="295" y="1251"/>
                  </a:cubicBezTo>
                  <a:cubicBezTo>
                    <a:pt x="131" y="1677"/>
                    <a:pt x="33" y="2134"/>
                    <a:pt x="1" y="2592"/>
                  </a:cubicBezTo>
                  <a:cubicBezTo>
                    <a:pt x="1" y="2723"/>
                    <a:pt x="99" y="2821"/>
                    <a:pt x="230" y="2854"/>
                  </a:cubicBezTo>
                  <a:cubicBezTo>
                    <a:pt x="393" y="2821"/>
                    <a:pt x="491" y="2723"/>
                    <a:pt x="491" y="2592"/>
                  </a:cubicBezTo>
                  <a:cubicBezTo>
                    <a:pt x="524" y="2396"/>
                    <a:pt x="557" y="2232"/>
                    <a:pt x="589" y="2069"/>
                  </a:cubicBezTo>
                  <a:cubicBezTo>
                    <a:pt x="622" y="1840"/>
                    <a:pt x="687" y="1644"/>
                    <a:pt x="753" y="1415"/>
                  </a:cubicBezTo>
                  <a:cubicBezTo>
                    <a:pt x="884" y="1055"/>
                    <a:pt x="1080" y="728"/>
                    <a:pt x="1374" y="434"/>
                  </a:cubicBezTo>
                  <a:cubicBezTo>
                    <a:pt x="1472" y="336"/>
                    <a:pt x="1472" y="172"/>
                    <a:pt x="1374" y="74"/>
                  </a:cubicBezTo>
                  <a:cubicBezTo>
                    <a:pt x="1309" y="25"/>
                    <a:pt x="1243" y="1"/>
                    <a:pt x="1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002;p89"/>
            <p:cNvSpPr/>
            <p:nvPr/>
          </p:nvSpPr>
          <p:spPr>
            <a:xfrm>
              <a:off x="581450" y="2085150"/>
              <a:ext cx="35800" cy="35425"/>
            </a:xfrm>
            <a:custGeom>
              <a:avLst/>
              <a:gdLst/>
              <a:ahLst/>
              <a:cxnLst/>
              <a:rect l="l" t="t" r="r" b="b"/>
              <a:pathLst>
                <a:path w="1432" h="1417" extrusionOk="0">
                  <a:moveTo>
                    <a:pt x="1146" y="1"/>
                  </a:moveTo>
                  <a:cubicBezTo>
                    <a:pt x="1103" y="1"/>
                    <a:pt x="1058" y="14"/>
                    <a:pt x="1014" y="43"/>
                  </a:cubicBezTo>
                  <a:cubicBezTo>
                    <a:pt x="818" y="174"/>
                    <a:pt x="654" y="304"/>
                    <a:pt x="491" y="501"/>
                  </a:cubicBezTo>
                  <a:cubicBezTo>
                    <a:pt x="327" y="631"/>
                    <a:pt x="196" y="828"/>
                    <a:pt x="66" y="1024"/>
                  </a:cubicBezTo>
                  <a:cubicBezTo>
                    <a:pt x="0" y="1155"/>
                    <a:pt x="33" y="1285"/>
                    <a:pt x="164" y="1384"/>
                  </a:cubicBezTo>
                  <a:cubicBezTo>
                    <a:pt x="207" y="1405"/>
                    <a:pt x="251" y="1416"/>
                    <a:pt x="293" y="1416"/>
                  </a:cubicBezTo>
                  <a:cubicBezTo>
                    <a:pt x="378" y="1416"/>
                    <a:pt x="458" y="1373"/>
                    <a:pt x="523" y="1285"/>
                  </a:cubicBezTo>
                  <a:cubicBezTo>
                    <a:pt x="556" y="1220"/>
                    <a:pt x="622" y="1122"/>
                    <a:pt x="687" y="1057"/>
                  </a:cubicBezTo>
                  <a:lnTo>
                    <a:pt x="687" y="1024"/>
                  </a:lnTo>
                  <a:cubicBezTo>
                    <a:pt x="694" y="1017"/>
                    <a:pt x="695" y="1014"/>
                    <a:pt x="693" y="1014"/>
                  </a:cubicBezTo>
                  <a:cubicBezTo>
                    <a:pt x="693" y="1014"/>
                    <a:pt x="692" y="1014"/>
                    <a:pt x="692" y="1015"/>
                  </a:cubicBezTo>
                  <a:lnTo>
                    <a:pt x="692" y="1015"/>
                  </a:lnTo>
                  <a:lnTo>
                    <a:pt x="720" y="958"/>
                  </a:lnTo>
                  <a:lnTo>
                    <a:pt x="818" y="860"/>
                  </a:lnTo>
                  <a:cubicBezTo>
                    <a:pt x="883" y="795"/>
                    <a:pt x="949" y="730"/>
                    <a:pt x="1014" y="664"/>
                  </a:cubicBezTo>
                  <a:lnTo>
                    <a:pt x="1145" y="566"/>
                  </a:lnTo>
                  <a:lnTo>
                    <a:pt x="1177" y="566"/>
                  </a:lnTo>
                  <a:lnTo>
                    <a:pt x="1243" y="501"/>
                  </a:lnTo>
                  <a:cubicBezTo>
                    <a:pt x="1308" y="468"/>
                    <a:pt x="1374" y="403"/>
                    <a:pt x="1406" y="337"/>
                  </a:cubicBezTo>
                  <a:cubicBezTo>
                    <a:pt x="1432" y="159"/>
                    <a:pt x="1299" y="1"/>
                    <a:pt x="1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003;p89"/>
            <p:cNvSpPr/>
            <p:nvPr/>
          </p:nvSpPr>
          <p:spPr>
            <a:xfrm>
              <a:off x="623125" y="2193500"/>
              <a:ext cx="44250" cy="19275"/>
            </a:xfrm>
            <a:custGeom>
              <a:avLst/>
              <a:gdLst/>
              <a:ahLst/>
              <a:cxnLst/>
              <a:rect l="l" t="t" r="r" b="b"/>
              <a:pathLst>
                <a:path w="1770" h="771" extrusionOk="0">
                  <a:moveTo>
                    <a:pt x="1058" y="0"/>
                  </a:moveTo>
                  <a:cubicBezTo>
                    <a:pt x="733" y="0"/>
                    <a:pt x="417" y="103"/>
                    <a:pt x="164" y="287"/>
                  </a:cubicBezTo>
                  <a:cubicBezTo>
                    <a:pt x="34" y="352"/>
                    <a:pt x="1" y="516"/>
                    <a:pt x="66" y="646"/>
                  </a:cubicBezTo>
                  <a:cubicBezTo>
                    <a:pt x="113" y="717"/>
                    <a:pt x="212" y="771"/>
                    <a:pt x="312" y="771"/>
                  </a:cubicBezTo>
                  <a:cubicBezTo>
                    <a:pt x="350" y="771"/>
                    <a:pt x="389" y="763"/>
                    <a:pt x="426" y="744"/>
                  </a:cubicBezTo>
                  <a:lnTo>
                    <a:pt x="393" y="712"/>
                  </a:lnTo>
                  <a:cubicBezTo>
                    <a:pt x="426" y="679"/>
                    <a:pt x="459" y="646"/>
                    <a:pt x="491" y="646"/>
                  </a:cubicBezTo>
                  <a:cubicBezTo>
                    <a:pt x="524" y="614"/>
                    <a:pt x="557" y="581"/>
                    <a:pt x="622" y="581"/>
                  </a:cubicBezTo>
                  <a:lnTo>
                    <a:pt x="655" y="581"/>
                  </a:lnTo>
                  <a:lnTo>
                    <a:pt x="720" y="548"/>
                  </a:lnTo>
                  <a:lnTo>
                    <a:pt x="851" y="516"/>
                  </a:lnTo>
                  <a:lnTo>
                    <a:pt x="1178" y="516"/>
                  </a:lnTo>
                  <a:cubicBezTo>
                    <a:pt x="1243" y="516"/>
                    <a:pt x="1276" y="516"/>
                    <a:pt x="1309" y="548"/>
                  </a:cubicBezTo>
                  <a:cubicBezTo>
                    <a:pt x="1338" y="557"/>
                    <a:pt x="1366" y="561"/>
                    <a:pt x="1393" y="561"/>
                  </a:cubicBezTo>
                  <a:cubicBezTo>
                    <a:pt x="1661" y="561"/>
                    <a:pt x="1770" y="147"/>
                    <a:pt x="1472" y="58"/>
                  </a:cubicBezTo>
                  <a:cubicBezTo>
                    <a:pt x="1336" y="19"/>
                    <a:pt x="1196" y="0"/>
                    <a:pt x="10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4004;p89"/>
            <p:cNvSpPr/>
            <p:nvPr/>
          </p:nvSpPr>
          <p:spPr>
            <a:xfrm>
              <a:off x="431025" y="2352750"/>
              <a:ext cx="132625" cy="95750"/>
            </a:xfrm>
            <a:custGeom>
              <a:avLst/>
              <a:gdLst/>
              <a:ahLst/>
              <a:cxnLst/>
              <a:rect l="l" t="t" r="r" b="b"/>
              <a:pathLst>
                <a:path w="5305" h="3830" extrusionOk="0">
                  <a:moveTo>
                    <a:pt x="1392" y="1"/>
                  </a:moveTo>
                  <a:cubicBezTo>
                    <a:pt x="1062" y="1"/>
                    <a:pt x="753" y="118"/>
                    <a:pt x="524" y="424"/>
                  </a:cubicBezTo>
                  <a:cubicBezTo>
                    <a:pt x="1" y="1110"/>
                    <a:pt x="786" y="1633"/>
                    <a:pt x="1341" y="1862"/>
                  </a:cubicBezTo>
                  <a:cubicBezTo>
                    <a:pt x="2551" y="2353"/>
                    <a:pt x="3761" y="2778"/>
                    <a:pt x="4709" y="3726"/>
                  </a:cubicBezTo>
                  <a:cubicBezTo>
                    <a:pt x="4742" y="3759"/>
                    <a:pt x="4775" y="3759"/>
                    <a:pt x="4807" y="3791"/>
                  </a:cubicBezTo>
                  <a:cubicBezTo>
                    <a:pt x="4847" y="3818"/>
                    <a:pt x="4891" y="3829"/>
                    <a:pt x="4936" y="3829"/>
                  </a:cubicBezTo>
                  <a:cubicBezTo>
                    <a:pt x="5116" y="3829"/>
                    <a:pt x="5304" y="3641"/>
                    <a:pt x="5200" y="3432"/>
                  </a:cubicBezTo>
                  <a:cubicBezTo>
                    <a:pt x="4480" y="2320"/>
                    <a:pt x="3957" y="1404"/>
                    <a:pt x="2878" y="587"/>
                  </a:cubicBezTo>
                  <a:cubicBezTo>
                    <a:pt x="2479" y="288"/>
                    <a:pt x="1910" y="1"/>
                    <a:pt x="1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4005;p89"/>
            <p:cNvSpPr/>
            <p:nvPr/>
          </p:nvSpPr>
          <p:spPr>
            <a:xfrm>
              <a:off x="579800" y="2600950"/>
              <a:ext cx="49075" cy="96850"/>
            </a:xfrm>
            <a:custGeom>
              <a:avLst/>
              <a:gdLst/>
              <a:ahLst/>
              <a:cxnLst/>
              <a:rect l="l" t="t" r="r" b="b"/>
              <a:pathLst>
                <a:path w="1963" h="3874" extrusionOk="0">
                  <a:moveTo>
                    <a:pt x="1297" y="1"/>
                  </a:moveTo>
                  <a:cubicBezTo>
                    <a:pt x="1112" y="1"/>
                    <a:pt x="921" y="108"/>
                    <a:pt x="786" y="338"/>
                  </a:cubicBezTo>
                  <a:cubicBezTo>
                    <a:pt x="622" y="697"/>
                    <a:pt x="524" y="1090"/>
                    <a:pt x="491" y="1482"/>
                  </a:cubicBezTo>
                  <a:cubicBezTo>
                    <a:pt x="393" y="2136"/>
                    <a:pt x="262" y="2790"/>
                    <a:pt x="132" y="3444"/>
                  </a:cubicBezTo>
                  <a:cubicBezTo>
                    <a:pt x="1" y="3542"/>
                    <a:pt x="34" y="3738"/>
                    <a:pt x="197" y="3804"/>
                  </a:cubicBezTo>
                  <a:cubicBezTo>
                    <a:pt x="243" y="3849"/>
                    <a:pt x="309" y="3874"/>
                    <a:pt x="374" y="3874"/>
                  </a:cubicBezTo>
                  <a:cubicBezTo>
                    <a:pt x="449" y="3874"/>
                    <a:pt x="522" y="3841"/>
                    <a:pt x="557" y="3771"/>
                  </a:cubicBezTo>
                  <a:cubicBezTo>
                    <a:pt x="851" y="3509"/>
                    <a:pt x="1047" y="3182"/>
                    <a:pt x="1178" y="2823"/>
                  </a:cubicBezTo>
                  <a:cubicBezTo>
                    <a:pt x="1505" y="2201"/>
                    <a:pt x="1963" y="1351"/>
                    <a:pt x="1865" y="599"/>
                  </a:cubicBezTo>
                  <a:cubicBezTo>
                    <a:pt x="1807" y="216"/>
                    <a:pt x="1558" y="1"/>
                    <a:pt x="1297" y="1"/>
                  </a:cubicBezTo>
                  <a:close/>
                </a:path>
              </a:pathLst>
            </a:custGeom>
            <a:solidFill>
              <a:srgbClr val="004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4006;p89"/>
            <p:cNvSpPr/>
            <p:nvPr/>
          </p:nvSpPr>
          <p:spPr>
            <a:xfrm>
              <a:off x="421225" y="2715100"/>
              <a:ext cx="128475" cy="144150"/>
            </a:xfrm>
            <a:custGeom>
              <a:avLst/>
              <a:gdLst/>
              <a:ahLst/>
              <a:cxnLst/>
              <a:rect l="l" t="t" r="r" b="b"/>
              <a:pathLst>
                <a:path w="5139" h="5766" extrusionOk="0">
                  <a:moveTo>
                    <a:pt x="1307" y="0"/>
                  </a:moveTo>
                  <a:cubicBezTo>
                    <a:pt x="1182" y="0"/>
                    <a:pt x="1052" y="27"/>
                    <a:pt x="916" y="88"/>
                  </a:cubicBezTo>
                  <a:cubicBezTo>
                    <a:pt x="0" y="480"/>
                    <a:pt x="981" y="2148"/>
                    <a:pt x="1276" y="2540"/>
                  </a:cubicBezTo>
                  <a:cubicBezTo>
                    <a:pt x="2126" y="3750"/>
                    <a:pt x="3499" y="4666"/>
                    <a:pt x="4578" y="5679"/>
                  </a:cubicBezTo>
                  <a:cubicBezTo>
                    <a:pt x="4632" y="5740"/>
                    <a:pt x="4694" y="5766"/>
                    <a:pt x="4755" y="5766"/>
                  </a:cubicBezTo>
                  <a:cubicBezTo>
                    <a:pt x="4955" y="5766"/>
                    <a:pt x="5138" y="5495"/>
                    <a:pt x="4938" y="5319"/>
                  </a:cubicBezTo>
                  <a:lnTo>
                    <a:pt x="4905" y="5287"/>
                  </a:lnTo>
                  <a:cubicBezTo>
                    <a:pt x="4938" y="5221"/>
                    <a:pt x="4938" y="5123"/>
                    <a:pt x="4905" y="5058"/>
                  </a:cubicBezTo>
                  <a:cubicBezTo>
                    <a:pt x="4284" y="3783"/>
                    <a:pt x="3401" y="2704"/>
                    <a:pt x="2780" y="1428"/>
                  </a:cubicBezTo>
                  <a:cubicBezTo>
                    <a:pt x="2503" y="820"/>
                    <a:pt x="1992" y="0"/>
                    <a:pt x="13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4007;p89"/>
            <p:cNvSpPr/>
            <p:nvPr/>
          </p:nvSpPr>
          <p:spPr>
            <a:xfrm>
              <a:off x="636675" y="3079075"/>
              <a:ext cx="138525" cy="160775"/>
            </a:xfrm>
            <a:custGeom>
              <a:avLst/>
              <a:gdLst/>
              <a:ahLst/>
              <a:cxnLst/>
              <a:rect l="l" t="t" r="r" b="b"/>
              <a:pathLst>
                <a:path w="5541" h="6431" extrusionOk="0">
                  <a:moveTo>
                    <a:pt x="4214" y="0"/>
                  </a:moveTo>
                  <a:cubicBezTo>
                    <a:pt x="3581" y="0"/>
                    <a:pt x="2952" y="1115"/>
                    <a:pt x="2696" y="1485"/>
                  </a:cubicBezTo>
                  <a:cubicBezTo>
                    <a:pt x="1813" y="2859"/>
                    <a:pt x="1388" y="4559"/>
                    <a:pt x="244" y="5736"/>
                  </a:cubicBezTo>
                  <a:cubicBezTo>
                    <a:pt x="178" y="5802"/>
                    <a:pt x="146" y="5900"/>
                    <a:pt x="178" y="5998"/>
                  </a:cubicBezTo>
                  <a:cubicBezTo>
                    <a:pt x="1" y="6175"/>
                    <a:pt x="177" y="6431"/>
                    <a:pt x="387" y="6431"/>
                  </a:cubicBezTo>
                  <a:cubicBezTo>
                    <a:pt x="448" y="6431"/>
                    <a:pt x="512" y="6409"/>
                    <a:pt x="571" y="6357"/>
                  </a:cubicBezTo>
                  <a:cubicBezTo>
                    <a:pt x="701" y="6259"/>
                    <a:pt x="800" y="6161"/>
                    <a:pt x="930" y="6030"/>
                  </a:cubicBezTo>
                  <a:cubicBezTo>
                    <a:pt x="2238" y="5246"/>
                    <a:pt x="3383" y="4199"/>
                    <a:pt x="4200" y="2924"/>
                  </a:cubicBezTo>
                  <a:cubicBezTo>
                    <a:pt x="4658" y="2270"/>
                    <a:pt x="5541" y="668"/>
                    <a:pt x="4494" y="79"/>
                  </a:cubicBezTo>
                  <a:cubicBezTo>
                    <a:pt x="4402" y="25"/>
                    <a:pt x="4308" y="0"/>
                    <a:pt x="4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D46E9E-AD7A-4355-BD52-3ADE82890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359" y="1"/>
            <a:ext cx="3638907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288685" y="939503"/>
            <a:ext cx="88011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atin typeface="+mj-lt"/>
              </a:rPr>
              <a:t>- 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 L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tạo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bởi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? </a:t>
            </a:r>
            <a:r>
              <a:rPr lang="en-US" sz="2800" dirty="0" err="1">
                <a:latin typeface="+mj-lt"/>
              </a:rPr>
              <a:t>Đó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?</a:t>
            </a:r>
            <a:r>
              <a:rPr lang="en-US" sz="3200" dirty="0">
                <a:latin typeface="+mj-lt"/>
              </a:rPr>
              <a:t>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09651" y="274121"/>
            <a:ext cx="71247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Quan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xét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hoa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L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191000" y="2571751"/>
            <a:ext cx="480060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dirty="0" err="1">
                <a:latin typeface="+mj-lt"/>
              </a:rPr>
              <a:t>Gồm</a:t>
            </a:r>
            <a:r>
              <a:rPr lang="en-US" altLang="en-US" sz="2800" dirty="0">
                <a:latin typeface="+mj-lt"/>
              </a:rPr>
              <a:t> 3 </a:t>
            </a:r>
            <a:r>
              <a:rPr lang="en-US" altLang="en-US" sz="2800" dirty="0" err="1">
                <a:latin typeface="+mj-lt"/>
              </a:rPr>
              <a:t>nét</a:t>
            </a:r>
            <a:r>
              <a:rPr lang="en-US" altLang="en-US" sz="2800" dirty="0">
                <a:latin typeface="+mj-lt"/>
              </a:rPr>
              <a:t>: </a:t>
            </a:r>
            <a:r>
              <a:rPr lang="en-US" altLang="en-US" sz="2800" dirty="0" err="1">
                <a:latin typeface="+mj-lt"/>
              </a:rPr>
              <a:t>Nét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cong</a:t>
            </a:r>
            <a:r>
              <a:rPr lang="en-US" altLang="en-US" sz="2800" dirty="0">
                <a:latin typeface="+mj-lt"/>
              </a:rPr>
              <a:t>, </a:t>
            </a:r>
            <a:r>
              <a:rPr lang="en-US" altLang="en-US" sz="2800" dirty="0" err="1">
                <a:latin typeface="+mj-lt"/>
              </a:rPr>
              <a:t>nét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lượn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dọc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và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nét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lượn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ngang</a:t>
            </a:r>
            <a:endParaRPr lang="en-US" altLang="en-US" sz="28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B367EC-C152-41A2-B47E-3D8E1EEBF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89412"/>
            <a:ext cx="3276600" cy="3479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5400" y="263525"/>
            <a:ext cx="1981200" cy="10668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48200" y="4705350"/>
            <a:ext cx="2667000" cy="609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438401" y="117476"/>
            <a:ext cx="4170363" cy="584775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hoa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L </a:t>
            </a:r>
          </a:p>
        </p:txBody>
      </p:sp>
      <p:pic>
        <p:nvPicPr>
          <p:cNvPr id="3" name="chu L">
            <a:hlinkClick r:id="" action="ppaction://media"/>
            <a:extLst>
              <a:ext uri="{FF2B5EF4-FFF2-40B4-BE49-F238E27FC236}">
                <a16:creationId xmlns:a16="http://schemas.microsoft.com/office/drawing/2014/main" xmlns="" id="{444244D7-93D0-43B7-9FD7-E6F32896BB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8233" y="1142999"/>
            <a:ext cx="3547534" cy="3562351"/>
          </a:xfrm>
          <a:prstGeom prst="rect">
            <a:avLst/>
          </a:prstGeom>
        </p:spPr>
      </p:pic>
      <p:pic>
        <p:nvPicPr>
          <p:cNvPr id="1026" name="Picture 2" descr="https://lh6.googleusercontent.com/eBb9gE69s5UP-PhPSpYQLgI-RnPPgS2SA2TTRgvCnw8W_CqdsU3_HSrtLM6VaCBxFTUQherOz95pZAM_gpoWHg13KRakWCU5J65X1cDzZnLM5sm4UJuCNDVqlKsSUewIXOw8mEw">
            <a:extLst>
              <a:ext uri="{FF2B5EF4-FFF2-40B4-BE49-F238E27FC236}">
                <a16:creationId xmlns:a16="http://schemas.microsoft.com/office/drawing/2014/main" xmlns="" id="{8D431DBD-F038-4BF9-B31E-4283DA731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" y="2394218"/>
            <a:ext cx="1143000" cy="275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eBb9gE69s5UP-PhPSpYQLgI-RnPPgS2SA2TTRgvCnw8W_CqdsU3_HSrtLM6VaCBxFTUQherOz95pZAM_gpoWHg13KRakWCU5J65X1cDzZnLM5sm4UJuCNDVqlKsSUewIXOw8mEw">
            <a:extLst>
              <a:ext uri="{FF2B5EF4-FFF2-40B4-BE49-F238E27FC236}">
                <a16:creationId xmlns:a16="http://schemas.microsoft.com/office/drawing/2014/main" xmlns="" id="{8D431DBD-F038-4BF9-B31E-4283DA731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" y="2394218"/>
            <a:ext cx="1143000" cy="275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Le_Loi_statue">
            <a:extLst>
              <a:ext uri="{FF2B5EF4-FFF2-40B4-BE49-F238E27FC236}">
                <a16:creationId xmlns:a16="http://schemas.microsoft.com/office/drawing/2014/main" xmlns="" id="{5367CF6C-A244-4120-99BE-92DAE2C6C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9"/>
          <a:stretch/>
        </p:blipFill>
        <p:spPr bwMode="auto">
          <a:xfrm>
            <a:off x="1295400" y="316127"/>
            <a:ext cx="3802380" cy="451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xmlns="" id="{069C1F4F-4740-41C3-8F9D-C055336DEBED}"/>
              </a:ext>
            </a:extLst>
          </p:cNvPr>
          <p:cNvSpPr/>
          <p:nvPr/>
        </p:nvSpPr>
        <p:spPr>
          <a:xfrm>
            <a:off x="5644056" y="2032438"/>
            <a:ext cx="3048000" cy="1066800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ĐÂY LÀ AI?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265EBBDD-D392-46FA-A5E2-ADFC28BCA351}"/>
              </a:ext>
            </a:extLst>
          </p:cNvPr>
          <p:cNvSpPr/>
          <p:nvPr/>
        </p:nvSpPr>
        <p:spPr>
          <a:xfrm>
            <a:off x="5628290" y="2038350"/>
            <a:ext cx="3048000" cy="1066800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Em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biết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gì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về</a:t>
            </a:r>
            <a:r>
              <a:rPr lang="en-US" sz="2400" dirty="0">
                <a:solidFill>
                  <a:srgbClr val="002060"/>
                </a:solidFill>
              </a:rPr>
              <a:t> Lê </a:t>
            </a:r>
            <a:r>
              <a:rPr lang="en-US" sz="2400" dirty="0" err="1">
                <a:solidFill>
                  <a:srgbClr val="002060"/>
                </a:solidFill>
              </a:rPr>
              <a:t>Lợi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446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5679E-6 L 0.55834 0.158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7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eBb9gE69s5UP-PhPSpYQLgI-RnPPgS2SA2TTRgvCnw8W_CqdsU3_HSrtLM6VaCBxFTUQherOz95pZAM_gpoWHg13KRakWCU5J65X1cDzZnLM5sm4UJuCNDVqlKsSUewIXOw8mEw">
            <a:extLst>
              <a:ext uri="{FF2B5EF4-FFF2-40B4-BE49-F238E27FC236}">
                <a16:creationId xmlns:a16="http://schemas.microsoft.com/office/drawing/2014/main" xmlns="" id="{8D431DBD-F038-4BF9-B31E-4283DA731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" y="2394218"/>
            <a:ext cx="1143000" cy="275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xmlns="" id="{3F8B644C-E780-40D9-94C5-B0AF53DDE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955" y="3524706"/>
            <a:ext cx="4499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dirty="0" err="1">
                <a:latin typeface="+mj-lt"/>
              </a:rPr>
              <a:t>Từ</a:t>
            </a:r>
            <a:r>
              <a:rPr lang="en-US" altLang="en-US" sz="2800" dirty="0">
                <a:latin typeface="+mj-lt"/>
              </a:rPr>
              <a:t> “Lê </a:t>
            </a:r>
            <a:r>
              <a:rPr lang="en-US" altLang="en-US" sz="2800" dirty="0" err="1">
                <a:latin typeface="+mj-lt"/>
              </a:rPr>
              <a:t>Lợi</a:t>
            </a:r>
            <a:r>
              <a:rPr lang="en-US" altLang="en-US" sz="2800" dirty="0">
                <a:latin typeface="+mj-lt"/>
              </a:rPr>
              <a:t>” </a:t>
            </a:r>
            <a:r>
              <a:rPr lang="en-US" altLang="en-US" sz="2800" dirty="0" err="1">
                <a:latin typeface="+mj-lt"/>
              </a:rPr>
              <a:t>gồm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mấy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chữ</a:t>
            </a:r>
            <a:r>
              <a:rPr lang="en-US" altLang="en-US" sz="2800" dirty="0">
                <a:latin typeface="+mj-lt"/>
              </a:rPr>
              <a:t>?</a:t>
            </a: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xmlns="" id="{57C4C31D-531E-4A35-B86B-C4070A7D5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4095750"/>
            <a:ext cx="9080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dirty="0" err="1">
                <a:latin typeface="+mj-lt"/>
              </a:rPr>
              <a:t>Từ</a:t>
            </a:r>
            <a:r>
              <a:rPr lang="en-US" altLang="en-US" sz="2800" dirty="0">
                <a:latin typeface="+mj-lt"/>
              </a:rPr>
              <a:t> “Lê </a:t>
            </a:r>
            <a:r>
              <a:rPr lang="en-US" altLang="en-US" sz="2800" dirty="0" err="1">
                <a:latin typeface="+mj-lt"/>
              </a:rPr>
              <a:t>Lợi</a:t>
            </a:r>
            <a:r>
              <a:rPr lang="en-US" altLang="en-US" sz="2800" dirty="0">
                <a:latin typeface="+mj-lt"/>
              </a:rPr>
              <a:t>” </a:t>
            </a:r>
            <a:r>
              <a:rPr lang="en-US" altLang="en-US" sz="2800" dirty="0" err="1">
                <a:latin typeface="+mj-lt"/>
              </a:rPr>
              <a:t>có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con </a:t>
            </a:r>
            <a:r>
              <a:rPr lang="en-US" altLang="en-US" sz="2800" dirty="0" err="1">
                <a:latin typeface="+mj-lt"/>
              </a:rPr>
              <a:t>chữ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nào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cao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hai</a:t>
            </a:r>
            <a:r>
              <a:rPr lang="en-US" altLang="en-US" sz="2800" dirty="0">
                <a:latin typeface="+mj-lt"/>
              </a:rPr>
              <a:t> li </a:t>
            </a:r>
            <a:r>
              <a:rPr lang="en-US" altLang="en-US" sz="2800" dirty="0" err="1">
                <a:latin typeface="+mj-lt"/>
              </a:rPr>
              <a:t>rưỡi</a:t>
            </a:r>
            <a:r>
              <a:rPr lang="en-US" altLang="en-US" sz="2800" dirty="0">
                <a:latin typeface="+mj-lt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E639D8-5C16-44D9-B088-DD9245924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61949"/>
            <a:ext cx="6525536" cy="14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0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19200" y="3432969"/>
            <a:ext cx="3962400" cy="12954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orizontal Scroll 2"/>
          <p:cNvSpPr/>
          <p:nvPr/>
        </p:nvSpPr>
        <p:spPr>
          <a:xfrm>
            <a:off x="914400" y="2934956"/>
            <a:ext cx="7162801" cy="190182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ts val="600"/>
              </a:spcBef>
              <a:tabLst>
                <a:tab pos="2743200" algn="ctr"/>
                <a:tab pos="5486400" algn="r"/>
              </a:tabLst>
            </a:pP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4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2362200" y="2661443"/>
            <a:ext cx="3687303" cy="1720052"/>
          </a:xfrm>
          <a:prstGeom prst="cloudCallout">
            <a:avLst>
              <a:gd name="adj1" fmla="val -66470"/>
              <a:gd name="adj2" fmla="val 3068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2990663" y="3044415"/>
            <a:ext cx="28578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dirty="0">
                <a:latin typeface="+mj-lt"/>
              </a:rPr>
              <a:t>Ý </a:t>
            </a:r>
            <a:r>
              <a:rPr lang="en-US" altLang="en-US" sz="2800" dirty="0" err="1">
                <a:latin typeface="+mj-lt"/>
              </a:rPr>
              <a:t>nghĩa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của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câu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tục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ngữ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trên</a:t>
            </a:r>
            <a:r>
              <a:rPr lang="en-US" altLang="en-US" sz="2800" dirty="0">
                <a:latin typeface="+mj-lt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6052B6-616E-40E2-9911-7E6BF50C5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406292"/>
            <a:ext cx="5943598" cy="180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5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5" grpId="0" build="allAtOnce"/>
      <p:bldP spid="5" grpI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915147" y="2981316"/>
            <a:ext cx="632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-"/>
            </a:pP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chữ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nào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được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viết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hoa</a:t>
            </a:r>
            <a:r>
              <a:rPr lang="en-US" altLang="en-US" sz="2800" dirty="0">
                <a:latin typeface="+mj-lt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19200" y="3432969"/>
            <a:ext cx="3962400" cy="12954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915147" y="3569495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 dirty="0">
                <a:latin typeface="+mj-lt"/>
              </a:rPr>
              <a:t>-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con </a:t>
            </a:r>
            <a:r>
              <a:rPr lang="en-US" altLang="en-US" sz="2800" dirty="0" err="1">
                <a:latin typeface="+mj-lt"/>
              </a:rPr>
              <a:t>chữ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nào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cao</a:t>
            </a:r>
            <a:r>
              <a:rPr lang="en-US" altLang="en-US" sz="2800" dirty="0">
                <a:latin typeface="+mj-lt"/>
              </a:rPr>
              <a:t> 2 li </a:t>
            </a:r>
            <a:r>
              <a:rPr lang="en-US" altLang="en-US" sz="2800" dirty="0" err="1">
                <a:latin typeface="+mj-lt"/>
              </a:rPr>
              <a:t>rưỡi</a:t>
            </a:r>
            <a:r>
              <a:rPr lang="en-US" altLang="en-US" sz="2800" dirty="0">
                <a:latin typeface="+mj-lt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0DE977-6F82-4056-B89A-9D9E783E4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768390"/>
            <a:ext cx="6553200" cy="198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3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4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085907"/>
</p:tagLst>
</file>

<file path=ppt/theme/theme1.xml><?xml version="1.0" encoding="utf-8"?>
<a:theme xmlns:a="http://schemas.openxmlformats.org/drawingml/2006/main" name="Art Subject for Pre-K: Dance by Slidesgo">
  <a:themeElements>
    <a:clrScheme name="Simple Light">
      <a:dk1>
        <a:srgbClr val="5A5A5A"/>
      </a:dk1>
      <a:lt1>
        <a:srgbClr val="FFF8F3"/>
      </a:lt1>
      <a:dk2>
        <a:srgbClr val="A9D3FF"/>
      </a:dk2>
      <a:lt2>
        <a:srgbClr val="FFAC95"/>
      </a:lt2>
      <a:accent1>
        <a:srgbClr val="FDBC00"/>
      </a:accent1>
      <a:accent2>
        <a:srgbClr val="FF8D1F"/>
      </a:accent2>
      <a:accent3>
        <a:srgbClr val="FF6033"/>
      </a:accent3>
      <a:accent4>
        <a:srgbClr val="4B98EA"/>
      </a:accent4>
      <a:accent5>
        <a:srgbClr val="FFFFFF"/>
      </a:accent5>
      <a:accent6>
        <a:srgbClr val="FFFFFF"/>
      </a:accent6>
      <a:hlink>
        <a:srgbClr val="5A5A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283</Words>
  <Application>Microsoft Office PowerPoint</Application>
  <PresentationFormat>On-screen Show (16:9)</PresentationFormat>
  <Paragraphs>29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Nanum Pen Script</vt:lpstr>
      <vt:lpstr>Roboto Condensed Light</vt:lpstr>
      <vt:lpstr>Fredoka One</vt:lpstr>
      <vt:lpstr>Calibri</vt:lpstr>
      <vt:lpstr>Times New Roman</vt:lpstr>
      <vt:lpstr>.VnTimeH</vt:lpstr>
      <vt:lpstr>Nunito</vt:lpstr>
      <vt:lpstr>Arial</vt:lpstr>
      <vt:lpstr>Bebas Neue</vt:lpstr>
      <vt:lpstr>HP001 5 hàng</vt:lpstr>
      <vt:lpstr>Art Subject for Pre-K: Dance by Slidesgo</vt:lpstr>
      <vt:lpstr>World Environment Day by Slidesgo</vt:lpstr>
      <vt:lpstr>1_Default Design</vt:lpstr>
      <vt:lpstr>Tập viết</vt:lpstr>
      <vt:lpstr>Mục Tiêu   - Củng cố cách viết chữ viết hoa L  - Viết đúng, đẹp theo cỡ chữ nhỏ   tên riêng Lê Lợi và câu ứng dụng.  Lời nói chẳng mất tiền mua  Lựa lời mà nói cho vừa lòng nhau.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viết Ôn chữ hoa H</dc:title>
  <dc:creator>Chann</dc:creator>
  <cp:lastModifiedBy>THU PHUONG</cp:lastModifiedBy>
  <cp:revision>56</cp:revision>
  <dcterms:modified xsi:type="dcterms:W3CDTF">2021-12-13T04:38:41Z</dcterms:modified>
</cp:coreProperties>
</file>