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8" r:id="rId3"/>
    <p:sldMasterId id="2147483756" r:id="rId4"/>
    <p:sldMasterId id="2147483823" r:id="rId5"/>
    <p:sldMasterId id="2147483859" r:id="rId6"/>
  </p:sldMasterIdLst>
  <p:notesMasterIdLst>
    <p:notesMasterId r:id="rId15"/>
  </p:notesMasterIdLst>
  <p:sldIdLst>
    <p:sldId id="266" r:id="rId7"/>
    <p:sldId id="258" r:id="rId8"/>
    <p:sldId id="297" r:id="rId9"/>
    <p:sldId id="268" r:id="rId10"/>
    <p:sldId id="407" r:id="rId11"/>
    <p:sldId id="406" r:id="rId12"/>
    <p:sldId id="409" r:id="rId13"/>
    <p:sldId id="27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200"/>
    <a:srgbClr val="283F00"/>
    <a:srgbClr val="AECF37"/>
    <a:srgbClr val="7C2A0E"/>
    <a:srgbClr val="91330F"/>
    <a:srgbClr val="FFFFFF"/>
    <a:srgbClr val="71A007"/>
    <a:srgbClr val="578309"/>
    <a:srgbClr val="FA5C4E"/>
    <a:srgbClr val="ED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17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40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6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3595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5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048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0219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3328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832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5709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309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212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6858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9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33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9708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2857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0606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5998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57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6771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393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3463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8238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1305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59859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-3889109" y="784549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bg" descr="F:\1-原创素材\1_mm1102\PPT\PPT_014\materaials\contents_1.png">
            <a:extLst>
              <a:ext uri="{FF2B5EF4-FFF2-40B4-BE49-F238E27FC236}">
                <a16:creationId xmlns:a16="http://schemas.microsoft.com/office/drawing/2014/main" xmlns="" id="{0C2ACE0D-1495-4420-B134-B867C81990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balloon" descr="F:\1-原创素材\1_mm1102\PPT\PPT_014\materaials\contents_3.png">
            <a:extLst>
              <a:ext uri="{FF2B5EF4-FFF2-40B4-BE49-F238E27FC236}">
                <a16:creationId xmlns:a16="http://schemas.microsoft.com/office/drawing/2014/main" xmlns="" id="{F9DB3E20-F838-4ADC-89A2-6BE501310F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alloon_2" descr="F:\1-原创素材\1_mm1102\PPT\PPT_014\materaials\contents_3.png">
            <a:extLst>
              <a:ext uri="{FF2B5EF4-FFF2-40B4-BE49-F238E27FC236}">
                <a16:creationId xmlns:a16="http://schemas.microsoft.com/office/drawing/2014/main" xmlns="" id="{ED1DEC0C-D5D4-4F3C-AA21-0A4BEDFDF0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shape" descr="F:\1-原创素材\1_mm1102\PPT\PPT_014\materaials\contents_2.png">
            <a:extLst>
              <a:ext uri="{FF2B5EF4-FFF2-40B4-BE49-F238E27FC236}">
                <a16:creationId xmlns:a16="http://schemas.microsoft.com/office/drawing/2014/main" xmlns="" id="{1B65CD20-2B4D-41E1-8183-3A91ACEA9F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ssland" descr="F:\1-原创素材\1_mm1102\PPT\PPT_014\materaials\contents_5.png">
            <a:extLst>
              <a:ext uri="{FF2B5EF4-FFF2-40B4-BE49-F238E27FC236}">
                <a16:creationId xmlns:a16="http://schemas.microsoft.com/office/drawing/2014/main" xmlns="" id="{F1FECB5C-2795-4118-BB10-4FAF323EB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组合 2">
            <a:extLst>
              <a:ext uri="{FF2B5EF4-FFF2-40B4-BE49-F238E27FC236}">
                <a16:creationId xmlns:a16="http://schemas.microsoft.com/office/drawing/2014/main" xmlns="" id="{9D12AB82-4F67-419C-A1D9-E633F78C82DA}"/>
              </a:ext>
            </a:extLst>
          </p:cNvPr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26" name="children_1" descr="F:\1-原创素材\1_mm1102\PPT\PPT_014\materaials\children_1.png">
              <a:extLst>
                <a:ext uri="{FF2B5EF4-FFF2-40B4-BE49-F238E27FC236}">
                  <a16:creationId xmlns:a16="http://schemas.microsoft.com/office/drawing/2014/main" xmlns="" id="{0FC6BAC3-BC69-478D-806A-4954CF2CEFE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children_2" descr="F:\1-原创素材\1_mm1102\PPT\PPT_014\materaials\children_2.png">
              <a:extLst>
                <a:ext uri="{FF2B5EF4-FFF2-40B4-BE49-F238E27FC236}">
                  <a16:creationId xmlns:a16="http://schemas.microsoft.com/office/drawing/2014/main" xmlns="" id="{4FC4ED93-E575-4907-A960-81AB5F6D4E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hildren_3" descr="F:\1-原创素材\1_mm1102\PPT\PPT_014\materaials\children_3.png">
              <a:extLst>
                <a:ext uri="{FF2B5EF4-FFF2-40B4-BE49-F238E27FC236}">
                  <a16:creationId xmlns:a16="http://schemas.microsoft.com/office/drawing/2014/main" xmlns="" id="{8CABD6ED-0F9E-40B5-8899-957DFEB475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children_4" descr="F:\1-原创素材\1_mm1102\PPT\PPT_014\materaials\children_4.png">
              <a:extLst>
                <a:ext uri="{FF2B5EF4-FFF2-40B4-BE49-F238E27FC236}">
                  <a16:creationId xmlns:a16="http://schemas.microsoft.com/office/drawing/2014/main" xmlns="" id="{66949772-B367-4DD5-9E46-652D3C112B9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children_5" descr="F:\1-原创素材\1_mm1102\PPT\PPT_014\materaials\children_5.png">
              <a:extLst>
                <a:ext uri="{FF2B5EF4-FFF2-40B4-BE49-F238E27FC236}">
                  <a16:creationId xmlns:a16="http://schemas.microsoft.com/office/drawing/2014/main" xmlns="" id="{3139F61B-CB1D-49AA-B8BB-FA9A1473C04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children_6" descr="F:\1-原创素材\1_mm1102\PPT\PPT_014\materaials\children_6.png">
              <a:extLst>
                <a:ext uri="{FF2B5EF4-FFF2-40B4-BE49-F238E27FC236}">
                  <a16:creationId xmlns:a16="http://schemas.microsoft.com/office/drawing/2014/main" xmlns="" id="{B5DA0E83-C74E-4090-9CF8-00F9A3347A2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children_7" descr="F:\1-原创素材\1_mm1102\PPT\PPT_014\materaials\children_7.png">
              <a:extLst>
                <a:ext uri="{FF2B5EF4-FFF2-40B4-BE49-F238E27FC236}">
                  <a16:creationId xmlns:a16="http://schemas.microsoft.com/office/drawing/2014/main" xmlns="" id="{80AC39CF-0977-4902-B7E4-2804BB67B2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children_8" descr="F:\1-原创素材\1_mm1102\PPT\PPT_014\materaials\children_8.png">
              <a:extLst>
                <a:ext uri="{FF2B5EF4-FFF2-40B4-BE49-F238E27FC236}">
                  <a16:creationId xmlns:a16="http://schemas.microsoft.com/office/drawing/2014/main" xmlns="" id="{C798D7D0-D581-42A0-80C6-EC84A26F30B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0C734971-B197-4FDE-8F19-445627F002E2}"/>
              </a:ext>
            </a:extLst>
          </p:cNvPr>
          <p:cNvSpPr txBox="1"/>
          <p:nvPr userDrawn="1"/>
        </p:nvSpPr>
        <p:spPr>
          <a:xfrm>
            <a:off x="-3889109" y="784549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5" name="kite_group">
            <a:extLst>
              <a:ext uri="{FF2B5EF4-FFF2-40B4-BE49-F238E27FC236}">
                <a16:creationId xmlns:a16="http://schemas.microsoft.com/office/drawing/2014/main" xmlns="" id="{9C39DB65-EBDD-446B-B9E5-383BAB0C6E19}"/>
              </a:ext>
            </a:extLst>
          </p:cNvPr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36" name="kite" descr="F:\1-原创素材\1_mm1102\PPT\PPT_014\materaials\contents_4.png">
              <a:extLst>
                <a:ext uri="{FF2B5EF4-FFF2-40B4-BE49-F238E27FC236}">
                  <a16:creationId xmlns:a16="http://schemas.microsoft.com/office/drawing/2014/main" xmlns="" id="{46E613FD-510E-46E5-80D2-41F44942422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椭圆 1">
              <a:extLst>
                <a:ext uri="{FF2B5EF4-FFF2-40B4-BE49-F238E27FC236}">
                  <a16:creationId xmlns:a16="http://schemas.microsoft.com/office/drawing/2014/main" xmlns="" id="{209DE8AB-AEAF-45B1-B119-FCFD6F0F1231}"/>
                </a:ext>
              </a:extLst>
            </p:cNvPr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7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6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4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74475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0831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C63B88E7-7BD0-4685-A094-37AF67818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18A17CBD-67F5-433E-87D8-E2F9D54292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119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4" name="任意多边形 73" hidden="1"/>
          <p:cNvSpPr/>
          <p:nvPr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89166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71699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17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8037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16754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6561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5346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34550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0941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8852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58148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04615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28146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1657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0505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57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3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37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1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7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theme" Target="../theme/theme4.xml"/><Relationship Id="rId9" Type="http://schemas.openxmlformats.org/officeDocument/2006/relationships/image" Target="../media/image20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9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75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4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93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16E9974-F0DC-4DB8-9A38-2F8F55216D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7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12/26/2021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8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3" r:id="rId2"/>
    <p:sldLayoutId id="2147483864" r:id="rId3"/>
    <p:sldLayoutId id="2147483865" r:id="rId4"/>
    <p:sldLayoutId id="2147483866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1743044" y="334363"/>
            <a:ext cx="8568801" cy="4335610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3652" y="126830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6160FFC6-360D-4B90-B400-D8E6BCAE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506" y="1730242"/>
            <a:ext cx="5111738" cy="106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800" b="1" dirty="0" err="1">
                <a:solidFill>
                  <a:srgbClr val="925B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altLang="en-US" sz="4800" b="1" dirty="0">
                <a:solidFill>
                  <a:srgbClr val="925B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800" b="1" dirty="0" err="1">
                <a:solidFill>
                  <a:srgbClr val="925B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altLang="en-US" sz="4800" b="1" dirty="0">
                <a:solidFill>
                  <a:srgbClr val="925B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800" b="1" dirty="0" err="1">
                <a:solidFill>
                  <a:srgbClr val="925B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văn</a:t>
            </a:r>
            <a:endParaRPr lang="en-US" altLang="en-US" sz="4800" b="1" dirty="0">
              <a:solidFill>
                <a:srgbClr val="925B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71327570-95BA-494E-A261-D7490F8DD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965" y="2534130"/>
            <a:ext cx="5994400" cy="9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9B1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</a:t>
            </a:r>
            <a:r>
              <a:rPr lang="en-US" altLang="en-US" sz="4400" b="1" dirty="0">
                <a:solidFill>
                  <a:srgbClr val="F9B1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67018AC4-21B4-455A-9C3F-2D10C9D41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391" y="1204381"/>
            <a:ext cx="6083974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4799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MÔN TIẾNG VIỆT LỚP 3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6160FFC6-360D-4B90-B400-D8E6BCAE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44" y="199654"/>
            <a:ext cx="82453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4800" b="1" dirty="0" smtClean="0">
                <a:solidFill>
                  <a:srgbClr val="925B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 Tiểu học Phúc Lợi</a:t>
            </a:r>
            <a:endParaRPr lang="en-US" altLang="en-US" sz="4800" b="1" dirty="0">
              <a:solidFill>
                <a:srgbClr val="925B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36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0" y="3489288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88866" y="6084722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文本框 130"/>
          <p:cNvSpPr txBox="1"/>
          <p:nvPr/>
        </p:nvSpPr>
        <p:spPr>
          <a:xfrm>
            <a:off x="3247469" y="1163967"/>
            <a:ext cx="63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300" dirty="0">
                <a:solidFill>
                  <a:srgbClr val="9D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Black" panose="02000000000000000000" pitchFamily="2" charset="0"/>
                <a:ea typeface="#9Slide03 Roboto Black" panose="02000000000000000000" pitchFamily="2" charset="0"/>
              </a:rPr>
              <a:t>TẬP LÀM </a:t>
            </a:r>
            <a:r>
              <a:rPr lang="en-US" altLang="zh-CN" sz="4400" b="1" spc="300" dirty="0" smtClean="0">
                <a:solidFill>
                  <a:srgbClr val="9D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oboto Black" panose="02000000000000000000" pitchFamily="2" charset="0"/>
                <a:ea typeface="#9Slide03 Roboto Black" panose="02000000000000000000" pitchFamily="2" charset="0"/>
              </a:rPr>
              <a:t>VĂN</a:t>
            </a:r>
            <a:endParaRPr lang="zh-CN" altLang="en-US" sz="4400" b="1" spc="300" dirty="0">
              <a:solidFill>
                <a:srgbClr val="9D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Roboto Black" panose="02000000000000000000" pitchFamily="2" charset="0"/>
              <a:ea typeface="方正稚艺简体" panose="03000509000000000000" pitchFamily="65" charset="-122"/>
            </a:endParaRPr>
          </a:p>
        </p:txBody>
      </p:sp>
      <p:sp>
        <p:nvSpPr>
          <p:cNvPr id="125" name="Hộp Văn bản 124">
            <a:extLst>
              <a:ext uri="{FF2B5EF4-FFF2-40B4-BE49-F238E27FC236}">
                <a16:creationId xmlns:a16="http://schemas.microsoft.com/office/drawing/2014/main" xmlns="" id="{B5B44100-0A7C-4909-B886-7DC0B4292996}"/>
              </a:ext>
            </a:extLst>
          </p:cNvPr>
          <p:cNvSpPr txBox="1"/>
          <p:nvPr/>
        </p:nvSpPr>
        <p:spPr>
          <a:xfrm>
            <a:off x="1655009" y="1986651"/>
            <a:ext cx="9783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600" dirty="0">
                <a:solidFill>
                  <a:srgbClr val="8E5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Slow Attack 2" pitchFamily="2" charset="0"/>
              </a:rPr>
              <a:t>VIẾT VỀ THÀNH THỊ, </a:t>
            </a:r>
          </a:p>
          <a:p>
            <a:pPr algn="ctr"/>
            <a:r>
              <a:rPr lang="en-US" altLang="en-US" sz="6600" dirty="0">
                <a:solidFill>
                  <a:srgbClr val="8E5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Slow Attack 2" pitchFamily="2" charset="0"/>
              </a:rPr>
              <a:t>NÔNG THÔN</a:t>
            </a: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 flipV="1">
            <a:off x="3940514" y="1773015"/>
            <a:ext cx="1499392" cy="2362431"/>
            <a:chOff x="1547664" y="32770"/>
            <a:chExt cx="1217765" cy="1918701"/>
          </a:xfrm>
          <a:noFill/>
          <a:effectLst/>
        </p:grpSpPr>
        <p:sp>
          <p:nvSpPr>
            <p:cNvPr id="67" name="任意多边形 6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68" name="十六角星 6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b="1" kern="0" dirty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963353" y="1314734"/>
            <a:ext cx="1409731" cy="5020990"/>
            <a:chOff x="2102024" y="-1714093"/>
            <a:chExt cx="1143795" cy="3479248"/>
          </a:xfrm>
        </p:grpSpPr>
        <p:grpSp>
          <p:nvGrpSpPr>
            <p:cNvPr id="55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8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3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3800059" y="-167468"/>
            <a:ext cx="1546825" cy="4705203"/>
            <a:chOff x="2102024" y="-1714093"/>
            <a:chExt cx="1143795" cy="3479248"/>
          </a:xfrm>
        </p:grpSpPr>
        <p:grpSp>
          <p:nvGrpSpPr>
            <p:cNvPr id="4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8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2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5667832" y="1602079"/>
            <a:ext cx="5830849" cy="976042"/>
            <a:chOff x="2110311" y="1329732"/>
            <a:chExt cx="8016514" cy="1067749"/>
          </a:xfrm>
        </p:grpSpPr>
        <p:sp>
          <p:nvSpPr>
            <p:cNvPr id="16" name="圆角矩形 1"/>
            <p:cNvSpPr/>
            <p:nvPr/>
          </p:nvSpPr>
          <p:spPr>
            <a:xfrm>
              <a:off x="2110311" y="1329732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698976" y="1350011"/>
              <a:ext cx="7339681" cy="930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nl-NL" sz="2000" dirty="0">
                  <a:solidFill>
                    <a:srgbClr val="F57F3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Viết 1 bức thư ngắn kể về thành thị (nông thôn)</a:t>
              </a:r>
              <a:endParaRPr lang="en-US" sz="2000" dirty="0">
                <a:solidFill>
                  <a:srgbClr val="F57F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745475" y="-1895451"/>
            <a:ext cx="1546827" cy="4705203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800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1</a:t>
                </a: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5702347" y="3337209"/>
            <a:ext cx="5980449" cy="976041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kern="0" dirty="0">
                <a:solidFill>
                  <a:srgbClr val="579C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878486" y="1329732"/>
              <a:ext cx="7034991" cy="976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dirty="0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458CC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endParaRPr lang="en-US" sz="2000" dirty="0">
                <a:solidFill>
                  <a:srgbClr val="458C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667832" y="5072339"/>
            <a:ext cx="5980448" cy="976042"/>
            <a:chOff x="2110311" y="1329732"/>
            <a:chExt cx="8016513" cy="1067749"/>
          </a:xfrm>
        </p:grpSpPr>
        <p:sp>
          <p:nvSpPr>
            <p:cNvPr id="6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4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755989" y="1476408"/>
              <a:ext cx="7170305" cy="774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just"/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vẻ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nông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thôn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nb-NO" sz="2000" dirty="0">
                  <a:solidFill>
                    <a:srgbClr val="FA5C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dirty="0">
                <a:solidFill>
                  <a:srgbClr val="FA5C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六边形 23"/>
          <p:cNvSpPr/>
          <p:nvPr/>
        </p:nvSpPr>
        <p:spPr>
          <a:xfrm>
            <a:off x="6327726" y="656825"/>
            <a:ext cx="4511060" cy="552171"/>
          </a:xfrm>
          <a:prstGeom prst="hexagon">
            <a:avLst/>
          </a:prstGeom>
          <a:solidFill>
            <a:srgbClr val="99C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>
              <a:defRPr/>
            </a:pPr>
            <a:r>
              <a:rPr lang="en-US" altLang="en-US" sz="2400" b="1" dirty="0">
                <a:solidFill>
                  <a:srgbClr val="F913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 CẦN ĐẠT:</a:t>
            </a:r>
          </a:p>
        </p:txBody>
      </p:sp>
      <p:pic>
        <p:nvPicPr>
          <p:cNvPr id="37" name="图片 91">
            <a:extLst>
              <a:ext uri="{FF2B5EF4-FFF2-40B4-BE49-F238E27FC236}">
                <a16:creationId xmlns:a16="http://schemas.microsoft.com/office/drawing/2014/main" xmlns="" id="{B3268EC5-B80A-4E00-9B64-CA74E44CC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9" y="1154005"/>
            <a:ext cx="3703461" cy="39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58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1201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2438401" y="838201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sáu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31 </a:t>
            </a:r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12 </a:t>
            </a:r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 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438401" y="1603375"/>
            <a:ext cx="774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văn</a:t>
            </a:r>
            <a:r>
              <a:rPr lang="en-US" altLang="en-US" sz="2800" b="1" dirty="0">
                <a:solidFill>
                  <a:schemeClr val="bg1"/>
                </a:solidFill>
                <a:latin typeface="HP001 5 hàng" panose="020B0603050302020204" pitchFamily="34" charset="0"/>
              </a:rPr>
              <a:t>: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914775" y="2143125"/>
            <a:ext cx="4867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Viết</a:t>
            </a:r>
            <a:r>
              <a:rPr lang="en-US" altLang="en-US" sz="28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về</a:t>
            </a:r>
            <a:r>
              <a:rPr lang="en-US" altLang="en-US" sz="28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thành</a:t>
            </a:r>
            <a:r>
              <a:rPr lang="en-US" altLang="en-US" sz="28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thị</a:t>
            </a:r>
            <a:r>
              <a:rPr lang="en-US" altLang="en-US" sz="2800" b="1" dirty="0">
                <a:solidFill>
                  <a:srgbClr val="FFFF00"/>
                </a:solidFill>
                <a:latin typeface="HP001 5 hàng" panose="020B0603050302020204" pitchFamily="34" charset="0"/>
              </a:rPr>
              <a:t>, </a:t>
            </a:r>
            <a:r>
              <a:rPr lang="en-US" altLang="en-US" sz="28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nông</a:t>
            </a:r>
            <a:r>
              <a:rPr lang="en-US" altLang="en-US" sz="28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thôn</a:t>
            </a:r>
            <a:endParaRPr lang="en-US" altLang="en-US" sz="28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94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">
            <a:extLst>
              <a:ext uri="{FF2B5EF4-FFF2-40B4-BE49-F238E27FC236}">
                <a16:creationId xmlns:a16="http://schemas.microsoft.com/office/drawing/2014/main" xmlns="" id="{CBF4C55A-6043-4F8D-BD1C-284FF395C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60" y="315258"/>
            <a:ext cx="10762916" cy="2085796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Dựa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vào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bài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tập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làm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văn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miệng</a:t>
            </a:r>
            <a:r>
              <a:rPr lang="en-US" altLang="en-US" sz="3200" dirty="0">
                <a:solidFill>
                  <a:schemeClr val="tx2"/>
                </a:solidFill>
              </a:rPr>
              <a:t> ở </a:t>
            </a:r>
            <a:r>
              <a:rPr lang="en-US" altLang="en-US" sz="3200" dirty="0" err="1">
                <a:solidFill>
                  <a:schemeClr val="tx2"/>
                </a:solidFill>
              </a:rPr>
              <a:t>tuần</a:t>
            </a:r>
            <a:r>
              <a:rPr lang="en-US" altLang="en-US" sz="3200" dirty="0">
                <a:solidFill>
                  <a:schemeClr val="tx2"/>
                </a:solidFill>
              </a:rPr>
              <a:t> 16, </a:t>
            </a:r>
            <a:r>
              <a:rPr lang="en-US" altLang="en-US" sz="3200" dirty="0" err="1">
                <a:solidFill>
                  <a:schemeClr val="tx2"/>
                </a:solidFill>
              </a:rPr>
              <a:t>em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hãy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viết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một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bức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thư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ngắn</a:t>
            </a:r>
            <a:r>
              <a:rPr lang="en-US" altLang="en-US" sz="3200" dirty="0">
                <a:solidFill>
                  <a:schemeClr val="tx2"/>
                </a:solidFill>
              </a:rPr>
              <a:t> (</a:t>
            </a:r>
            <a:r>
              <a:rPr lang="en-US" altLang="en-US" sz="3200" dirty="0" err="1">
                <a:solidFill>
                  <a:schemeClr val="tx2"/>
                </a:solidFill>
              </a:rPr>
              <a:t>khoảng</a:t>
            </a:r>
            <a:r>
              <a:rPr lang="en-US" altLang="en-US" sz="3200" dirty="0">
                <a:solidFill>
                  <a:schemeClr val="tx2"/>
                </a:solidFill>
              </a:rPr>
              <a:t> 10 </a:t>
            </a:r>
            <a:r>
              <a:rPr lang="en-US" altLang="en-US" sz="3200" dirty="0" err="1">
                <a:solidFill>
                  <a:schemeClr val="tx2"/>
                </a:solidFill>
              </a:rPr>
              <a:t>câu</a:t>
            </a:r>
            <a:r>
              <a:rPr lang="en-US" altLang="en-US" sz="3200" dirty="0">
                <a:solidFill>
                  <a:schemeClr val="tx2"/>
                </a:solidFill>
              </a:rPr>
              <a:t>) </a:t>
            </a:r>
            <a:r>
              <a:rPr lang="en-US" altLang="en-US" sz="3200" dirty="0" err="1">
                <a:solidFill>
                  <a:schemeClr val="tx2"/>
                </a:solidFill>
              </a:rPr>
              <a:t>cho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bạn</a:t>
            </a:r>
            <a:r>
              <a:rPr lang="en-US" altLang="en-US" sz="3200" dirty="0">
                <a:solidFill>
                  <a:schemeClr val="tx2"/>
                </a:solidFill>
              </a:rPr>
              <a:t>, </a:t>
            </a:r>
            <a:r>
              <a:rPr lang="en-US" altLang="en-US" sz="3200" dirty="0" err="1">
                <a:solidFill>
                  <a:schemeClr val="tx2"/>
                </a:solidFill>
              </a:rPr>
              <a:t>kể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những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điều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em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biết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về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thành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thị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hoặc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nông</a:t>
            </a:r>
            <a:r>
              <a:rPr lang="en-US" altLang="en-US" sz="3200" dirty="0">
                <a:solidFill>
                  <a:schemeClr val="tx2"/>
                </a:solidFill>
              </a:rPr>
              <a:t> </a:t>
            </a:r>
            <a:r>
              <a:rPr lang="en-US" altLang="en-US" sz="3200" dirty="0" err="1">
                <a:solidFill>
                  <a:schemeClr val="tx2"/>
                </a:solidFill>
              </a:rPr>
              <a:t>thôn</a:t>
            </a:r>
            <a:endParaRPr lang="vi-VN" sz="3200" dirty="0">
              <a:solidFill>
                <a:schemeClr val="tx2"/>
              </a:solidFill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7941A54E-FB0B-4CE5-A0C1-F6D4BBEE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39" y="2984899"/>
            <a:ext cx="11035757" cy="377975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925" indent="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HP001 4 hàng" pitchFamily="34" charset="-93"/>
              </a:rPr>
              <a:t>a)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Lí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do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viết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thư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(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kể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cho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bạn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nghe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về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những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điều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em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biết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về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thành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thị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hoặc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nông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thôn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)</a:t>
            </a:r>
          </a:p>
          <a:p>
            <a:pPr algn="just" eaLnBrk="1" hangingPunct="1">
              <a:lnSpc>
                <a:spcPct val="12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HP001 4 hàng" pitchFamily="34" charset="-93"/>
              </a:rPr>
              <a:t>b) </a:t>
            </a:r>
            <a:r>
              <a:rPr lang="en-US" altLang="en-US" sz="3600" b="1" dirty="0" err="1">
                <a:solidFill>
                  <a:srgbClr val="660066"/>
                </a:solidFill>
                <a:latin typeface="HP001 4 hàng" pitchFamily="34" charset="-93"/>
              </a:rPr>
              <a:t>N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ội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dung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bức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thư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(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hỏi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thăm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bạn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,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kể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cho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bạn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nghe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về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những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điều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em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biết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về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thành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thị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hoặc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nông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HP001 4 hàng" pitchFamily="34" charset="-93"/>
              </a:rPr>
              <a:t>thôn</a:t>
            </a:r>
            <a:r>
              <a:rPr lang="en-US" sz="3600" b="1" dirty="0">
                <a:solidFill>
                  <a:srgbClr val="660066"/>
                </a:solidFill>
                <a:latin typeface="HP001 4 hàng" pitchFamily="34" charset="-93"/>
              </a:rPr>
              <a:t>,...)</a:t>
            </a:r>
            <a:endParaRPr lang="en-US" altLang="en-US" sz="3600" b="1" dirty="0">
              <a:solidFill>
                <a:srgbClr val="660066"/>
              </a:solidFill>
              <a:latin typeface="HP001 4 hàng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BEC645E-19EA-4530-9D0D-9D6A5F460464}"/>
              </a:ext>
            </a:extLst>
          </p:cNvPr>
          <p:cNvSpPr txBox="1"/>
          <p:nvPr/>
        </p:nvSpPr>
        <p:spPr>
          <a:xfrm>
            <a:off x="5361139" y="2433558"/>
            <a:ext cx="2029217" cy="461665"/>
          </a:xfrm>
          <a:prstGeom prst="flowChartPreparation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34440" y="1563624"/>
            <a:ext cx="3282696" cy="9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906512" y="1554480"/>
            <a:ext cx="1447800" cy="9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4440" y="2054352"/>
            <a:ext cx="7296912" cy="3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613392" y="1549908"/>
            <a:ext cx="518160" cy="45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4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9F3C4C19-44A6-4DCD-9A67-230436C08A29}"/>
              </a:ext>
            </a:extLst>
          </p:cNvPr>
          <p:cNvSpPr/>
          <p:nvPr/>
        </p:nvSpPr>
        <p:spPr>
          <a:xfrm>
            <a:off x="1871662" y="1671581"/>
            <a:ext cx="9105900" cy="43021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xmlns="" id="{AC127509-52AB-4F9D-8A61-A296A7D90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212" y="2066069"/>
            <a:ext cx="80772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36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</a:rPr>
              <a:t>Bức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thư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đầy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đủ</a:t>
            </a:r>
            <a:r>
              <a:rPr lang="en-US" altLang="en-US" sz="2800" dirty="0">
                <a:solidFill>
                  <a:srgbClr val="0000FF"/>
                </a:solidFill>
              </a:rPr>
              <a:t> 3 </a:t>
            </a:r>
            <a:r>
              <a:rPr lang="en-US" altLang="en-US" sz="2800" dirty="0" err="1">
                <a:solidFill>
                  <a:srgbClr val="0000FF"/>
                </a:solidFill>
              </a:rPr>
              <a:t>phần</a:t>
            </a:r>
            <a:r>
              <a:rPr lang="en-US" altLang="en-US" sz="2800" dirty="0">
                <a:solidFill>
                  <a:srgbClr val="0000FF"/>
                </a:solidFill>
              </a:rPr>
              <a:t>.</a:t>
            </a:r>
          </a:p>
          <a:p>
            <a:pPr eaLnBrk="1" hangingPunct="1">
              <a:lnSpc>
                <a:spcPts val="3360"/>
              </a:lnSpc>
              <a:buFontTx/>
              <a:buChar char="-"/>
            </a:pP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Nội</a:t>
            </a:r>
            <a:r>
              <a:rPr lang="en-US" altLang="en-US" sz="2800" dirty="0">
                <a:solidFill>
                  <a:srgbClr val="0000FF"/>
                </a:solidFill>
              </a:rPr>
              <a:t> dung: </a:t>
            </a:r>
          </a:p>
          <a:p>
            <a:pPr eaLnBrk="1" hangingPunct="1">
              <a:lnSpc>
                <a:spcPts val="336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	+ </a:t>
            </a:r>
            <a:r>
              <a:rPr lang="en-US" altLang="en-US" sz="2800" dirty="0" err="1">
                <a:solidFill>
                  <a:srgbClr val="0000FF"/>
                </a:solidFill>
              </a:rPr>
              <a:t>Dòng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đầu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thư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ghi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đúng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</a:rPr>
              <a:t> ?</a:t>
            </a:r>
          </a:p>
          <a:p>
            <a:pPr eaLnBrk="1" hangingPunct="1">
              <a:lnSpc>
                <a:spcPts val="336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	+ </a:t>
            </a:r>
            <a:r>
              <a:rPr lang="en-US" altLang="en-US" sz="2800" dirty="0" err="1">
                <a:solidFill>
                  <a:srgbClr val="0000FF"/>
                </a:solidFill>
              </a:rPr>
              <a:t>Lời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xưng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hô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phù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hợp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với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nhận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thư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</a:rPr>
              <a:t> ?</a:t>
            </a:r>
          </a:p>
          <a:p>
            <a:pPr eaLnBrk="1" hangingPunct="1">
              <a:lnSpc>
                <a:spcPts val="336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	+ </a:t>
            </a:r>
            <a:r>
              <a:rPr lang="en-US" altLang="en-US" sz="2800" dirty="0" err="1">
                <a:solidFill>
                  <a:srgbClr val="0000FF"/>
                </a:solidFill>
              </a:rPr>
              <a:t>Nội</a:t>
            </a:r>
            <a:r>
              <a:rPr lang="en-US" altLang="en-US" sz="2800" dirty="0">
                <a:solidFill>
                  <a:srgbClr val="0000FF"/>
                </a:solidFill>
              </a:rPr>
              <a:t> dung </a:t>
            </a:r>
            <a:r>
              <a:rPr lang="en-US" altLang="en-US" sz="2800" dirty="0" err="1">
                <a:solidFill>
                  <a:srgbClr val="0000FF"/>
                </a:solidFill>
              </a:rPr>
              <a:t>thư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đầy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đủ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</a:rPr>
              <a:t> ?</a:t>
            </a:r>
          </a:p>
          <a:p>
            <a:pPr eaLnBrk="1" hangingPunct="1">
              <a:lnSpc>
                <a:spcPts val="3360"/>
              </a:lnSpc>
            </a:pPr>
            <a:r>
              <a:rPr lang="en-US" altLang="en-US" sz="2800" dirty="0">
                <a:solidFill>
                  <a:srgbClr val="0000FF"/>
                </a:solidFill>
              </a:rPr>
              <a:t>	+ </a:t>
            </a:r>
            <a:r>
              <a:rPr lang="en-US" altLang="en-US" sz="2800" dirty="0" err="1">
                <a:solidFill>
                  <a:srgbClr val="0000FF"/>
                </a:solidFill>
              </a:rPr>
              <a:t>Cuối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thư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ghi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đúng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</a:rPr>
              <a:t> ?</a:t>
            </a:r>
          </a:p>
          <a:p>
            <a:pPr eaLnBrk="1" hangingPunct="1">
              <a:lnSpc>
                <a:spcPts val="3360"/>
              </a:lnSpc>
              <a:buFontTx/>
              <a:buChar char="-"/>
            </a:pP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Trình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bày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đúng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hình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thức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bức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thư</a:t>
            </a:r>
            <a:r>
              <a:rPr lang="en-US" altLang="en-US" sz="2800" dirty="0">
                <a:solidFill>
                  <a:srgbClr val="0000FF"/>
                </a:solidFill>
              </a:rPr>
              <a:t>.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6E0FBC31-90D0-4D1C-83E3-19F425350E9C}"/>
              </a:ext>
            </a:extLst>
          </p:cNvPr>
          <p:cNvGrpSpPr/>
          <p:nvPr/>
        </p:nvGrpSpPr>
        <p:grpSpPr>
          <a:xfrm>
            <a:off x="4264818" y="636284"/>
            <a:ext cx="4471988" cy="1232434"/>
            <a:chOff x="2538641" y="382554"/>
            <a:chExt cx="8402262" cy="1232434"/>
          </a:xfrm>
        </p:grpSpPr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xmlns="" id="{E8236F92-44C6-4BF9-AF90-8498ED7E2FB4}"/>
                </a:ext>
              </a:extLst>
            </p:cNvPr>
            <p:cNvGrpSpPr/>
            <p:nvPr/>
          </p:nvGrpSpPr>
          <p:grpSpPr>
            <a:xfrm>
              <a:off x="2538641" y="382554"/>
              <a:ext cx="8402262" cy="882501"/>
              <a:chOff x="386300" y="248478"/>
              <a:chExt cx="5736205" cy="1220043"/>
            </a:xfrm>
          </p:grpSpPr>
          <p:grpSp>
            <p:nvGrpSpPr>
              <p:cNvPr id="15" name="组合 13">
                <a:extLst>
                  <a:ext uri="{FF2B5EF4-FFF2-40B4-BE49-F238E27FC236}">
                    <a16:creationId xmlns:a16="http://schemas.microsoft.com/office/drawing/2014/main" xmlns="" id="{A00304E8-FE78-4C61-B4C3-DADCF8B05AB0}"/>
                  </a:ext>
                </a:extLst>
              </p:cNvPr>
              <p:cNvGrpSpPr/>
              <p:nvPr/>
            </p:nvGrpSpPr>
            <p:grpSpPr>
              <a:xfrm>
                <a:off x="386300" y="248478"/>
                <a:ext cx="5736205" cy="1220043"/>
                <a:chOff x="4838820" y="2375552"/>
                <a:chExt cx="5544616" cy="1200507"/>
              </a:xfrm>
            </p:grpSpPr>
            <p:sp>
              <p:nvSpPr>
                <p:cNvPr id="17" name="矩形 3">
                  <a:extLst>
                    <a:ext uri="{FF2B5EF4-FFF2-40B4-BE49-F238E27FC236}">
                      <a16:creationId xmlns:a16="http://schemas.microsoft.com/office/drawing/2014/main" xmlns="" id="{AF10019C-6999-4C3D-AED9-D4E1671D86A8}"/>
                    </a:ext>
                  </a:extLst>
                </p:cNvPr>
                <p:cNvSpPr/>
                <p:nvPr/>
              </p:nvSpPr>
              <p:spPr>
                <a:xfrm>
                  <a:off x="4838820" y="2375552"/>
                  <a:ext cx="5544616" cy="120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5861" h="1158747">
                      <a:moveTo>
                        <a:pt x="575194" y="0"/>
                      </a:moveTo>
                      <a:lnTo>
                        <a:pt x="1992514" y="0"/>
                      </a:lnTo>
                      <a:lnTo>
                        <a:pt x="4154179" y="0"/>
                      </a:lnTo>
                      <a:lnTo>
                        <a:pt x="5571499" y="0"/>
                      </a:lnTo>
                      <a:lnTo>
                        <a:pt x="5571499" y="474"/>
                      </a:lnTo>
                      <a:lnTo>
                        <a:pt x="5639364" y="474"/>
                      </a:lnTo>
                      <a:cubicBezTo>
                        <a:pt x="5661410" y="0"/>
                        <a:pt x="5683924" y="5211"/>
                        <a:pt x="5704562" y="17528"/>
                      </a:cubicBezTo>
                      <a:cubicBezTo>
                        <a:pt x="5723793" y="28424"/>
                        <a:pt x="5739272" y="44057"/>
                        <a:pt x="5749591" y="62533"/>
                      </a:cubicBezTo>
                      <a:lnTo>
                        <a:pt x="6008038" y="514473"/>
                      </a:lnTo>
                      <a:cubicBezTo>
                        <a:pt x="6019294" y="533422"/>
                        <a:pt x="6025861" y="555687"/>
                        <a:pt x="6025861" y="579374"/>
                      </a:cubicBezTo>
                      <a:cubicBezTo>
                        <a:pt x="6025861" y="603534"/>
                        <a:pt x="6019294" y="625799"/>
                        <a:pt x="6007568" y="644749"/>
                      </a:cubicBezTo>
                      <a:lnTo>
                        <a:pt x="5749591" y="1096688"/>
                      </a:lnTo>
                      <a:cubicBezTo>
                        <a:pt x="5738803" y="1114690"/>
                        <a:pt x="5723793" y="1130324"/>
                        <a:pt x="5704562" y="1141693"/>
                      </a:cubicBezTo>
                      <a:cubicBezTo>
                        <a:pt x="5684393" y="1153536"/>
                        <a:pt x="5662348" y="1158747"/>
                        <a:pt x="5640302" y="1158273"/>
                      </a:cubicBezTo>
                      <a:lnTo>
                        <a:pt x="5571499" y="1158273"/>
                      </a:lnTo>
                      <a:lnTo>
                        <a:pt x="5571499" y="1158747"/>
                      </a:lnTo>
                      <a:lnTo>
                        <a:pt x="4154179" y="1158747"/>
                      </a:lnTo>
                      <a:lnTo>
                        <a:pt x="1992514" y="1158747"/>
                      </a:lnTo>
                      <a:lnTo>
                        <a:pt x="575194" y="1158747"/>
                      </a:lnTo>
                      <a:lnTo>
                        <a:pt x="575194" y="1158273"/>
                      </a:lnTo>
                      <a:lnTo>
                        <a:pt x="382745" y="1158273"/>
                      </a:lnTo>
                      <a:cubicBezTo>
                        <a:pt x="362107" y="1158273"/>
                        <a:pt x="340530" y="1153062"/>
                        <a:pt x="321299" y="1141693"/>
                      </a:cubicBezTo>
                      <a:cubicBezTo>
                        <a:pt x="302069" y="1130324"/>
                        <a:pt x="286590" y="1114690"/>
                        <a:pt x="276270" y="1096215"/>
                      </a:cubicBezTo>
                      <a:lnTo>
                        <a:pt x="16886" y="642380"/>
                      </a:lnTo>
                      <a:cubicBezTo>
                        <a:pt x="6098" y="623904"/>
                        <a:pt x="0" y="602587"/>
                        <a:pt x="0" y="579374"/>
                      </a:cubicBezTo>
                      <a:cubicBezTo>
                        <a:pt x="0" y="556161"/>
                        <a:pt x="6098" y="534843"/>
                        <a:pt x="16886" y="515894"/>
                      </a:cubicBezTo>
                      <a:lnTo>
                        <a:pt x="275332" y="63954"/>
                      </a:lnTo>
                      <a:cubicBezTo>
                        <a:pt x="286120" y="45478"/>
                        <a:pt x="301599" y="28898"/>
                        <a:pt x="321299" y="17528"/>
                      </a:cubicBezTo>
                      <a:cubicBezTo>
                        <a:pt x="339592" y="6633"/>
                        <a:pt x="359762" y="948"/>
                        <a:pt x="379930" y="474"/>
                      </a:cubicBezTo>
                      <a:lnTo>
                        <a:pt x="575194" y="474"/>
                      </a:lnTo>
                      <a:close/>
                    </a:path>
                  </a:pathLst>
                </a:custGeom>
                <a:solidFill>
                  <a:srgbClr val="2DB2A4"/>
                </a:solidFill>
                <a:ln w="9525">
                  <a:noFill/>
                </a:ln>
                <a:effectLst>
                  <a:outerShdw blurRad="4318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矩形 3">
                  <a:extLst>
                    <a:ext uri="{FF2B5EF4-FFF2-40B4-BE49-F238E27FC236}">
                      <a16:creationId xmlns:a16="http://schemas.microsoft.com/office/drawing/2014/main" xmlns="" id="{9F774949-CDE3-446E-922B-E2EF9541D7F8}"/>
                    </a:ext>
                  </a:extLst>
                </p:cNvPr>
                <p:cNvSpPr/>
                <p:nvPr/>
              </p:nvSpPr>
              <p:spPr>
                <a:xfrm>
                  <a:off x="4946832" y="2518844"/>
                  <a:ext cx="5328592" cy="90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5861" h="1158747">
                      <a:moveTo>
                        <a:pt x="575194" y="0"/>
                      </a:moveTo>
                      <a:lnTo>
                        <a:pt x="1992514" y="0"/>
                      </a:lnTo>
                      <a:lnTo>
                        <a:pt x="4154179" y="0"/>
                      </a:lnTo>
                      <a:lnTo>
                        <a:pt x="5571499" y="0"/>
                      </a:lnTo>
                      <a:lnTo>
                        <a:pt x="5571499" y="474"/>
                      </a:lnTo>
                      <a:lnTo>
                        <a:pt x="5639364" y="474"/>
                      </a:lnTo>
                      <a:cubicBezTo>
                        <a:pt x="5661410" y="0"/>
                        <a:pt x="5683924" y="5211"/>
                        <a:pt x="5704562" y="17528"/>
                      </a:cubicBezTo>
                      <a:cubicBezTo>
                        <a:pt x="5723793" y="28424"/>
                        <a:pt x="5739272" y="44057"/>
                        <a:pt x="5749591" y="62533"/>
                      </a:cubicBezTo>
                      <a:lnTo>
                        <a:pt x="6008038" y="514473"/>
                      </a:lnTo>
                      <a:cubicBezTo>
                        <a:pt x="6019294" y="533422"/>
                        <a:pt x="6025861" y="555687"/>
                        <a:pt x="6025861" y="579374"/>
                      </a:cubicBezTo>
                      <a:cubicBezTo>
                        <a:pt x="6025861" y="603534"/>
                        <a:pt x="6019294" y="625799"/>
                        <a:pt x="6007568" y="644749"/>
                      </a:cubicBezTo>
                      <a:lnTo>
                        <a:pt x="5749591" y="1096688"/>
                      </a:lnTo>
                      <a:cubicBezTo>
                        <a:pt x="5738803" y="1114690"/>
                        <a:pt x="5723793" y="1130324"/>
                        <a:pt x="5704562" y="1141693"/>
                      </a:cubicBezTo>
                      <a:cubicBezTo>
                        <a:pt x="5684393" y="1153536"/>
                        <a:pt x="5662348" y="1158747"/>
                        <a:pt x="5640302" y="1158273"/>
                      </a:cubicBezTo>
                      <a:lnTo>
                        <a:pt x="5571499" y="1158273"/>
                      </a:lnTo>
                      <a:lnTo>
                        <a:pt x="5571499" y="1158747"/>
                      </a:lnTo>
                      <a:lnTo>
                        <a:pt x="4154179" y="1158747"/>
                      </a:lnTo>
                      <a:lnTo>
                        <a:pt x="1992514" y="1158747"/>
                      </a:lnTo>
                      <a:lnTo>
                        <a:pt x="575194" y="1158747"/>
                      </a:lnTo>
                      <a:lnTo>
                        <a:pt x="575194" y="1158273"/>
                      </a:lnTo>
                      <a:lnTo>
                        <a:pt x="382745" y="1158273"/>
                      </a:lnTo>
                      <a:cubicBezTo>
                        <a:pt x="362107" y="1158273"/>
                        <a:pt x="340530" y="1153062"/>
                        <a:pt x="321299" y="1141693"/>
                      </a:cubicBezTo>
                      <a:cubicBezTo>
                        <a:pt x="302069" y="1130324"/>
                        <a:pt x="286590" y="1114690"/>
                        <a:pt x="276270" y="1096215"/>
                      </a:cubicBezTo>
                      <a:lnTo>
                        <a:pt x="16886" y="642380"/>
                      </a:lnTo>
                      <a:cubicBezTo>
                        <a:pt x="6098" y="623904"/>
                        <a:pt x="0" y="602587"/>
                        <a:pt x="0" y="579374"/>
                      </a:cubicBezTo>
                      <a:cubicBezTo>
                        <a:pt x="0" y="556161"/>
                        <a:pt x="6098" y="534843"/>
                        <a:pt x="16886" y="515894"/>
                      </a:cubicBezTo>
                      <a:lnTo>
                        <a:pt x="275332" y="63954"/>
                      </a:lnTo>
                      <a:cubicBezTo>
                        <a:pt x="286120" y="45478"/>
                        <a:pt x="301599" y="28898"/>
                        <a:pt x="321299" y="17528"/>
                      </a:cubicBezTo>
                      <a:cubicBezTo>
                        <a:pt x="339592" y="6633"/>
                        <a:pt x="359762" y="948"/>
                        <a:pt x="379930" y="474"/>
                      </a:cubicBezTo>
                      <a:lnTo>
                        <a:pt x="575194" y="474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Rectangle 2">
                <a:extLst>
                  <a:ext uri="{FF2B5EF4-FFF2-40B4-BE49-F238E27FC236}">
                    <a16:creationId xmlns:a16="http://schemas.microsoft.com/office/drawing/2014/main" xmlns="" id="{5E1056CF-66F6-4D53-ACEE-33EF7729B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997" y="492783"/>
                <a:ext cx="5014291" cy="688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buFontTx/>
                  <a:buNone/>
                </a:pPr>
                <a:endParaRPr lang="en-US" altLang="en-US" sz="1800" dirty="0">
                  <a:solidFill>
                    <a:srgbClr val="8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xmlns="" id="{EDD57E36-644B-45A7-A389-2E8C9F9C1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1346" y="537770"/>
              <a:ext cx="734482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</a:rPr>
                <a:t>Tiêu</a:t>
              </a:r>
              <a:r>
                <a:rPr lang="en-US" alt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</a:rPr>
                <a:t>chí</a:t>
              </a:r>
              <a:r>
                <a:rPr lang="en-US" alt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</a:rPr>
                <a:t>nhận</a:t>
              </a:r>
              <a:r>
                <a:rPr lang="en-US" alt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</a:rPr>
                <a:t>xét</a:t>
              </a:r>
              <a:r>
                <a:rPr lang="en-US" altLang="en-US" sz="3200" b="1" dirty="0">
                  <a:solidFill>
                    <a:srgbClr val="FF0000"/>
                  </a:solidFill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712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360" y="0"/>
            <a:ext cx="1100328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</a:t>
            </a:r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Nội</a:t>
            </a:r>
            <a:r>
              <a:rPr lang="vi-VN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vi-V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năm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vi-V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Hương thân mến!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Thấm thoắt đã một năm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 này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khỏe không?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 bình thường. Thời gian đầu chuyển tới nơi ở mới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thấy rất bỡ ngỡ nhưng giờ đã quen dần với cuộc sống nơi đây.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nhớ những ngày sống ở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thật vui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vị. Bây giờ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sẽ kể cho bạn những điều mình biết về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 !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à. Hai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ngát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thớt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tùm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mộng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 một ngày nào đó sẽ được cùng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vi-V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Lan </a:t>
            </a:r>
          </a:p>
          <a:p>
            <a:pPr lvl="8" algn="r"/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663120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11811000" cy="667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2887" y="1525714"/>
            <a:ext cx="6324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DẶN DÒ: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0575" y="2362201"/>
            <a:ext cx="83092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32" indent="-742932" algn="just">
              <a:buFontTx/>
              <a:buAutoNum type="arabicPeriod"/>
              <a:defRPr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tục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thư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742932" indent="-742932" algn="just">
              <a:buFontTx/>
              <a:buAutoNum type="arabicPeriod"/>
              <a:defRPr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kì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40278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5567155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PoerPoint</Template>
  <TotalTime>1149</TotalTime>
  <Words>595</Words>
  <Application>Microsoft Office PowerPoint</Application>
  <PresentationFormat>Widescreen</PresentationFormat>
  <Paragraphs>44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33" baseType="lpstr">
      <vt:lpstr>微软雅黑</vt:lpstr>
      <vt:lpstr>宋体</vt:lpstr>
      <vt:lpstr>#9Slide03 Roboto Black</vt:lpstr>
      <vt:lpstr>#9Slide06 SVNSlow Attack 2</vt:lpstr>
      <vt:lpstr>A3.OpenSansBold-San</vt:lpstr>
      <vt:lpstr>A3.OpenSans-San</vt:lpstr>
      <vt:lpstr>Arial</vt:lpstr>
      <vt:lpstr>Bodoni MT</vt:lpstr>
      <vt:lpstr>Calibri</vt:lpstr>
      <vt:lpstr>Calibri Light</vt:lpstr>
      <vt:lpstr>HP001 4 hàng</vt:lpstr>
      <vt:lpstr>HP001 5 hàng</vt:lpstr>
      <vt:lpstr>华康方圆体W7(P)</vt:lpstr>
      <vt:lpstr>方正正中黑简体</vt:lpstr>
      <vt:lpstr>方正稚艺简体</vt:lpstr>
      <vt:lpstr>方正行楷简体</vt:lpstr>
      <vt:lpstr>汉真广标</vt:lpstr>
      <vt:lpstr>等线</vt:lpstr>
      <vt:lpstr>等线 Light</vt:lpstr>
      <vt:lpstr>Custom Design</vt:lpstr>
      <vt:lpstr>Office 主题​​</vt:lpstr>
      <vt:lpstr>Office Theme</vt:lpstr>
      <vt:lpstr>Office 主题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Vip855</dc:creator>
  <cp:lastModifiedBy>THU PHUONG</cp:lastModifiedBy>
  <cp:revision>30</cp:revision>
  <dcterms:created xsi:type="dcterms:W3CDTF">2021-11-13T15:02:41Z</dcterms:created>
  <dcterms:modified xsi:type="dcterms:W3CDTF">2021-12-26T15:08:00Z</dcterms:modified>
</cp:coreProperties>
</file>