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3" r:id="rId2"/>
    <p:sldId id="269" r:id="rId3"/>
    <p:sldId id="301" r:id="rId4"/>
    <p:sldId id="302" r:id="rId5"/>
    <p:sldId id="271" r:id="rId6"/>
    <p:sldId id="299" r:id="rId7"/>
    <p:sldId id="295" r:id="rId8"/>
    <p:sldId id="300" r:id="rId9"/>
    <p:sldId id="296" r:id="rId10"/>
    <p:sldId id="297" r:id="rId11"/>
    <p:sldId id="298" r:id="rId12"/>
    <p:sldId id="274" r:id="rId13"/>
    <p:sldId id="275" r:id="rId14"/>
    <p:sldId id="276" r:id="rId15"/>
    <p:sldId id="277" r:id="rId16"/>
    <p:sldId id="278" r:id="rId17"/>
    <p:sldId id="284" r:id="rId18"/>
    <p:sldId id="286" r:id="rId19"/>
    <p:sldId id="291" r:id="rId20"/>
    <p:sldId id="288" r:id="rId21"/>
    <p:sldId id="289" r:id="rId22"/>
    <p:sldId id="26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C4E8"/>
    <a:srgbClr val="0000FF"/>
    <a:srgbClr val="FFFF00"/>
    <a:srgbClr val="00FF00"/>
    <a:srgbClr val="AFEFD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8B3EDFD8-7A4B-4DAA-AD73-80423AFDF323}"/>
    <pc:docChg chg="undo custSel addSld delSld modSld">
      <pc:chgData name="Thao Phuong" userId="dd1b873d0ed009f0" providerId="LiveId" clId="{8B3EDFD8-7A4B-4DAA-AD73-80423AFDF323}" dt="2021-12-05T10:18:04.148" v="271" actId="20577"/>
      <pc:docMkLst>
        <pc:docMk/>
      </pc:docMkLst>
      <pc:sldChg chg="modSp mod">
        <pc:chgData name="Thao Phuong" userId="dd1b873d0ed009f0" providerId="LiveId" clId="{8B3EDFD8-7A4B-4DAA-AD73-80423AFDF323}" dt="2021-12-05T10:13:29.625" v="122" actId="1076"/>
        <pc:sldMkLst>
          <pc:docMk/>
          <pc:sldMk cId="0" sldId="269"/>
        </pc:sldMkLst>
        <pc:spChg chg="mod">
          <ac:chgData name="Thao Phuong" userId="dd1b873d0ed009f0" providerId="LiveId" clId="{8B3EDFD8-7A4B-4DAA-AD73-80423AFDF323}" dt="2021-12-05T10:13:29.625" v="122" actId="1076"/>
          <ac:spMkLst>
            <pc:docMk/>
            <pc:sldMk cId="0" sldId="269"/>
            <ac:spMk id="3075" creationId="{00000000-0000-0000-0000-000000000000}"/>
          </ac:spMkLst>
        </pc:spChg>
        <pc:spChg chg="mod">
          <ac:chgData name="Thao Phuong" userId="dd1b873d0ed009f0" providerId="LiveId" clId="{8B3EDFD8-7A4B-4DAA-AD73-80423AFDF323}" dt="2021-12-05T10:13:22.109" v="107"/>
          <ac:spMkLst>
            <pc:docMk/>
            <pc:sldMk cId="0" sldId="269"/>
            <ac:spMk id="3078" creationId="{00000000-0000-0000-0000-000000000000}"/>
          </ac:spMkLst>
        </pc:spChg>
      </pc:sldChg>
      <pc:sldChg chg="modSp mod">
        <pc:chgData name="Thao Phuong" userId="dd1b873d0ed009f0" providerId="LiveId" clId="{8B3EDFD8-7A4B-4DAA-AD73-80423AFDF323}" dt="2021-12-05T10:14:40.011" v="188"/>
        <pc:sldMkLst>
          <pc:docMk/>
          <pc:sldMk cId="0" sldId="275"/>
        </pc:sldMkLst>
        <pc:spChg chg="mod">
          <ac:chgData name="Thao Phuong" userId="dd1b873d0ed009f0" providerId="LiveId" clId="{8B3EDFD8-7A4B-4DAA-AD73-80423AFDF323}" dt="2021-12-05T10:14:40.011" v="188"/>
          <ac:spMkLst>
            <pc:docMk/>
            <pc:sldMk cId="0" sldId="275"/>
            <ac:spMk id="10" creationId="{00000000-0000-0000-0000-000000000000}"/>
          </ac:spMkLst>
        </pc:spChg>
      </pc:sldChg>
      <pc:sldChg chg="delSp mod">
        <pc:chgData name="Thao Phuong" userId="dd1b873d0ed009f0" providerId="LiveId" clId="{8B3EDFD8-7A4B-4DAA-AD73-80423AFDF323}" dt="2021-12-05T10:14:46.681" v="189" actId="478"/>
        <pc:sldMkLst>
          <pc:docMk/>
          <pc:sldMk cId="0" sldId="284"/>
        </pc:sldMkLst>
        <pc:spChg chg="del topLvl">
          <ac:chgData name="Thao Phuong" userId="dd1b873d0ed009f0" providerId="LiveId" clId="{8B3EDFD8-7A4B-4DAA-AD73-80423AFDF323}" dt="2021-12-05T10:14:46.681" v="189" actId="478"/>
          <ac:spMkLst>
            <pc:docMk/>
            <pc:sldMk cId="0" sldId="284"/>
            <ac:spMk id="9" creationId="{00000000-0000-0000-0000-000000000000}"/>
          </ac:spMkLst>
        </pc:spChg>
        <pc:spChg chg="topLvl">
          <ac:chgData name="Thao Phuong" userId="dd1b873d0ed009f0" providerId="LiveId" clId="{8B3EDFD8-7A4B-4DAA-AD73-80423AFDF323}" dt="2021-12-05T10:14:46.681" v="189" actId="478"/>
          <ac:spMkLst>
            <pc:docMk/>
            <pc:sldMk cId="0" sldId="284"/>
            <ac:spMk id="10" creationId="{00000000-0000-0000-0000-000000000000}"/>
          </ac:spMkLst>
        </pc:spChg>
        <pc:grpChg chg="del">
          <ac:chgData name="Thao Phuong" userId="dd1b873d0ed009f0" providerId="LiveId" clId="{8B3EDFD8-7A4B-4DAA-AD73-80423AFDF323}" dt="2021-12-05T10:14:46.681" v="189" actId="478"/>
          <ac:grpSpMkLst>
            <pc:docMk/>
            <pc:sldMk cId="0" sldId="284"/>
            <ac:grpSpMk id="7" creationId="{00000000-0000-0000-0000-000000000000}"/>
          </ac:grpSpMkLst>
        </pc:grpChg>
      </pc:sldChg>
      <pc:sldChg chg="delSp mod">
        <pc:chgData name="Thao Phuong" userId="dd1b873d0ed009f0" providerId="LiveId" clId="{8B3EDFD8-7A4B-4DAA-AD73-80423AFDF323}" dt="2021-12-05T10:14:54.087" v="190" actId="478"/>
        <pc:sldMkLst>
          <pc:docMk/>
          <pc:sldMk cId="0" sldId="286"/>
        </pc:sldMkLst>
        <pc:spChg chg="del topLvl">
          <ac:chgData name="Thao Phuong" userId="dd1b873d0ed009f0" providerId="LiveId" clId="{8B3EDFD8-7A4B-4DAA-AD73-80423AFDF323}" dt="2021-12-05T10:14:54.087" v="190" actId="478"/>
          <ac:spMkLst>
            <pc:docMk/>
            <pc:sldMk cId="0" sldId="286"/>
            <ac:spMk id="11" creationId="{00000000-0000-0000-0000-000000000000}"/>
          </ac:spMkLst>
        </pc:spChg>
        <pc:spChg chg="topLvl">
          <ac:chgData name="Thao Phuong" userId="dd1b873d0ed009f0" providerId="LiveId" clId="{8B3EDFD8-7A4B-4DAA-AD73-80423AFDF323}" dt="2021-12-05T10:14:54.087" v="190" actId="478"/>
          <ac:spMkLst>
            <pc:docMk/>
            <pc:sldMk cId="0" sldId="286"/>
            <ac:spMk id="12" creationId="{00000000-0000-0000-0000-000000000000}"/>
          </ac:spMkLst>
        </pc:spChg>
        <pc:grpChg chg="del">
          <ac:chgData name="Thao Phuong" userId="dd1b873d0ed009f0" providerId="LiveId" clId="{8B3EDFD8-7A4B-4DAA-AD73-80423AFDF323}" dt="2021-12-05T10:14:54.087" v="190" actId="478"/>
          <ac:grpSpMkLst>
            <pc:docMk/>
            <pc:sldMk cId="0" sldId="286"/>
            <ac:grpSpMk id="10" creationId="{00000000-0000-0000-0000-000000000000}"/>
          </ac:grpSpMkLst>
        </pc:grpChg>
      </pc:sldChg>
      <pc:sldChg chg="delSp mod">
        <pc:chgData name="Thao Phuong" userId="dd1b873d0ed009f0" providerId="LiveId" clId="{8B3EDFD8-7A4B-4DAA-AD73-80423AFDF323}" dt="2021-12-05T10:14:57.943" v="191" actId="478"/>
        <pc:sldMkLst>
          <pc:docMk/>
          <pc:sldMk cId="0" sldId="288"/>
        </pc:sldMkLst>
        <pc:spChg chg="del topLvl">
          <ac:chgData name="Thao Phuong" userId="dd1b873d0ed009f0" providerId="LiveId" clId="{8B3EDFD8-7A4B-4DAA-AD73-80423AFDF323}" dt="2021-12-05T10:14:57.943" v="191" actId="478"/>
          <ac:spMkLst>
            <pc:docMk/>
            <pc:sldMk cId="0" sldId="288"/>
            <ac:spMk id="12" creationId="{00000000-0000-0000-0000-000000000000}"/>
          </ac:spMkLst>
        </pc:spChg>
        <pc:spChg chg="topLvl">
          <ac:chgData name="Thao Phuong" userId="dd1b873d0ed009f0" providerId="LiveId" clId="{8B3EDFD8-7A4B-4DAA-AD73-80423AFDF323}" dt="2021-12-05T10:14:57.943" v="191" actId="478"/>
          <ac:spMkLst>
            <pc:docMk/>
            <pc:sldMk cId="0" sldId="288"/>
            <ac:spMk id="13" creationId="{00000000-0000-0000-0000-000000000000}"/>
          </ac:spMkLst>
        </pc:spChg>
        <pc:grpChg chg="del">
          <ac:chgData name="Thao Phuong" userId="dd1b873d0ed009f0" providerId="LiveId" clId="{8B3EDFD8-7A4B-4DAA-AD73-80423AFDF323}" dt="2021-12-05T10:14:57.943" v="191" actId="478"/>
          <ac:grpSpMkLst>
            <pc:docMk/>
            <pc:sldMk cId="0" sldId="288"/>
            <ac:grpSpMk id="11" creationId="{00000000-0000-0000-0000-000000000000}"/>
          </ac:grpSpMkLst>
        </pc:grpChg>
      </pc:sldChg>
      <pc:sldChg chg="addSp delSp mod">
        <pc:chgData name="Thao Phuong" userId="dd1b873d0ed009f0" providerId="LiveId" clId="{8B3EDFD8-7A4B-4DAA-AD73-80423AFDF323}" dt="2021-12-05T10:15:07.499" v="194" actId="478"/>
        <pc:sldMkLst>
          <pc:docMk/>
          <pc:sldMk cId="0" sldId="289"/>
        </pc:sldMkLst>
        <pc:spChg chg="del topLvl">
          <ac:chgData name="Thao Phuong" userId="dd1b873d0ed009f0" providerId="LiveId" clId="{8B3EDFD8-7A4B-4DAA-AD73-80423AFDF323}" dt="2021-12-05T10:15:07.499" v="194" actId="478"/>
          <ac:spMkLst>
            <pc:docMk/>
            <pc:sldMk cId="0" sldId="289"/>
            <ac:spMk id="14" creationId="{00000000-0000-0000-0000-000000000000}"/>
          </ac:spMkLst>
        </pc:spChg>
        <pc:spChg chg="topLvl">
          <ac:chgData name="Thao Phuong" userId="dd1b873d0ed009f0" providerId="LiveId" clId="{8B3EDFD8-7A4B-4DAA-AD73-80423AFDF323}" dt="2021-12-05T10:15:07.499" v="194" actId="478"/>
          <ac:spMkLst>
            <pc:docMk/>
            <pc:sldMk cId="0" sldId="289"/>
            <ac:spMk id="15" creationId="{00000000-0000-0000-0000-000000000000}"/>
          </ac:spMkLst>
        </pc:spChg>
        <pc:grpChg chg="add del">
          <ac:chgData name="Thao Phuong" userId="dd1b873d0ed009f0" providerId="LiveId" clId="{8B3EDFD8-7A4B-4DAA-AD73-80423AFDF323}" dt="2021-12-05T10:15:07.499" v="194" actId="478"/>
          <ac:grpSpMkLst>
            <pc:docMk/>
            <pc:sldMk cId="0" sldId="289"/>
            <ac:grpSpMk id="13" creationId="{00000000-0000-0000-0000-000000000000}"/>
          </ac:grpSpMkLst>
        </pc:grpChg>
      </pc:sldChg>
      <pc:sldChg chg="del">
        <pc:chgData name="Thao Phuong" userId="dd1b873d0ed009f0" providerId="LiveId" clId="{8B3EDFD8-7A4B-4DAA-AD73-80423AFDF323}" dt="2021-12-05T10:15:14.791" v="195" actId="2696"/>
        <pc:sldMkLst>
          <pc:docMk/>
          <pc:sldMk cId="0" sldId="290"/>
        </pc:sldMkLst>
      </pc:sldChg>
      <pc:sldChg chg="delSp modSp mod">
        <pc:chgData name="Thao Phuong" userId="dd1b873d0ed009f0" providerId="LiveId" clId="{8B3EDFD8-7A4B-4DAA-AD73-80423AFDF323}" dt="2021-12-05T10:13:05.115" v="71" actId="478"/>
        <pc:sldMkLst>
          <pc:docMk/>
          <pc:sldMk cId="0" sldId="293"/>
        </pc:sldMkLst>
        <pc:spChg chg="del">
          <ac:chgData name="Thao Phuong" userId="dd1b873d0ed009f0" providerId="LiveId" clId="{8B3EDFD8-7A4B-4DAA-AD73-80423AFDF323}" dt="2021-12-05T10:13:05.115" v="71" actId="478"/>
          <ac:spMkLst>
            <pc:docMk/>
            <pc:sldMk cId="0" sldId="293"/>
            <ac:spMk id="36" creationId="{00000000-0000-0000-0000-000000000000}"/>
          </ac:spMkLst>
        </pc:spChg>
        <pc:spChg chg="mod">
          <ac:chgData name="Thao Phuong" userId="dd1b873d0ed009f0" providerId="LiveId" clId="{8B3EDFD8-7A4B-4DAA-AD73-80423AFDF323}" dt="2021-12-05T10:13:00.020" v="61" actId="20577"/>
          <ac:spMkLst>
            <pc:docMk/>
            <pc:sldMk cId="0" sldId="293"/>
            <ac:spMk id="3090" creationId="{00000000-0000-0000-0000-000000000000}"/>
          </ac:spMkLst>
        </pc:spChg>
        <pc:spChg chg="mod">
          <ac:chgData name="Thao Phuong" userId="dd1b873d0ed009f0" providerId="LiveId" clId="{8B3EDFD8-7A4B-4DAA-AD73-80423AFDF323}" dt="2021-12-05T10:13:04.412" v="70"/>
          <ac:spMkLst>
            <pc:docMk/>
            <pc:sldMk cId="0" sldId="293"/>
            <ac:spMk id="3091" creationId="{00000000-0000-0000-0000-000000000000}"/>
          </ac:spMkLst>
        </pc:spChg>
      </pc:sldChg>
      <pc:sldChg chg="addSp modSp mod">
        <pc:chgData name="Thao Phuong" userId="dd1b873d0ed009f0" providerId="LiveId" clId="{8B3EDFD8-7A4B-4DAA-AD73-80423AFDF323}" dt="2021-12-05T10:16:37.226" v="197" actId="1076"/>
        <pc:sldMkLst>
          <pc:docMk/>
          <pc:sldMk cId="0" sldId="301"/>
        </pc:sldMkLst>
        <pc:spChg chg="add mod">
          <ac:chgData name="Thao Phuong" userId="dd1b873d0ed009f0" providerId="LiveId" clId="{8B3EDFD8-7A4B-4DAA-AD73-80423AFDF323}" dt="2021-12-05T10:16:37.226" v="197" actId="1076"/>
          <ac:spMkLst>
            <pc:docMk/>
            <pc:sldMk cId="0" sldId="301"/>
            <ac:spMk id="5" creationId="{604BFE14-5359-4192-B598-D52DD99593B0}"/>
          </ac:spMkLst>
        </pc:spChg>
        <pc:spChg chg="mod">
          <ac:chgData name="Thao Phuong" userId="dd1b873d0ed009f0" providerId="LiveId" clId="{8B3EDFD8-7A4B-4DAA-AD73-80423AFDF323}" dt="2021-12-05T10:13:55.069" v="150"/>
          <ac:spMkLst>
            <pc:docMk/>
            <pc:sldMk cId="0" sldId="301"/>
            <ac:spMk id="3078" creationId="{00000000-0000-0000-0000-000000000000}"/>
          </ac:spMkLst>
        </pc:spChg>
      </pc:sldChg>
      <pc:sldChg chg="modSp new mod">
        <pc:chgData name="Thao Phuong" userId="dd1b873d0ed009f0" providerId="LiveId" clId="{8B3EDFD8-7A4B-4DAA-AD73-80423AFDF323}" dt="2021-12-05T10:18:04.148" v="271" actId="20577"/>
        <pc:sldMkLst>
          <pc:docMk/>
          <pc:sldMk cId="4247873222" sldId="302"/>
        </pc:sldMkLst>
        <pc:spChg chg="mod">
          <ac:chgData name="Thao Phuong" userId="dd1b873d0ed009f0" providerId="LiveId" clId="{8B3EDFD8-7A4B-4DAA-AD73-80423AFDF323}" dt="2021-12-05T10:16:44.558" v="210" actId="20577"/>
          <ac:spMkLst>
            <pc:docMk/>
            <pc:sldMk cId="4247873222" sldId="302"/>
            <ac:spMk id="2" creationId="{AAE93C1D-16F1-4E4A-934F-00ACB47685C5}"/>
          </ac:spMkLst>
        </pc:spChg>
        <pc:spChg chg="mod">
          <ac:chgData name="Thao Phuong" userId="dd1b873d0ed009f0" providerId="LiveId" clId="{8B3EDFD8-7A4B-4DAA-AD73-80423AFDF323}" dt="2021-12-05T10:18:04.148" v="271" actId="20577"/>
          <ac:spMkLst>
            <pc:docMk/>
            <pc:sldMk cId="4247873222" sldId="302"/>
            <ac:spMk id="3" creationId="{DF4B8914-3DE4-4692-8100-E3389575D7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9CAF4A-0DF5-46CE-A055-6B2B25244DBB}" type="datetimeFigureOut">
              <a:rPr lang="en-US"/>
              <a:pPr>
                <a:defRPr/>
              </a:pPr>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E70A108-1C50-4067-8320-368C7ACB6F10}" type="slidenum">
              <a:rPr lang="en-US"/>
              <a:pPr>
                <a:defRPr/>
              </a:pPr>
              <a:t>‹#›</a:t>
            </a:fld>
            <a:endParaRPr lang="en-US"/>
          </a:p>
        </p:txBody>
      </p:sp>
    </p:spTree>
    <p:extLst>
      <p:ext uri="{BB962C8B-B14F-4D97-AF65-F5344CB8AC3E}">
        <p14:creationId xmlns:p14="http://schemas.microsoft.com/office/powerpoint/2010/main" val="1348608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5</a:t>
            </a:fld>
            <a:endParaRPr lang="en-US"/>
          </a:p>
        </p:txBody>
      </p:sp>
    </p:spTree>
    <p:extLst>
      <p:ext uri="{BB962C8B-B14F-4D97-AF65-F5344CB8AC3E}">
        <p14:creationId xmlns:p14="http://schemas.microsoft.com/office/powerpoint/2010/main" val="266035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43003A-0887-47BA-9569-4A9974D59B19}" type="slidenum">
              <a:rPr lang="en-US" smtClean="0"/>
              <a:pPr/>
              <a:t>14</a:t>
            </a:fld>
            <a:endParaRPr lang="en-US"/>
          </a:p>
        </p:txBody>
      </p:sp>
    </p:spTree>
    <p:extLst>
      <p:ext uri="{BB962C8B-B14F-4D97-AF65-F5344CB8AC3E}">
        <p14:creationId xmlns:p14="http://schemas.microsoft.com/office/powerpoint/2010/main" val="37702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F75FF0-83E0-4315-AEAA-40796A6EC57E}" type="slidenum">
              <a:rPr lang="en-US" smtClean="0"/>
              <a:pPr/>
              <a:t>15</a:t>
            </a:fld>
            <a:endParaRPr lang="en-US"/>
          </a:p>
        </p:txBody>
      </p:sp>
    </p:spTree>
    <p:extLst>
      <p:ext uri="{BB962C8B-B14F-4D97-AF65-F5344CB8AC3E}">
        <p14:creationId xmlns:p14="http://schemas.microsoft.com/office/powerpoint/2010/main" val="223815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B28C9-6C1A-47B8-BD79-868B24A83E65}" type="slidenum">
              <a:rPr lang="en-US" smtClean="0"/>
              <a:pPr/>
              <a:t>16</a:t>
            </a:fld>
            <a:endParaRPr lang="en-US"/>
          </a:p>
        </p:txBody>
      </p:sp>
    </p:spTree>
    <p:extLst>
      <p:ext uri="{BB962C8B-B14F-4D97-AF65-F5344CB8AC3E}">
        <p14:creationId xmlns:p14="http://schemas.microsoft.com/office/powerpoint/2010/main" val="2845983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EA8FB-FDBA-4912-B47E-9A439F49C8B2}" type="slidenum">
              <a:rPr lang="en-US" smtClean="0"/>
              <a:pPr/>
              <a:t>17</a:t>
            </a:fld>
            <a:endParaRPr lang="en-US"/>
          </a:p>
        </p:txBody>
      </p:sp>
    </p:spTree>
    <p:extLst>
      <p:ext uri="{BB962C8B-B14F-4D97-AF65-F5344CB8AC3E}">
        <p14:creationId xmlns:p14="http://schemas.microsoft.com/office/powerpoint/2010/main" val="366316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EA8FB-FDBA-4912-B47E-9A439F49C8B2}" type="slidenum">
              <a:rPr lang="en-US" smtClean="0"/>
              <a:pPr/>
              <a:t>18</a:t>
            </a:fld>
            <a:endParaRPr lang="en-US"/>
          </a:p>
        </p:txBody>
      </p:sp>
    </p:spTree>
    <p:extLst>
      <p:ext uri="{BB962C8B-B14F-4D97-AF65-F5344CB8AC3E}">
        <p14:creationId xmlns:p14="http://schemas.microsoft.com/office/powerpoint/2010/main" val="305091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EA8FB-FDBA-4912-B47E-9A439F49C8B2}" type="slidenum">
              <a:rPr lang="en-US" smtClean="0"/>
              <a:pPr/>
              <a:t>20</a:t>
            </a:fld>
            <a:endParaRPr lang="en-US"/>
          </a:p>
        </p:txBody>
      </p:sp>
    </p:spTree>
    <p:extLst>
      <p:ext uri="{BB962C8B-B14F-4D97-AF65-F5344CB8AC3E}">
        <p14:creationId xmlns:p14="http://schemas.microsoft.com/office/powerpoint/2010/main" val="236383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EA8FB-FDBA-4912-B47E-9A439F49C8B2}" type="slidenum">
              <a:rPr lang="en-US" smtClean="0"/>
              <a:pPr/>
              <a:t>21</a:t>
            </a:fld>
            <a:endParaRPr lang="en-US"/>
          </a:p>
        </p:txBody>
      </p:sp>
    </p:spTree>
    <p:extLst>
      <p:ext uri="{BB962C8B-B14F-4D97-AF65-F5344CB8AC3E}">
        <p14:creationId xmlns:p14="http://schemas.microsoft.com/office/powerpoint/2010/main" val="330148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6</a:t>
            </a:fld>
            <a:endParaRPr lang="en-US"/>
          </a:p>
        </p:txBody>
      </p:sp>
    </p:spTree>
    <p:extLst>
      <p:ext uri="{BB962C8B-B14F-4D97-AF65-F5344CB8AC3E}">
        <p14:creationId xmlns:p14="http://schemas.microsoft.com/office/powerpoint/2010/main" val="346624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7</a:t>
            </a:fld>
            <a:endParaRPr lang="en-US"/>
          </a:p>
        </p:txBody>
      </p:sp>
    </p:spTree>
    <p:extLst>
      <p:ext uri="{BB962C8B-B14F-4D97-AF65-F5344CB8AC3E}">
        <p14:creationId xmlns:p14="http://schemas.microsoft.com/office/powerpoint/2010/main" val="33415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8</a:t>
            </a:fld>
            <a:endParaRPr lang="en-US"/>
          </a:p>
        </p:txBody>
      </p:sp>
    </p:spTree>
    <p:extLst>
      <p:ext uri="{BB962C8B-B14F-4D97-AF65-F5344CB8AC3E}">
        <p14:creationId xmlns:p14="http://schemas.microsoft.com/office/powerpoint/2010/main" val="269367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9</a:t>
            </a:fld>
            <a:endParaRPr lang="en-US"/>
          </a:p>
        </p:txBody>
      </p:sp>
    </p:spTree>
    <p:extLst>
      <p:ext uri="{BB962C8B-B14F-4D97-AF65-F5344CB8AC3E}">
        <p14:creationId xmlns:p14="http://schemas.microsoft.com/office/powerpoint/2010/main" val="248716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10</a:t>
            </a:fld>
            <a:endParaRPr lang="en-US"/>
          </a:p>
        </p:txBody>
      </p:sp>
    </p:spTree>
    <p:extLst>
      <p:ext uri="{BB962C8B-B14F-4D97-AF65-F5344CB8AC3E}">
        <p14:creationId xmlns:p14="http://schemas.microsoft.com/office/powerpoint/2010/main" val="426335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FA183-8923-444C-AE85-41C221E11625}" type="slidenum">
              <a:rPr lang="en-US" smtClean="0"/>
              <a:pPr/>
              <a:t>11</a:t>
            </a:fld>
            <a:endParaRPr lang="en-US"/>
          </a:p>
        </p:txBody>
      </p:sp>
    </p:spTree>
    <p:extLst>
      <p:ext uri="{BB962C8B-B14F-4D97-AF65-F5344CB8AC3E}">
        <p14:creationId xmlns:p14="http://schemas.microsoft.com/office/powerpoint/2010/main" val="180543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55351D-06F9-406C-9352-2F1590699F6B}" type="slidenum">
              <a:rPr lang="en-US" smtClean="0"/>
              <a:pPr/>
              <a:t>12</a:t>
            </a:fld>
            <a:endParaRPr lang="en-US"/>
          </a:p>
        </p:txBody>
      </p:sp>
    </p:spTree>
    <p:extLst>
      <p:ext uri="{BB962C8B-B14F-4D97-AF65-F5344CB8AC3E}">
        <p14:creationId xmlns:p14="http://schemas.microsoft.com/office/powerpoint/2010/main" val="132229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ABA5A-634D-489C-97BE-7B9F2B7DF7C8}" type="slidenum">
              <a:rPr lang="en-US" smtClean="0"/>
              <a:pPr/>
              <a:t>13</a:t>
            </a:fld>
            <a:endParaRPr lang="en-US"/>
          </a:p>
        </p:txBody>
      </p:sp>
    </p:spTree>
    <p:extLst>
      <p:ext uri="{BB962C8B-B14F-4D97-AF65-F5344CB8AC3E}">
        <p14:creationId xmlns:p14="http://schemas.microsoft.com/office/powerpoint/2010/main" val="174591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3CBA1-36BD-4E9B-A026-ACC56D6410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9D1092-E2AF-4CBB-9507-1F0912AE5D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04947D-EF99-4583-88F2-BEBB592AD8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E77EB2-1F4B-4ECA-9F1B-57D2D53FBE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27AF0A-8C0D-4CE7-B5C5-06CA0B8A8F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611602-FDEE-4203-9DEF-095B6D8D29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CCA128-A67B-4BBE-928C-C0B997CF93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A2791F-97D7-4C0F-A8E4-5A38524B37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D9816F-66AA-4A84-BED3-EE13CAC076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5F7489-4AB2-41D9-BF35-82A20D5CD9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E2DA49-3FE8-4A7A-B479-A07F9B0240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357AAC-5E06-4C63-A457-5D79493A50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p:cNvPicPr>
            <a:picLocks noChangeAspect="1"/>
          </p:cNvPicPr>
          <p:nvPr/>
        </p:nvPicPr>
        <p:blipFill>
          <a:blip r:embed="rId2"/>
          <a:srcRect/>
          <a:stretch>
            <a:fillRect/>
          </a:stretch>
        </p:blipFill>
        <p:spPr bwMode="auto">
          <a:xfrm>
            <a:off x="336550" y="5614988"/>
            <a:ext cx="536575" cy="1038225"/>
          </a:xfrm>
          <a:prstGeom prst="rect">
            <a:avLst/>
          </a:prstGeom>
          <a:noFill/>
          <a:ln w="9525">
            <a:noFill/>
            <a:miter lim="800000"/>
            <a:headEnd/>
            <a:tailEnd/>
          </a:ln>
        </p:spPr>
      </p:pic>
      <p:pic>
        <p:nvPicPr>
          <p:cNvPr id="3075" name="Picture 16"/>
          <p:cNvPicPr>
            <a:picLocks noChangeAspect="1"/>
          </p:cNvPicPr>
          <p:nvPr/>
        </p:nvPicPr>
        <p:blipFill>
          <a:blip r:embed="rId2"/>
          <a:srcRect/>
          <a:stretch>
            <a:fillRect/>
          </a:stretch>
        </p:blipFill>
        <p:spPr bwMode="auto">
          <a:xfrm>
            <a:off x="8377238" y="5614988"/>
            <a:ext cx="534987" cy="1038225"/>
          </a:xfrm>
          <a:prstGeom prst="rect">
            <a:avLst/>
          </a:prstGeom>
          <a:noFill/>
          <a:ln w="9525">
            <a:noFill/>
            <a:miter lim="800000"/>
            <a:headEnd/>
            <a:tailEnd/>
          </a:ln>
        </p:spPr>
      </p:pic>
      <p:pic>
        <p:nvPicPr>
          <p:cNvPr id="3076" name="Picture 19"/>
          <p:cNvPicPr>
            <a:picLocks noChangeAspect="1"/>
          </p:cNvPicPr>
          <p:nvPr/>
        </p:nvPicPr>
        <p:blipFill>
          <a:blip r:embed="rId2"/>
          <a:srcRect/>
          <a:stretch>
            <a:fillRect/>
          </a:stretch>
        </p:blipFill>
        <p:spPr bwMode="auto">
          <a:xfrm>
            <a:off x="882650" y="5614988"/>
            <a:ext cx="536575" cy="1038225"/>
          </a:xfrm>
          <a:prstGeom prst="rect">
            <a:avLst/>
          </a:prstGeom>
          <a:noFill/>
          <a:ln w="9525">
            <a:noFill/>
            <a:miter lim="800000"/>
            <a:headEnd/>
            <a:tailEnd/>
          </a:ln>
        </p:spPr>
      </p:pic>
      <p:pic>
        <p:nvPicPr>
          <p:cNvPr id="3077" name="Picture 20"/>
          <p:cNvPicPr>
            <a:picLocks noChangeAspect="1"/>
          </p:cNvPicPr>
          <p:nvPr/>
        </p:nvPicPr>
        <p:blipFill>
          <a:blip r:embed="rId2"/>
          <a:srcRect/>
          <a:stretch>
            <a:fillRect/>
          </a:stretch>
        </p:blipFill>
        <p:spPr bwMode="auto">
          <a:xfrm>
            <a:off x="1419225" y="5622925"/>
            <a:ext cx="536575" cy="1038225"/>
          </a:xfrm>
          <a:prstGeom prst="rect">
            <a:avLst/>
          </a:prstGeom>
          <a:noFill/>
          <a:ln w="9525">
            <a:noFill/>
            <a:miter lim="800000"/>
            <a:headEnd/>
            <a:tailEnd/>
          </a:ln>
        </p:spPr>
      </p:pic>
      <p:pic>
        <p:nvPicPr>
          <p:cNvPr id="3078" name="Picture 21"/>
          <p:cNvPicPr>
            <a:picLocks noChangeAspect="1"/>
          </p:cNvPicPr>
          <p:nvPr/>
        </p:nvPicPr>
        <p:blipFill>
          <a:blip r:embed="rId2"/>
          <a:srcRect/>
          <a:stretch>
            <a:fillRect/>
          </a:stretch>
        </p:blipFill>
        <p:spPr bwMode="auto">
          <a:xfrm>
            <a:off x="1955800" y="5614988"/>
            <a:ext cx="534988" cy="1038225"/>
          </a:xfrm>
          <a:prstGeom prst="rect">
            <a:avLst/>
          </a:prstGeom>
          <a:noFill/>
          <a:ln w="9525">
            <a:noFill/>
            <a:miter lim="800000"/>
            <a:headEnd/>
            <a:tailEnd/>
          </a:ln>
        </p:spPr>
      </p:pic>
      <p:pic>
        <p:nvPicPr>
          <p:cNvPr id="3079" name="Picture 22"/>
          <p:cNvPicPr>
            <a:picLocks noChangeAspect="1"/>
          </p:cNvPicPr>
          <p:nvPr/>
        </p:nvPicPr>
        <p:blipFill>
          <a:blip r:embed="rId2"/>
          <a:srcRect/>
          <a:stretch>
            <a:fillRect/>
          </a:stretch>
        </p:blipFill>
        <p:spPr bwMode="auto">
          <a:xfrm>
            <a:off x="2490788" y="5622925"/>
            <a:ext cx="536575" cy="1038225"/>
          </a:xfrm>
          <a:prstGeom prst="rect">
            <a:avLst/>
          </a:prstGeom>
          <a:noFill/>
          <a:ln w="9525">
            <a:noFill/>
            <a:miter lim="800000"/>
            <a:headEnd/>
            <a:tailEnd/>
          </a:ln>
        </p:spPr>
      </p:pic>
      <p:pic>
        <p:nvPicPr>
          <p:cNvPr id="3080" name="Picture 23"/>
          <p:cNvPicPr>
            <a:picLocks noChangeAspect="1"/>
          </p:cNvPicPr>
          <p:nvPr/>
        </p:nvPicPr>
        <p:blipFill>
          <a:blip r:embed="rId2"/>
          <a:srcRect/>
          <a:stretch>
            <a:fillRect/>
          </a:stretch>
        </p:blipFill>
        <p:spPr bwMode="auto">
          <a:xfrm>
            <a:off x="3027363" y="5634038"/>
            <a:ext cx="534987" cy="1038225"/>
          </a:xfrm>
          <a:prstGeom prst="rect">
            <a:avLst/>
          </a:prstGeom>
          <a:noFill/>
          <a:ln w="9525">
            <a:noFill/>
            <a:miter lim="800000"/>
            <a:headEnd/>
            <a:tailEnd/>
          </a:ln>
        </p:spPr>
      </p:pic>
      <p:pic>
        <p:nvPicPr>
          <p:cNvPr id="3081" name="Picture 24"/>
          <p:cNvPicPr>
            <a:picLocks noChangeAspect="1"/>
          </p:cNvPicPr>
          <p:nvPr/>
        </p:nvPicPr>
        <p:blipFill>
          <a:blip r:embed="rId2"/>
          <a:srcRect/>
          <a:stretch>
            <a:fillRect/>
          </a:stretch>
        </p:blipFill>
        <p:spPr bwMode="auto">
          <a:xfrm>
            <a:off x="7848600" y="5634038"/>
            <a:ext cx="534988" cy="1038225"/>
          </a:xfrm>
          <a:prstGeom prst="rect">
            <a:avLst/>
          </a:prstGeom>
          <a:noFill/>
          <a:ln w="9525">
            <a:noFill/>
            <a:miter lim="800000"/>
            <a:headEnd/>
            <a:tailEnd/>
          </a:ln>
        </p:spPr>
      </p:pic>
      <p:pic>
        <p:nvPicPr>
          <p:cNvPr id="3082" name="Picture 25"/>
          <p:cNvPicPr>
            <a:picLocks noChangeAspect="1"/>
          </p:cNvPicPr>
          <p:nvPr/>
        </p:nvPicPr>
        <p:blipFill>
          <a:blip r:embed="rId2"/>
          <a:srcRect/>
          <a:stretch>
            <a:fillRect/>
          </a:stretch>
        </p:blipFill>
        <p:spPr bwMode="auto">
          <a:xfrm>
            <a:off x="7316788" y="5614988"/>
            <a:ext cx="536575" cy="1038225"/>
          </a:xfrm>
          <a:prstGeom prst="rect">
            <a:avLst/>
          </a:prstGeom>
          <a:noFill/>
          <a:ln w="9525">
            <a:noFill/>
            <a:miter lim="800000"/>
            <a:headEnd/>
            <a:tailEnd/>
          </a:ln>
        </p:spPr>
      </p:pic>
      <p:pic>
        <p:nvPicPr>
          <p:cNvPr id="3083" name="Picture 26"/>
          <p:cNvPicPr>
            <a:picLocks noChangeAspect="1"/>
          </p:cNvPicPr>
          <p:nvPr/>
        </p:nvPicPr>
        <p:blipFill>
          <a:blip r:embed="rId2"/>
          <a:srcRect/>
          <a:stretch>
            <a:fillRect/>
          </a:stretch>
        </p:blipFill>
        <p:spPr bwMode="auto">
          <a:xfrm>
            <a:off x="6772275" y="5622925"/>
            <a:ext cx="534988" cy="1038225"/>
          </a:xfrm>
          <a:prstGeom prst="rect">
            <a:avLst/>
          </a:prstGeom>
          <a:noFill/>
          <a:ln w="9525">
            <a:noFill/>
            <a:miter lim="800000"/>
            <a:headEnd/>
            <a:tailEnd/>
          </a:ln>
        </p:spPr>
      </p:pic>
      <p:pic>
        <p:nvPicPr>
          <p:cNvPr id="3084" name="Picture 27"/>
          <p:cNvPicPr>
            <a:picLocks noChangeAspect="1"/>
          </p:cNvPicPr>
          <p:nvPr/>
        </p:nvPicPr>
        <p:blipFill>
          <a:blip r:embed="rId2"/>
          <a:srcRect/>
          <a:stretch>
            <a:fillRect/>
          </a:stretch>
        </p:blipFill>
        <p:spPr bwMode="auto">
          <a:xfrm>
            <a:off x="6235700" y="5622925"/>
            <a:ext cx="536575" cy="1038225"/>
          </a:xfrm>
          <a:prstGeom prst="rect">
            <a:avLst/>
          </a:prstGeom>
          <a:noFill/>
          <a:ln w="9525">
            <a:noFill/>
            <a:miter lim="800000"/>
            <a:headEnd/>
            <a:tailEnd/>
          </a:ln>
        </p:spPr>
      </p:pic>
      <p:pic>
        <p:nvPicPr>
          <p:cNvPr id="3085" name="Picture 28"/>
          <p:cNvPicPr>
            <a:picLocks noChangeAspect="1"/>
          </p:cNvPicPr>
          <p:nvPr/>
        </p:nvPicPr>
        <p:blipFill>
          <a:blip r:embed="rId2"/>
          <a:srcRect/>
          <a:stretch>
            <a:fillRect/>
          </a:stretch>
        </p:blipFill>
        <p:spPr bwMode="auto">
          <a:xfrm>
            <a:off x="5708650" y="5614988"/>
            <a:ext cx="536575" cy="1038225"/>
          </a:xfrm>
          <a:prstGeom prst="rect">
            <a:avLst/>
          </a:prstGeom>
          <a:noFill/>
          <a:ln w="9525">
            <a:noFill/>
            <a:miter lim="800000"/>
            <a:headEnd/>
            <a:tailEnd/>
          </a:ln>
        </p:spPr>
      </p:pic>
      <p:pic>
        <p:nvPicPr>
          <p:cNvPr id="3086" name="Picture 29"/>
          <p:cNvPicPr>
            <a:picLocks noChangeAspect="1"/>
          </p:cNvPicPr>
          <p:nvPr/>
        </p:nvPicPr>
        <p:blipFill>
          <a:blip r:embed="rId2"/>
          <a:srcRect/>
          <a:stretch>
            <a:fillRect/>
          </a:stretch>
        </p:blipFill>
        <p:spPr bwMode="auto">
          <a:xfrm>
            <a:off x="3546475" y="5661025"/>
            <a:ext cx="534988" cy="1038225"/>
          </a:xfrm>
          <a:prstGeom prst="rect">
            <a:avLst/>
          </a:prstGeom>
          <a:noFill/>
          <a:ln w="9525">
            <a:noFill/>
            <a:miter lim="800000"/>
            <a:headEnd/>
            <a:tailEnd/>
          </a:ln>
        </p:spPr>
      </p:pic>
      <p:pic>
        <p:nvPicPr>
          <p:cNvPr id="3087" name="Picture 30"/>
          <p:cNvPicPr>
            <a:picLocks noChangeAspect="1"/>
          </p:cNvPicPr>
          <p:nvPr/>
        </p:nvPicPr>
        <p:blipFill>
          <a:blip r:embed="rId2"/>
          <a:srcRect/>
          <a:stretch>
            <a:fillRect/>
          </a:stretch>
        </p:blipFill>
        <p:spPr bwMode="auto">
          <a:xfrm>
            <a:off x="4086225" y="5661025"/>
            <a:ext cx="534988" cy="1038225"/>
          </a:xfrm>
          <a:prstGeom prst="rect">
            <a:avLst/>
          </a:prstGeom>
          <a:noFill/>
          <a:ln w="9525">
            <a:noFill/>
            <a:miter lim="800000"/>
            <a:headEnd/>
            <a:tailEnd/>
          </a:ln>
        </p:spPr>
      </p:pic>
      <p:pic>
        <p:nvPicPr>
          <p:cNvPr id="3088" name="Picture 31"/>
          <p:cNvPicPr>
            <a:picLocks noChangeAspect="1"/>
          </p:cNvPicPr>
          <p:nvPr/>
        </p:nvPicPr>
        <p:blipFill>
          <a:blip r:embed="rId2"/>
          <a:srcRect/>
          <a:stretch>
            <a:fillRect/>
          </a:stretch>
        </p:blipFill>
        <p:spPr bwMode="auto">
          <a:xfrm>
            <a:off x="4630738" y="5661025"/>
            <a:ext cx="534987" cy="1038225"/>
          </a:xfrm>
          <a:prstGeom prst="rect">
            <a:avLst/>
          </a:prstGeom>
          <a:noFill/>
          <a:ln w="9525">
            <a:noFill/>
            <a:miter lim="800000"/>
            <a:headEnd/>
            <a:tailEnd/>
          </a:ln>
        </p:spPr>
      </p:pic>
      <p:pic>
        <p:nvPicPr>
          <p:cNvPr id="3089" name="Picture 32"/>
          <p:cNvPicPr>
            <a:picLocks noChangeAspect="1"/>
          </p:cNvPicPr>
          <p:nvPr/>
        </p:nvPicPr>
        <p:blipFill>
          <a:blip r:embed="rId2"/>
          <a:srcRect/>
          <a:stretch>
            <a:fillRect/>
          </a:stretch>
        </p:blipFill>
        <p:spPr bwMode="auto">
          <a:xfrm>
            <a:off x="5170488" y="5630863"/>
            <a:ext cx="536575" cy="1038225"/>
          </a:xfrm>
          <a:prstGeom prst="rect">
            <a:avLst/>
          </a:prstGeom>
          <a:noFill/>
          <a:ln w="9525">
            <a:noFill/>
            <a:miter lim="800000"/>
            <a:headEnd/>
            <a:tailEnd/>
          </a:ln>
        </p:spPr>
      </p:pic>
      <p:sp>
        <p:nvSpPr>
          <p:cNvPr id="3090" name="TextBox 2"/>
          <p:cNvSpPr txBox="1">
            <a:spLocks noChangeArrowheads="1"/>
          </p:cNvSpPr>
          <p:nvPr/>
        </p:nvSpPr>
        <p:spPr bwMode="auto">
          <a:xfrm>
            <a:off x="838200" y="152400"/>
            <a:ext cx="7715250" cy="461665"/>
          </a:xfrm>
          <a:prstGeom prst="rect">
            <a:avLst/>
          </a:prstGeom>
          <a:noFill/>
          <a:ln w="9525">
            <a:noFill/>
            <a:miter lim="800000"/>
            <a:headEnd/>
            <a:tailEnd/>
          </a:ln>
        </p:spPr>
        <p:txBody>
          <a:bodyPr>
            <a:spAutoFit/>
          </a:bodyPr>
          <a:lstStyle/>
          <a:p>
            <a:pPr algn="ctr"/>
            <a:r>
              <a:rPr lang="en-US" altLang="en-US" sz="2400" b="1" dirty="0">
                <a:solidFill>
                  <a:srgbClr val="000000"/>
                </a:solidFill>
                <a:latin typeface="Times New Roman" pitchFamily="18" charset="0"/>
                <a:cs typeface="Times New Roman" pitchFamily="18" charset="0"/>
              </a:rPr>
              <a:t> TRƯỜNG TIỂU HỌC </a:t>
            </a:r>
            <a:r>
              <a:rPr lang="vi-VN" altLang="en-US" sz="2400" b="1" dirty="0">
                <a:solidFill>
                  <a:srgbClr val="000000"/>
                </a:solidFill>
                <a:latin typeface="Times New Roman" pitchFamily="18" charset="0"/>
                <a:cs typeface="Times New Roman" pitchFamily="18" charset="0"/>
              </a:rPr>
              <a:t>PHÚC LỢI</a:t>
            </a:r>
            <a:endParaRPr lang="en-US" altLang="en-US" sz="2400" b="1" dirty="0">
              <a:solidFill>
                <a:srgbClr val="000000"/>
              </a:solidFill>
              <a:latin typeface="Times New Roman" pitchFamily="18" charset="0"/>
              <a:cs typeface="Times New Roman" pitchFamily="18" charset="0"/>
            </a:endParaRPr>
          </a:p>
        </p:txBody>
      </p:sp>
      <p:sp>
        <p:nvSpPr>
          <p:cNvPr id="3091" name="WordArt 407"/>
          <p:cNvSpPr>
            <a:spLocks noChangeArrowheads="1" noChangeShapeType="1" noTextEdit="1"/>
          </p:cNvSpPr>
          <p:nvPr/>
        </p:nvSpPr>
        <p:spPr bwMode="auto">
          <a:xfrm>
            <a:off x="3733800" y="4572000"/>
            <a:ext cx="1828800" cy="533400"/>
          </a:xfrm>
          <a:prstGeom prst="rect">
            <a:avLst/>
          </a:prstGeom>
        </p:spPr>
        <p:txBody>
          <a:bodyPr wrap="none" fromWordArt="1">
            <a:prstTxWarp prst="textPlain">
              <a:avLst>
                <a:gd name="adj" fmla="val 50000"/>
              </a:avLst>
            </a:prstTxWarp>
          </a:bodyPr>
          <a:lstStyle/>
          <a:p>
            <a:pPr algn="ctr"/>
            <a:r>
              <a:rPr lang="en-US" sz="3600" kern="10" dirty="0">
                <a:ln w="9525">
                  <a:solidFill>
                    <a:srgbClr val="006600">
                      <a:alpha val="96077"/>
                    </a:srgbClr>
                  </a:solidFill>
                  <a:round/>
                  <a:headEnd/>
                  <a:tailEnd/>
                </a:ln>
                <a:solidFill>
                  <a:srgbClr val="006600"/>
                </a:solidFill>
                <a:latin typeface="Times New Roman"/>
                <a:cs typeface="Times New Roman"/>
              </a:rPr>
              <a:t>  </a:t>
            </a:r>
            <a:r>
              <a:rPr lang="en-US" sz="3600" kern="10" dirty="0" err="1">
                <a:ln w="9525">
                  <a:solidFill>
                    <a:srgbClr val="006600">
                      <a:alpha val="96077"/>
                    </a:srgbClr>
                  </a:solidFill>
                  <a:round/>
                  <a:headEnd/>
                  <a:tailEnd/>
                </a:ln>
                <a:solidFill>
                  <a:srgbClr val="006600"/>
                </a:solidFill>
                <a:latin typeface="Times New Roman"/>
                <a:cs typeface="Times New Roman"/>
              </a:rPr>
              <a:t>Lớp</a:t>
            </a:r>
            <a:r>
              <a:rPr lang="en-US" sz="3600" kern="10" dirty="0">
                <a:ln w="9525">
                  <a:solidFill>
                    <a:srgbClr val="006600">
                      <a:alpha val="96077"/>
                    </a:srgbClr>
                  </a:solidFill>
                  <a:round/>
                  <a:headEnd/>
                  <a:tailEnd/>
                </a:ln>
                <a:solidFill>
                  <a:srgbClr val="006600"/>
                </a:solidFill>
                <a:latin typeface="Times New Roman"/>
                <a:cs typeface="Times New Roman"/>
              </a:rPr>
              <a:t> </a:t>
            </a:r>
            <a:r>
              <a:rPr lang="vi-VN" sz="3600" kern="10" dirty="0" smtClean="0">
                <a:ln w="9525">
                  <a:solidFill>
                    <a:srgbClr val="006600">
                      <a:alpha val="96077"/>
                    </a:srgbClr>
                  </a:solidFill>
                  <a:round/>
                  <a:headEnd/>
                  <a:tailEnd/>
                </a:ln>
                <a:solidFill>
                  <a:srgbClr val="006600"/>
                </a:solidFill>
                <a:latin typeface="Times New Roman"/>
                <a:cs typeface="Times New Roman"/>
              </a:rPr>
              <a:t>3A1</a:t>
            </a:r>
            <a:r>
              <a:rPr lang="en-US" sz="3600" kern="10" dirty="0" smtClean="0">
                <a:ln w="9525">
                  <a:solidFill>
                    <a:srgbClr val="006600">
                      <a:alpha val="96077"/>
                    </a:srgbClr>
                  </a:solidFill>
                  <a:round/>
                  <a:headEnd/>
                  <a:tailEnd/>
                </a:ln>
                <a:solidFill>
                  <a:srgbClr val="006600"/>
                </a:solidFill>
                <a:latin typeface="Times New Roman"/>
                <a:cs typeface="Times New Roman"/>
              </a:rPr>
              <a:t> </a:t>
            </a:r>
            <a:endParaRPr lang="en-US" sz="3600" kern="10" dirty="0">
              <a:ln w="9525">
                <a:solidFill>
                  <a:srgbClr val="006600">
                    <a:alpha val="96077"/>
                  </a:srgbClr>
                </a:solidFill>
                <a:round/>
                <a:headEnd/>
                <a:tailEnd/>
              </a:ln>
              <a:solidFill>
                <a:srgbClr val="006600"/>
              </a:solidFill>
              <a:latin typeface="Times New Roman"/>
              <a:cs typeface="Times New Roman"/>
            </a:endParaRPr>
          </a:p>
        </p:txBody>
      </p:sp>
      <p:sp>
        <p:nvSpPr>
          <p:cNvPr id="3093" name="WordArt 407"/>
          <p:cNvSpPr>
            <a:spLocks noChangeArrowheads="1" noChangeShapeType="1" noTextEdit="1"/>
          </p:cNvSpPr>
          <p:nvPr/>
        </p:nvSpPr>
        <p:spPr bwMode="auto">
          <a:xfrm>
            <a:off x="2971800" y="3352800"/>
            <a:ext cx="3200400" cy="838200"/>
          </a:xfrm>
          <a:prstGeom prst="rect">
            <a:avLst/>
          </a:prstGeom>
        </p:spPr>
        <p:txBody>
          <a:bodyPr wrap="none" fromWordArt="1">
            <a:prstTxWarp prst="textPlain">
              <a:avLst>
                <a:gd name="adj" fmla="val 50000"/>
              </a:avLst>
            </a:prstTxWarp>
          </a:bodyPr>
          <a:lstStyle/>
          <a:p>
            <a:pPr algn="ctr"/>
            <a:r>
              <a:rPr lang="en-US" sz="3600" kern="10" dirty="0" err="1">
                <a:ln w="9525">
                  <a:solidFill>
                    <a:srgbClr val="006600">
                      <a:alpha val="96077"/>
                    </a:srgbClr>
                  </a:solidFill>
                  <a:round/>
                  <a:headEnd/>
                  <a:tailEnd/>
                </a:ln>
                <a:solidFill>
                  <a:srgbClr val="006600"/>
                </a:solidFill>
                <a:latin typeface="Times New Roman"/>
                <a:cs typeface="Times New Roman"/>
              </a:rPr>
              <a:t>Đạo</a:t>
            </a:r>
            <a:r>
              <a:rPr lang="en-US" sz="3600" kern="10" dirty="0">
                <a:ln w="9525">
                  <a:solidFill>
                    <a:srgbClr val="006600">
                      <a:alpha val="96077"/>
                    </a:srgbClr>
                  </a:solidFill>
                  <a:round/>
                  <a:headEnd/>
                  <a:tailEnd/>
                </a:ln>
                <a:solidFill>
                  <a:srgbClr val="006600"/>
                </a:solidFill>
                <a:latin typeface="Times New Roman"/>
                <a:cs typeface="Times New Roman"/>
              </a:rPr>
              <a:t> </a:t>
            </a:r>
            <a:r>
              <a:rPr lang="en-US" sz="3600" kern="10" dirty="0" err="1">
                <a:ln w="9525">
                  <a:solidFill>
                    <a:srgbClr val="006600">
                      <a:alpha val="96077"/>
                    </a:srgbClr>
                  </a:solidFill>
                  <a:round/>
                  <a:headEnd/>
                  <a:tailEnd/>
                </a:ln>
                <a:solidFill>
                  <a:srgbClr val="006600"/>
                </a:solidFill>
                <a:latin typeface="Times New Roman"/>
                <a:cs typeface="Times New Roman"/>
              </a:rPr>
              <a:t>đức</a:t>
            </a:r>
            <a:endParaRPr lang="en-US" sz="3600" kern="10" dirty="0">
              <a:ln w="9525">
                <a:solidFill>
                  <a:srgbClr val="006600">
                    <a:alpha val="96077"/>
                  </a:srgbClr>
                </a:solidFill>
                <a:round/>
                <a:headEnd/>
                <a:tailEnd/>
              </a:ln>
              <a:solidFill>
                <a:srgbClr val="006600"/>
              </a:solidFill>
              <a:latin typeface="Times New Roman"/>
              <a:cs typeface="Times New Roman"/>
            </a:endParaRPr>
          </a:p>
        </p:txBody>
      </p:sp>
      <p:sp>
        <p:nvSpPr>
          <p:cNvPr id="38" name="Rectangle 37"/>
          <p:cNvSpPr/>
          <p:nvPr/>
        </p:nvSpPr>
        <p:spPr>
          <a:xfrm>
            <a:off x="533400" y="1447800"/>
            <a:ext cx="8153400" cy="2209800"/>
          </a:xfrm>
          <a:prstGeom prst="rect">
            <a:avLst/>
          </a:prstGeom>
          <a:noFill/>
        </p:spPr>
        <p:txBody>
          <a:bodyPr wrap="none">
            <a:prstTxWarp prst="textCanUp">
              <a:avLst>
                <a:gd name="adj" fmla="val 66667"/>
              </a:avLst>
            </a:prstTxWarp>
            <a:spAutoFit/>
            <a:scene3d>
              <a:camera prst="orthographicFront"/>
              <a:lightRig rig="flat" dir="tl">
                <a:rot lat="0" lon="0" rev="6600000"/>
              </a:lightRig>
            </a:scene3d>
            <a:sp3d extrusionH="25400" contourW="8890">
              <a:contourClr>
                <a:schemeClr val="accent2">
                  <a:shade val="75000"/>
                </a:schemeClr>
              </a:contourClr>
            </a:sp3d>
          </a:bodyPr>
          <a:lstStyle/>
          <a:p>
            <a:pPr algn="ctr">
              <a:defRPr/>
            </a:pPr>
            <a:r>
              <a:rPr lang="en-US" sz="4400" b="1" dirty="0">
                <a:ln w="11430"/>
                <a:solidFill>
                  <a:srgbClr val="FF0000"/>
                </a:solidFill>
                <a:effectLst>
                  <a:outerShdw blurRad="50800" dist="39000" dir="5460000" algn="tl">
                    <a:srgbClr val="000000">
                      <a:alpha val="38000"/>
                    </a:srgbClr>
                  </a:outerShdw>
                </a:effectLst>
                <a:latin typeface="Times New Roman" pitchFamily="18" charset="0"/>
              </a:rPr>
              <a:t>  CHÀO MỪNG QUÝ THẦY CÔ </a:t>
            </a:r>
          </a:p>
          <a:p>
            <a:pPr algn="ctr">
              <a:defRPr/>
            </a:pPr>
            <a:r>
              <a:rPr lang="en-US" sz="4400" b="1" dirty="0">
                <a:ln w="11430"/>
                <a:solidFill>
                  <a:srgbClr val="FF0000"/>
                </a:solidFill>
                <a:effectLst>
                  <a:outerShdw blurRad="50800" dist="39000" dir="5460000" algn="tl">
                    <a:srgbClr val="000000">
                      <a:alpha val="38000"/>
                    </a:srgbClr>
                  </a:outerShdw>
                </a:effectLst>
                <a:latin typeface="Times New Roman" pitchFamily="18" charset="0"/>
              </a:rPr>
              <a:t>VỀ DỰ GIỜ THĂM LỚP</a:t>
            </a:r>
          </a:p>
        </p:txBody>
      </p:sp>
      <p:sp>
        <p:nvSpPr>
          <p:cNvPr id="39" name="AutoShape 14"/>
          <p:cNvSpPr>
            <a:spLocks noChangeArrowheads="1"/>
          </p:cNvSpPr>
          <p:nvPr/>
        </p:nvSpPr>
        <p:spPr bwMode="auto">
          <a:xfrm>
            <a:off x="134938" y="4122738"/>
            <a:ext cx="447675" cy="4889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40" name="AutoShape 18"/>
          <p:cNvSpPr>
            <a:spLocks noChangeArrowheads="1"/>
          </p:cNvSpPr>
          <p:nvPr/>
        </p:nvSpPr>
        <p:spPr bwMode="auto">
          <a:xfrm>
            <a:off x="204788" y="1341438"/>
            <a:ext cx="552450" cy="6223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1" name="AutoShape 20"/>
          <p:cNvSpPr>
            <a:spLocks noChangeArrowheads="1"/>
          </p:cNvSpPr>
          <p:nvPr/>
        </p:nvSpPr>
        <p:spPr bwMode="auto">
          <a:xfrm>
            <a:off x="7391400" y="3505200"/>
            <a:ext cx="350838" cy="40005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2" name="AutoShape 21"/>
          <p:cNvSpPr>
            <a:spLocks noChangeArrowheads="1"/>
          </p:cNvSpPr>
          <p:nvPr/>
        </p:nvSpPr>
        <p:spPr bwMode="auto">
          <a:xfrm>
            <a:off x="134938" y="3079750"/>
            <a:ext cx="622300" cy="554038"/>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3" name="AutoShape 32"/>
          <p:cNvSpPr>
            <a:spLocks noChangeArrowheads="1"/>
          </p:cNvSpPr>
          <p:nvPr/>
        </p:nvSpPr>
        <p:spPr bwMode="auto">
          <a:xfrm>
            <a:off x="411163" y="1219200"/>
            <a:ext cx="350837" cy="398463"/>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4" name="AutoShape 14"/>
          <p:cNvSpPr>
            <a:spLocks noChangeArrowheads="1"/>
          </p:cNvSpPr>
          <p:nvPr/>
        </p:nvSpPr>
        <p:spPr bwMode="auto">
          <a:xfrm>
            <a:off x="8364538" y="4122738"/>
            <a:ext cx="447675" cy="4889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45" name="AutoShape 18"/>
          <p:cNvSpPr>
            <a:spLocks noChangeArrowheads="1"/>
          </p:cNvSpPr>
          <p:nvPr/>
        </p:nvSpPr>
        <p:spPr bwMode="auto">
          <a:xfrm>
            <a:off x="8434388" y="1341438"/>
            <a:ext cx="552450" cy="6223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6" name="AutoShape 20"/>
          <p:cNvSpPr>
            <a:spLocks noChangeArrowheads="1"/>
          </p:cNvSpPr>
          <p:nvPr/>
        </p:nvSpPr>
        <p:spPr bwMode="auto">
          <a:xfrm>
            <a:off x="8153400" y="2647950"/>
            <a:ext cx="350838" cy="400050"/>
          </a:xfrm>
          <a:prstGeom prst="star5">
            <a:avLst>
              <a:gd name="adj" fmla="val 0"/>
              <a:gd name="hf" fmla="val 105146"/>
              <a:gd name="vf" fmla="val 110557"/>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7" name="AutoShape 21"/>
          <p:cNvSpPr>
            <a:spLocks noChangeArrowheads="1"/>
          </p:cNvSpPr>
          <p:nvPr/>
        </p:nvSpPr>
        <p:spPr bwMode="auto">
          <a:xfrm>
            <a:off x="8364538" y="3079750"/>
            <a:ext cx="622300" cy="554038"/>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48" name="AutoShape 32"/>
          <p:cNvSpPr>
            <a:spLocks noChangeArrowheads="1"/>
          </p:cNvSpPr>
          <p:nvPr/>
        </p:nvSpPr>
        <p:spPr bwMode="auto">
          <a:xfrm>
            <a:off x="8640763" y="1219200"/>
            <a:ext cx="350837" cy="398463"/>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pic>
        <p:nvPicPr>
          <p:cNvPr id="3105" name="Picture 5" descr="659204qfhni5vgxw"/>
          <p:cNvPicPr>
            <a:picLocks noChangeAspect="1" noChangeArrowheads="1" noCrop="1"/>
          </p:cNvPicPr>
          <p:nvPr/>
        </p:nvPicPr>
        <p:blipFill>
          <a:blip r:embed="rId3"/>
          <a:srcRect/>
          <a:stretch>
            <a:fillRect/>
          </a:stretch>
        </p:blipFill>
        <p:spPr bwMode="auto">
          <a:xfrm>
            <a:off x="0" y="0"/>
            <a:ext cx="1295400" cy="3028950"/>
          </a:xfrm>
          <a:prstGeom prst="rect">
            <a:avLst/>
          </a:prstGeom>
          <a:noFill/>
          <a:ln w="9525">
            <a:noFill/>
            <a:miter lim="800000"/>
            <a:headEnd/>
            <a:tailEnd/>
          </a:ln>
        </p:spPr>
      </p:pic>
      <p:pic>
        <p:nvPicPr>
          <p:cNvPr id="3106" name="Picture 5" descr="659204qfhni5vgxw"/>
          <p:cNvPicPr>
            <a:picLocks noChangeAspect="1" noChangeArrowheads="1" noCrop="1"/>
          </p:cNvPicPr>
          <p:nvPr/>
        </p:nvPicPr>
        <p:blipFill>
          <a:blip r:embed="rId3"/>
          <a:srcRect/>
          <a:stretch>
            <a:fillRect/>
          </a:stretch>
        </p:blipFill>
        <p:spPr bwMode="auto">
          <a:xfrm flipH="1">
            <a:off x="7924800" y="0"/>
            <a:ext cx="1219200" cy="3028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0" fill="hold"/>
                                        <p:tgtEl>
                                          <p:spTgt spid="39"/>
                                        </p:tgtEl>
                                        <p:attrNameLst>
                                          <p:attrName>ppt_w</p:attrName>
                                        </p:attrNameLst>
                                      </p:cBhvr>
                                      <p:tavLst>
                                        <p:tav tm="0">
                                          <p:val>
                                            <p:fltVal val="0"/>
                                          </p:val>
                                        </p:tav>
                                        <p:tav tm="100000">
                                          <p:val>
                                            <p:strVal val="#ppt_w"/>
                                          </p:val>
                                        </p:tav>
                                      </p:tavLst>
                                    </p:anim>
                                    <p:anim calcmode="lin" valueType="num">
                                      <p:cBhvr>
                                        <p:cTn id="8" dur="5000" fill="hold"/>
                                        <p:tgtEl>
                                          <p:spTgt spid="39"/>
                                        </p:tgtEl>
                                        <p:attrNameLst>
                                          <p:attrName>ppt_h</p:attrName>
                                        </p:attrNameLst>
                                      </p:cBhvr>
                                      <p:tavLst>
                                        <p:tav tm="0">
                                          <p:val>
                                            <p:fltVal val="0"/>
                                          </p:val>
                                        </p:tav>
                                        <p:tav tm="100000">
                                          <p:val>
                                            <p:strVal val="#ppt_h"/>
                                          </p:val>
                                        </p:tav>
                                      </p:tavLst>
                                    </p:anim>
                                    <p:anim calcmode="lin" valueType="num">
                                      <p:cBhvr>
                                        <p:cTn id="9" dur="5000" fill="hold"/>
                                        <p:tgtEl>
                                          <p:spTgt spid="39"/>
                                        </p:tgtEl>
                                        <p:attrNameLst>
                                          <p:attrName>ppt_x</p:attrName>
                                        </p:attrNameLst>
                                      </p:cBhvr>
                                      <p:tavLst>
                                        <p:tav tm="0">
                                          <p:val>
                                            <p:fltVal val="0.5"/>
                                          </p:val>
                                        </p:tav>
                                        <p:tav tm="100000">
                                          <p:val>
                                            <p:strVal val="#ppt_x"/>
                                          </p:val>
                                        </p:tav>
                                      </p:tavLst>
                                    </p:anim>
                                    <p:anim calcmode="lin" valueType="num">
                                      <p:cBhvr>
                                        <p:cTn id="10" dur="5000" fill="hold"/>
                                        <p:tgtEl>
                                          <p:spTgt spid="39"/>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0" fill="hold"/>
                                        <p:tgtEl>
                                          <p:spTgt spid="40"/>
                                        </p:tgtEl>
                                        <p:attrNameLst>
                                          <p:attrName>ppt_w</p:attrName>
                                        </p:attrNameLst>
                                      </p:cBhvr>
                                      <p:tavLst>
                                        <p:tav tm="0">
                                          <p:val>
                                            <p:fltVal val="0"/>
                                          </p:val>
                                        </p:tav>
                                        <p:tav tm="100000">
                                          <p:val>
                                            <p:strVal val="#ppt_w"/>
                                          </p:val>
                                        </p:tav>
                                      </p:tavLst>
                                    </p:anim>
                                    <p:anim calcmode="lin" valueType="num">
                                      <p:cBhvr>
                                        <p:cTn id="14" dur="5000" fill="hold"/>
                                        <p:tgtEl>
                                          <p:spTgt spid="40"/>
                                        </p:tgtEl>
                                        <p:attrNameLst>
                                          <p:attrName>ppt_h</p:attrName>
                                        </p:attrNameLst>
                                      </p:cBhvr>
                                      <p:tavLst>
                                        <p:tav tm="0">
                                          <p:val>
                                            <p:fltVal val="0"/>
                                          </p:val>
                                        </p:tav>
                                        <p:tav tm="100000">
                                          <p:val>
                                            <p:strVal val="#ppt_h"/>
                                          </p:val>
                                        </p:tav>
                                      </p:tavLst>
                                    </p:anim>
                                    <p:anim calcmode="lin" valueType="num">
                                      <p:cBhvr>
                                        <p:cTn id="15" dur="5000" fill="hold"/>
                                        <p:tgtEl>
                                          <p:spTgt spid="40"/>
                                        </p:tgtEl>
                                        <p:attrNameLst>
                                          <p:attrName>ppt_x</p:attrName>
                                        </p:attrNameLst>
                                      </p:cBhvr>
                                      <p:tavLst>
                                        <p:tav tm="0">
                                          <p:val>
                                            <p:fltVal val="0.5"/>
                                          </p:val>
                                        </p:tav>
                                        <p:tav tm="100000">
                                          <p:val>
                                            <p:strVal val="#ppt_x"/>
                                          </p:val>
                                        </p:tav>
                                      </p:tavLst>
                                    </p:anim>
                                    <p:anim calcmode="lin" valueType="num">
                                      <p:cBhvr>
                                        <p:cTn id="16" dur="5000" fill="hold"/>
                                        <p:tgtEl>
                                          <p:spTgt spid="4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fltVal val="0"/>
                                          </p:val>
                                        </p:tav>
                                        <p:tav tm="100000">
                                          <p:val>
                                            <p:strVal val="#ppt_w"/>
                                          </p:val>
                                        </p:tav>
                                      </p:tavLst>
                                    </p:anim>
                                    <p:anim calcmode="lin" valueType="num">
                                      <p:cBhvr>
                                        <p:cTn id="20" dur="1000" fill="hold"/>
                                        <p:tgtEl>
                                          <p:spTgt spid="41"/>
                                        </p:tgtEl>
                                        <p:attrNameLst>
                                          <p:attrName>ppt_h</p:attrName>
                                        </p:attrNameLst>
                                      </p:cBhvr>
                                      <p:tavLst>
                                        <p:tav tm="0">
                                          <p:val>
                                            <p:fltVal val="0"/>
                                          </p:val>
                                        </p:tav>
                                        <p:tav tm="100000">
                                          <p:val>
                                            <p:strVal val="#ppt_h"/>
                                          </p:val>
                                        </p:tav>
                                      </p:tavLst>
                                    </p:anim>
                                    <p:anim calcmode="lin" valueType="num">
                                      <p:cBhvr>
                                        <p:cTn id="21" dur="1000" fill="hold"/>
                                        <p:tgtEl>
                                          <p:spTgt spid="41"/>
                                        </p:tgtEl>
                                        <p:attrNameLst>
                                          <p:attrName>ppt_x</p:attrName>
                                        </p:attrNameLst>
                                      </p:cBhvr>
                                      <p:tavLst>
                                        <p:tav tm="0">
                                          <p:val>
                                            <p:fltVal val="0.5"/>
                                          </p:val>
                                        </p:tav>
                                        <p:tav tm="100000">
                                          <p:val>
                                            <p:strVal val="#ppt_x"/>
                                          </p:val>
                                        </p:tav>
                                      </p:tavLst>
                                    </p:anim>
                                    <p:anim calcmode="lin" valueType="num">
                                      <p:cBhvr>
                                        <p:cTn id="22" dur="1000" fill="hold"/>
                                        <p:tgtEl>
                                          <p:spTgt spid="4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0" fill="hold"/>
                                        <p:tgtEl>
                                          <p:spTgt spid="42"/>
                                        </p:tgtEl>
                                        <p:attrNameLst>
                                          <p:attrName>ppt_w</p:attrName>
                                        </p:attrNameLst>
                                      </p:cBhvr>
                                      <p:tavLst>
                                        <p:tav tm="0">
                                          <p:val>
                                            <p:fltVal val="0"/>
                                          </p:val>
                                        </p:tav>
                                        <p:tav tm="100000">
                                          <p:val>
                                            <p:strVal val="#ppt_w"/>
                                          </p:val>
                                        </p:tav>
                                      </p:tavLst>
                                    </p:anim>
                                    <p:anim calcmode="lin" valueType="num">
                                      <p:cBhvr>
                                        <p:cTn id="26" dur="5000" fill="hold"/>
                                        <p:tgtEl>
                                          <p:spTgt spid="42"/>
                                        </p:tgtEl>
                                        <p:attrNameLst>
                                          <p:attrName>ppt_h</p:attrName>
                                        </p:attrNameLst>
                                      </p:cBhvr>
                                      <p:tavLst>
                                        <p:tav tm="0">
                                          <p:val>
                                            <p:fltVal val="0"/>
                                          </p:val>
                                        </p:tav>
                                        <p:tav tm="100000">
                                          <p:val>
                                            <p:strVal val="#ppt_h"/>
                                          </p:val>
                                        </p:tav>
                                      </p:tavLst>
                                    </p:anim>
                                    <p:anim calcmode="lin" valueType="num">
                                      <p:cBhvr>
                                        <p:cTn id="27" dur="5000" fill="hold"/>
                                        <p:tgtEl>
                                          <p:spTgt spid="42"/>
                                        </p:tgtEl>
                                        <p:attrNameLst>
                                          <p:attrName>ppt_x</p:attrName>
                                        </p:attrNameLst>
                                      </p:cBhvr>
                                      <p:tavLst>
                                        <p:tav tm="0">
                                          <p:val>
                                            <p:fltVal val="0.5"/>
                                          </p:val>
                                        </p:tav>
                                        <p:tav tm="100000">
                                          <p:val>
                                            <p:strVal val="#ppt_x"/>
                                          </p:val>
                                        </p:tav>
                                      </p:tavLst>
                                    </p:anim>
                                    <p:anim calcmode="lin" valueType="num">
                                      <p:cBhvr>
                                        <p:cTn id="28" dur="5000" fill="hold"/>
                                        <p:tgtEl>
                                          <p:spTgt spid="4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 calcmode="lin" valueType="num">
                                      <p:cBhvr>
                                        <p:cTn id="33" dur="1000" fill="hold"/>
                                        <p:tgtEl>
                                          <p:spTgt spid="43"/>
                                        </p:tgtEl>
                                        <p:attrNameLst>
                                          <p:attrName>ppt_x</p:attrName>
                                        </p:attrNameLst>
                                      </p:cBhvr>
                                      <p:tavLst>
                                        <p:tav tm="0">
                                          <p:val>
                                            <p:fltVal val="0.5"/>
                                          </p:val>
                                        </p:tav>
                                        <p:tav tm="100000">
                                          <p:val>
                                            <p:strVal val="#ppt_x"/>
                                          </p:val>
                                        </p:tav>
                                      </p:tavLst>
                                    </p:anim>
                                    <p:anim calcmode="lin" valueType="num">
                                      <p:cBhvr>
                                        <p:cTn id="34" dur="1000" fill="hold"/>
                                        <p:tgtEl>
                                          <p:spTgt spid="4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0" fill="hold"/>
                                        <p:tgtEl>
                                          <p:spTgt spid="44"/>
                                        </p:tgtEl>
                                        <p:attrNameLst>
                                          <p:attrName>ppt_w</p:attrName>
                                        </p:attrNameLst>
                                      </p:cBhvr>
                                      <p:tavLst>
                                        <p:tav tm="0">
                                          <p:val>
                                            <p:fltVal val="0"/>
                                          </p:val>
                                        </p:tav>
                                        <p:tav tm="100000">
                                          <p:val>
                                            <p:strVal val="#ppt_w"/>
                                          </p:val>
                                        </p:tav>
                                      </p:tavLst>
                                    </p:anim>
                                    <p:anim calcmode="lin" valueType="num">
                                      <p:cBhvr>
                                        <p:cTn id="38" dur="5000" fill="hold"/>
                                        <p:tgtEl>
                                          <p:spTgt spid="44"/>
                                        </p:tgtEl>
                                        <p:attrNameLst>
                                          <p:attrName>ppt_h</p:attrName>
                                        </p:attrNameLst>
                                      </p:cBhvr>
                                      <p:tavLst>
                                        <p:tav tm="0">
                                          <p:val>
                                            <p:fltVal val="0"/>
                                          </p:val>
                                        </p:tav>
                                        <p:tav tm="100000">
                                          <p:val>
                                            <p:strVal val="#ppt_h"/>
                                          </p:val>
                                        </p:tav>
                                      </p:tavLst>
                                    </p:anim>
                                    <p:anim calcmode="lin" valueType="num">
                                      <p:cBhvr>
                                        <p:cTn id="39" dur="5000" fill="hold"/>
                                        <p:tgtEl>
                                          <p:spTgt spid="44"/>
                                        </p:tgtEl>
                                        <p:attrNameLst>
                                          <p:attrName>ppt_x</p:attrName>
                                        </p:attrNameLst>
                                      </p:cBhvr>
                                      <p:tavLst>
                                        <p:tav tm="0">
                                          <p:val>
                                            <p:fltVal val="0.5"/>
                                          </p:val>
                                        </p:tav>
                                        <p:tav tm="100000">
                                          <p:val>
                                            <p:strVal val="#ppt_x"/>
                                          </p:val>
                                        </p:tav>
                                      </p:tavLst>
                                    </p:anim>
                                    <p:anim calcmode="lin" valueType="num">
                                      <p:cBhvr>
                                        <p:cTn id="40" dur="5000" fill="hold"/>
                                        <p:tgtEl>
                                          <p:spTgt spid="4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50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0" fill="hold"/>
                                        <p:tgtEl>
                                          <p:spTgt spid="45"/>
                                        </p:tgtEl>
                                        <p:attrNameLst>
                                          <p:attrName>ppt_w</p:attrName>
                                        </p:attrNameLst>
                                      </p:cBhvr>
                                      <p:tavLst>
                                        <p:tav tm="0">
                                          <p:val>
                                            <p:fltVal val="0"/>
                                          </p:val>
                                        </p:tav>
                                        <p:tav tm="100000">
                                          <p:val>
                                            <p:strVal val="#ppt_w"/>
                                          </p:val>
                                        </p:tav>
                                      </p:tavLst>
                                    </p:anim>
                                    <p:anim calcmode="lin" valueType="num">
                                      <p:cBhvr>
                                        <p:cTn id="44" dur="5000" fill="hold"/>
                                        <p:tgtEl>
                                          <p:spTgt spid="45"/>
                                        </p:tgtEl>
                                        <p:attrNameLst>
                                          <p:attrName>ppt_h</p:attrName>
                                        </p:attrNameLst>
                                      </p:cBhvr>
                                      <p:tavLst>
                                        <p:tav tm="0">
                                          <p:val>
                                            <p:fltVal val="0"/>
                                          </p:val>
                                        </p:tav>
                                        <p:tav tm="100000">
                                          <p:val>
                                            <p:strVal val="#ppt_h"/>
                                          </p:val>
                                        </p:tav>
                                      </p:tavLst>
                                    </p:anim>
                                    <p:anim calcmode="lin" valueType="num">
                                      <p:cBhvr>
                                        <p:cTn id="45" dur="5000" fill="hold"/>
                                        <p:tgtEl>
                                          <p:spTgt spid="45"/>
                                        </p:tgtEl>
                                        <p:attrNameLst>
                                          <p:attrName>ppt_x</p:attrName>
                                        </p:attrNameLst>
                                      </p:cBhvr>
                                      <p:tavLst>
                                        <p:tav tm="0">
                                          <p:val>
                                            <p:fltVal val="0.5"/>
                                          </p:val>
                                        </p:tav>
                                        <p:tav tm="100000">
                                          <p:val>
                                            <p:strVal val="#ppt_x"/>
                                          </p:val>
                                        </p:tav>
                                      </p:tavLst>
                                    </p:anim>
                                    <p:anim calcmode="lin" valueType="num">
                                      <p:cBhvr>
                                        <p:cTn id="46" dur="5000" fill="hold"/>
                                        <p:tgtEl>
                                          <p:spTgt spid="4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ppt_x</p:attrName>
                                        </p:attrNameLst>
                                      </p:cBhvr>
                                      <p:tavLst>
                                        <p:tav tm="0">
                                          <p:val>
                                            <p:fltVal val="0.5"/>
                                          </p:val>
                                        </p:tav>
                                        <p:tav tm="100000">
                                          <p:val>
                                            <p:strVal val="#ppt_x"/>
                                          </p:val>
                                        </p:tav>
                                      </p:tavLst>
                                    </p:anim>
                                    <p:anim calcmode="lin" valueType="num">
                                      <p:cBhvr>
                                        <p:cTn id="52" dur="1000" fill="hold"/>
                                        <p:tgtEl>
                                          <p:spTgt spid="4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0" fill="hold"/>
                                        <p:tgtEl>
                                          <p:spTgt spid="47"/>
                                        </p:tgtEl>
                                        <p:attrNameLst>
                                          <p:attrName>ppt_w</p:attrName>
                                        </p:attrNameLst>
                                      </p:cBhvr>
                                      <p:tavLst>
                                        <p:tav tm="0">
                                          <p:val>
                                            <p:fltVal val="0"/>
                                          </p:val>
                                        </p:tav>
                                        <p:tav tm="100000">
                                          <p:val>
                                            <p:strVal val="#ppt_w"/>
                                          </p:val>
                                        </p:tav>
                                      </p:tavLst>
                                    </p:anim>
                                    <p:anim calcmode="lin" valueType="num">
                                      <p:cBhvr>
                                        <p:cTn id="56" dur="5000" fill="hold"/>
                                        <p:tgtEl>
                                          <p:spTgt spid="47"/>
                                        </p:tgtEl>
                                        <p:attrNameLst>
                                          <p:attrName>ppt_h</p:attrName>
                                        </p:attrNameLst>
                                      </p:cBhvr>
                                      <p:tavLst>
                                        <p:tav tm="0">
                                          <p:val>
                                            <p:fltVal val="0"/>
                                          </p:val>
                                        </p:tav>
                                        <p:tav tm="100000">
                                          <p:val>
                                            <p:strVal val="#ppt_h"/>
                                          </p:val>
                                        </p:tav>
                                      </p:tavLst>
                                    </p:anim>
                                    <p:anim calcmode="lin" valueType="num">
                                      <p:cBhvr>
                                        <p:cTn id="57" dur="5000" fill="hold"/>
                                        <p:tgtEl>
                                          <p:spTgt spid="47"/>
                                        </p:tgtEl>
                                        <p:attrNameLst>
                                          <p:attrName>ppt_x</p:attrName>
                                        </p:attrNameLst>
                                      </p:cBhvr>
                                      <p:tavLst>
                                        <p:tav tm="0">
                                          <p:val>
                                            <p:fltVal val="0.5"/>
                                          </p:val>
                                        </p:tav>
                                        <p:tav tm="100000">
                                          <p:val>
                                            <p:strVal val="#ppt_x"/>
                                          </p:val>
                                        </p:tav>
                                      </p:tavLst>
                                    </p:anim>
                                    <p:anim calcmode="lin" valueType="num">
                                      <p:cBhvr>
                                        <p:cTn id="58" dur="5000" fill="hold"/>
                                        <p:tgtEl>
                                          <p:spTgt spid="4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1000" fill="hold"/>
                                        <p:tgtEl>
                                          <p:spTgt spid="48"/>
                                        </p:tgtEl>
                                        <p:attrNameLst>
                                          <p:attrName>ppt_w</p:attrName>
                                        </p:attrNameLst>
                                      </p:cBhvr>
                                      <p:tavLst>
                                        <p:tav tm="0">
                                          <p:val>
                                            <p:fltVal val="0"/>
                                          </p:val>
                                        </p:tav>
                                        <p:tav tm="100000">
                                          <p:val>
                                            <p:strVal val="#ppt_w"/>
                                          </p:val>
                                        </p:tav>
                                      </p:tavLst>
                                    </p:anim>
                                    <p:anim calcmode="lin" valueType="num">
                                      <p:cBhvr>
                                        <p:cTn id="62" dur="1000" fill="hold"/>
                                        <p:tgtEl>
                                          <p:spTgt spid="48"/>
                                        </p:tgtEl>
                                        <p:attrNameLst>
                                          <p:attrName>ppt_h</p:attrName>
                                        </p:attrNameLst>
                                      </p:cBhvr>
                                      <p:tavLst>
                                        <p:tav tm="0">
                                          <p:val>
                                            <p:fltVal val="0"/>
                                          </p:val>
                                        </p:tav>
                                        <p:tav tm="100000">
                                          <p:val>
                                            <p:strVal val="#ppt_h"/>
                                          </p:val>
                                        </p:tav>
                                      </p:tavLst>
                                    </p:anim>
                                    <p:anim calcmode="lin" valueType="num">
                                      <p:cBhvr>
                                        <p:cTn id="63" dur="1000" fill="hold"/>
                                        <p:tgtEl>
                                          <p:spTgt spid="48"/>
                                        </p:tgtEl>
                                        <p:attrNameLst>
                                          <p:attrName>ppt_x</p:attrName>
                                        </p:attrNameLst>
                                      </p:cBhvr>
                                      <p:tavLst>
                                        <p:tav tm="0">
                                          <p:val>
                                            <p:fltVal val="0.5"/>
                                          </p:val>
                                        </p:tav>
                                        <p:tav tm="100000">
                                          <p:val>
                                            <p:strVal val="#ppt_x"/>
                                          </p:val>
                                        </p:tav>
                                      </p:tavLst>
                                    </p:anim>
                                    <p:anim calcmode="lin" valueType="num">
                                      <p:cBhvr>
                                        <p:cTn id="64" dur="1000" fill="hold"/>
                                        <p:tgtEl>
                                          <p:spTgt spid="48"/>
                                        </p:tgtEl>
                                        <p:attrNameLst>
                                          <p:attrName>ppt_y</p:attrName>
                                        </p:attrNameLst>
                                      </p:cBhvr>
                                      <p:tavLst>
                                        <p:tav tm="0">
                                          <p:val>
                                            <p:fltVal val="0.5"/>
                                          </p:val>
                                        </p:tav>
                                        <p:tav tm="100000">
                                          <p:val>
                                            <p:strVal val="#ppt_y"/>
                                          </p:val>
                                        </p:tav>
                                      </p:tavLst>
                                    </p:anim>
                                  </p:childTnLst>
                                </p:cTn>
                              </p:par>
                              <p:par>
                                <p:cTn id="65" presetID="22" presetClass="emph" presetSubtype="0" repeatCount="indefinite" fill="hold" grpId="0" nodeType="withEffect">
                                  <p:stCondLst>
                                    <p:cond delay="0"/>
                                  </p:stCondLst>
                                  <p:childTnLst>
                                    <p:animClr clrSpc="hsl" dir="cw">
                                      <p:cBhvr override="childStyle">
                                        <p:cTn id="66" dur="500" fill="hold"/>
                                        <p:tgtEl>
                                          <p:spTgt spid="38"/>
                                        </p:tgtEl>
                                        <p:attrNameLst>
                                          <p:attrName>style.color</p:attrName>
                                        </p:attrNameLst>
                                      </p:cBhvr>
                                      <p:by>
                                        <p:hsl h="-7200000" s="0" l="0"/>
                                      </p:by>
                                    </p:animClr>
                                    <p:animClr clrSpc="hsl" dir="cw">
                                      <p:cBhvr>
                                        <p:cTn id="67" dur="500" fill="hold"/>
                                        <p:tgtEl>
                                          <p:spTgt spid="38"/>
                                        </p:tgtEl>
                                        <p:attrNameLst>
                                          <p:attrName>fillcolor</p:attrName>
                                        </p:attrNameLst>
                                      </p:cBhvr>
                                      <p:by>
                                        <p:hsl h="-7200000" s="0" l="0"/>
                                      </p:by>
                                    </p:animClr>
                                    <p:animClr clrSpc="hsl" dir="cw">
                                      <p:cBhvr>
                                        <p:cTn id="68" dur="500" fill="hold"/>
                                        <p:tgtEl>
                                          <p:spTgt spid="38"/>
                                        </p:tgtEl>
                                        <p:attrNameLst>
                                          <p:attrName>stroke.color</p:attrName>
                                        </p:attrNameLst>
                                      </p:cBhvr>
                                      <p:by>
                                        <p:hsl h="-7200000" s="0" l="0"/>
                                      </p:by>
                                    </p:animClr>
                                    <p:set>
                                      <p:cBhvr>
                                        <p:cTn id="69" dur="500" fill="hold"/>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33600" y="0"/>
            <a:ext cx="6705600" cy="1127125"/>
            <a:chOff x="2133600" y="0"/>
            <a:chExt cx="6705600" cy="1127700"/>
          </a:xfrm>
        </p:grpSpPr>
        <p:sp>
          <p:nvSpPr>
            <p:cNvPr id="4101"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b="1" dirty="0" err="1">
                  <a:solidFill>
                    <a:srgbClr val="0000FF"/>
                  </a:solidFill>
                  <a:latin typeface="Times New Roman" pitchFamily="18" charset="0"/>
                </a:rPr>
                <a:t>Thứ</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sáu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23 </a:t>
              </a: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11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2018</a:t>
              </a:r>
            </a:p>
          </p:txBody>
        </p:sp>
        <p:sp>
          <p:nvSpPr>
            <p:cNvPr id="4102" name="Text Box 6"/>
            <p:cNvSpPr txBox="1">
              <a:spLocks noChangeArrowheads="1"/>
            </p:cNvSpPr>
            <p:nvPr/>
          </p:nvSpPr>
          <p:spPr bwMode="auto">
            <a:xfrm>
              <a:off x="3657600" y="542925"/>
              <a:ext cx="2362200" cy="584775"/>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Đạo đức</a:t>
              </a:r>
            </a:p>
          </p:txBody>
        </p:sp>
      </p:grpSp>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13" name="TextBox 2"/>
          <p:cNvSpPr txBox="1">
            <a:spLocks noChangeArrowheads="1"/>
          </p:cNvSpPr>
          <p:nvPr/>
        </p:nvSpPr>
        <p:spPr bwMode="auto">
          <a:xfrm>
            <a:off x="609600" y="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pic>
        <p:nvPicPr>
          <p:cNvPr id="9" name="Picture 7" descr="canh 4 "/>
          <p:cNvPicPr>
            <a:picLocks noChangeAspect="1" noChangeArrowheads="1"/>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33600" y="0"/>
            <a:ext cx="6705600" cy="1127125"/>
            <a:chOff x="2133600" y="0"/>
            <a:chExt cx="6705600" cy="1127700"/>
          </a:xfrm>
        </p:grpSpPr>
        <p:sp>
          <p:nvSpPr>
            <p:cNvPr id="4101"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b="1" dirty="0" err="1">
                  <a:solidFill>
                    <a:srgbClr val="0000FF"/>
                  </a:solidFill>
                  <a:latin typeface="Times New Roman" pitchFamily="18" charset="0"/>
                </a:rPr>
                <a:t>Thứ</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sáu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23 </a:t>
              </a: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11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2018</a:t>
              </a:r>
            </a:p>
          </p:txBody>
        </p:sp>
        <p:sp>
          <p:nvSpPr>
            <p:cNvPr id="4102" name="Text Box 6"/>
            <p:cNvSpPr txBox="1">
              <a:spLocks noChangeArrowheads="1"/>
            </p:cNvSpPr>
            <p:nvPr/>
          </p:nvSpPr>
          <p:spPr bwMode="auto">
            <a:xfrm>
              <a:off x="3657600" y="542925"/>
              <a:ext cx="2362200" cy="584775"/>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Đạo đức</a:t>
              </a:r>
            </a:p>
          </p:txBody>
        </p:sp>
      </p:grpSp>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13" name="TextBox 2"/>
          <p:cNvSpPr txBox="1">
            <a:spLocks noChangeArrowheads="1"/>
          </p:cNvSpPr>
          <p:nvPr/>
        </p:nvSpPr>
        <p:spPr bwMode="auto">
          <a:xfrm>
            <a:off x="609600" y="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pic>
        <p:nvPicPr>
          <p:cNvPr id="11" name="Picture 6" descr="canh 5"/>
          <p:cNvPicPr>
            <a:picLocks noChangeAspect="1" noChangeArrowheads="1"/>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609600" y="2068513"/>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6" name="TextBox 5"/>
          <p:cNvSpPr txBox="1">
            <a:spLocks noChangeArrowheads="1"/>
          </p:cNvSpPr>
          <p:nvPr/>
        </p:nvSpPr>
        <p:spPr bwMode="auto">
          <a:xfrm>
            <a:off x="685800" y="2971800"/>
            <a:ext cx="7543800" cy="523875"/>
          </a:xfrm>
          <a:prstGeom prst="rect">
            <a:avLst/>
          </a:prstGeom>
          <a:noFill/>
          <a:ln w="9525">
            <a:noFill/>
            <a:miter lim="800000"/>
            <a:headEnd/>
            <a:tailEnd/>
          </a:ln>
        </p:spPr>
        <p:txBody>
          <a:bodyPr>
            <a:spAutoFit/>
          </a:bodyPr>
          <a:lstStyle/>
          <a:p>
            <a:pPr algn="just"/>
            <a:r>
              <a:rPr lang="en-US" sz="2800">
                <a:latin typeface="Times New Roman" pitchFamily="18" charset="0"/>
                <a:cs typeface="Times New Roman" pitchFamily="18" charset="0"/>
              </a:rPr>
              <a:t>-</a:t>
            </a:r>
            <a:r>
              <a:rPr lang="en-US" sz="2800" b="1">
                <a:latin typeface="Times New Roman" pitchFamily="18" charset="0"/>
                <a:cs typeface="Times New Roman" pitchFamily="18" charset="0"/>
              </a:rPr>
              <a:t> Trong câu chuyện có những nhân vật nào?</a:t>
            </a:r>
          </a:p>
        </p:txBody>
      </p:sp>
      <p:sp>
        <p:nvSpPr>
          <p:cNvPr id="7" name="TextBox 6"/>
          <p:cNvSpPr txBox="1">
            <a:spLocks noChangeArrowheads="1"/>
          </p:cNvSpPr>
          <p:nvPr/>
        </p:nvSpPr>
        <p:spPr bwMode="auto">
          <a:xfrm>
            <a:off x="685800" y="2971800"/>
            <a:ext cx="7543800" cy="523875"/>
          </a:xfrm>
          <a:prstGeom prst="rect">
            <a:avLst/>
          </a:prstGeom>
          <a:noFill/>
          <a:ln w="9525">
            <a:noFill/>
            <a:miter lim="800000"/>
            <a:headEnd/>
            <a:tailEnd/>
          </a:ln>
        </p:spPr>
        <p:txBody>
          <a:bodyPr>
            <a:spAutoFit/>
          </a:bodyPr>
          <a:lstStyle/>
          <a:p>
            <a:pPr algn="just"/>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a:t>
            </a:r>
          </a:p>
        </p:txBody>
      </p:sp>
      <p:sp>
        <p:nvSpPr>
          <p:cNvPr id="8" name="TextBox 7"/>
          <p:cNvSpPr txBox="1">
            <a:spLocks noChangeArrowheads="1"/>
          </p:cNvSpPr>
          <p:nvPr/>
        </p:nvSpPr>
        <p:spPr bwMode="auto">
          <a:xfrm>
            <a:off x="685800" y="2981325"/>
            <a:ext cx="7543800" cy="523875"/>
          </a:xfrm>
          <a:prstGeom prst="rect">
            <a:avLst/>
          </a:prstGeom>
          <a:noFill/>
          <a:ln w="9525">
            <a:noFill/>
            <a:miter lim="800000"/>
            <a:headEnd/>
            <a:tailEnd/>
          </a:ln>
        </p:spPr>
        <p:txBody>
          <a:bodyPr>
            <a:spAutoFit/>
          </a:bodyPr>
          <a:lstStyle/>
          <a:p>
            <a:pPr algn="just"/>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a:t>
            </a:r>
          </a:p>
        </p:txBody>
      </p:sp>
      <p:sp>
        <p:nvSpPr>
          <p:cNvPr id="9" name="TextBox 8"/>
          <p:cNvSpPr txBox="1">
            <a:spLocks noChangeArrowheads="1"/>
          </p:cNvSpPr>
          <p:nvPr/>
        </p:nvSpPr>
        <p:spPr bwMode="auto">
          <a:xfrm>
            <a:off x="685800" y="2984500"/>
            <a:ext cx="7543800" cy="1816100"/>
          </a:xfrm>
          <a:prstGeom prst="rect">
            <a:avLst/>
          </a:prstGeom>
          <a:noFill/>
          <a:ln w="9525">
            <a:noFill/>
            <a:miter lim="800000"/>
            <a:headEnd/>
            <a:tailEnd/>
          </a:ln>
        </p:spPr>
        <p:txBody>
          <a:bodyPr>
            <a:spAutoFit/>
          </a:bodyPr>
          <a:lstStyle/>
          <a:p>
            <a:pPr marL="457200" indent="-457200" algn="just">
              <a:buFontTx/>
              <a:buChar char="-"/>
            </a:pP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a:t>
            </a:r>
          </a:p>
          <a:p>
            <a:pPr marL="457200" indent="-457200" algn="just">
              <a:buFontTx/>
              <a:buChar char="-"/>
            </a:pPr>
            <a:r>
              <a:rPr lang="en-US" sz="2800" b="1" dirty="0">
                <a:latin typeface="Times New Roman" pitchFamily="18" charset="0"/>
                <a:cs typeface="Times New Roman" pitchFamily="18" charset="0"/>
              </a:rPr>
              <a:t>Qua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
        <p:nvSpPr>
          <p:cNvPr id="10" name="TextBox 9"/>
          <p:cNvSpPr txBox="1">
            <a:spLocks noChangeArrowheads="1"/>
          </p:cNvSpPr>
          <p:nvPr/>
        </p:nvSpPr>
        <p:spPr bwMode="auto">
          <a:xfrm>
            <a:off x="685800" y="2971800"/>
            <a:ext cx="7543800" cy="954088"/>
          </a:xfrm>
          <a:prstGeom prst="rect">
            <a:avLst/>
          </a:prstGeom>
          <a:noFill/>
          <a:ln w="9525">
            <a:noFill/>
            <a:miter lim="800000"/>
            <a:headEnd/>
            <a:tailEnd/>
          </a:ln>
        </p:spPr>
        <p:txBody>
          <a:bodyPr>
            <a:spAutoFit/>
          </a:bodyPr>
          <a:lstStyle/>
          <a:p>
            <a:pPr algn="just"/>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giềng</a:t>
            </a:r>
            <a:r>
              <a:rPr lang="en-US" sz="2800" b="1" dirty="0">
                <a:latin typeface="Times New Roman" pitchFamily="18" charset="0"/>
                <a:cs typeface="Times New Roman" pitchFamily="18" charset="0"/>
              </a:rPr>
              <a:t>?</a:t>
            </a:r>
          </a:p>
        </p:txBody>
      </p:sp>
      <p:sp>
        <p:nvSpPr>
          <p:cNvPr id="12" name="TextBox 11"/>
          <p:cNvSpPr txBox="1">
            <a:spLocks noChangeArrowheads="1"/>
          </p:cNvSpPr>
          <p:nvPr/>
        </p:nvSpPr>
        <p:spPr bwMode="auto">
          <a:xfrm>
            <a:off x="685800" y="2932093"/>
            <a:ext cx="7543800" cy="954107"/>
          </a:xfrm>
          <a:prstGeom prst="rect">
            <a:avLst/>
          </a:prstGeom>
          <a:noFill/>
          <a:ln w="9525">
            <a:noFill/>
            <a:miter lim="800000"/>
            <a:headEnd/>
            <a:tailEnd/>
          </a:ln>
        </p:spPr>
        <p:txBody>
          <a:bodyPr>
            <a:spAutoFit/>
          </a:bodyPr>
          <a:lstStyle/>
          <a:p>
            <a:pPr marL="457200" indent="-457200" algn="just">
              <a:buFontTx/>
              <a:buChar char="-"/>
            </a:pP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a:t>
            </a:r>
          </a:p>
        </p:txBody>
      </p:sp>
      <p:sp>
        <p:nvSpPr>
          <p:cNvPr id="14" name="TextBox 13"/>
          <p:cNvSpPr txBox="1">
            <a:spLocks noChangeArrowheads="1"/>
          </p:cNvSpPr>
          <p:nvPr/>
        </p:nvSpPr>
        <p:spPr bwMode="auto">
          <a:xfrm>
            <a:off x="685800" y="2932093"/>
            <a:ext cx="7543800" cy="954107"/>
          </a:xfrm>
          <a:prstGeom prst="rect">
            <a:avLst/>
          </a:prstGeom>
          <a:noFill/>
          <a:ln w="9525">
            <a:noFill/>
            <a:miter lim="800000"/>
            <a:headEnd/>
            <a:tailEnd/>
          </a:ln>
        </p:spPr>
        <p:txBody>
          <a:bodyPr>
            <a:spAutoFit/>
          </a:bodyPr>
          <a:lstStyle/>
          <a:p>
            <a:pPr marL="457200" indent="-457200" algn="just">
              <a:buFontTx/>
              <a:buChar char="-"/>
            </a:pPr>
            <a:r>
              <a:rPr lang="en-US" sz="2800" b="1" dirty="0">
                <a:latin typeface="Times New Roman" pitchFamily="18" charset="0"/>
                <a:cs typeface="Times New Roman" pitchFamily="18" charset="0"/>
              </a:rPr>
              <a:t>Qua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
        <p:nvSpPr>
          <p:cNvPr id="16" name="TextBox 1"/>
          <p:cNvSpPr txBox="1">
            <a:spLocks noChangeArrowheads="1"/>
          </p:cNvSpPr>
          <p:nvPr/>
        </p:nvSpPr>
        <p:spPr bwMode="auto">
          <a:xfrm>
            <a:off x="381000" y="1320225"/>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grpSp>
        <p:nvGrpSpPr>
          <p:cNvPr id="19" name="Group 6"/>
          <p:cNvGrpSpPr>
            <a:grpSpLocks/>
          </p:cNvGrpSpPr>
          <p:nvPr/>
        </p:nvGrpSpPr>
        <p:grpSpPr bwMode="auto">
          <a:xfrm>
            <a:off x="2133600" y="0"/>
            <a:ext cx="6705600" cy="1065868"/>
            <a:chOff x="2133600" y="0"/>
            <a:chExt cx="6705600" cy="1066412"/>
          </a:xfrm>
        </p:grpSpPr>
        <p:sp>
          <p:nvSpPr>
            <p:cNvPr id="20"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23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11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2018</a:t>
              </a:r>
            </a:p>
          </p:txBody>
        </p:sp>
        <p:sp>
          <p:nvSpPr>
            <p:cNvPr id="21" name="Text Box 6"/>
            <p:cNvSpPr txBox="1">
              <a:spLocks noChangeArrowheads="1"/>
            </p:cNvSpPr>
            <p:nvPr/>
          </p:nvSpPr>
          <p:spPr bwMode="auto">
            <a:xfrm>
              <a:off x="4114800" y="542925"/>
              <a:ext cx="2362200" cy="523487"/>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9"/>
                                        </p:tgtEl>
                                        <p:attrNameLst>
                                          <p:attrName>ppt_x</p:attrName>
                                        </p:attrNameLst>
                                      </p:cBhvr>
                                      <p:tavLst>
                                        <p:tav tm="0">
                                          <p:val>
                                            <p:strVal val="ppt_x"/>
                                          </p:val>
                                        </p:tav>
                                        <p:tav tm="100000">
                                          <p:val>
                                            <p:strVal val="ppt_x"/>
                                          </p:val>
                                        </p:tav>
                                      </p:tavLst>
                                    </p:anim>
                                    <p:anim calcmode="lin" valueType="num">
                                      <p:cBhvr additive="base">
                                        <p:cTn id="45" dur="500"/>
                                        <p:tgtEl>
                                          <p:spTgt spid="9"/>
                                        </p:tgtEl>
                                        <p:attrNameLst>
                                          <p:attrName>ppt_y</p:attrName>
                                        </p:attrNameLst>
                                      </p:cBhvr>
                                      <p:tavLst>
                                        <p:tav tm="0">
                                          <p:val>
                                            <p:strVal val="ppt_y"/>
                                          </p:val>
                                        </p:tav>
                                        <p:tav tm="100000">
                                          <p:val>
                                            <p:strVal val="1+ppt_h/2"/>
                                          </p:val>
                                        </p:tav>
                                      </p:tavLst>
                                    </p:anim>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12"/>
                                        </p:tgtEl>
                                        <p:attrNameLst>
                                          <p:attrName>ppt_x</p:attrName>
                                        </p:attrNameLst>
                                      </p:cBhvr>
                                      <p:tavLst>
                                        <p:tav tm="0">
                                          <p:val>
                                            <p:strVal val="ppt_x"/>
                                          </p:val>
                                        </p:tav>
                                        <p:tav tm="100000">
                                          <p:val>
                                            <p:strVal val="ppt_x"/>
                                          </p:val>
                                        </p:tav>
                                      </p:tavLst>
                                    </p:anim>
                                    <p:anim calcmode="lin" valueType="num">
                                      <p:cBhvr additive="base">
                                        <p:cTn id="56" dur="500"/>
                                        <p:tgtEl>
                                          <p:spTgt spid="12"/>
                                        </p:tgtEl>
                                        <p:attrNameLst>
                                          <p:attrName>ppt_y</p:attrName>
                                        </p:attrNameLst>
                                      </p:cBhvr>
                                      <p:tavLst>
                                        <p:tav tm="0">
                                          <p:val>
                                            <p:strVal val="ppt_y"/>
                                          </p:val>
                                        </p:tav>
                                        <p:tav tm="100000">
                                          <p:val>
                                            <p:strVal val="1+ppt_h/2"/>
                                          </p:val>
                                        </p:tav>
                                      </p:tavLst>
                                    </p:anim>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4"/>
                                        </p:tgtEl>
                                        <p:attrNameLst>
                                          <p:attrName>ppt_x</p:attrName>
                                        </p:attrNameLst>
                                      </p:cBhvr>
                                      <p:tavLst>
                                        <p:tav tm="0">
                                          <p:val>
                                            <p:strVal val="ppt_x"/>
                                          </p:val>
                                        </p:tav>
                                        <p:tav tm="100000">
                                          <p:val>
                                            <p:strVal val="ppt_x"/>
                                          </p:val>
                                        </p:tav>
                                      </p:tavLst>
                                    </p:anim>
                                    <p:anim calcmode="lin" valueType="num">
                                      <p:cBhvr additive="base">
                                        <p:cTn id="67" dur="500"/>
                                        <p:tgtEl>
                                          <p:spTgt spid="14"/>
                                        </p:tgtEl>
                                        <p:attrNameLst>
                                          <p:attrName>ppt_y</p:attrName>
                                        </p:attrNameLst>
                                      </p:cBhvr>
                                      <p:tavLst>
                                        <p:tav tm="0">
                                          <p:val>
                                            <p:strVal val="ppt_y"/>
                                          </p:val>
                                        </p:tav>
                                        <p:tav tm="100000">
                                          <p:val>
                                            <p:strVal val="1+ppt_h/2"/>
                                          </p:val>
                                        </p:tav>
                                      </p:tavLst>
                                    </p:anim>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linds(horizontal)">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10"/>
                                        </p:tgtEl>
                                        <p:attrNameLst>
                                          <p:attrName>ppt_x</p:attrName>
                                        </p:attrNameLst>
                                      </p:cBhvr>
                                      <p:tavLst>
                                        <p:tav tm="0">
                                          <p:val>
                                            <p:strVal val="ppt_x"/>
                                          </p:val>
                                        </p:tav>
                                        <p:tav tm="100000">
                                          <p:val>
                                            <p:strVal val="ppt_x"/>
                                          </p:val>
                                        </p:tav>
                                      </p:tavLst>
                                    </p:anim>
                                    <p:anim calcmode="lin" valueType="num">
                                      <p:cBhvr additive="base">
                                        <p:cTn id="78" dur="500"/>
                                        <p:tgtEl>
                                          <p:spTgt spid="10"/>
                                        </p:tgtEl>
                                        <p:attrNameLst>
                                          <p:attrName>ppt_y</p:attrName>
                                        </p:attrNameLst>
                                      </p:cBhvr>
                                      <p:tavLst>
                                        <p:tav tm="0">
                                          <p:val>
                                            <p:strVal val="ppt_y"/>
                                          </p:val>
                                        </p:tav>
                                        <p:tav tm="100000">
                                          <p:val>
                                            <p:strVal val="1+ppt_h/2"/>
                                          </p:val>
                                        </p:tav>
                                      </p:tavLst>
                                    </p:anim>
                                    <p:set>
                                      <p:cBhvr>
                                        <p:cTn id="7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2" grpId="0"/>
      <p:bldP spid="12"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762000" y="2209800"/>
            <a:ext cx="8077200" cy="523875"/>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Hoạt động 1:  Phân tích truyện: “Chị Thủy của em”</a:t>
            </a:r>
          </a:p>
        </p:txBody>
      </p:sp>
      <p:sp>
        <p:nvSpPr>
          <p:cNvPr id="6148" name="TextBox 7"/>
          <p:cNvSpPr txBox="1">
            <a:spLocks noChangeArrowheads="1"/>
          </p:cNvSpPr>
          <p:nvPr/>
        </p:nvSpPr>
        <p:spPr bwMode="auto">
          <a:xfrm>
            <a:off x="914400" y="3048000"/>
            <a:ext cx="7543800" cy="2678113"/>
          </a:xfrm>
          <a:prstGeom prst="rect">
            <a:avLst/>
          </a:prstGeom>
          <a:noFill/>
          <a:ln w="25400" cmpd="tri">
            <a:solidFill>
              <a:srgbClr val="002060"/>
            </a:solidFill>
            <a:miter lim="800000"/>
            <a:headEnd/>
            <a:tailEnd/>
          </a:ln>
        </p:spPr>
        <p:txBody>
          <a:bodyPr>
            <a:spAutoFit/>
          </a:bodyPr>
          <a:lstStyle/>
          <a:p>
            <a:pPr algn="just"/>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Kết luận: </a:t>
            </a:r>
            <a:r>
              <a:rPr lang="en-US" sz="2800">
                <a:latin typeface="Times New Roman" pitchFamily="18" charset="0"/>
                <a:cs typeface="Times New Roman" pitchFamily="18" charset="0"/>
              </a:rPr>
              <a:t>Ai cũng có lúc gặp khó khăn, hoạn nạn. Những lúc đó rất cần sự cảm thông, giúp đỡ của những người xung quanh. Vì vậy không chỉ người lớn mà trẻ em cũng cần quan tâm giúp đỡ hàng xóm láng giềng bằng những việc làm vừa sức mình.</a:t>
            </a:r>
          </a:p>
        </p:txBody>
      </p:sp>
      <p:sp>
        <p:nvSpPr>
          <p:cNvPr id="8" name="TextBox 1"/>
          <p:cNvSpPr txBox="1">
            <a:spLocks noChangeArrowheads="1"/>
          </p:cNvSpPr>
          <p:nvPr/>
        </p:nvSpPr>
        <p:spPr bwMode="auto">
          <a:xfrm>
            <a:off x="381000" y="1320225"/>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grpSp>
        <p:nvGrpSpPr>
          <p:cNvPr id="9" name="Group 6"/>
          <p:cNvGrpSpPr>
            <a:grpSpLocks/>
          </p:cNvGrpSpPr>
          <p:nvPr/>
        </p:nvGrpSpPr>
        <p:grpSpPr bwMode="auto">
          <a:xfrm>
            <a:off x="2133600" y="0"/>
            <a:ext cx="6705600" cy="1065868"/>
            <a:chOff x="2133600" y="0"/>
            <a:chExt cx="6705600" cy="1066412"/>
          </a:xfrm>
        </p:grpSpPr>
        <p:sp>
          <p:nvSpPr>
            <p:cNvPr id="10"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vi-VN" sz="2800" dirty="0">
                  <a:solidFill>
                    <a:srgbClr val="002060"/>
                  </a:solidFill>
                  <a:latin typeface="Times New Roman" pitchFamily="18" charset="0"/>
                </a:rPr>
                <a:t>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a:t>
              </a:r>
              <a:r>
                <a:rPr lang="vi-VN" sz="2800" dirty="0">
                  <a:solidFill>
                    <a:srgbClr val="002060"/>
                  </a:solidFill>
                  <a:latin typeface="Times New Roman" pitchFamily="18" charset="0"/>
                </a:rPr>
                <a:t>6</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a:t>
              </a:r>
              <a:r>
                <a:rPr lang="vi-VN" sz="2800" dirty="0">
                  <a:solidFill>
                    <a:srgbClr val="002060"/>
                  </a:solidFill>
                  <a:latin typeface="Times New Roman" pitchFamily="18" charset="0"/>
                </a:rPr>
                <a:t>12</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a:t>
              </a:r>
              <a:r>
                <a:rPr lang="vi-VN" sz="2800" dirty="0">
                  <a:solidFill>
                    <a:srgbClr val="002060"/>
                  </a:solidFill>
                  <a:latin typeface="Times New Roman" pitchFamily="18" charset="0"/>
                </a:rPr>
                <a:t>2021</a:t>
              </a:r>
              <a:endParaRPr lang="en-US" sz="2800" dirty="0">
                <a:solidFill>
                  <a:srgbClr val="002060"/>
                </a:solidFill>
                <a:latin typeface="Times New Roman" pitchFamily="18" charset="0"/>
              </a:endParaRPr>
            </a:p>
          </p:txBody>
        </p:sp>
        <p:sp>
          <p:nvSpPr>
            <p:cNvPr id="11" name="Text Box 6"/>
            <p:cNvSpPr txBox="1">
              <a:spLocks noChangeArrowheads="1"/>
            </p:cNvSpPr>
            <p:nvPr/>
          </p:nvSpPr>
          <p:spPr bwMode="auto">
            <a:xfrm>
              <a:off x="4038600" y="542925"/>
              <a:ext cx="2362200" cy="523487"/>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522288" y="2295525"/>
            <a:ext cx="8077200" cy="523875"/>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Hoạt động 2: Đặt tên tranh</a:t>
            </a:r>
          </a:p>
        </p:txBody>
      </p:sp>
      <p:sp>
        <p:nvSpPr>
          <p:cNvPr id="7173" name="TextBox 2"/>
          <p:cNvSpPr txBox="1">
            <a:spLocks noChangeArrowheads="1"/>
          </p:cNvSpPr>
          <p:nvPr/>
        </p:nvSpPr>
        <p:spPr bwMode="auto">
          <a:xfrm>
            <a:off x="457200" y="3048000"/>
            <a:ext cx="8229600" cy="954088"/>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Em hãy quan sát và đặt tên cho các bức tranh dưới đây:</a:t>
            </a:r>
          </a:p>
        </p:txBody>
      </p:sp>
      <p:sp>
        <p:nvSpPr>
          <p:cNvPr id="11" name="TextBox 1"/>
          <p:cNvSpPr txBox="1">
            <a:spLocks noChangeArrowheads="1"/>
          </p:cNvSpPr>
          <p:nvPr/>
        </p:nvSpPr>
        <p:spPr bwMode="auto">
          <a:xfrm>
            <a:off x="381000" y="1244025"/>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grpSp>
        <p:nvGrpSpPr>
          <p:cNvPr id="15" name="Group 6"/>
          <p:cNvGrpSpPr>
            <a:grpSpLocks/>
          </p:cNvGrpSpPr>
          <p:nvPr/>
        </p:nvGrpSpPr>
        <p:grpSpPr bwMode="auto">
          <a:xfrm>
            <a:off x="2133600" y="0"/>
            <a:ext cx="6705600" cy="1065868"/>
            <a:chOff x="2133600" y="0"/>
            <a:chExt cx="6705600" cy="1066412"/>
          </a:xfrm>
        </p:grpSpPr>
        <p:sp>
          <p:nvSpPr>
            <p:cNvPr id="16"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23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11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2018</a:t>
              </a:r>
            </a:p>
          </p:txBody>
        </p:sp>
        <p:sp>
          <p:nvSpPr>
            <p:cNvPr id="17" name="Text Box 6"/>
            <p:cNvSpPr txBox="1">
              <a:spLocks noChangeArrowheads="1"/>
            </p:cNvSpPr>
            <p:nvPr/>
          </p:nvSpPr>
          <p:spPr bwMode="auto">
            <a:xfrm>
              <a:off x="4114800" y="542925"/>
              <a:ext cx="2362200" cy="523487"/>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grpSp>
      <p:grpSp>
        <p:nvGrpSpPr>
          <p:cNvPr id="12" name="Group 16"/>
          <p:cNvGrpSpPr>
            <a:grpSpLocks/>
          </p:cNvGrpSpPr>
          <p:nvPr/>
        </p:nvGrpSpPr>
        <p:grpSpPr bwMode="auto">
          <a:xfrm>
            <a:off x="0" y="0"/>
            <a:ext cx="9144000" cy="6858000"/>
            <a:chOff x="0" y="0"/>
            <a:chExt cx="9143999" cy="6858000"/>
          </a:xfrm>
          <a:solidFill>
            <a:schemeClr val="bg1"/>
          </a:solidFill>
        </p:grpSpPr>
        <p:pic>
          <p:nvPicPr>
            <p:cNvPr id="13" name="Picture 11" descr="Quan_tam,_giup_do_hang_xom_lang_gieng 2"/>
            <p:cNvPicPr>
              <a:picLocks noChangeAspect="1" noChangeArrowheads="1"/>
            </p:cNvPicPr>
            <p:nvPr/>
          </p:nvPicPr>
          <p:blipFill>
            <a:blip r:embed="rId3"/>
            <a:srcRect/>
            <a:stretch>
              <a:fillRect/>
            </a:stretch>
          </p:blipFill>
          <p:spPr bwMode="auto">
            <a:xfrm>
              <a:off x="0" y="0"/>
              <a:ext cx="9143999" cy="3657600"/>
            </a:xfrm>
            <a:prstGeom prst="rect">
              <a:avLst/>
            </a:prstGeom>
            <a:grpFill/>
            <a:ln w="9525">
              <a:noFill/>
              <a:miter lim="800000"/>
              <a:headEnd/>
              <a:tailEnd/>
            </a:ln>
          </p:spPr>
        </p:pic>
        <p:pic>
          <p:nvPicPr>
            <p:cNvPr id="14" name="Picture 12" descr="Quan_tam,_giup_do_hang_xom_lang_gieng 3"/>
            <p:cNvPicPr>
              <a:picLocks noChangeAspect="1" noChangeArrowheads="1"/>
            </p:cNvPicPr>
            <p:nvPr/>
          </p:nvPicPr>
          <p:blipFill>
            <a:blip r:embed="rId4"/>
            <a:srcRect/>
            <a:stretch>
              <a:fillRect/>
            </a:stretch>
          </p:blipFill>
          <p:spPr bwMode="auto">
            <a:xfrm>
              <a:off x="1" y="3657600"/>
              <a:ext cx="9143998" cy="3200400"/>
            </a:xfrm>
            <a:prstGeom prst="rect">
              <a:avLst/>
            </a:prstGeom>
            <a:grp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6"/>
          <p:cNvGrpSpPr>
            <a:grpSpLocks/>
          </p:cNvGrpSpPr>
          <p:nvPr/>
        </p:nvGrpSpPr>
        <p:grpSpPr bwMode="auto">
          <a:xfrm>
            <a:off x="2133600" y="0"/>
            <a:ext cx="6705600" cy="1065868"/>
            <a:chOff x="2133600" y="0"/>
            <a:chExt cx="6705600" cy="1066412"/>
          </a:xfrm>
        </p:grpSpPr>
        <p:sp>
          <p:nvSpPr>
            <p:cNvPr id="15"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23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11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2018</a:t>
              </a:r>
            </a:p>
          </p:txBody>
        </p:sp>
        <p:sp>
          <p:nvSpPr>
            <p:cNvPr id="16" name="Text Box 6"/>
            <p:cNvSpPr txBox="1">
              <a:spLocks noChangeArrowheads="1"/>
            </p:cNvSpPr>
            <p:nvPr/>
          </p:nvSpPr>
          <p:spPr bwMode="auto">
            <a:xfrm>
              <a:off x="4114800" y="542925"/>
              <a:ext cx="2362200" cy="523487"/>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grpSp>
      <p:sp>
        <p:nvSpPr>
          <p:cNvPr id="8196" name="TextBox 1"/>
          <p:cNvSpPr txBox="1">
            <a:spLocks noChangeArrowheads="1"/>
          </p:cNvSpPr>
          <p:nvPr/>
        </p:nvSpPr>
        <p:spPr bwMode="auto">
          <a:xfrm>
            <a:off x="381000" y="92458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8197" name="TextBox 2"/>
          <p:cNvSpPr txBox="1">
            <a:spLocks noChangeArrowheads="1"/>
          </p:cNvSpPr>
          <p:nvPr/>
        </p:nvSpPr>
        <p:spPr bwMode="auto">
          <a:xfrm>
            <a:off x="522288" y="1828800"/>
            <a:ext cx="8077200" cy="523875"/>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Hoạt động 2: Đặt tên tranh</a:t>
            </a:r>
          </a:p>
        </p:txBody>
      </p:sp>
      <p:pic>
        <p:nvPicPr>
          <p:cNvPr id="10" name="Picture 10"/>
          <p:cNvPicPr>
            <a:picLocks noChangeAspect="1" noChangeArrowheads="1"/>
          </p:cNvPicPr>
          <p:nvPr/>
        </p:nvPicPr>
        <p:blipFill>
          <a:blip r:embed="rId3"/>
          <a:srcRect/>
          <a:stretch>
            <a:fillRect/>
          </a:stretch>
        </p:blipFill>
        <p:spPr bwMode="auto">
          <a:xfrm>
            <a:off x="533400" y="0"/>
            <a:ext cx="8229600" cy="6858000"/>
          </a:xfrm>
          <a:prstGeom prst="rect">
            <a:avLst/>
          </a:prstGeom>
          <a:noFill/>
          <a:ln w="9525">
            <a:noFill/>
            <a:miter lim="800000"/>
            <a:headEnd/>
            <a:tailEnd/>
          </a:ln>
        </p:spPr>
      </p:pic>
      <p:pic>
        <p:nvPicPr>
          <p:cNvPr id="11" name="Picture 8"/>
          <p:cNvPicPr>
            <a:picLocks noChangeAspect="1" noChangeArrowheads="1"/>
          </p:cNvPicPr>
          <p:nvPr/>
        </p:nvPicPr>
        <p:blipFill>
          <a:blip r:embed="rId4"/>
          <a:srcRect/>
          <a:stretch>
            <a:fillRect/>
          </a:stretch>
        </p:blipFill>
        <p:spPr bwMode="auto">
          <a:xfrm>
            <a:off x="533400" y="0"/>
            <a:ext cx="8458200" cy="6858000"/>
          </a:xfrm>
          <a:prstGeom prst="rect">
            <a:avLst/>
          </a:prstGeom>
          <a:noFill/>
          <a:ln w="9525">
            <a:noFill/>
            <a:miter lim="800000"/>
            <a:headEnd/>
            <a:tailEnd/>
          </a:ln>
        </p:spPr>
      </p:pic>
      <p:pic>
        <p:nvPicPr>
          <p:cNvPr id="12" name="Picture 8"/>
          <p:cNvPicPr>
            <a:picLocks noChangeAspect="1" noChangeArrowheads="1"/>
          </p:cNvPicPr>
          <p:nvPr/>
        </p:nvPicPr>
        <p:blipFill>
          <a:blip r:embed="rId5"/>
          <a:srcRect/>
          <a:stretch>
            <a:fillRect/>
          </a:stretch>
        </p:blipFill>
        <p:spPr bwMode="auto">
          <a:xfrm>
            <a:off x="533400" y="0"/>
            <a:ext cx="8305800" cy="6858000"/>
          </a:xfrm>
          <a:prstGeom prst="rect">
            <a:avLst/>
          </a:prstGeom>
          <a:noFill/>
          <a:ln w="9525">
            <a:noFill/>
            <a:miter lim="800000"/>
            <a:headEnd/>
            <a:tailEnd/>
          </a:ln>
        </p:spPr>
      </p:pic>
      <p:pic>
        <p:nvPicPr>
          <p:cNvPr id="13" name="Picture 8"/>
          <p:cNvPicPr>
            <a:picLocks noChangeAspect="1" noChangeArrowheads="1"/>
          </p:cNvPicPr>
          <p:nvPr/>
        </p:nvPicPr>
        <p:blipFill>
          <a:blip r:embed="rId6"/>
          <a:srcRect/>
          <a:stretch>
            <a:fillRect/>
          </a:stretch>
        </p:blipFill>
        <p:spPr bwMode="auto">
          <a:xfrm>
            <a:off x="533400" y="-28537"/>
            <a:ext cx="8094569" cy="6886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6"/>
          <p:cNvGrpSpPr>
            <a:grpSpLocks/>
          </p:cNvGrpSpPr>
          <p:nvPr/>
        </p:nvGrpSpPr>
        <p:grpSpPr bwMode="auto">
          <a:xfrm>
            <a:off x="2133600" y="0"/>
            <a:ext cx="6705600" cy="1065868"/>
            <a:chOff x="2133600" y="0"/>
            <a:chExt cx="6705600" cy="1066412"/>
          </a:xfrm>
        </p:grpSpPr>
        <p:sp>
          <p:nvSpPr>
            <p:cNvPr id="15"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23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11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2018</a:t>
              </a:r>
            </a:p>
          </p:txBody>
        </p:sp>
        <p:sp>
          <p:nvSpPr>
            <p:cNvPr id="16" name="Text Box 6"/>
            <p:cNvSpPr txBox="1">
              <a:spLocks noChangeArrowheads="1"/>
            </p:cNvSpPr>
            <p:nvPr/>
          </p:nvSpPr>
          <p:spPr bwMode="auto">
            <a:xfrm>
              <a:off x="4114800" y="542925"/>
              <a:ext cx="2362200" cy="523487"/>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grpSp>
      <p:sp>
        <p:nvSpPr>
          <p:cNvPr id="9220" name="TextBox 1"/>
          <p:cNvSpPr txBox="1">
            <a:spLocks noChangeArrowheads="1"/>
          </p:cNvSpPr>
          <p:nvPr/>
        </p:nvSpPr>
        <p:spPr bwMode="auto">
          <a:xfrm>
            <a:off x="1066800" y="838200"/>
            <a:ext cx="7162800" cy="1077913"/>
          </a:xfrm>
          <a:prstGeom prst="rect">
            <a:avLst/>
          </a:prstGeom>
          <a:noFill/>
          <a:ln w="9525">
            <a:noFill/>
            <a:miter lim="800000"/>
            <a:headEnd/>
            <a:tailEnd/>
          </a:ln>
        </p:spPr>
        <p:txBody>
          <a:bodyPr>
            <a:spAutoFit/>
          </a:bodyPr>
          <a:lstStyle/>
          <a:p>
            <a:pPr algn="ctr"/>
            <a:r>
              <a:rPr lang="en-US" sz="3200" b="1">
                <a:solidFill>
                  <a:srgbClr val="FF0000"/>
                </a:solidFill>
                <a:latin typeface="Times New Roman" pitchFamily="18" charset="0"/>
                <a:cs typeface="Times New Roman" pitchFamily="18" charset="0"/>
              </a:rPr>
              <a:t>Quan tâm giúp đỡ hàng xóm láng giềng </a:t>
            </a:r>
          </a:p>
          <a:p>
            <a:pPr algn="ctr"/>
            <a:r>
              <a:rPr lang="en-US" sz="3200" b="1">
                <a:solidFill>
                  <a:srgbClr val="FF0000"/>
                </a:solidFill>
                <a:latin typeface="Times New Roman" pitchFamily="18" charset="0"/>
                <a:cs typeface="Times New Roman" pitchFamily="18" charset="0"/>
              </a:rPr>
              <a:t>(tiết 1)</a:t>
            </a:r>
          </a:p>
        </p:txBody>
      </p:sp>
      <p:sp>
        <p:nvSpPr>
          <p:cNvPr id="9221" name="TextBox 2"/>
          <p:cNvSpPr txBox="1">
            <a:spLocks noChangeArrowheads="1"/>
          </p:cNvSpPr>
          <p:nvPr/>
        </p:nvSpPr>
        <p:spPr bwMode="auto">
          <a:xfrm>
            <a:off x="522288" y="1911350"/>
            <a:ext cx="8077200" cy="523875"/>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Hoạt động 2: Đặt tên tranh</a:t>
            </a:r>
          </a:p>
        </p:txBody>
      </p:sp>
      <p:sp>
        <p:nvSpPr>
          <p:cNvPr id="9222" name="TextBox 7"/>
          <p:cNvSpPr txBox="1">
            <a:spLocks noChangeArrowheads="1"/>
          </p:cNvSpPr>
          <p:nvPr/>
        </p:nvSpPr>
        <p:spPr bwMode="auto">
          <a:xfrm>
            <a:off x="603250" y="2435225"/>
            <a:ext cx="7543800" cy="954088"/>
          </a:xfrm>
          <a:prstGeom prst="rect">
            <a:avLst/>
          </a:prstGeom>
          <a:noFill/>
          <a:ln w="9525">
            <a:noFill/>
            <a:miter lim="800000"/>
            <a:headEnd/>
            <a:tailEnd/>
          </a:ln>
        </p:spPr>
        <p:txBody>
          <a:bodyPr>
            <a:spAutoFit/>
          </a:bodyPr>
          <a:lstStyle/>
          <a:p>
            <a:pPr algn="just"/>
            <a:r>
              <a:rPr lang="en-US" sz="2800" b="1">
                <a:latin typeface="Times New Roman" pitchFamily="18" charset="0"/>
                <a:cs typeface="Times New Roman" pitchFamily="18" charset="0"/>
              </a:rPr>
              <a:t>Em hãy quan sát và đặt tên cho các bức tranh dưới đây: </a:t>
            </a:r>
          </a:p>
        </p:txBody>
      </p:sp>
      <p:grpSp>
        <p:nvGrpSpPr>
          <p:cNvPr id="2" name="Group 3"/>
          <p:cNvGrpSpPr>
            <a:grpSpLocks/>
          </p:cNvGrpSpPr>
          <p:nvPr/>
        </p:nvGrpSpPr>
        <p:grpSpPr bwMode="auto">
          <a:xfrm>
            <a:off x="0" y="76200"/>
            <a:ext cx="9144000" cy="6629400"/>
            <a:chOff x="0" y="0"/>
            <a:chExt cx="9143999" cy="6858000"/>
          </a:xfrm>
        </p:grpSpPr>
        <p:pic>
          <p:nvPicPr>
            <p:cNvPr id="9228" name="Picture 11" descr="Quan_tam,_giup_do_hang_xom_lang_gieng 2"/>
            <p:cNvPicPr>
              <a:picLocks noChangeAspect="1" noChangeArrowheads="1"/>
            </p:cNvPicPr>
            <p:nvPr/>
          </p:nvPicPr>
          <p:blipFill>
            <a:blip r:embed="rId3"/>
            <a:srcRect/>
            <a:stretch>
              <a:fillRect/>
            </a:stretch>
          </p:blipFill>
          <p:spPr bwMode="auto">
            <a:xfrm>
              <a:off x="0" y="0"/>
              <a:ext cx="9143999" cy="3657600"/>
            </a:xfrm>
            <a:prstGeom prst="rect">
              <a:avLst/>
            </a:prstGeom>
            <a:noFill/>
            <a:ln w="9525">
              <a:noFill/>
              <a:miter lim="800000"/>
              <a:headEnd/>
              <a:tailEnd/>
            </a:ln>
          </p:spPr>
        </p:pic>
        <p:pic>
          <p:nvPicPr>
            <p:cNvPr id="9229" name="Picture 12" descr="Quan_tam,_giup_do_hang_xom_lang_gieng 3"/>
            <p:cNvPicPr>
              <a:picLocks noChangeAspect="1" noChangeArrowheads="1"/>
            </p:cNvPicPr>
            <p:nvPr/>
          </p:nvPicPr>
          <p:blipFill>
            <a:blip r:embed="rId4"/>
            <a:srcRect/>
            <a:stretch>
              <a:fillRect/>
            </a:stretch>
          </p:blipFill>
          <p:spPr bwMode="auto">
            <a:xfrm>
              <a:off x="1" y="3886200"/>
              <a:ext cx="9143998" cy="2971800"/>
            </a:xfrm>
            <a:prstGeom prst="rect">
              <a:avLst/>
            </a:prstGeom>
            <a:noFill/>
            <a:ln w="9525">
              <a:noFill/>
              <a:miter lim="800000"/>
              <a:headEnd/>
              <a:tailEnd/>
            </a:ln>
          </p:spPr>
        </p:pic>
      </p:grpSp>
      <p:sp>
        <p:nvSpPr>
          <p:cNvPr id="10" name="TextBox 9"/>
          <p:cNvSpPr txBox="1">
            <a:spLocks noChangeArrowheads="1"/>
          </p:cNvSpPr>
          <p:nvPr/>
        </p:nvSpPr>
        <p:spPr bwMode="auto">
          <a:xfrm>
            <a:off x="1524000" y="3133725"/>
            <a:ext cx="3124200"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Lễ phép chào hỏi</a:t>
            </a:r>
          </a:p>
        </p:txBody>
      </p:sp>
      <p:sp>
        <p:nvSpPr>
          <p:cNvPr id="11" name="TextBox 10"/>
          <p:cNvSpPr txBox="1">
            <a:spLocks noChangeArrowheads="1"/>
          </p:cNvSpPr>
          <p:nvPr/>
        </p:nvSpPr>
        <p:spPr bwMode="auto">
          <a:xfrm>
            <a:off x="5943600" y="3124200"/>
            <a:ext cx="3352800" cy="492125"/>
          </a:xfrm>
          <a:prstGeom prst="rect">
            <a:avLst/>
          </a:prstGeom>
          <a:noFill/>
          <a:ln w="9525">
            <a:noFill/>
            <a:miter lim="800000"/>
            <a:headEnd/>
            <a:tailEnd/>
          </a:ln>
        </p:spPr>
        <p:txBody>
          <a:bodyPr>
            <a:spAutoFit/>
          </a:bodyPr>
          <a:lstStyle/>
          <a:p>
            <a:r>
              <a:rPr lang="en-US" sz="2600" b="1">
                <a:solidFill>
                  <a:srgbClr val="FF0000"/>
                </a:solidFill>
                <a:latin typeface="Times New Roman" pitchFamily="18" charset="0"/>
                <a:cs typeface="Times New Roman" pitchFamily="18" charset="0"/>
              </a:rPr>
              <a:t>Làm phiền hàng xóm</a:t>
            </a:r>
          </a:p>
        </p:txBody>
      </p:sp>
      <p:sp>
        <p:nvSpPr>
          <p:cNvPr id="12" name="TextBox 11"/>
          <p:cNvSpPr txBox="1">
            <a:spLocks noChangeArrowheads="1"/>
          </p:cNvSpPr>
          <p:nvPr/>
        </p:nvSpPr>
        <p:spPr bwMode="auto">
          <a:xfrm>
            <a:off x="1371600" y="6172200"/>
            <a:ext cx="3124200"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Nhận thư giúp ông</a:t>
            </a:r>
          </a:p>
        </p:txBody>
      </p:sp>
      <p:sp>
        <p:nvSpPr>
          <p:cNvPr id="13" name="TextBox 12"/>
          <p:cNvSpPr txBox="1">
            <a:spLocks noChangeArrowheads="1"/>
          </p:cNvSpPr>
          <p:nvPr/>
        </p:nvSpPr>
        <p:spPr bwMode="auto">
          <a:xfrm>
            <a:off x="6172200" y="6172200"/>
            <a:ext cx="3124200"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Cô bé tốt bụng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1"/>
          <p:cNvSpPr txBox="1">
            <a:spLocks noChangeArrowheads="1"/>
          </p:cNvSpPr>
          <p:nvPr/>
        </p:nvSpPr>
        <p:spPr bwMode="auto">
          <a:xfrm>
            <a:off x="228600" y="1208088"/>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Tiết</a:t>
            </a:r>
            <a:r>
              <a:rPr lang="en-US" sz="3200" b="1" dirty="0">
                <a:solidFill>
                  <a:srgbClr val="FF0000"/>
                </a:solidFill>
                <a:latin typeface="Times New Roman" pitchFamily="18" charset="0"/>
                <a:cs typeface="Times New Roman" pitchFamily="18" charset="0"/>
              </a:rPr>
              <a:t> 1) </a:t>
            </a:r>
          </a:p>
        </p:txBody>
      </p:sp>
      <p:sp>
        <p:nvSpPr>
          <p:cNvPr id="10245" name="TextBox 2"/>
          <p:cNvSpPr txBox="1">
            <a:spLocks noChangeArrowheads="1"/>
          </p:cNvSpPr>
          <p:nvPr/>
        </p:nvSpPr>
        <p:spPr bwMode="auto">
          <a:xfrm>
            <a:off x="457200" y="1905000"/>
            <a:ext cx="8077200" cy="523220"/>
          </a:xfrm>
          <a:prstGeom prst="rect">
            <a:avLst/>
          </a:prstGeom>
          <a:noFill/>
          <a:ln w="9525">
            <a:noFill/>
            <a:miter lim="800000"/>
            <a:headEnd/>
            <a:tailEnd/>
          </a:ln>
        </p:spPr>
        <p:txBody>
          <a:bodyPr wrap="square">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Đặt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tranh</a:t>
            </a:r>
            <a:endParaRPr lang="en-US" sz="2800" b="1" dirty="0">
              <a:solidFill>
                <a:srgbClr val="0000FF"/>
              </a:solidFill>
              <a:latin typeface="Times New Roman" pitchFamily="18" charset="0"/>
              <a:cs typeface="Times New Roman" pitchFamily="18" charset="0"/>
            </a:endParaRPr>
          </a:p>
        </p:txBody>
      </p:sp>
      <p:sp>
        <p:nvSpPr>
          <p:cNvPr id="10246" name="TextBox 7"/>
          <p:cNvSpPr txBox="1">
            <a:spLocks noChangeArrowheads="1"/>
          </p:cNvSpPr>
          <p:nvPr/>
        </p:nvSpPr>
        <p:spPr bwMode="auto">
          <a:xfrm>
            <a:off x="533400" y="2971800"/>
            <a:ext cx="8305800" cy="2246769"/>
          </a:xfrm>
          <a:prstGeom prst="rect">
            <a:avLst/>
          </a:prstGeom>
          <a:noFill/>
          <a:ln w="25400" cmpd="thinThick">
            <a:solidFill>
              <a:schemeClr val="tx1"/>
            </a:solidFill>
            <a:miter lim="800000"/>
            <a:headEnd/>
            <a:tailEnd/>
          </a:ln>
        </p:spPr>
        <p:txBody>
          <a:bodyPr>
            <a:spAutoFit/>
          </a:bodyPr>
          <a:lstStyle/>
          <a:p>
            <a:pPr algn="just"/>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a:t>
            </a:r>
          </a:p>
          <a:p>
            <a:pPr algn="just"/>
            <a:r>
              <a:rPr lang="en-US" sz="2800" b="1"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1, 3, 4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giềng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giềng</a:t>
            </a:r>
            <a:r>
              <a:rPr lang="en-US" sz="2800" dirty="0">
                <a:latin typeface="Times New Roman" pitchFamily="18" charset="0"/>
                <a:cs typeface="Times New Roman" pitchFamily="18" charset="0"/>
              </a:rPr>
              <a:t>. </a:t>
            </a:r>
          </a:p>
        </p:txBody>
      </p:sp>
      <p:sp>
        <p:nvSpPr>
          <p:cNvPr id="10" name="Text Box 6"/>
          <p:cNvSpPr txBox="1">
            <a:spLocks noChangeArrowheads="1"/>
          </p:cNvSpPr>
          <p:nvPr/>
        </p:nvSpPr>
        <p:spPr bwMode="auto">
          <a:xfrm>
            <a:off x="3962400" y="542648"/>
            <a:ext cx="2362200" cy="523220"/>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2"/>
          <p:cNvSpPr txBox="1">
            <a:spLocks noChangeArrowheads="1"/>
          </p:cNvSpPr>
          <p:nvPr/>
        </p:nvSpPr>
        <p:spPr bwMode="auto">
          <a:xfrm>
            <a:off x="457200" y="2219325"/>
            <a:ext cx="8077200" cy="523875"/>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Bày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tỏ</a:t>
            </a:r>
            <a:r>
              <a:rPr lang="en-US" sz="2800" b="1" dirty="0">
                <a:solidFill>
                  <a:srgbClr val="0000FF"/>
                </a:solidFill>
                <a:latin typeface="Times New Roman" pitchFamily="18" charset="0"/>
                <a:cs typeface="Times New Roman" pitchFamily="18" charset="0"/>
              </a:rPr>
              <a:t> ý </a:t>
            </a:r>
            <a:r>
              <a:rPr lang="en-US" sz="2800" b="1" dirty="0" err="1">
                <a:solidFill>
                  <a:srgbClr val="0000FF"/>
                </a:solidFill>
                <a:latin typeface="Times New Roman" pitchFamily="18" charset="0"/>
                <a:cs typeface="Times New Roman" pitchFamily="18" charset="0"/>
              </a:rPr>
              <a:t>kiến</a:t>
            </a:r>
            <a:endParaRPr lang="en-US" sz="2800" b="1" dirty="0">
              <a:solidFill>
                <a:srgbClr val="0000FF"/>
              </a:solidFill>
              <a:latin typeface="Times New Roman" pitchFamily="18" charset="0"/>
              <a:cs typeface="Times New Roman" pitchFamily="18" charset="0"/>
            </a:endParaRPr>
          </a:p>
        </p:txBody>
      </p:sp>
      <p:sp>
        <p:nvSpPr>
          <p:cNvPr id="6" name="TextBox 1"/>
          <p:cNvSpPr txBox="1">
            <a:spLocks noChangeArrowheads="1"/>
          </p:cNvSpPr>
          <p:nvPr/>
        </p:nvSpPr>
        <p:spPr bwMode="auto">
          <a:xfrm>
            <a:off x="381000" y="1320225"/>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12" name="Text Box 6"/>
          <p:cNvSpPr txBox="1">
            <a:spLocks noChangeArrowheads="1"/>
          </p:cNvSpPr>
          <p:nvPr/>
        </p:nvSpPr>
        <p:spPr bwMode="auto">
          <a:xfrm>
            <a:off x="3962400" y="542648"/>
            <a:ext cx="2362200" cy="523220"/>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09600" y="76200"/>
            <a:ext cx="4572000" cy="523875"/>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800" b="1" u="sng" dirty="0" err="1">
                <a:solidFill>
                  <a:srgbClr val="0000FF"/>
                </a:solidFill>
                <a:latin typeface="Times New Roman" pitchFamily="18" charset="0"/>
              </a:rPr>
              <a:t>Hoạt</a:t>
            </a:r>
            <a:r>
              <a:rPr lang="en-US" altLang="en-US" sz="2800" b="1" u="sng" dirty="0">
                <a:solidFill>
                  <a:srgbClr val="0000FF"/>
                </a:solidFill>
                <a:latin typeface="Times New Roman" pitchFamily="18" charset="0"/>
              </a:rPr>
              <a:t> </a:t>
            </a:r>
            <a:r>
              <a:rPr lang="en-US" altLang="en-US" sz="2800" b="1" u="sng" dirty="0" err="1">
                <a:solidFill>
                  <a:srgbClr val="0000FF"/>
                </a:solidFill>
                <a:latin typeface="Times New Roman" pitchFamily="18" charset="0"/>
              </a:rPr>
              <a:t>động</a:t>
            </a:r>
            <a:r>
              <a:rPr lang="en-US" altLang="en-US" sz="2800" b="1" u="sng" dirty="0">
                <a:solidFill>
                  <a:srgbClr val="0000FF"/>
                </a:solidFill>
                <a:latin typeface="Times New Roman" pitchFamily="18" charset="0"/>
              </a:rPr>
              <a:t> 3</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Bày</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tỏ</a:t>
            </a:r>
            <a:r>
              <a:rPr lang="en-US" altLang="en-US" sz="2800" b="1" dirty="0">
                <a:solidFill>
                  <a:srgbClr val="0000FF"/>
                </a:solidFill>
                <a:latin typeface="Times New Roman" pitchFamily="18" charset="0"/>
              </a:rPr>
              <a:t> ý </a:t>
            </a:r>
            <a:r>
              <a:rPr lang="en-US" altLang="en-US" sz="2800" b="1" dirty="0" err="1">
                <a:solidFill>
                  <a:srgbClr val="0000FF"/>
                </a:solidFill>
                <a:latin typeface="Times New Roman" pitchFamily="18" charset="0"/>
              </a:rPr>
              <a:t>kiến</a:t>
            </a:r>
            <a:r>
              <a:rPr lang="en-US" altLang="en-US" sz="2800" b="1" dirty="0">
                <a:solidFill>
                  <a:srgbClr val="0000FF"/>
                </a:solidFill>
                <a:latin typeface="Times New Roman" pitchFamily="18" charset="0"/>
              </a:rPr>
              <a:t>.</a:t>
            </a:r>
          </a:p>
        </p:txBody>
      </p:sp>
      <p:sp>
        <p:nvSpPr>
          <p:cNvPr id="24579" name="Text Box 6"/>
          <p:cNvSpPr txBox="1">
            <a:spLocks noChangeArrowheads="1"/>
          </p:cNvSpPr>
          <p:nvPr/>
        </p:nvSpPr>
        <p:spPr bwMode="auto">
          <a:xfrm>
            <a:off x="4343400" y="2286000"/>
            <a:ext cx="3732213" cy="523875"/>
          </a:xfrm>
          <a:prstGeom prst="rect">
            <a:avLst/>
          </a:prstGeom>
          <a:noFill/>
          <a:ln w="9525">
            <a:noFill/>
            <a:miter lim="800000"/>
            <a:headEnd/>
            <a:tailEnd/>
          </a:ln>
        </p:spPr>
        <p:txBody>
          <a:bodyPr>
            <a:spAutoFit/>
          </a:bodyPr>
          <a:lstStyle/>
          <a:p>
            <a:pPr>
              <a:spcBef>
                <a:spcPct val="50000"/>
              </a:spcBef>
            </a:pPr>
            <a:r>
              <a:rPr lang="en-US" altLang="en-US" sz="2400" b="1" dirty="0">
                <a:latin typeface="Times New Roman" pitchFamily="18" charset="0"/>
              </a:rPr>
              <a:t>       </a:t>
            </a:r>
            <a:r>
              <a:rPr lang="en-US" altLang="en-US" sz="2800" dirty="0" err="1">
                <a:latin typeface="Times New Roman" pitchFamily="18" charset="0"/>
              </a:rPr>
              <a:t>Không</a:t>
            </a:r>
            <a:r>
              <a:rPr lang="en-US" altLang="en-US" sz="2800"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endParaRPr lang="en-US" altLang="en-US" sz="2800" dirty="0">
              <a:latin typeface="Times New Roman" pitchFamily="18" charset="0"/>
            </a:endParaRPr>
          </a:p>
        </p:txBody>
      </p:sp>
      <p:sp>
        <p:nvSpPr>
          <p:cNvPr id="24580" name="Text Box 9"/>
          <p:cNvSpPr txBox="1">
            <a:spLocks noChangeArrowheads="1"/>
          </p:cNvSpPr>
          <p:nvPr/>
        </p:nvSpPr>
        <p:spPr bwMode="auto">
          <a:xfrm>
            <a:off x="5013325" y="6167438"/>
            <a:ext cx="3368675" cy="523875"/>
          </a:xfrm>
          <a:prstGeom prst="rect">
            <a:avLst/>
          </a:prstGeom>
          <a:noFill/>
          <a:ln w="9525">
            <a:noFill/>
            <a:miter lim="800000"/>
            <a:headEnd/>
            <a:tailEnd/>
          </a:ln>
        </p:spPr>
        <p:txBody>
          <a:bodyPr>
            <a:spAutoFit/>
          </a:bodyPr>
          <a:lstStyle/>
          <a:p>
            <a:pPr>
              <a:spcBef>
                <a:spcPct val="50000"/>
              </a:spcBef>
            </a:pPr>
            <a:r>
              <a:rPr lang="en-US" altLang="en-US" sz="2800" dirty="0" err="1">
                <a:latin typeface="Times New Roman" pitchFamily="18" charset="0"/>
              </a:rPr>
              <a:t>Không</a:t>
            </a:r>
            <a:r>
              <a:rPr lang="en-US" altLang="en-US" sz="2800"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endParaRPr lang="en-US" altLang="en-US" sz="2800" dirty="0">
              <a:latin typeface="Times New Roman" pitchFamily="18" charset="0"/>
            </a:endParaRPr>
          </a:p>
        </p:txBody>
      </p:sp>
      <p:sp>
        <p:nvSpPr>
          <p:cNvPr id="24581" name="Text Box 10"/>
          <p:cNvSpPr txBox="1">
            <a:spLocks noChangeArrowheads="1"/>
          </p:cNvSpPr>
          <p:nvPr/>
        </p:nvSpPr>
        <p:spPr bwMode="auto">
          <a:xfrm>
            <a:off x="152400" y="577850"/>
            <a:ext cx="8991600" cy="1384300"/>
          </a:xfrm>
          <a:prstGeom prst="rect">
            <a:avLst/>
          </a:prstGeom>
          <a:noFill/>
          <a:ln w="9525">
            <a:noFill/>
            <a:miter lim="800000"/>
            <a:headEnd/>
            <a:tailEnd/>
          </a:ln>
        </p:spPr>
        <p:txBody>
          <a:bodyPr>
            <a:spAutoFit/>
          </a:bodyPr>
          <a:lstStyle/>
          <a:p>
            <a:pPr>
              <a:spcBef>
                <a:spcPct val="50000"/>
              </a:spcBef>
            </a:pPr>
            <a:r>
              <a:rPr lang="en-US" altLang="en-US" sz="2800" b="1" u="sng" dirty="0" err="1">
                <a:latin typeface="Times New Roman" pitchFamily="18" charset="0"/>
              </a:rPr>
              <a:t>Bài</a:t>
            </a:r>
            <a:r>
              <a:rPr lang="en-US" altLang="en-US" sz="2800" b="1" u="sng" dirty="0">
                <a:latin typeface="Times New Roman" pitchFamily="18" charset="0"/>
              </a:rPr>
              <a:t> </a:t>
            </a:r>
            <a:r>
              <a:rPr lang="en-US" altLang="en-US" sz="2800" b="1" u="sng" dirty="0" err="1">
                <a:latin typeface="Times New Roman" pitchFamily="18" charset="0"/>
              </a:rPr>
              <a:t>tập</a:t>
            </a:r>
            <a:r>
              <a:rPr lang="en-US" altLang="en-US" sz="2800" b="1" u="sng" dirty="0">
                <a:latin typeface="Times New Roman" pitchFamily="18" charset="0"/>
              </a:rPr>
              <a:t> 3</a:t>
            </a:r>
            <a:r>
              <a:rPr lang="en-US" altLang="en-US" sz="2800" dirty="0">
                <a:latin typeface="Times New Roman" pitchFamily="18" charset="0"/>
              </a:rPr>
              <a:t>: </a:t>
            </a:r>
            <a:r>
              <a:rPr lang="en-US" altLang="en-US" sz="2800" dirty="0" err="1">
                <a:latin typeface="Times New Roman" pitchFamily="18" charset="0"/>
              </a:rPr>
              <a:t>Hãy</a:t>
            </a:r>
            <a:r>
              <a:rPr lang="en-US" altLang="en-US" sz="2800" dirty="0">
                <a:latin typeface="Times New Roman" pitchFamily="18" charset="0"/>
              </a:rPr>
              <a:t> </a:t>
            </a:r>
            <a:r>
              <a:rPr lang="en-US" altLang="en-US" sz="2800" dirty="0" err="1">
                <a:latin typeface="Times New Roman" pitchFamily="18" charset="0"/>
              </a:rPr>
              <a:t>bày</a:t>
            </a:r>
            <a:r>
              <a:rPr lang="en-US" altLang="en-US" sz="2800" dirty="0">
                <a:latin typeface="Times New Roman" pitchFamily="18" charset="0"/>
              </a:rPr>
              <a:t> </a:t>
            </a:r>
            <a:r>
              <a:rPr lang="en-US" altLang="en-US" sz="2800" dirty="0" err="1">
                <a:latin typeface="Times New Roman" pitchFamily="18" charset="0"/>
              </a:rPr>
              <a:t>tỏ</a:t>
            </a:r>
            <a:r>
              <a:rPr lang="en-US" altLang="en-US" sz="2800" dirty="0">
                <a:latin typeface="Times New Roman" pitchFamily="18" charset="0"/>
              </a:rPr>
              <a:t> </a:t>
            </a:r>
            <a:r>
              <a:rPr lang="en-US" altLang="en-US" sz="2800" dirty="0" err="1">
                <a:latin typeface="Times New Roman" pitchFamily="18" charset="0"/>
              </a:rPr>
              <a:t>sự</a:t>
            </a:r>
            <a:r>
              <a:rPr lang="en-US" altLang="en-US" sz="2800" dirty="0">
                <a:latin typeface="Times New Roman" pitchFamily="18" charset="0"/>
              </a:rPr>
              <a:t> </a:t>
            </a:r>
            <a:r>
              <a:rPr lang="en-US" altLang="en-US" sz="2800" dirty="0" err="1">
                <a:latin typeface="Times New Roman" pitchFamily="18" charset="0"/>
              </a:rPr>
              <a:t>đánh</a:t>
            </a:r>
            <a:r>
              <a:rPr lang="en-US" altLang="en-US" sz="2800" dirty="0">
                <a:latin typeface="Times New Roman" pitchFamily="18" charset="0"/>
              </a:rPr>
              <a:t> </a:t>
            </a:r>
            <a:r>
              <a:rPr lang="en-US" altLang="en-US" sz="2800" dirty="0" err="1">
                <a:latin typeface="Times New Roman" pitchFamily="18" charset="0"/>
              </a:rPr>
              <a:t>giá</a:t>
            </a:r>
            <a:r>
              <a:rPr lang="en-US" altLang="en-US" sz="2800" dirty="0">
                <a:latin typeface="Times New Roman" pitchFamily="18" charset="0"/>
              </a:rPr>
              <a:t> </a:t>
            </a:r>
            <a:r>
              <a:rPr lang="en-US" altLang="en-US" sz="2800" dirty="0" err="1">
                <a:latin typeface="Times New Roman" pitchFamily="18" charset="0"/>
              </a:rPr>
              <a:t>của</a:t>
            </a:r>
            <a:r>
              <a:rPr lang="en-US" altLang="en-US" sz="2800" dirty="0">
                <a:latin typeface="Times New Roman" pitchFamily="18" charset="0"/>
              </a:rPr>
              <a:t> </a:t>
            </a:r>
            <a:r>
              <a:rPr lang="en-US" altLang="en-US" sz="2800" dirty="0" err="1">
                <a:latin typeface="Times New Roman" pitchFamily="18" charset="0"/>
              </a:rPr>
              <a:t>em</a:t>
            </a:r>
            <a:r>
              <a:rPr lang="en-US" altLang="en-US" sz="2800" dirty="0">
                <a:latin typeface="Times New Roman" pitchFamily="18" charset="0"/>
              </a:rPr>
              <a:t> </a:t>
            </a:r>
            <a:r>
              <a:rPr lang="en-US" altLang="en-US" sz="2800" dirty="0" err="1">
                <a:latin typeface="Times New Roman" pitchFamily="18" charset="0"/>
              </a:rPr>
              <a:t>về</a:t>
            </a:r>
            <a:r>
              <a:rPr lang="en-US" altLang="en-US" sz="2800" dirty="0">
                <a:latin typeface="Times New Roman" pitchFamily="18" charset="0"/>
              </a:rPr>
              <a:t> </a:t>
            </a:r>
            <a:r>
              <a:rPr lang="en-US" altLang="en-US" sz="2800" dirty="0" err="1">
                <a:latin typeface="Times New Roman" pitchFamily="18" charset="0"/>
              </a:rPr>
              <a:t>các</a:t>
            </a:r>
            <a:r>
              <a:rPr lang="en-US" altLang="en-US" sz="2800" dirty="0">
                <a:latin typeface="Times New Roman" pitchFamily="18" charset="0"/>
              </a:rPr>
              <a:t> ý </a:t>
            </a:r>
            <a:r>
              <a:rPr lang="en-US" altLang="en-US" sz="2800" dirty="0" err="1">
                <a:latin typeface="Times New Roman" pitchFamily="18" charset="0"/>
              </a:rPr>
              <a:t>kiến</a:t>
            </a:r>
            <a:r>
              <a:rPr lang="en-US" altLang="en-US" sz="2800" dirty="0">
                <a:latin typeface="Times New Roman" pitchFamily="18" charset="0"/>
              </a:rPr>
              <a:t> </a:t>
            </a:r>
            <a:r>
              <a:rPr lang="en-US" altLang="en-US" sz="2800" dirty="0" err="1">
                <a:latin typeface="Times New Roman" pitchFamily="18" charset="0"/>
              </a:rPr>
              <a:t>dưới</a:t>
            </a:r>
            <a:r>
              <a:rPr lang="en-US" altLang="en-US" sz="2800" dirty="0">
                <a:latin typeface="Times New Roman" pitchFamily="18" charset="0"/>
              </a:rPr>
              <a:t> </a:t>
            </a:r>
            <a:r>
              <a:rPr lang="en-US" altLang="en-US" sz="2800" dirty="0" err="1">
                <a:latin typeface="Times New Roman" pitchFamily="18" charset="0"/>
              </a:rPr>
              <a:t>đây</a:t>
            </a:r>
            <a:r>
              <a:rPr lang="en-US" altLang="en-US" sz="2800" dirty="0">
                <a:latin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thẻ</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cười</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thành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thẻ</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mếu</a:t>
            </a:r>
            <a:r>
              <a:rPr lang="en-US" altLang="en-US" sz="2800" dirty="0">
                <a:latin typeface="Times New Roman" pitchFamily="18" charset="0"/>
                <a:cs typeface="Times New Roman" pitchFamily="18" charset="0"/>
              </a:rPr>
              <a:t>)</a:t>
            </a:r>
          </a:p>
        </p:txBody>
      </p:sp>
      <p:sp>
        <p:nvSpPr>
          <p:cNvPr id="24582" name="Text Box 6"/>
          <p:cNvSpPr txBox="1">
            <a:spLocks noChangeArrowheads="1"/>
          </p:cNvSpPr>
          <p:nvPr/>
        </p:nvSpPr>
        <p:spPr bwMode="auto">
          <a:xfrm>
            <a:off x="914400" y="2286000"/>
            <a:ext cx="2667000" cy="523875"/>
          </a:xfrm>
          <a:prstGeom prst="rect">
            <a:avLst/>
          </a:prstGeom>
          <a:noFill/>
          <a:ln w="9525">
            <a:noFill/>
            <a:miter lim="800000"/>
            <a:headEnd/>
            <a:tailEnd/>
          </a:ln>
        </p:spPr>
        <p:txBody>
          <a:bodyPr>
            <a:spAutoFit/>
          </a:bodyPr>
          <a:lstStyle/>
          <a:p>
            <a:pPr>
              <a:spcBef>
                <a:spcPct val="50000"/>
              </a:spcBef>
            </a:pPr>
            <a:r>
              <a:rPr lang="en-US" altLang="en-US" sz="2400" b="1"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r>
              <a:rPr lang="en-US" altLang="en-US" sz="2800" dirty="0">
                <a:latin typeface="Times New Roman" pitchFamily="18" charset="0"/>
              </a:rPr>
              <a:t>         </a:t>
            </a:r>
          </a:p>
        </p:txBody>
      </p:sp>
      <p:sp>
        <p:nvSpPr>
          <p:cNvPr id="24583" name="Text Box 6"/>
          <p:cNvSpPr txBox="1">
            <a:spLocks noChangeArrowheads="1"/>
          </p:cNvSpPr>
          <p:nvPr/>
        </p:nvSpPr>
        <p:spPr bwMode="auto">
          <a:xfrm>
            <a:off x="1511300" y="4659313"/>
            <a:ext cx="3213100" cy="523875"/>
          </a:xfrm>
          <a:prstGeom prst="rect">
            <a:avLst/>
          </a:prstGeom>
          <a:noFill/>
          <a:ln w="9525">
            <a:noFill/>
            <a:miter lim="800000"/>
            <a:headEnd/>
            <a:tailEnd/>
          </a:ln>
        </p:spPr>
        <p:txBody>
          <a:bodyPr>
            <a:spAutoFit/>
          </a:bodyPr>
          <a:lstStyle/>
          <a:p>
            <a:pPr>
              <a:spcBef>
                <a:spcPct val="50000"/>
              </a:spcBef>
            </a:pP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r>
              <a:rPr lang="en-US" altLang="en-US" sz="2800" dirty="0">
                <a:latin typeface="Times New Roman" pitchFamily="18" charset="0"/>
              </a:rPr>
              <a:t>         </a:t>
            </a:r>
          </a:p>
        </p:txBody>
      </p:sp>
      <p:sp>
        <p:nvSpPr>
          <p:cNvPr id="24584" name="Text Box 6"/>
          <p:cNvSpPr txBox="1">
            <a:spLocks noChangeArrowheads="1"/>
          </p:cNvSpPr>
          <p:nvPr/>
        </p:nvSpPr>
        <p:spPr bwMode="auto">
          <a:xfrm>
            <a:off x="914400" y="6172200"/>
            <a:ext cx="2590800" cy="523875"/>
          </a:xfrm>
          <a:prstGeom prst="rect">
            <a:avLst/>
          </a:prstGeom>
          <a:noFill/>
          <a:ln w="9525">
            <a:noFill/>
            <a:miter lim="800000"/>
            <a:headEnd/>
            <a:tailEnd/>
          </a:ln>
        </p:spPr>
        <p:txBody>
          <a:bodyPr>
            <a:spAutoFit/>
          </a:bodyPr>
          <a:lstStyle/>
          <a:p>
            <a:pPr>
              <a:spcBef>
                <a:spcPct val="50000"/>
              </a:spcBef>
            </a:pPr>
            <a:r>
              <a:rPr lang="en-US" altLang="en-US" sz="2400" b="1"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r>
              <a:rPr lang="en-US" altLang="en-US" sz="2800" dirty="0">
                <a:latin typeface="Times New Roman" pitchFamily="18" charset="0"/>
              </a:rPr>
              <a:t>         </a:t>
            </a:r>
          </a:p>
        </p:txBody>
      </p:sp>
      <p:sp>
        <p:nvSpPr>
          <p:cNvPr id="24585" name="Text Box 9"/>
          <p:cNvSpPr txBox="1">
            <a:spLocks noChangeArrowheads="1"/>
          </p:cNvSpPr>
          <p:nvPr/>
        </p:nvSpPr>
        <p:spPr bwMode="auto">
          <a:xfrm>
            <a:off x="609600" y="5257800"/>
            <a:ext cx="8382000" cy="954088"/>
          </a:xfrm>
          <a:prstGeom prst="rect">
            <a:avLst/>
          </a:prstGeom>
          <a:noFill/>
          <a:ln w="9525">
            <a:noFill/>
            <a:miter lim="800000"/>
            <a:headEnd/>
            <a:tailEnd/>
          </a:ln>
        </p:spPr>
        <p:txBody>
          <a:bodyPr>
            <a:spAutoFit/>
          </a:bodyPr>
          <a:lstStyle/>
          <a:p>
            <a:pPr>
              <a:spcBef>
                <a:spcPct val="50000"/>
              </a:spcBef>
            </a:pPr>
            <a:r>
              <a:rPr lang="en-US" altLang="en-US" sz="2800" b="1" dirty="0">
                <a:solidFill>
                  <a:schemeClr val="hlink"/>
                </a:solidFill>
                <a:latin typeface="Times New Roman" pitchFamily="18" charset="0"/>
              </a:rPr>
              <a:t>d/ </a:t>
            </a:r>
            <a:r>
              <a:rPr lang="en-US" altLang="en-US" sz="2800" b="1" dirty="0" err="1">
                <a:solidFill>
                  <a:schemeClr val="hlink"/>
                </a:solidFill>
                <a:latin typeface="Times New Roman" pitchFamily="18" charset="0"/>
              </a:rPr>
              <a:t>Trẻ</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em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cũng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cần</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quan</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tâm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giúp</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đỡ</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hàng</a:t>
            </a:r>
            <a:r>
              <a:rPr lang="en-US" altLang="en-US" sz="2800" b="1" dirty="0">
                <a:solidFill>
                  <a:schemeClr val="hlink"/>
                </a:solidFill>
                <a:latin typeface="Times New Roman" pitchFamily="18" charset="0"/>
              </a:rPr>
              <a:t> </a:t>
            </a:r>
            <a:r>
              <a:rPr lang="en-US" altLang="en-US" sz="2800" b="1">
                <a:solidFill>
                  <a:schemeClr val="hlink"/>
                </a:solidFill>
                <a:latin typeface="Times New Roman" pitchFamily="18" charset="0"/>
              </a:rPr>
              <a:t>xóm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láng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giềng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bằng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các</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việc</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làm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phù</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hợp</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với</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khả</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năng</a:t>
            </a:r>
            <a:r>
              <a:rPr lang="en-US" altLang="en-US" sz="2800" b="1" dirty="0">
                <a:solidFill>
                  <a:schemeClr val="hlink"/>
                </a:solidFill>
                <a:latin typeface="Times New Roman" pitchFamily="18" charset="0"/>
              </a:rPr>
              <a:t>.</a:t>
            </a:r>
          </a:p>
        </p:txBody>
      </p:sp>
      <p:sp>
        <p:nvSpPr>
          <p:cNvPr id="24586" name="Text Box 7"/>
          <p:cNvSpPr txBox="1">
            <a:spLocks noChangeArrowheads="1"/>
          </p:cNvSpPr>
          <p:nvPr/>
        </p:nvSpPr>
        <p:spPr bwMode="auto">
          <a:xfrm>
            <a:off x="609600" y="3770313"/>
            <a:ext cx="8382000" cy="954087"/>
          </a:xfrm>
          <a:prstGeom prst="rect">
            <a:avLst/>
          </a:prstGeom>
          <a:noFill/>
          <a:ln w="9525">
            <a:noFill/>
            <a:miter lim="800000"/>
            <a:headEnd/>
            <a:tailEnd/>
          </a:ln>
        </p:spPr>
        <p:txBody>
          <a:bodyPr>
            <a:spAutoFit/>
          </a:bodyPr>
          <a:lstStyle/>
          <a:p>
            <a:pPr>
              <a:spcBef>
                <a:spcPct val="50000"/>
              </a:spcBef>
            </a:pPr>
            <a:r>
              <a:rPr lang="en-US" altLang="en-US" sz="2800" b="1" dirty="0">
                <a:solidFill>
                  <a:schemeClr val="hlink"/>
                </a:solidFill>
                <a:latin typeface="Times New Roman" pitchFamily="18" charset="0"/>
              </a:rPr>
              <a:t>c/ </a:t>
            </a:r>
            <a:r>
              <a:rPr lang="en-US" altLang="en-US" sz="2800" b="1" dirty="0" err="1">
                <a:solidFill>
                  <a:schemeClr val="hlink"/>
                </a:solidFill>
                <a:latin typeface="Times New Roman" pitchFamily="18" charset="0"/>
              </a:rPr>
              <a:t>Quan</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tâm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giúp</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đỡ</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hàng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xóm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láng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giềng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là</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biểu</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hiện</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của</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tình</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làng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nghĩa</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xóm</a:t>
            </a:r>
            <a:r>
              <a:rPr lang="en-US" altLang="en-US" sz="2800" b="1" dirty="0">
                <a:solidFill>
                  <a:schemeClr val="hlink"/>
                </a:solidFill>
                <a:latin typeface="Times New Roman" pitchFamily="18" charset="0"/>
              </a:rPr>
              <a:t>.</a:t>
            </a:r>
          </a:p>
        </p:txBody>
      </p:sp>
      <p:sp>
        <p:nvSpPr>
          <p:cNvPr id="24587" name="Text Box 8"/>
          <p:cNvSpPr txBox="1">
            <a:spLocks noChangeArrowheads="1"/>
          </p:cNvSpPr>
          <p:nvPr/>
        </p:nvSpPr>
        <p:spPr bwMode="auto">
          <a:xfrm>
            <a:off x="609600" y="2743200"/>
            <a:ext cx="5257800" cy="523875"/>
          </a:xfrm>
          <a:prstGeom prst="rect">
            <a:avLst/>
          </a:prstGeom>
          <a:noFill/>
          <a:ln w="9525">
            <a:noFill/>
            <a:miter lim="800000"/>
            <a:headEnd/>
            <a:tailEnd/>
          </a:ln>
        </p:spPr>
        <p:txBody>
          <a:bodyPr>
            <a:spAutoFit/>
          </a:bodyPr>
          <a:lstStyle/>
          <a:p>
            <a:pPr>
              <a:spcBef>
                <a:spcPct val="50000"/>
              </a:spcBef>
            </a:pPr>
            <a:r>
              <a:rPr lang="en-US" altLang="en-US" sz="2800" b="1">
                <a:solidFill>
                  <a:schemeClr val="hlink"/>
                </a:solidFill>
                <a:latin typeface="Times New Roman" pitchFamily="18" charset="0"/>
              </a:rPr>
              <a:t>b/ Đèn nhà ai, nhà nấy rạng.</a:t>
            </a:r>
            <a:endParaRPr lang="en-US" altLang="en-US" sz="2800" b="1">
              <a:latin typeface="Times New Roman" pitchFamily="18" charset="0"/>
            </a:endParaRPr>
          </a:p>
        </p:txBody>
      </p:sp>
      <p:sp>
        <p:nvSpPr>
          <p:cNvPr id="24588" name="Text Box 6"/>
          <p:cNvSpPr txBox="1">
            <a:spLocks noChangeArrowheads="1"/>
          </p:cNvSpPr>
          <p:nvPr/>
        </p:nvSpPr>
        <p:spPr bwMode="auto">
          <a:xfrm>
            <a:off x="609600" y="1838325"/>
            <a:ext cx="8382000" cy="523875"/>
          </a:xfrm>
          <a:prstGeom prst="rect">
            <a:avLst/>
          </a:prstGeom>
          <a:noFill/>
          <a:ln w="9525">
            <a:noFill/>
            <a:miter lim="800000"/>
            <a:headEnd/>
            <a:tailEnd/>
          </a:ln>
        </p:spPr>
        <p:txBody>
          <a:bodyPr>
            <a:spAutoFit/>
          </a:bodyPr>
          <a:lstStyle/>
          <a:p>
            <a:pPr>
              <a:spcBef>
                <a:spcPct val="50000"/>
              </a:spcBef>
            </a:pPr>
            <a:r>
              <a:rPr lang="en-US" altLang="en-US" sz="2800" b="1" dirty="0">
                <a:solidFill>
                  <a:schemeClr val="hlink"/>
                </a:solidFill>
                <a:latin typeface="Times New Roman" pitchFamily="18" charset="0"/>
              </a:rPr>
              <a:t>a/ </a:t>
            </a:r>
            <a:r>
              <a:rPr lang="en-US" altLang="en-US" sz="2800" b="1" dirty="0" err="1">
                <a:solidFill>
                  <a:schemeClr val="hlink"/>
                </a:solidFill>
                <a:latin typeface="Times New Roman" pitchFamily="18" charset="0"/>
              </a:rPr>
              <a:t>Hàng</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xóm</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tắt</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lửa</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tối</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đèn</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có</a:t>
            </a:r>
            <a:r>
              <a:rPr lang="en-US" altLang="en-US" sz="2800" b="1" dirty="0">
                <a:solidFill>
                  <a:schemeClr val="hlink"/>
                </a:solidFill>
                <a:latin typeface="Times New Roman" pitchFamily="18" charset="0"/>
              </a:rPr>
              <a:t> </a:t>
            </a:r>
            <a:r>
              <a:rPr lang="en-US" altLang="en-US" sz="2800" b="1" dirty="0" err="1">
                <a:solidFill>
                  <a:schemeClr val="hlink"/>
                </a:solidFill>
                <a:latin typeface="Times New Roman" pitchFamily="18" charset="0"/>
              </a:rPr>
              <a:t>nhau</a:t>
            </a:r>
            <a:r>
              <a:rPr lang="en-US" altLang="en-US" sz="2800" b="1" dirty="0">
                <a:solidFill>
                  <a:schemeClr val="hlink"/>
                </a:solidFill>
                <a:latin typeface="Times New Roman" pitchFamily="18" charset="0"/>
              </a:rPr>
              <a:t>.</a:t>
            </a:r>
            <a:endParaRPr lang="en-US" altLang="en-US" sz="2800" b="1" dirty="0">
              <a:latin typeface="Times New Roman" pitchFamily="18" charset="0"/>
            </a:endParaRPr>
          </a:p>
        </p:txBody>
      </p:sp>
      <p:sp>
        <p:nvSpPr>
          <p:cNvPr id="24589" name="Text Box 8"/>
          <p:cNvSpPr txBox="1">
            <a:spLocks noChangeArrowheads="1"/>
          </p:cNvSpPr>
          <p:nvPr/>
        </p:nvSpPr>
        <p:spPr bwMode="auto">
          <a:xfrm>
            <a:off x="939800" y="3200400"/>
            <a:ext cx="8356600" cy="523875"/>
          </a:xfrm>
          <a:prstGeom prst="rect">
            <a:avLst/>
          </a:prstGeom>
          <a:noFill/>
          <a:ln w="9525">
            <a:noFill/>
            <a:miter lim="800000"/>
            <a:headEnd/>
            <a:tailEnd/>
          </a:ln>
        </p:spPr>
        <p:txBody>
          <a:bodyPr>
            <a:spAutoFit/>
          </a:bodyPr>
          <a:lstStyle/>
          <a:p>
            <a:pPr>
              <a:spcBef>
                <a:spcPct val="50000"/>
              </a:spcBef>
            </a:pPr>
            <a:r>
              <a:rPr lang="en-US" altLang="en-US" sz="2400"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endParaRPr lang="en-US" altLang="en-US" sz="2800" dirty="0"/>
          </a:p>
        </p:txBody>
      </p:sp>
      <p:sp>
        <p:nvSpPr>
          <p:cNvPr id="24592" name="Text Box 95"/>
          <p:cNvSpPr txBox="1">
            <a:spLocks noChangeArrowheads="1"/>
          </p:cNvSpPr>
          <p:nvPr/>
        </p:nvSpPr>
        <p:spPr bwMode="auto">
          <a:xfrm>
            <a:off x="1082675" y="3276600"/>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sp>
        <p:nvSpPr>
          <p:cNvPr id="24593" name="Text Box 98"/>
          <p:cNvSpPr txBox="1">
            <a:spLocks noChangeArrowheads="1"/>
          </p:cNvSpPr>
          <p:nvPr/>
        </p:nvSpPr>
        <p:spPr bwMode="auto">
          <a:xfrm>
            <a:off x="4514850" y="2362200"/>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sp>
        <p:nvSpPr>
          <p:cNvPr id="24594" name="Text Box 101"/>
          <p:cNvSpPr txBox="1">
            <a:spLocks noChangeArrowheads="1"/>
          </p:cNvSpPr>
          <p:nvPr/>
        </p:nvSpPr>
        <p:spPr bwMode="auto">
          <a:xfrm>
            <a:off x="4587875" y="6248400"/>
            <a:ext cx="365125" cy="365125"/>
          </a:xfrm>
          <a:prstGeom prst="rect">
            <a:avLst/>
          </a:prstGeom>
          <a:noFill/>
          <a:ln w="12700">
            <a:solidFill>
              <a:schemeClr val="tx1"/>
            </a:solidFill>
            <a:miter lim="800000"/>
            <a:headEnd/>
            <a:tailEnd/>
          </a:ln>
        </p:spPr>
        <p:txBody>
          <a:bodyPr/>
          <a:lstStyle/>
          <a:p>
            <a:pPr eaLnBrk="1" hangingPunct="1">
              <a:spcBef>
                <a:spcPct val="50000"/>
              </a:spcBef>
            </a:pPr>
            <a:r>
              <a:rPr lang="en-US" altLang="en-US"/>
              <a:t> </a:t>
            </a:r>
          </a:p>
        </p:txBody>
      </p:sp>
      <p:sp>
        <p:nvSpPr>
          <p:cNvPr id="24596" name="Text Box 6"/>
          <p:cNvSpPr txBox="1">
            <a:spLocks noChangeArrowheads="1"/>
          </p:cNvSpPr>
          <p:nvPr/>
        </p:nvSpPr>
        <p:spPr bwMode="auto">
          <a:xfrm>
            <a:off x="4876800" y="3159125"/>
            <a:ext cx="3443288" cy="523875"/>
          </a:xfrm>
          <a:prstGeom prst="rect">
            <a:avLst/>
          </a:prstGeom>
          <a:noFill/>
          <a:ln w="9525">
            <a:noFill/>
            <a:miter lim="800000"/>
            <a:headEnd/>
            <a:tailEnd/>
          </a:ln>
        </p:spPr>
        <p:txBody>
          <a:bodyPr>
            <a:spAutoFit/>
          </a:bodyPr>
          <a:lstStyle/>
          <a:p>
            <a:pPr>
              <a:spcBef>
                <a:spcPct val="50000"/>
              </a:spcBef>
            </a:pPr>
            <a:r>
              <a:rPr lang="en-US" altLang="en-US" sz="2400" dirty="0">
                <a:latin typeface="Times New Roman" pitchFamily="18" charset="0"/>
              </a:rPr>
              <a:t> </a:t>
            </a:r>
            <a:r>
              <a:rPr lang="en-US" altLang="en-US" sz="2800" dirty="0" err="1">
                <a:latin typeface="Times New Roman" pitchFamily="18" charset="0"/>
              </a:rPr>
              <a:t>Không</a:t>
            </a:r>
            <a:r>
              <a:rPr lang="en-US" altLang="en-US" sz="2800"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endParaRPr lang="en-US" altLang="en-US" sz="2800" dirty="0">
              <a:latin typeface="Times New Roman" pitchFamily="18" charset="0"/>
            </a:endParaRPr>
          </a:p>
        </p:txBody>
      </p:sp>
      <p:sp>
        <p:nvSpPr>
          <p:cNvPr id="24599" name="Text Box 9"/>
          <p:cNvSpPr txBox="1">
            <a:spLocks noChangeArrowheads="1"/>
          </p:cNvSpPr>
          <p:nvPr/>
        </p:nvSpPr>
        <p:spPr bwMode="auto">
          <a:xfrm>
            <a:off x="5051425" y="4648200"/>
            <a:ext cx="3330575" cy="523875"/>
          </a:xfrm>
          <a:prstGeom prst="rect">
            <a:avLst/>
          </a:prstGeom>
          <a:noFill/>
          <a:ln w="9525">
            <a:noFill/>
            <a:miter lim="800000"/>
            <a:headEnd/>
            <a:tailEnd/>
          </a:ln>
        </p:spPr>
        <p:txBody>
          <a:bodyPr>
            <a:spAutoFit/>
          </a:bodyPr>
          <a:lstStyle/>
          <a:p>
            <a:pPr>
              <a:spcBef>
                <a:spcPct val="50000"/>
              </a:spcBef>
            </a:pPr>
            <a:r>
              <a:rPr lang="en-US" altLang="en-US" sz="2800" dirty="0" err="1">
                <a:latin typeface="Times New Roman" pitchFamily="18" charset="0"/>
              </a:rPr>
              <a:t>Không</a:t>
            </a:r>
            <a:r>
              <a:rPr lang="en-US" altLang="en-US" sz="2800" dirty="0">
                <a:latin typeface="Times New Roman" pitchFamily="18" charset="0"/>
              </a:rPr>
              <a:t> </a:t>
            </a:r>
            <a:r>
              <a:rPr lang="en-US" altLang="en-US" sz="2800" dirty="0" err="1">
                <a:latin typeface="Times New Roman" pitchFamily="18" charset="0"/>
              </a:rPr>
              <a:t>tán</a:t>
            </a:r>
            <a:r>
              <a:rPr lang="en-US" altLang="en-US" sz="2800" dirty="0">
                <a:latin typeface="Times New Roman" pitchFamily="18" charset="0"/>
              </a:rPr>
              <a:t> </a:t>
            </a:r>
            <a:r>
              <a:rPr lang="en-US" altLang="en-US" sz="2800" dirty="0" err="1">
                <a:latin typeface="Times New Roman" pitchFamily="18" charset="0"/>
              </a:rPr>
              <a:t>thành</a:t>
            </a:r>
            <a:endParaRPr lang="en-US" altLang="en-US" sz="2800" dirty="0">
              <a:latin typeface="Times New Roman" pitchFamily="18" charset="0"/>
            </a:endParaRPr>
          </a:p>
        </p:txBody>
      </p:sp>
      <p:sp>
        <p:nvSpPr>
          <p:cNvPr id="26" name="Text Box 98"/>
          <p:cNvSpPr txBox="1">
            <a:spLocks noChangeArrowheads="1"/>
          </p:cNvSpPr>
          <p:nvPr/>
        </p:nvSpPr>
        <p:spPr bwMode="auto">
          <a:xfrm>
            <a:off x="1158875" y="2362200"/>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sp>
        <p:nvSpPr>
          <p:cNvPr id="27" name="Text Box 98"/>
          <p:cNvSpPr txBox="1">
            <a:spLocks noChangeArrowheads="1"/>
          </p:cNvSpPr>
          <p:nvPr/>
        </p:nvSpPr>
        <p:spPr bwMode="auto">
          <a:xfrm>
            <a:off x="4572000" y="3292475"/>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sp>
        <p:nvSpPr>
          <p:cNvPr id="28" name="Text Box 98"/>
          <p:cNvSpPr txBox="1">
            <a:spLocks noChangeArrowheads="1"/>
          </p:cNvSpPr>
          <p:nvPr/>
        </p:nvSpPr>
        <p:spPr bwMode="auto">
          <a:xfrm>
            <a:off x="4667250" y="4724400"/>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sp>
        <p:nvSpPr>
          <p:cNvPr id="29" name="Text Box 98"/>
          <p:cNvSpPr txBox="1">
            <a:spLocks noChangeArrowheads="1"/>
          </p:cNvSpPr>
          <p:nvPr/>
        </p:nvSpPr>
        <p:spPr bwMode="auto">
          <a:xfrm>
            <a:off x="930275" y="4740275"/>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sp>
        <p:nvSpPr>
          <p:cNvPr id="31" name="Text Box 98"/>
          <p:cNvSpPr txBox="1">
            <a:spLocks noChangeArrowheads="1"/>
          </p:cNvSpPr>
          <p:nvPr/>
        </p:nvSpPr>
        <p:spPr bwMode="auto">
          <a:xfrm>
            <a:off x="930275" y="6264275"/>
            <a:ext cx="365125" cy="365125"/>
          </a:xfrm>
          <a:prstGeom prst="rect">
            <a:avLst/>
          </a:prstGeom>
          <a:noFill/>
          <a:ln w="12700">
            <a:solidFill>
              <a:schemeClr val="tx1"/>
            </a:solidFill>
            <a:miter lim="800000"/>
            <a:headEnd/>
            <a:tailEnd/>
          </a:ln>
        </p:spPr>
        <p:txBody>
          <a:bodyPr/>
          <a:lstStyle/>
          <a:p>
            <a:pPr eaLnBrk="1" hangingPunct="1">
              <a:spcBef>
                <a:spcPct val="50000"/>
              </a:spcBef>
            </a:pPr>
            <a:endParaRPr lang="en-US" altLang="en-US"/>
          </a:p>
        </p:txBody>
      </p:sp>
      <p:pic>
        <p:nvPicPr>
          <p:cNvPr id="1027" name="Picture 3"/>
          <p:cNvPicPr>
            <a:picLocks noChangeAspect="1" noChangeArrowheads="1"/>
          </p:cNvPicPr>
          <p:nvPr/>
        </p:nvPicPr>
        <p:blipFill>
          <a:blip r:embed="rId2"/>
          <a:srcRect/>
          <a:stretch>
            <a:fillRect/>
          </a:stretch>
        </p:blipFill>
        <p:spPr bwMode="auto">
          <a:xfrm>
            <a:off x="6477001" y="1066801"/>
            <a:ext cx="533399" cy="5333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803276" y="1447800"/>
            <a:ext cx="463924" cy="457200"/>
          </a:xfrm>
          <a:prstGeom prst="rect">
            <a:avLst/>
          </a:prstGeom>
          <a:noFill/>
          <a:ln w="9525">
            <a:noFill/>
            <a:miter lim="800000"/>
            <a:headEnd/>
            <a:tailEnd/>
          </a:ln>
          <a:effectLst/>
        </p:spPr>
      </p:pic>
      <p:pic>
        <p:nvPicPr>
          <p:cNvPr id="37" name="Picture 3"/>
          <p:cNvPicPr>
            <a:picLocks noChangeAspect="1" noChangeArrowheads="1"/>
          </p:cNvPicPr>
          <p:nvPr/>
        </p:nvPicPr>
        <p:blipFill>
          <a:blip r:embed="rId2"/>
          <a:srcRect/>
          <a:stretch>
            <a:fillRect/>
          </a:stretch>
        </p:blipFill>
        <p:spPr bwMode="auto">
          <a:xfrm>
            <a:off x="1066800" y="2286000"/>
            <a:ext cx="533399" cy="533399"/>
          </a:xfrm>
          <a:prstGeom prst="rect">
            <a:avLst/>
          </a:prstGeom>
          <a:noFill/>
          <a:ln w="9525">
            <a:noFill/>
            <a:miter lim="800000"/>
            <a:headEnd/>
            <a:tailEnd/>
          </a:ln>
          <a:effectLst/>
        </p:spPr>
      </p:pic>
      <p:pic>
        <p:nvPicPr>
          <p:cNvPr id="38" name="Picture 3"/>
          <p:cNvPicPr>
            <a:picLocks noChangeAspect="1" noChangeArrowheads="1"/>
          </p:cNvPicPr>
          <p:nvPr/>
        </p:nvPicPr>
        <p:blipFill>
          <a:blip r:embed="rId2"/>
          <a:srcRect/>
          <a:stretch>
            <a:fillRect/>
          </a:stretch>
        </p:blipFill>
        <p:spPr bwMode="auto">
          <a:xfrm>
            <a:off x="914400" y="4648200"/>
            <a:ext cx="533399" cy="533399"/>
          </a:xfrm>
          <a:prstGeom prst="rect">
            <a:avLst/>
          </a:prstGeom>
          <a:noFill/>
          <a:ln w="9525">
            <a:noFill/>
            <a:miter lim="800000"/>
            <a:headEnd/>
            <a:tailEnd/>
          </a:ln>
          <a:effectLst/>
        </p:spPr>
      </p:pic>
      <p:pic>
        <p:nvPicPr>
          <p:cNvPr id="39" name="Picture 3"/>
          <p:cNvPicPr>
            <a:picLocks noChangeAspect="1" noChangeArrowheads="1"/>
          </p:cNvPicPr>
          <p:nvPr/>
        </p:nvPicPr>
        <p:blipFill>
          <a:blip r:embed="rId2"/>
          <a:srcRect/>
          <a:stretch>
            <a:fillRect/>
          </a:stretch>
        </p:blipFill>
        <p:spPr bwMode="auto">
          <a:xfrm>
            <a:off x="838200" y="6172201"/>
            <a:ext cx="533399" cy="533399"/>
          </a:xfrm>
          <a:prstGeom prst="rect">
            <a:avLst/>
          </a:prstGeom>
          <a:noFill/>
          <a:ln w="9525">
            <a:noFill/>
            <a:miter lim="800000"/>
            <a:headEnd/>
            <a:tailEnd/>
          </a:ln>
          <a:effectLst/>
        </p:spPr>
      </p:pic>
      <p:pic>
        <p:nvPicPr>
          <p:cNvPr id="40" name="Picture 4"/>
          <p:cNvPicPr>
            <a:picLocks noChangeAspect="1" noChangeArrowheads="1"/>
          </p:cNvPicPr>
          <p:nvPr/>
        </p:nvPicPr>
        <p:blipFill>
          <a:blip r:embed="rId3"/>
          <a:srcRect/>
          <a:stretch>
            <a:fillRect/>
          </a:stretch>
        </p:blipFill>
        <p:spPr bwMode="auto">
          <a:xfrm>
            <a:off x="4495800" y="3276600"/>
            <a:ext cx="463924" cy="45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8"/>
                                        </p:tgtEl>
                                        <p:attrNameLst>
                                          <p:attrName>style.visibility</p:attrName>
                                        </p:attrNameLst>
                                      </p:cBhvr>
                                      <p:to>
                                        <p:strVal val="visible"/>
                                      </p:to>
                                    </p:set>
                                    <p:anim calcmode="lin" valueType="num">
                                      <p:cBhvr additive="base">
                                        <p:cTn id="11" dur="500" fill="hold"/>
                                        <p:tgtEl>
                                          <p:spTgt spid="24588"/>
                                        </p:tgtEl>
                                        <p:attrNameLst>
                                          <p:attrName>ppt_x</p:attrName>
                                        </p:attrNameLst>
                                      </p:cBhvr>
                                      <p:tavLst>
                                        <p:tav tm="0">
                                          <p:val>
                                            <p:strVal val="#ppt_x"/>
                                          </p:val>
                                        </p:tav>
                                        <p:tav tm="100000">
                                          <p:val>
                                            <p:strVal val="#ppt_x"/>
                                          </p:val>
                                        </p:tav>
                                      </p:tavLst>
                                    </p:anim>
                                    <p:anim calcmode="lin" valueType="num">
                                      <p:cBhvr additive="base">
                                        <p:cTn id="12" dur="500" fill="hold"/>
                                        <p:tgtEl>
                                          <p:spTgt spid="245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ppt_x"/>
                                          </p:val>
                                        </p:tav>
                                        <p:tav tm="100000">
                                          <p:val>
                                            <p:strVal val="#ppt_x"/>
                                          </p:val>
                                        </p:tav>
                                      </p:tavLst>
                                    </p:anim>
                                    <p:anim calcmode="lin" valueType="num">
                                      <p:cBhvr additive="base">
                                        <p:cTn id="20" dur="500" fill="hold"/>
                                        <p:tgtEl>
                                          <p:spTgt spid="245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93"/>
                                        </p:tgtEl>
                                        <p:attrNameLst>
                                          <p:attrName>style.visibility</p:attrName>
                                        </p:attrNameLst>
                                      </p:cBhvr>
                                      <p:to>
                                        <p:strVal val="visible"/>
                                      </p:to>
                                    </p:set>
                                    <p:anim calcmode="lin" valueType="num">
                                      <p:cBhvr additive="base">
                                        <p:cTn id="23" dur="500" fill="hold"/>
                                        <p:tgtEl>
                                          <p:spTgt spid="24593"/>
                                        </p:tgtEl>
                                        <p:attrNameLst>
                                          <p:attrName>ppt_x</p:attrName>
                                        </p:attrNameLst>
                                      </p:cBhvr>
                                      <p:tavLst>
                                        <p:tav tm="0">
                                          <p:val>
                                            <p:strVal val="#ppt_x"/>
                                          </p:val>
                                        </p:tav>
                                        <p:tav tm="100000">
                                          <p:val>
                                            <p:strVal val="#ppt_x"/>
                                          </p:val>
                                        </p:tav>
                                      </p:tavLst>
                                    </p:anim>
                                    <p:anim calcmode="lin" valueType="num">
                                      <p:cBhvr additive="base">
                                        <p:cTn id="24" dur="500" fill="hold"/>
                                        <p:tgtEl>
                                          <p:spTgt spid="2459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79"/>
                                        </p:tgtEl>
                                        <p:attrNameLst>
                                          <p:attrName>style.visibility</p:attrName>
                                        </p:attrNameLst>
                                      </p:cBhvr>
                                      <p:to>
                                        <p:strVal val="visible"/>
                                      </p:to>
                                    </p:set>
                                    <p:anim calcmode="lin" valueType="num">
                                      <p:cBhvr additive="base">
                                        <p:cTn id="27" dur="500" fill="hold"/>
                                        <p:tgtEl>
                                          <p:spTgt spid="24579"/>
                                        </p:tgtEl>
                                        <p:attrNameLst>
                                          <p:attrName>ppt_x</p:attrName>
                                        </p:attrNameLst>
                                      </p:cBhvr>
                                      <p:tavLst>
                                        <p:tav tm="0">
                                          <p:val>
                                            <p:strVal val="#ppt_x"/>
                                          </p:val>
                                        </p:tav>
                                        <p:tav tm="100000">
                                          <p:val>
                                            <p:strVal val="#ppt_x"/>
                                          </p:val>
                                        </p:tav>
                                      </p:tavLst>
                                    </p:anim>
                                    <p:anim calcmode="lin" valueType="num">
                                      <p:cBhvr additive="base">
                                        <p:cTn id="28" dur="500" fill="hold"/>
                                        <p:tgtEl>
                                          <p:spTgt spid="2457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87"/>
                                        </p:tgtEl>
                                        <p:attrNameLst>
                                          <p:attrName>style.visibility</p:attrName>
                                        </p:attrNameLst>
                                      </p:cBhvr>
                                      <p:to>
                                        <p:strVal val="visible"/>
                                      </p:to>
                                    </p:set>
                                    <p:anim calcmode="lin" valueType="num">
                                      <p:cBhvr additive="base">
                                        <p:cTn id="31" dur="500" fill="hold"/>
                                        <p:tgtEl>
                                          <p:spTgt spid="24587"/>
                                        </p:tgtEl>
                                        <p:attrNameLst>
                                          <p:attrName>ppt_x</p:attrName>
                                        </p:attrNameLst>
                                      </p:cBhvr>
                                      <p:tavLst>
                                        <p:tav tm="0">
                                          <p:val>
                                            <p:strVal val="#ppt_x"/>
                                          </p:val>
                                        </p:tav>
                                        <p:tav tm="100000">
                                          <p:val>
                                            <p:strVal val="#ppt_x"/>
                                          </p:val>
                                        </p:tav>
                                      </p:tavLst>
                                    </p:anim>
                                    <p:anim calcmode="lin" valueType="num">
                                      <p:cBhvr additive="base">
                                        <p:cTn id="32" dur="500" fill="hold"/>
                                        <p:tgtEl>
                                          <p:spTgt spid="2458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592"/>
                                        </p:tgtEl>
                                        <p:attrNameLst>
                                          <p:attrName>style.visibility</p:attrName>
                                        </p:attrNameLst>
                                      </p:cBhvr>
                                      <p:to>
                                        <p:strVal val="visible"/>
                                      </p:to>
                                    </p:set>
                                    <p:anim calcmode="lin" valueType="num">
                                      <p:cBhvr additive="base">
                                        <p:cTn id="35" dur="500" fill="hold"/>
                                        <p:tgtEl>
                                          <p:spTgt spid="24592"/>
                                        </p:tgtEl>
                                        <p:attrNameLst>
                                          <p:attrName>ppt_x</p:attrName>
                                        </p:attrNameLst>
                                      </p:cBhvr>
                                      <p:tavLst>
                                        <p:tav tm="0">
                                          <p:val>
                                            <p:strVal val="#ppt_x"/>
                                          </p:val>
                                        </p:tav>
                                        <p:tav tm="100000">
                                          <p:val>
                                            <p:strVal val="#ppt_x"/>
                                          </p:val>
                                        </p:tav>
                                      </p:tavLst>
                                    </p:anim>
                                    <p:anim calcmode="lin" valueType="num">
                                      <p:cBhvr additive="base">
                                        <p:cTn id="36" dur="500" fill="hold"/>
                                        <p:tgtEl>
                                          <p:spTgt spid="245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589"/>
                                        </p:tgtEl>
                                        <p:attrNameLst>
                                          <p:attrName>style.visibility</p:attrName>
                                        </p:attrNameLst>
                                      </p:cBhvr>
                                      <p:to>
                                        <p:strVal val="visible"/>
                                      </p:to>
                                    </p:set>
                                    <p:anim calcmode="lin" valueType="num">
                                      <p:cBhvr additive="base">
                                        <p:cTn id="39" dur="500" fill="hold"/>
                                        <p:tgtEl>
                                          <p:spTgt spid="24589"/>
                                        </p:tgtEl>
                                        <p:attrNameLst>
                                          <p:attrName>ppt_x</p:attrName>
                                        </p:attrNameLst>
                                      </p:cBhvr>
                                      <p:tavLst>
                                        <p:tav tm="0">
                                          <p:val>
                                            <p:strVal val="#ppt_x"/>
                                          </p:val>
                                        </p:tav>
                                        <p:tav tm="100000">
                                          <p:val>
                                            <p:strVal val="#ppt_x"/>
                                          </p:val>
                                        </p:tav>
                                      </p:tavLst>
                                    </p:anim>
                                    <p:anim calcmode="lin" valueType="num">
                                      <p:cBhvr additive="base">
                                        <p:cTn id="40" dur="500" fill="hold"/>
                                        <p:tgtEl>
                                          <p:spTgt spid="2458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596"/>
                                        </p:tgtEl>
                                        <p:attrNameLst>
                                          <p:attrName>style.visibility</p:attrName>
                                        </p:attrNameLst>
                                      </p:cBhvr>
                                      <p:to>
                                        <p:strVal val="visible"/>
                                      </p:to>
                                    </p:set>
                                    <p:anim calcmode="lin" valueType="num">
                                      <p:cBhvr additive="base">
                                        <p:cTn id="47" dur="500" fill="hold"/>
                                        <p:tgtEl>
                                          <p:spTgt spid="24596"/>
                                        </p:tgtEl>
                                        <p:attrNameLst>
                                          <p:attrName>ppt_x</p:attrName>
                                        </p:attrNameLst>
                                      </p:cBhvr>
                                      <p:tavLst>
                                        <p:tav tm="0">
                                          <p:val>
                                            <p:strVal val="#ppt_x"/>
                                          </p:val>
                                        </p:tav>
                                        <p:tav tm="100000">
                                          <p:val>
                                            <p:strVal val="#ppt_x"/>
                                          </p:val>
                                        </p:tav>
                                      </p:tavLst>
                                    </p:anim>
                                    <p:anim calcmode="lin" valueType="num">
                                      <p:cBhvr additive="base">
                                        <p:cTn id="48" dur="500" fill="hold"/>
                                        <p:tgtEl>
                                          <p:spTgt spid="2459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586"/>
                                        </p:tgtEl>
                                        <p:attrNameLst>
                                          <p:attrName>style.visibility</p:attrName>
                                        </p:attrNameLst>
                                      </p:cBhvr>
                                      <p:to>
                                        <p:strVal val="visible"/>
                                      </p:to>
                                    </p:set>
                                    <p:anim calcmode="lin" valueType="num">
                                      <p:cBhvr additive="base">
                                        <p:cTn id="51" dur="500" fill="hold"/>
                                        <p:tgtEl>
                                          <p:spTgt spid="24586"/>
                                        </p:tgtEl>
                                        <p:attrNameLst>
                                          <p:attrName>ppt_x</p:attrName>
                                        </p:attrNameLst>
                                      </p:cBhvr>
                                      <p:tavLst>
                                        <p:tav tm="0">
                                          <p:val>
                                            <p:strVal val="#ppt_x"/>
                                          </p:val>
                                        </p:tav>
                                        <p:tav tm="100000">
                                          <p:val>
                                            <p:strVal val="#ppt_x"/>
                                          </p:val>
                                        </p:tav>
                                      </p:tavLst>
                                    </p:anim>
                                    <p:anim calcmode="lin" valueType="num">
                                      <p:cBhvr additive="base">
                                        <p:cTn id="52" dur="500" fill="hold"/>
                                        <p:tgtEl>
                                          <p:spTgt spid="245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583"/>
                                        </p:tgtEl>
                                        <p:attrNameLst>
                                          <p:attrName>style.visibility</p:attrName>
                                        </p:attrNameLst>
                                      </p:cBhvr>
                                      <p:to>
                                        <p:strVal val="visible"/>
                                      </p:to>
                                    </p:set>
                                    <p:anim calcmode="lin" valueType="num">
                                      <p:cBhvr additive="base">
                                        <p:cTn id="63" dur="500" fill="hold"/>
                                        <p:tgtEl>
                                          <p:spTgt spid="24583"/>
                                        </p:tgtEl>
                                        <p:attrNameLst>
                                          <p:attrName>ppt_x</p:attrName>
                                        </p:attrNameLst>
                                      </p:cBhvr>
                                      <p:tavLst>
                                        <p:tav tm="0">
                                          <p:val>
                                            <p:strVal val="#ppt_x"/>
                                          </p:val>
                                        </p:tav>
                                        <p:tav tm="100000">
                                          <p:val>
                                            <p:strVal val="#ppt_x"/>
                                          </p:val>
                                        </p:tav>
                                      </p:tavLst>
                                    </p:anim>
                                    <p:anim calcmode="lin" valueType="num">
                                      <p:cBhvr additive="base">
                                        <p:cTn id="64" dur="500" fill="hold"/>
                                        <p:tgtEl>
                                          <p:spTgt spid="2458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599"/>
                                        </p:tgtEl>
                                        <p:attrNameLst>
                                          <p:attrName>style.visibility</p:attrName>
                                        </p:attrNameLst>
                                      </p:cBhvr>
                                      <p:to>
                                        <p:strVal val="visible"/>
                                      </p:to>
                                    </p:set>
                                    <p:anim calcmode="lin" valueType="num">
                                      <p:cBhvr additive="base">
                                        <p:cTn id="67" dur="500" fill="hold"/>
                                        <p:tgtEl>
                                          <p:spTgt spid="24599"/>
                                        </p:tgtEl>
                                        <p:attrNameLst>
                                          <p:attrName>ppt_x</p:attrName>
                                        </p:attrNameLst>
                                      </p:cBhvr>
                                      <p:tavLst>
                                        <p:tav tm="0">
                                          <p:val>
                                            <p:strVal val="#ppt_x"/>
                                          </p:val>
                                        </p:tav>
                                        <p:tav tm="100000">
                                          <p:val>
                                            <p:strVal val="#ppt_x"/>
                                          </p:val>
                                        </p:tav>
                                      </p:tavLst>
                                    </p:anim>
                                    <p:anim calcmode="lin" valueType="num">
                                      <p:cBhvr additive="base">
                                        <p:cTn id="68" dur="500" fill="hold"/>
                                        <p:tgtEl>
                                          <p:spTgt spid="2459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585"/>
                                        </p:tgtEl>
                                        <p:attrNameLst>
                                          <p:attrName>style.visibility</p:attrName>
                                        </p:attrNameLst>
                                      </p:cBhvr>
                                      <p:to>
                                        <p:strVal val="visible"/>
                                      </p:to>
                                    </p:set>
                                    <p:anim calcmode="lin" valueType="num">
                                      <p:cBhvr additive="base">
                                        <p:cTn id="71" dur="500" fill="hold"/>
                                        <p:tgtEl>
                                          <p:spTgt spid="24585"/>
                                        </p:tgtEl>
                                        <p:attrNameLst>
                                          <p:attrName>ppt_x</p:attrName>
                                        </p:attrNameLst>
                                      </p:cBhvr>
                                      <p:tavLst>
                                        <p:tav tm="0">
                                          <p:val>
                                            <p:strVal val="#ppt_x"/>
                                          </p:val>
                                        </p:tav>
                                        <p:tav tm="100000">
                                          <p:val>
                                            <p:strVal val="#ppt_x"/>
                                          </p:val>
                                        </p:tav>
                                      </p:tavLst>
                                    </p:anim>
                                    <p:anim calcmode="lin" valueType="num">
                                      <p:cBhvr additive="base">
                                        <p:cTn id="72" dur="500" fill="hold"/>
                                        <p:tgtEl>
                                          <p:spTgt spid="245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584"/>
                                        </p:tgtEl>
                                        <p:attrNameLst>
                                          <p:attrName>style.visibility</p:attrName>
                                        </p:attrNameLst>
                                      </p:cBhvr>
                                      <p:to>
                                        <p:strVal val="visible"/>
                                      </p:to>
                                    </p:set>
                                    <p:anim calcmode="lin" valueType="num">
                                      <p:cBhvr additive="base">
                                        <p:cTn id="79" dur="500" fill="hold"/>
                                        <p:tgtEl>
                                          <p:spTgt spid="24584"/>
                                        </p:tgtEl>
                                        <p:attrNameLst>
                                          <p:attrName>ppt_x</p:attrName>
                                        </p:attrNameLst>
                                      </p:cBhvr>
                                      <p:tavLst>
                                        <p:tav tm="0">
                                          <p:val>
                                            <p:strVal val="#ppt_x"/>
                                          </p:val>
                                        </p:tav>
                                        <p:tav tm="100000">
                                          <p:val>
                                            <p:strVal val="#ppt_x"/>
                                          </p:val>
                                        </p:tav>
                                      </p:tavLst>
                                    </p:anim>
                                    <p:anim calcmode="lin" valueType="num">
                                      <p:cBhvr additive="base">
                                        <p:cTn id="80" dur="500" fill="hold"/>
                                        <p:tgtEl>
                                          <p:spTgt spid="245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594"/>
                                        </p:tgtEl>
                                        <p:attrNameLst>
                                          <p:attrName>style.visibility</p:attrName>
                                        </p:attrNameLst>
                                      </p:cBhvr>
                                      <p:to>
                                        <p:strVal val="visible"/>
                                      </p:to>
                                    </p:set>
                                    <p:anim calcmode="lin" valueType="num">
                                      <p:cBhvr additive="base">
                                        <p:cTn id="83" dur="500" fill="hold"/>
                                        <p:tgtEl>
                                          <p:spTgt spid="24594"/>
                                        </p:tgtEl>
                                        <p:attrNameLst>
                                          <p:attrName>ppt_x</p:attrName>
                                        </p:attrNameLst>
                                      </p:cBhvr>
                                      <p:tavLst>
                                        <p:tav tm="0">
                                          <p:val>
                                            <p:strVal val="#ppt_x"/>
                                          </p:val>
                                        </p:tav>
                                        <p:tav tm="100000">
                                          <p:val>
                                            <p:strVal val="#ppt_x"/>
                                          </p:val>
                                        </p:tav>
                                      </p:tavLst>
                                    </p:anim>
                                    <p:anim calcmode="lin" valueType="num">
                                      <p:cBhvr additive="base">
                                        <p:cTn id="84" dur="500" fill="hold"/>
                                        <p:tgtEl>
                                          <p:spTgt spid="2459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580"/>
                                        </p:tgtEl>
                                        <p:attrNameLst>
                                          <p:attrName>style.visibility</p:attrName>
                                        </p:attrNameLst>
                                      </p:cBhvr>
                                      <p:to>
                                        <p:strVal val="visible"/>
                                      </p:to>
                                    </p:set>
                                    <p:anim calcmode="lin" valueType="num">
                                      <p:cBhvr additive="base">
                                        <p:cTn id="87" dur="500" fill="hold"/>
                                        <p:tgtEl>
                                          <p:spTgt spid="24580"/>
                                        </p:tgtEl>
                                        <p:attrNameLst>
                                          <p:attrName>ppt_x</p:attrName>
                                        </p:attrNameLst>
                                      </p:cBhvr>
                                      <p:tavLst>
                                        <p:tav tm="0">
                                          <p:val>
                                            <p:strVal val="#ppt_x"/>
                                          </p:val>
                                        </p:tav>
                                        <p:tav tm="100000">
                                          <p:val>
                                            <p:strVal val="#ppt_x"/>
                                          </p:val>
                                        </p:tav>
                                      </p:tavLst>
                                    </p:anim>
                                    <p:anim calcmode="lin" valueType="num">
                                      <p:cBhvr additive="base">
                                        <p:cTn id="88" dur="500" fill="hold"/>
                                        <p:tgtEl>
                                          <p:spTgt spid="24580"/>
                                        </p:tgtEl>
                                        <p:attrNameLst>
                                          <p:attrName>ppt_y</p:attrName>
                                        </p:attrNameLst>
                                      </p:cBhvr>
                                      <p:tavLst>
                                        <p:tav tm="0">
                                          <p:val>
                                            <p:strVal val="1+#ppt_h/2"/>
                                          </p:val>
                                        </p:tav>
                                        <p:tav tm="100000">
                                          <p:val>
                                            <p:strVal val="#ppt_y"/>
                                          </p:val>
                                        </p:tav>
                                      </p:tavLst>
                                    </p:anim>
                                  </p:childTnLst>
                                </p:cTn>
                              </p:par>
                              <p:par>
                                <p:cTn id="89" presetID="3" presetClass="entr" presetSubtype="1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blinds(horizontal)">
                                      <p:cBhvr>
                                        <p:cTn id="91" dur="500"/>
                                        <p:tgtEl>
                                          <p:spTgt spid="1027"/>
                                        </p:tgtEl>
                                      </p:cBhvr>
                                    </p:animEffect>
                                  </p:childTnLst>
                                </p:cTn>
                              </p:par>
                              <p:par>
                                <p:cTn id="92" presetID="3" presetClass="entr" presetSubtype="10" fill="hold" nodeType="withEffect">
                                  <p:stCondLst>
                                    <p:cond delay="0"/>
                                  </p:stCondLst>
                                  <p:childTnLst>
                                    <p:set>
                                      <p:cBhvr>
                                        <p:cTn id="93" dur="1" fill="hold">
                                          <p:stCondLst>
                                            <p:cond delay="0"/>
                                          </p:stCondLst>
                                        </p:cTn>
                                        <p:tgtEl>
                                          <p:spTgt spid="1028"/>
                                        </p:tgtEl>
                                        <p:attrNameLst>
                                          <p:attrName>style.visibility</p:attrName>
                                        </p:attrNameLst>
                                      </p:cBhvr>
                                      <p:to>
                                        <p:strVal val="visible"/>
                                      </p:to>
                                    </p:set>
                                    <p:animEffect transition="in" filter="blinds(horizontal)">
                                      <p:cBhvr>
                                        <p:cTn id="94" dur="500"/>
                                        <p:tgtEl>
                                          <p:spTgt spid="102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blinds(horizontal)">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box(i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P spid="24582" grpId="0"/>
      <p:bldP spid="24583" grpId="0"/>
      <p:bldP spid="24584" grpId="0"/>
      <p:bldP spid="24585" grpId="0"/>
      <p:bldP spid="24586" grpId="0"/>
      <p:bldP spid="24587" grpId="0"/>
      <p:bldP spid="24588" grpId="0"/>
      <p:bldP spid="24589" grpId="0"/>
      <p:bldP spid="24592" grpId="0" animBg="1"/>
      <p:bldP spid="24593" grpId="0" animBg="1"/>
      <p:bldP spid="24594" grpId="0" animBg="1"/>
      <p:bldP spid="24596" grpId="0"/>
      <p:bldP spid="24599" grpId="0"/>
      <p:bldP spid="26" grpId="0" animBg="1"/>
      <p:bldP spid="27" grpId="0" animBg="1"/>
      <p:bldP spid="28" grpId="0" animBg="1"/>
      <p:bldP spid="29"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2133600" y="0"/>
            <a:ext cx="6705600" cy="1127125"/>
            <a:chOff x="2133600" y="0"/>
            <a:chExt cx="6705600" cy="1127700"/>
          </a:xfrm>
        </p:grpSpPr>
        <p:sp>
          <p:nvSpPr>
            <p:cNvPr id="3078"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vi-VN" sz="2800" dirty="0">
                  <a:solidFill>
                    <a:srgbClr val="002060"/>
                  </a:solidFill>
                  <a:latin typeface="Times New Roman" pitchFamily="18" charset="0"/>
                </a:rPr>
                <a:t>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a:t>
              </a:r>
              <a:r>
                <a:rPr lang="vi-VN" sz="2800" dirty="0">
                  <a:solidFill>
                    <a:srgbClr val="002060"/>
                  </a:solidFill>
                  <a:latin typeface="Times New Roman" pitchFamily="18" charset="0"/>
                </a:rPr>
                <a:t>6</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a:t>
              </a:r>
              <a:r>
                <a:rPr lang="vi-VN" sz="2800" dirty="0">
                  <a:solidFill>
                    <a:srgbClr val="002060"/>
                  </a:solidFill>
                  <a:latin typeface="Times New Roman" pitchFamily="18" charset="0"/>
                </a:rPr>
                <a:t>12</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a:t>
              </a:r>
              <a:r>
                <a:rPr lang="vi-VN" sz="2800" dirty="0">
                  <a:solidFill>
                    <a:srgbClr val="002060"/>
                  </a:solidFill>
                  <a:latin typeface="Times New Roman" pitchFamily="18" charset="0"/>
                </a:rPr>
                <a:t>202</a:t>
              </a:r>
              <a:r>
                <a:rPr lang="en-US" sz="2800" dirty="0">
                  <a:solidFill>
                    <a:srgbClr val="002060"/>
                  </a:solidFill>
                  <a:latin typeface="Times New Roman" pitchFamily="18" charset="0"/>
                </a:rPr>
                <a:t>1</a:t>
              </a:r>
            </a:p>
          </p:txBody>
        </p:sp>
        <p:sp>
          <p:nvSpPr>
            <p:cNvPr id="3079" name="Text Box 6"/>
            <p:cNvSpPr txBox="1">
              <a:spLocks noChangeArrowheads="1"/>
            </p:cNvSpPr>
            <p:nvPr/>
          </p:nvSpPr>
          <p:spPr bwMode="auto">
            <a:xfrm>
              <a:off x="3657600" y="542925"/>
              <a:ext cx="2362200" cy="584775"/>
            </a:xfrm>
            <a:prstGeom prst="rect">
              <a:avLst/>
            </a:prstGeom>
            <a:noFill/>
            <a:ln w="9525">
              <a:noFill/>
              <a:miter lim="800000"/>
              <a:headEnd/>
              <a:tailEnd/>
            </a:ln>
          </p:spPr>
          <p:txBody>
            <a:bodyPr>
              <a:spAutoFit/>
            </a:bodyPr>
            <a:lstStyle/>
            <a:p>
              <a:pPr>
                <a:spcBef>
                  <a:spcPct val="50000"/>
                </a:spcBef>
              </a:pPr>
              <a:r>
                <a:rPr lang="en-US" sz="3200" u="sng" dirty="0" err="1">
                  <a:solidFill>
                    <a:srgbClr val="002060"/>
                  </a:solidFill>
                  <a:latin typeface="Times New Roman" pitchFamily="18" charset="0"/>
                  <a:cs typeface="Times New Roman" pitchFamily="18" charset="0"/>
                </a:rPr>
                <a:t>Đạo</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đức</a:t>
              </a:r>
              <a:endParaRPr lang="en-US" sz="3200" u="sng" dirty="0">
                <a:solidFill>
                  <a:srgbClr val="002060"/>
                </a:solidFill>
                <a:latin typeface="Times New Roman" pitchFamily="18" charset="0"/>
                <a:cs typeface="Times New Roman" pitchFamily="18" charset="0"/>
              </a:endParaRPr>
            </a:p>
          </p:txBody>
        </p:sp>
      </p:grpSp>
      <p:sp>
        <p:nvSpPr>
          <p:cNvPr id="3075" name="TextBox 1"/>
          <p:cNvSpPr txBox="1">
            <a:spLocks noChangeArrowheads="1"/>
          </p:cNvSpPr>
          <p:nvPr/>
        </p:nvSpPr>
        <p:spPr bwMode="auto">
          <a:xfrm>
            <a:off x="-1141771" y="1257914"/>
            <a:ext cx="6019800" cy="584200"/>
          </a:xfrm>
          <a:prstGeom prst="rect">
            <a:avLst/>
          </a:prstGeom>
          <a:noFill/>
          <a:ln w="9525">
            <a:noFill/>
            <a:miter lim="800000"/>
            <a:headEnd/>
            <a:tailEnd/>
          </a:ln>
        </p:spPr>
        <p:txBody>
          <a:bodyPr>
            <a:spAutoFit/>
          </a:bodyPr>
          <a:lstStyle/>
          <a:p>
            <a:pPr algn="ctr"/>
            <a:r>
              <a:rPr lang="vi-VN" sz="3200" b="1">
                <a:solidFill>
                  <a:srgbClr val="FF0000"/>
                </a:solidFill>
                <a:latin typeface="Times New Roman" pitchFamily="18" charset="0"/>
                <a:cs typeface="Times New Roman" pitchFamily="18" charset="0"/>
              </a:rPr>
              <a:t>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cũ</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533400" y="1905000"/>
            <a:ext cx="8001000" cy="1446213"/>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Vì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tham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
        <p:nvSpPr>
          <p:cNvPr id="6" name="TextBox 5"/>
          <p:cNvSpPr txBox="1"/>
          <p:nvPr/>
        </p:nvSpPr>
        <p:spPr>
          <a:xfrm>
            <a:off x="228600" y="1905000"/>
            <a:ext cx="8915400" cy="5694363"/>
          </a:xfrm>
          <a:prstGeom prst="rect">
            <a:avLst/>
          </a:prstGeom>
          <a:noFill/>
        </p:spPr>
        <p:txBody>
          <a:bodyPr>
            <a:spAutoFit/>
          </a:bodyPr>
          <a:lstStyle/>
          <a:p>
            <a:pPr>
              <a:defRPr/>
            </a:pP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Hãy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ý </a:t>
            </a:r>
            <a:r>
              <a:rPr lang="en-US" sz="2800" b="1" dirty="0" err="1">
                <a:solidFill>
                  <a:srgbClr val="0000FF"/>
                </a:solidFill>
                <a:latin typeface="Times New Roman" pitchFamily="18" charset="0"/>
                <a:cs typeface="Times New Roman" pitchFamily="18" charset="0"/>
              </a:rPr>
              <a:t>kiến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đây</a:t>
            </a:r>
            <a:r>
              <a:rPr lang="en-US" sz="2800" b="1" dirty="0">
                <a:solidFill>
                  <a:srgbClr val="0000FF"/>
                </a:solidFill>
                <a:latin typeface="Times New Roman" pitchFamily="18" charset="0"/>
                <a:cs typeface="Times New Roman" pitchFamily="18" charset="0"/>
              </a:rPr>
              <a:t>:</a:t>
            </a:r>
          </a:p>
          <a:p>
            <a:pPr marL="514350" indent="-514350">
              <a:buFontTx/>
              <a:buAutoNum type="alphaLcParenR"/>
              <a:defRPr/>
            </a:pP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p>
          <a:p>
            <a:pPr marL="514350" indent="-514350">
              <a:buFontTx/>
              <a:buAutoNum type="alphaLcParen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a:t>
            </a:r>
          </a:p>
          <a:p>
            <a:pPr marL="514350" indent="-514350">
              <a:buFontTx/>
              <a:buAutoNum type="alphaLcParenR"/>
              <a:defRPr/>
            </a:pP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a:t>
            </a:r>
          </a:p>
          <a:p>
            <a:pPr marL="514350" indent="-514350">
              <a:buFontTx/>
              <a:buAutoNum type="alphaLcParenR"/>
              <a:defRPr/>
            </a:pP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a:t>
            </a:r>
          </a:p>
          <a:p>
            <a:pPr marL="514350" indent="-514350">
              <a:buFontTx/>
              <a:buAutoNum type="alphaLcParenR"/>
              <a:defRPr/>
            </a:pPr>
            <a:endParaRPr lang="en-US" sz="2800" b="1" dirty="0">
              <a:latin typeface="Times New Roman" pitchFamily="18" charset="0"/>
              <a:cs typeface="Times New Roman" pitchFamily="18" charset="0"/>
            </a:endParaRPr>
          </a:p>
          <a:p>
            <a:pPr>
              <a:defRPr/>
            </a:pPr>
            <a:r>
              <a:rPr lang="en-US" sz="2800" b="1" dirty="0">
                <a:latin typeface="Times New Roman" pitchFamily="18" charset="0"/>
                <a:cs typeface="Times New Roman" pitchFamily="18" charset="0"/>
              </a:rPr>
              <a:t> </a:t>
            </a:r>
          </a:p>
        </p:txBody>
      </p:sp>
      <p:grpSp>
        <p:nvGrpSpPr>
          <p:cNvPr id="23" name="Group 22"/>
          <p:cNvGrpSpPr/>
          <p:nvPr/>
        </p:nvGrpSpPr>
        <p:grpSpPr>
          <a:xfrm>
            <a:off x="1447800" y="3276600"/>
            <a:ext cx="6096000" cy="3429000"/>
            <a:chOff x="1447800" y="3276600"/>
            <a:chExt cx="6096000" cy="3429000"/>
          </a:xfrm>
        </p:grpSpPr>
        <p:sp>
          <p:nvSpPr>
            <p:cNvPr id="19" name="Rectangle 18"/>
            <p:cNvSpPr/>
            <p:nvPr/>
          </p:nvSpPr>
          <p:spPr>
            <a:xfrm>
              <a:off x="5105400" y="32766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47800" y="41148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10400" y="49530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62200" y="62484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5105400" y="32766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Đ</a:t>
            </a:r>
          </a:p>
        </p:txBody>
      </p:sp>
      <p:sp>
        <p:nvSpPr>
          <p:cNvPr id="34" name="Rectangle 33"/>
          <p:cNvSpPr/>
          <p:nvPr/>
        </p:nvSpPr>
        <p:spPr>
          <a:xfrm>
            <a:off x="1447800" y="41148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Đ</a:t>
            </a:r>
          </a:p>
        </p:txBody>
      </p:sp>
      <p:sp>
        <p:nvSpPr>
          <p:cNvPr id="35" name="Rectangle 34"/>
          <p:cNvSpPr/>
          <p:nvPr/>
        </p:nvSpPr>
        <p:spPr>
          <a:xfrm>
            <a:off x="7010400" y="49530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S</a:t>
            </a:r>
          </a:p>
        </p:txBody>
      </p:sp>
      <p:sp>
        <p:nvSpPr>
          <p:cNvPr id="36" name="Rectangle 35"/>
          <p:cNvSpPr/>
          <p:nvPr/>
        </p:nvSpPr>
        <p:spPr>
          <a:xfrm>
            <a:off x="2362200" y="6248400"/>
            <a:ext cx="533400" cy="457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3"/>
                                        </p:tgtEl>
                                        <p:attrNameLst>
                                          <p:attrName>ppt_x</p:attrName>
                                        </p:attrNameLst>
                                      </p:cBhvr>
                                      <p:tavLst>
                                        <p:tav tm="0">
                                          <p:val>
                                            <p:strVal val="ppt_x"/>
                                          </p:val>
                                        </p:tav>
                                        <p:tav tm="100000">
                                          <p:val>
                                            <p:strVal val="ppt_x"/>
                                          </p:val>
                                        </p:tav>
                                      </p:tavLst>
                                    </p:anim>
                                    <p:anim calcmode="lin" valueType="num">
                                      <p:cBhvr additive="base">
                                        <p:cTn id="34" dur="500"/>
                                        <p:tgtEl>
                                          <p:spTgt spid="23"/>
                                        </p:tgtEl>
                                        <p:attrNameLst>
                                          <p:attrName>ppt_y</p:attrName>
                                        </p:attrNameLst>
                                      </p:cBhvr>
                                      <p:tavLst>
                                        <p:tav tm="0">
                                          <p:val>
                                            <p:strVal val="ppt_y"/>
                                          </p:val>
                                        </p:tav>
                                        <p:tav tm="100000">
                                          <p:val>
                                            <p:strVal val="1+ppt_h/2"/>
                                          </p:val>
                                        </p:tav>
                                      </p:tavLst>
                                    </p:anim>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strips(downLef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strips(downLeft)">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Left)">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5" grpId="0"/>
      <p:bldP spid="5" grpId="1"/>
      <p:bldP spid="6" grpId="0"/>
      <p:bldP spid="28" grpId="0" animBg="1"/>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2"/>
          <p:cNvSpPr txBox="1">
            <a:spLocks noChangeArrowheads="1"/>
          </p:cNvSpPr>
          <p:nvPr/>
        </p:nvSpPr>
        <p:spPr bwMode="auto">
          <a:xfrm>
            <a:off x="457200" y="2219325"/>
            <a:ext cx="8077200" cy="523875"/>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Bày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tỏ</a:t>
            </a:r>
            <a:r>
              <a:rPr lang="en-US" sz="2800" b="1" dirty="0">
                <a:solidFill>
                  <a:srgbClr val="0000FF"/>
                </a:solidFill>
                <a:latin typeface="Times New Roman" pitchFamily="18" charset="0"/>
                <a:cs typeface="Times New Roman" pitchFamily="18" charset="0"/>
              </a:rPr>
              <a:t> ý </a:t>
            </a:r>
            <a:r>
              <a:rPr lang="en-US" sz="2800" b="1" dirty="0" err="1">
                <a:solidFill>
                  <a:srgbClr val="0000FF"/>
                </a:solidFill>
                <a:latin typeface="Times New Roman" pitchFamily="18" charset="0"/>
                <a:cs typeface="Times New Roman" pitchFamily="18" charset="0"/>
              </a:rPr>
              <a:t>kiến</a:t>
            </a:r>
            <a:endParaRPr lang="en-US" sz="2800" b="1" dirty="0">
              <a:solidFill>
                <a:srgbClr val="0000FF"/>
              </a:solidFill>
              <a:latin typeface="Times New Roman" pitchFamily="18" charset="0"/>
              <a:cs typeface="Times New Roman" pitchFamily="18" charset="0"/>
            </a:endParaRPr>
          </a:p>
        </p:txBody>
      </p:sp>
      <p:sp>
        <p:nvSpPr>
          <p:cNvPr id="6" name="TextBox 7"/>
          <p:cNvSpPr txBox="1">
            <a:spLocks noChangeArrowheads="1"/>
          </p:cNvSpPr>
          <p:nvPr/>
        </p:nvSpPr>
        <p:spPr bwMode="auto">
          <a:xfrm>
            <a:off x="533400" y="2971800"/>
            <a:ext cx="8305800" cy="2677656"/>
          </a:xfrm>
          <a:prstGeom prst="rect">
            <a:avLst/>
          </a:prstGeom>
          <a:noFill/>
          <a:ln w="25400" cmpd="thinThick">
            <a:solidFill>
              <a:schemeClr val="tx1"/>
            </a:solidFill>
            <a:miter lim="800000"/>
            <a:headEnd/>
            <a:tailEnd/>
          </a:ln>
        </p:spPr>
        <p:txBody>
          <a:bodyPr>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ý a, c, d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ý b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giềng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giềng</a:t>
            </a:r>
            <a:r>
              <a:rPr lang="en-US" sz="2800" dirty="0">
                <a:latin typeface="Times New Roman" pitchFamily="18" charset="0"/>
                <a:cs typeface="Times New Roman" pitchFamily="18" charset="0"/>
              </a:rPr>
              <a:t>.</a:t>
            </a:r>
          </a:p>
        </p:txBody>
      </p:sp>
      <p:sp>
        <p:nvSpPr>
          <p:cNvPr id="7" name="TextBox 1"/>
          <p:cNvSpPr txBox="1">
            <a:spLocks noChangeArrowheads="1"/>
          </p:cNvSpPr>
          <p:nvPr/>
        </p:nvSpPr>
        <p:spPr bwMode="auto">
          <a:xfrm>
            <a:off x="381000" y="1244025"/>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13" name="Text Box 6"/>
          <p:cNvSpPr txBox="1">
            <a:spLocks noChangeArrowheads="1"/>
          </p:cNvSpPr>
          <p:nvPr/>
        </p:nvSpPr>
        <p:spPr bwMode="auto">
          <a:xfrm>
            <a:off x="4114800" y="542648"/>
            <a:ext cx="2362200" cy="523220"/>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2"/>
          <p:cNvSpPr txBox="1">
            <a:spLocks noChangeArrowheads="1"/>
          </p:cNvSpPr>
          <p:nvPr/>
        </p:nvSpPr>
        <p:spPr bwMode="auto">
          <a:xfrm>
            <a:off x="457200" y="2219325"/>
            <a:ext cx="8077200" cy="1015663"/>
          </a:xfrm>
          <a:prstGeom prst="rect">
            <a:avLst/>
          </a:prstGeom>
          <a:noFill/>
          <a:ln w="9525">
            <a:noFill/>
            <a:miter lim="800000"/>
            <a:headEnd/>
            <a:tailEnd/>
          </a:ln>
        </p:spPr>
        <p:txBody>
          <a:bodyPr>
            <a:spAutoFit/>
          </a:bodyPr>
          <a:lstStyle/>
          <a:p>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nhớ</a:t>
            </a:r>
            <a:r>
              <a:rPr lang="en-US" sz="3200" b="1" dirty="0">
                <a:solidFill>
                  <a:srgbClr val="0000FF"/>
                </a:solidFill>
                <a:latin typeface="Times New Roman" pitchFamily="18" charset="0"/>
                <a:cs typeface="Times New Roman" pitchFamily="18" charset="0"/>
              </a:rPr>
              <a:t>: </a:t>
            </a:r>
          </a:p>
          <a:p>
            <a:r>
              <a:rPr lang="en-US" sz="2800" b="1" dirty="0">
                <a:solidFill>
                  <a:srgbClr val="0000FF"/>
                </a:solidFill>
                <a:latin typeface="Times New Roman" pitchFamily="18" charset="0"/>
                <a:cs typeface="Times New Roman" pitchFamily="18" charset="0"/>
              </a:rPr>
              <a:t>	</a:t>
            </a:r>
          </a:p>
        </p:txBody>
      </p:sp>
      <p:sp>
        <p:nvSpPr>
          <p:cNvPr id="8" name="Rounded Rectangle 7"/>
          <p:cNvSpPr/>
          <p:nvPr/>
        </p:nvSpPr>
        <p:spPr>
          <a:xfrm>
            <a:off x="1143000" y="3048000"/>
            <a:ext cx="7086600" cy="2209800"/>
          </a:xfrm>
          <a:prstGeom prst="roundRect">
            <a:avLst/>
          </a:prstGeom>
          <a:solidFill>
            <a:srgbClr val="2A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itchFamily="18" charset="0"/>
                <a:cs typeface="Times New Roman" pitchFamily="18" charset="0"/>
              </a:rPr>
              <a:t>Người</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xưa</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đã</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nói</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chớ</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quên</a:t>
            </a:r>
            <a:r>
              <a:rPr lang="en-US" sz="2800" b="1" i="1" dirty="0">
                <a:solidFill>
                  <a:schemeClr val="tx1"/>
                </a:solidFill>
                <a:latin typeface="Times New Roman" pitchFamily="18" charset="0"/>
                <a:cs typeface="Times New Roman" pitchFamily="18" charset="0"/>
              </a:rPr>
              <a:t>,</a:t>
            </a:r>
          </a:p>
          <a:p>
            <a:pPr algn="ctr"/>
            <a:r>
              <a:rPr lang="en-US" sz="2800" b="1" i="1" dirty="0" err="1">
                <a:solidFill>
                  <a:schemeClr val="tx1"/>
                </a:solidFill>
                <a:latin typeface="Times New Roman" pitchFamily="18" charset="0"/>
                <a:cs typeface="Times New Roman" pitchFamily="18" charset="0"/>
              </a:rPr>
              <a:t>Láng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giềng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tắt</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lửa</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tối</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đèn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có</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nhau</a:t>
            </a:r>
            <a:r>
              <a:rPr lang="en-US" sz="2800" b="1" i="1" dirty="0">
                <a:solidFill>
                  <a:schemeClr val="tx1"/>
                </a:solidFill>
                <a:latin typeface="Times New Roman" pitchFamily="18" charset="0"/>
                <a:cs typeface="Times New Roman" pitchFamily="18" charset="0"/>
              </a:rPr>
              <a:t>.</a:t>
            </a:r>
          </a:p>
          <a:p>
            <a:pPr algn="ctr"/>
            <a:r>
              <a:rPr lang="en-US" sz="2800" b="1" i="1" dirty="0" err="1">
                <a:solidFill>
                  <a:schemeClr val="tx1"/>
                </a:solidFill>
                <a:latin typeface="Times New Roman" pitchFamily="18" charset="0"/>
                <a:cs typeface="Times New Roman" pitchFamily="18" charset="0"/>
              </a:rPr>
              <a:t>Giữ</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gìn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tình</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nghĩa</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tương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giao</a:t>
            </a:r>
            <a:r>
              <a:rPr lang="en-US" sz="2800" b="1" i="1" dirty="0">
                <a:solidFill>
                  <a:schemeClr val="tx1"/>
                </a:solidFill>
                <a:latin typeface="Times New Roman" pitchFamily="18" charset="0"/>
                <a:cs typeface="Times New Roman" pitchFamily="18" charset="0"/>
              </a:rPr>
              <a:t>,</a:t>
            </a:r>
          </a:p>
          <a:p>
            <a:pPr algn="ctr"/>
            <a:r>
              <a:rPr lang="en-US" sz="2800" b="1" i="1" dirty="0" err="1">
                <a:solidFill>
                  <a:schemeClr val="tx1"/>
                </a:solidFill>
                <a:latin typeface="Times New Roman" pitchFamily="18" charset="0"/>
                <a:cs typeface="Times New Roman" pitchFamily="18" charset="0"/>
              </a:rPr>
              <a:t>Sẵn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sàng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giúp</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đỡ</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khác</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nào</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người</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thân</a:t>
            </a:r>
            <a:r>
              <a:rPr lang="en-US" sz="2800" b="1" i="1" dirty="0">
                <a:solidFill>
                  <a:schemeClr val="tx1"/>
                </a:solidFill>
                <a:latin typeface="Times New Roman" pitchFamily="18" charset="0"/>
                <a:cs typeface="Times New Roman" pitchFamily="18" charset="0"/>
              </a:rPr>
              <a:t>.</a:t>
            </a:r>
          </a:p>
        </p:txBody>
      </p:sp>
      <p:sp>
        <p:nvSpPr>
          <p:cNvPr id="7" name="TextBox 1"/>
          <p:cNvSpPr txBox="1">
            <a:spLocks noChangeArrowheads="1"/>
          </p:cNvSpPr>
          <p:nvPr/>
        </p:nvSpPr>
        <p:spPr bwMode="auto">
          <a:xfrm>
            <a:off x="381000" y="1320225"/>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9" name="Rounded Rectangle 8"/>
          <p:cNvSpPr/>
          <p:nvPr/>
        </p:nvSpPr>
        <p:spPr>
          <a:xfrm>
            <a:off x="-685800" y="2057400"/>
            <a:ext cx="762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6"/>
          <p:cNvSpPr txBox="1">
            <a:spLocks noChangeArrowheads="1"/>
          </p:cNvSpPr>
          <p:nvPr/>
        </p:nvSpPr>
        <p:spPr bwMode="auto">
          <a:xfrm>
            <a:off x="3962400" y="542648"/>
            <a:ext cx="2362200" cy="523220"/>
          </a:xfrm>
          <a:prstGeom prst="rect">
            <a:avLst/>
          </a:prstGeom>
          <a:noFill/>
          <a:ln w="9525">
            <a:noFill/>
            <a:miter lim="800000"/>
            <a:headEnd/>
            <a:tailEnd/>
          </a:ln>
        </p:spPr>
        <p:txBody>
          <a:bodyPr>
            <a:spAutoFit/>
          </a:bodyPr>
          <a:lstStyle/>
          <a:p>
            <a:pPr>
              <a:spcBef>
                <a:spcPct val="50000"/>
              </a:spcBef>
            </a:pPr>
            <a:r>
              <a:rPr lang="en-US" sz="2800" u="sng" dirty="0" err="1">
                <a:solidFill>
                  <a:srgbClr val="002060"/>
                </a:solidFill>
                <a:latin typeface="Times New Roman" pitchFamily="18" charset="0"/>
                <a:cs typeface="Times New Roman" pitchFamily="18" charset="0"/>
              </a:rPr>
              <a:t>Đạo</a:t>
            </a:r>
            <a:r>
              <a:rPr lang="en-US" sz="2800" u="sng" dirty="0">
                <a:solidFill>
                  <a:srgbClr val="002060"/>
                </a:solidFill>
                <a:latin typeface="Times New Roman" pitchFamily="18" charset="0"/>
                <a:cs typeface="Times New Roman" pitchFamily="18" charset="0"/>
              </a:rPr>
              <a:t> </a:t>
            </a:r>
            <a:r>
              <a:rPr lang="en-US" sz="2800" u="sng" dirty="0" err="1">
                <a:solidFill>
                  <a:srgbClr val="002060"/>
                </a:solidFill>
                <a:latin typeface="Times New Roman" pitchFamily="18" charset="0"/>
                <a:cs typeface="Times New Roman" pitchFamily="18" charset="0"/>
              </a:rPr>
              <a:t>đức</a:t>
            </a:r>
            <a:endParaRPr lang="en-US" sz="2800" u="sng"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AY0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Text Box 9"/>
          <p:cNvSpPr txBox="1">
            <a:spLocks noChangeArrowheads="1"/>
          </p:cNvSpPr>
          <p:nvPr/>
        </p:nvSpPr>
        <p:spPr bwMode="auto">
          <a:xfrm>
            <a:off x="533400" y="381000"/>
            <a:ext cx="4953000" cy="366713"/>
          </a:xfrm>
          <a:prstGeom prst="rect">
            <a:avLst/>
          </a:prstGeom>
          <a:noFill/>
          <a:ln w="9525">
            <a:noFill/>
            <a:miter lim="800000"/>
            <a:headEnd/>
            <a:tailEnd/>
          </a:ln>
        </p:spPr>
        <p:txBody>
          <a:bodyPr>
            <a:spAutoFit/>
          </a:bodyPr>
          <a:lstStyle/>
          <a:p>
            <a:pPr>
              <a:spcBef>
                <a:spcPct val="50000"/>
              </a:spcBef>
            </a:pPr>
            <a:endParaRPr lang="en-US"/>
          </a:p>
        </p:txBody>
      </p:sp>
      <p:sp>
        <p:nvSpPr>
          <p:cNvPr id="18442" name="WordArt 10"/>
          <p:cNvSpPr>
            <a:spLocks noChangeArrowheads="1" noChangeShapeType="1" noTextEdit="1"/>
          </p:cNvSpPr>
          <p:nvPr/>
        </p:nvSpPr>
        <p:spPr bwMode="auto">
          <a:xfrm>
            <a:off x="381000" y="381000"/>
            <a:ext cx="8153400" cy="1371600"/>
          </a:xfrm>
          <a:prstGeom prst="rect">
            <a:avLst/>
          </a:prstGeom>
        </p:spPr>
        <p:txBody>
          <a:bodyPr wrap="none" fromWordArt="1">
            <a:prstTxWarp prst="textPlain">
              <a:avLst>
                <a:gd name="adj" fmla="val 50000"/>
              </a:avLst>
            </a:prstTxWarp>
          </a:bodyPr>
          <a:lstStyle/>
          <a:p>
            <a:pPr algn="ctr"/>
            <a:r>
              <a:rPr lang="vi-VN" sz="3600" i="1" kern="10" dirty="0">
                <a:ln w="9525">
                  <a:solidFill>
                    <a:srgbClr val="000000"/>
                  </a:solidFill>
                  <a:round/>
                  <a:headEnd/>
                  <a:tailEnd/>
                </a:ln>
                <a:solidFill>
                  <a:srgbClr val="0033CC"/>
                </a:solidFill>
                <a:latin typeface="+mj-lt"/>
                <a:cs typeface="Arial"/>
              </a:rPr>
              <a:t>Cám ơn các thầy cô giáo</a:t>
            </a:r>
          </a:p>
          <a:p>
            <a:pPr algn="ctr"/>
            <a:r>
              <a:rPr lang="vi-VN" sz="3600" i="1" kern="10" dirty="0">
                <a:ln w="9525">
                  <a:solidFill>
                    <a:srgbClr val="000000"/>
                  </a:solidFill>
                  <a:round/>
                  <a:headEnd/>
                  <a:tailEnd/>
                </a:ln>
                <a:solidFill>
                  <a:srgbClr val="0033CC"/>
                </a:solidFill>
                <a:latin typeface="+mj-lt"/>
                <a:cs typeface="Arial"/>
              </a:rPr>
              <a:t>và các em học sinh!</a:t>
            </a:r>
            <a:endParaRPr lang="en-US" sz="3600" i="1" kern="10" dirty="0">
              <a:ln w="9525">
                <a:solidFill>
                  <a:srgbClr val="000000"/>
                </a:solidFill>
                <a:round/>
                <a:headEnd/>
                <a:tailEnd/>
              </a:ln>
              <a:solidFill>
                <a:srgbClr val="0033CC"/>
              </a:solidFill>
              <a:latin typeface="+mj-lt"/>
              <a:cs typeface="Arial"/>
            </a:endParaRPr>
          </a:p>
        </p:txBody>
      </p:sp>
      <p:sp>
        <p:nvSpPr>
          <p:cNvPr id="18443" name="WordArt 11"/>
          <p:cNvSpPr>
            <a:spLocks noChangeArrowheads="1" noChangeShapeType="1" noTextEdit="1"/>
          </p:cNvSpPr>
          <p:nvPr/>
        </p:nvSpPr>
        <p:spPr bwMode="auto">
          <a:xfrm>
            <a:off x="1219200" y="4876800"/>
            <a:ext cx="6629400" cy="7524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solidFill>
                  <a:srgbClr val="FFFF00"/>
                </a:solidFill>
                <a:latin typeface="Times New Roman"/>
                <a:cs typeface="Times New Roman"/>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1000" fill="hold"/>
                                        <p:tgtEl>
                                          <p:spTgt spid="18442"/>
                                        </p:tgtEl>
                                        <p:attrNameLst>
                                          <p:attrName>style.color</p:attrName>
                                        </p:attrNameLst>
                                      </p:cBhvr>
                                      <p:by>
                                        <p:hsl h="-7200000" s="0" l="0"/>
                                      </p:by>
                                    </p:animClr>
                                    <p:animClr clrSpc="hsl" dir="cw">
                                      <p:cBhvr>
                                        <p:cTn id="7" dur="1000" fill="hold"/>
                                        <p:tgtEl>
                                          <p:spTgt spid="18442"/>
                                        </p:tgtEl>
                                        <p:attrNameLst>
                                          <p:attrName>fillcolor</p:attrName>
                                        </p:attrNameLst>
                                      </p:cBhvr>
                                      <p:by>
                                        <p:hsl h="-7200000" s="0" l="0"/>
                                      </p:by>
                                    </p:animClr>
                                    <p:animClr clrSpc="hsl" dir="cw">
                                      <p:cBhvr>
                                        <p:cTn id="8" dur="1000" fill="hold"/>
                                        <p:tgtEl>
                                          <p:spTgt spid="18442"/>
                                        </p:tgtEl>
                                        <p:attrNameLst>
                                          <p:attrName>stroke.color</p:attrName>
                                        </p:attrNameLst>
                                      </p:cBhvr>
                                      <p:by>
                                        <p:hsl h="-7200000" s="0" l="0"/>
                                      </p:by>
                                    </p:animClr>
                                    <p:set>
                                      <p:cBhvr>
                                        <p:cTn id="9" dur="1000" fill="hold"/>
                                        <p:tgtEl>
                                          <p:spTgt spid="18442"/>
                                        </p:tgtEl>
                                        <p:attrNameLst>
                                          <p:attrName>fill.type</p:attrName>
                                        </p:attrNameLst>
                                      </p:cBhvr>
                                      <p:to>
                                        <p:strVal val="solid"/>
                                      </p:to>
                                    </p:set>
                                  </p:childTnLst>
                                </p:cTn>
                              </p:par>
                              <p:par>
                                <p:cTn id="10" presetID="14" presetClass="entr" presetSubtype="10" repeatCount="indefinite" fill="hold" grpId="0" nodeType="with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randombar(horizontal)">
                                      <p:cBhvr>
                                        <p:cTn id="12" dur="2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133600" y="0"/>
            <a:ext cx="6705600" cy="1127125"/>
            <a:chOff x="2133600" y="0"/>
            <a:chExt cx="6705600" cy="1127700"/>
          </a:xfrm>
        </p:grpSpPr>
        <p:sp>
          <p:nvSpPr>
            <p:cNvPr id="3078"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vi-VN" sz="2800" dirty="0">
                  <a:solidFill>
                    <a:srgbClr val="002060"/>
                  </a:solidFill>
                  <a:latin typeface="Times New Roman" pitchFamily="18" charset="0"/>
                </a:rPr>
                <a:t>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a:t>
              </a:r>
              <a:r>
                <a:rPr lang="vi-VN" sz="2800" dirty="0">
                  <a:solidFill>
                    <a:srgbClr val="002060"/>
                  </a:solidFill>
                  <a:latin typeface="Times New Roman" pitchFamily="18" charset="0"/>
                </a:rPr>
                <a:t>6</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tháng</a:t>
              </a:r>
              <a:r>
                <a:rPr lang="en-US" sz="2800" dirty="0">
                  <a:solidFill>
                    <a:srgbClr val="002060"/>
                  </a:solidFill>
                  <a:latin typeface="Times New Roman" pitchFamily="18" charset="0"/>
                </a:rPr>
                <a:t> </a:t>
              </a:r>
              <a:r>
                <a:rPr lang="vi-VN" sz="2800" dirty="0">
                  <a:solidFill>
                    <a:srgbClr val="002060"/>
                  </a:solidFill>
                  <a:latin typeface="Times New Roman" pitchFamily="18" charset="0"/>
                </a:rPr>
                <a:t>12</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a:t>
              </a:r>
              <a:r>
                <a:rPr lang="vi-VN" sz="2800" dirty="0">
                  <a:solidFill>
                    <a:srgbClr val="002060"/>
                  </a:solidFill>
                  <a:latin typeface="Times New Roman" pitchFamily="18" charset="0"/>
                </a:rPr>
                <a:t>202</a:t>
              </a:r>
              <a:r>
                <a:rPr lang="en-US" sz="2800" dirty="0">
                  <a:solidFill>
                    <a:srgbClr val="002060"/>
                  </a:solidFill>
                  <a:latin typeface="Times New Roman" pitchFamily="18" charset="0"/>
                </a:rPr>
                <a:t>1</a:t>
              </a:r>
            </a:p>
          </p:txBody>
        </p:sp>
        <p:sp>
          <p:nvSpPr>
            <p:cNvPr id="3079" name="Text Box 6"/>
            <p:cNvSpPr txBox="1">
              <a:spLocks noChangeArrowheads="1"/>
            </p:cNvSpPr>
            <p:nvPr/>
          </p:nvSpPr>
          <p:spPr bwMode="auto">
            <a:xfrm>
              <a:off x="3886200" y="542925"/>
              <a:ext cx="2362200" cy="584775"/>
            </a:xfrm>
            <a:prstGeom prst="rect">
              <a:avLst/>
            </a:prstGeom>
            <a:noFill/>
            <a:ln w="9525">
              <a:noFill/>
              <a:miter lim="800000"/>
              <a:headEnd/>
              <a:tailEnd/>
            </a:ln>
          </p:spPr>
          <p:txBody>
            <a:bodyPr>
              <a:spAutoFit/>
            </a:bodyPr>
            <a:lstStyle/>
            <a:p>
              <a:pPr>
                <a:spcBef>
                  <a:spcPct val="50000"/>
                </a:spcBef>
              </a:pPr>
              <a:r>
                <a:rPr lang="en-US" sz="3200" u="sng" dirty="0" err="1">
                  <a:solidFill>
                    <a:srgbClr val="002060"/>
                  </a:solidFill>
                  <a:latin typeface="Times New Roman" pitchFamily="18" charset="0"/>
                  <a:cs typeface="Times New Roman" pitchFamily="18" charset="0"/>
                </a:rPr>
                <a:t>Đạo</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đức</a:t>
              </a:r>
              <a:endParaRPr lang="en-US" sz="3200" u="sng" dirty="0">
                <a:solidFill>
                  <a:srgbClr val="002060"/>
                </a:solidFill>
                <a:latin typeface="Times New Roman" pitchFamily="18" charset="0"/>
                <a:cs typeface="Times New Roman" pitchFamily="18" charset="0"/>
              </a:endParaRPr>
            </a:p>
          </p:txBody>
        </p:sp>
      </p:grpSp>
      <p:sp>
        <p:nvSpPr>
          <p:cNvPr id="5" name="TextBox 1">
            <a:extLst>
              <a:ext uri="{FF2B5EF4-FFF2-40B4-BE49-F238E27FC236}">
                <a16:creationId xmlns:a16="http://schemas.microsoft.com/office/drawing/2014/main" xmlns="" id="{604BFE14-5359-4192-B598-D52DD99593B0}"/>
              </a:ext>
            </a:extLst>
          </p:cNvPr>
          <p:cNvSpPr txBox="1">
            <a:spLocks noChangeArrowheads="1"/>
          </p:cNvSpPr>
          <p:nvPr/>
        </p:nvSpPr>
        <p:spPr bwMode="auto">
          <a:xfrm>
            <a:off x="609600" y="114682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93C1D-16F1-4E4A-934F-00ACB47685C5}"/>
              </a:ext>
            </a:extLst>
          </p:cNvPr>
          <p:cNvSpPr>
            <a:spLocks noGrp="1"/>
          </p:cNvSpPr>
          <p:nvPr>
            <p:ph type="title"/>
          </p:nvPr>
        </p:nvSpPr>
        <p:spPr/>
        <p:txBody>
          <a:bodyPr/>
          <a:lstStyle/>
          <a:p>
            <a:r>
              <a:rPr lang="vi-VN" dirty="0"/>
              <a:t>Mục tiêu</a:t>
            </a:r>
            <a:endParaRPr lang="en-US" dirty="0"/>
          </a:p>
        </p:txBody>
      </p:sp>
      <p:sp>
        <p:nvSpPr>
          <p:cNvPr id="3" name="Content Placeholder 2">
            <a:extLst>
              <a:ext uri="{FF2B5EF4-FFF2-40B4-BE49-F238E27FC236}">
                <a16:creationId xmlns:a16="http://schemas.microsoft.com/office/drawing/2014/main" xmlns="" id="{DF4B8914-3DE4-4692-8100-E3389575D708}"/>
              </a:ext>
            </a:extLst>
          </p:cNvPr>
          <p:cNvSpPr>
            <a:spLocks noGrp="1"/>
          </p:cNvSpPr>
          <p:nvPr>
            <p:ph idx="1"/>
          </p:nvPr>
        </p:nvSpPr>
        <p:spPr/>
        <p:txBody>
          <a:bodyPr/>
          <a:lstStyle/>
          <a:p>
            <a:pPr marL="0" indent="0" algn="jus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Học sinh b</a:t>
            </a:r>
            <a:r>
              <a:rPr lang="en-US" sz="3200" dirty="0" err="1">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iết</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dirty="0">
              <a:latin typeface=".VnTime"/>
              <a:ea typeface="Times New Roman" panose="02020603050405020304" pitchFamily="18" charset="0"/>
              <a:cs typeface="Times New Roman" panose="02020603050405020304" pitchFamily="18" charset="0"/>
            </a:endParaRPr>
          </a:p>
          <a:p>
            <a:pPr marL="0" indent="0" algn="jus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Học sinh</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1A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32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s-MX"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424787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609600" y="1929825"/>
            <a:ext cx="1600200" cy="584775"/>
          </a:xfrm>
          <a:prstGeom prst="rect">
            <a:avLst/>
          </a:prstGeom>
          <a:noFill/>
          <a:ln w="28575">
            <a:solidFill>
              <a:srgbClr val="FF0066"/>
            </a:solidFill>
            <a:miter lim="800000"/>
            <a:headEnd/>
            <a:tailEnd/>
          </a:ln>
        </p:spPr>
        <p:txBody>
          <a:bodyPr wrap="square">
            <a:spAutoFit/>
          </a:bodyPr>
          <a:lstStyle/>
          <a:p>
            <a:pPr eaLnBrk="0" hangingPunct="0">
              <a:spcBef>
                <a:spcPct val="50000"/>
              </a:spcBef>
              <a:defRPr/>
            </a:pPr>
            <a:r>
              <a:rPr lang="en-US" sz="3200" b="1" dirty="0">
                <a:solidFill>
                  <a:schemeClr val="accent6">
                    <a:lumMod val="50000"/>
                  </a:schemeClr>
                </a:solidFill>
                <a:latin typeface="Times New Roman" pitchFamily="18" charset="0"/>
              </a:rPr>
              <a:t> </a:t>
            </a:r>
            <a:r>
              <a:rPr lang="en-US" sz="3200" b="1" dirty="0" err="1">
                <a:solidFill>
                  <a:schemeClr val="accent6">
                    <a:lumMod val="50000"/>
                  </a:schemeClr>
                </a:solidFill>
                <a:latin typeface="Times New Roman" pitchFamily="18" charset="0"/>
              </a:rPr>
              <a:t>Vbt</a:t>
            </a:r>
            <a:r>
              <a:rPr lang="en-US" sz="3200" b="1" dirty="0">
                <a:solidFill>
                  <a:schemeClr val="accent6">
                    <a:lumMod val="50000"/>
                  </a:schemeClr>
                </a:solidFill>
                <a:latin typeface="Times New Roman" pitchFamily="18" charset="0"/>
              </a:rPr>
              <a:t>/25</a:t>
            </a:r>
          </a:p>
        </p:txBody>
      </p:sp>
      <p:grpSp>
        <p:nvGrpSpPr>
          <p:cNvPr id="4099" name="Group 4"/>
          <p:cNvGrpSpPr>
            <a:grpSpLocks/>
          </p:cNvGrpSpPr>
          <p:nvPr/>
        </p:nvGrpSpPr>
        <p:grpSpPr bwMode="auto">
          <a:xfrm>
            <a:off x="2133600" y="0"/>
            <a:ext cx="6705600" cy="1127125"/>
            <a:chOff x="2133600" y="0"/>
            <a:chExt cx="6705600" cy="1127700"/>
          </a:xfrm>
        </p:grpSpPr>
        <p:sp>
          <p:nvSpPr>
            <p:cNvPr id="4101"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b="1" dirty="0" err="1">
                  <a:solidFill>
                    <a:srgbClr val="0000FF"/>
                  </a:solidFill>
                  <a:latin typeface="Times New Roman" pitchFamily="18" charset="0"/>
                </a:rPr>
                <a:t>Thứ</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sáu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23 </a:t>
              </a: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11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2018</a:t>
              </a:r>
            </a:p>
          </p:txBody>
        </p:sp>
        <p:sp>
          <p:nvSpPr>
            <p:cNvPr id="4102" name="Text Box 6"/>
            <p:cNvSpPr txBox="1">
              <a:spLocks noChangeArrowheads="1"/>
            </p:cNvSpPr>
            <p:nvPr/>
          </p:nvSpPr>
          <p:spPr bwMode="auto">
            <a:xfrm>
              <a:off x="3657600" y="542925"/>
              <a:ext cx="2362200" cy="584775"/>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Đạo đức</a:t>
              </a:r>
            </a:p>
          </p:txBody>
        </p:sp>
      </p:grpSp>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grpSp>
        <p:nvGrpSpPr>
          <p:cNvPr id="12" name="Group 11"/>
          <p:cNvGrpSpPr/>
          <p:nvPr/>
        </p:nvGrpSpPr>
        <p:grpSpPr>
          <a:xfrm>
            <a:off x="0" y="76200"/>
            <a:ext cx="9220200" cy="6858000"/>
            <a:chOff x="-76200" y="-3124200"/>
            <a:chExt cx="9220200" cy="6858000"/>
          </a:xfrm>
        </p:grpSpPr>
        <p:pic>
          <p:nvPicPr>
            <p:cNvPr id="11" name="Picture 4" descr="Quan_tam,_giup_do_hang_xom_lang_gieng"/>
            <p:cNvPicPr>
              <a:picLocks noChangeAspect="1" noChangeArrowheads="1"/>
            </p:cNvPicPr>
            <p:nvPr/>
          </p:nvPicPr>
          <p:blipFill>
            <a:blip r:embed="rId3"/>
            <a:srcRect/>
            <a:stretch>
              <a:fillRect/>
            </a:stretch>
          </p:blipFill>
          <p:spPr bwMode="auto">
            <a:xfrm>
              <a:off x="-76200" y="-3124200"/>
              <a:ext cx="9220200" cy="6858000"/>
            </a:xfrm>
            <a:prstGeom prst="rect">
              <a:avLst/>
            </a:prstGeom>
            <a:noFill/>
            <a:ln w="9525">
              <a:noFill/>
              <a:miter lim="800000"/>
              <a:headEnd/>
              <a:tailEnd/>
            </a:ln>
          </p:spPr>
        </p:pic>
        <p:sp>
          <p:nvSpPr>
            <p:cNvPr id="13" name="TextBox 2"/>
            <p:cNvSpPr txBox="1">
              <a:spLocks noChangeArrowheads="1"/>
            </p:cNvSpPr>
            <p:nvPr/>
          </p:nvSpPr>
          <p:spPr bwMode="auto">
            <a:xfrm>
              <a:off x="533400" y="-312420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pic>
        <p:nvPicPr>
          <p:cNvPr id="12" name="Picture 10" descr="hinh 1"/>
          <p:cNvPicPr>
            <a:picLocks noChangeAspect="1" noChangeArrowheads="1"/>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
        <p:nvSpPr>
          <p:cNvPr id="14" name="TextBox 2"/>
          <p:cNvSpPr txBox="1">
            <a:spLocks noChangeArrowheads="1"/>
          </p:cNvSpPr>
          <p:nvPr/>
        </p:nvSpPr>
        <p:spPr bwMode="auto">
          <a:xfrm>
            <a:off x="609600" y="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33600" y="0"/>
            <a:ext cx="6705600" cy="1127125"/>
            <a:chOff x="2133600" y="0"/>
            <a:chExt cx="6705600" cy="1127700"/>
          </a:xfrm>
        </p:grpSpPr>
        <p:sp>
          <p:nvSpPr>
            <p:cNvPr id="4101"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b="1" dirty="0" err="1">
                  <a:solidFill>
                    <a:srgbClr val="0000FF"/>
                  </a:solidFill>
                  <a:latin typeface="Times New Roman" pitchFamily="18" charset="0"/>
                </a:rPr>
                <a:t>Thứ</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sáu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23 </a:t>
              </a: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11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2018</a:t>
              </a:r>
            </a:p>
          </p:txBody>
        </p:sp>
        <p:sp>
          <p:nvSpPr>
            <p:cNvPr id="4102" name="Text Box 6"/>
            <p:cNvSpPr txBox="1">
              <a:spLocks noChangeArrowheads="1"/>
            </p:cNvSpPr>
            <p:nvPr/>
          </p:nvSpPr>
          <p:spPr bwMode="auto">
            <a:xfrm>
              <a:off x="3657600" y="542925"/>
              <a:ext cx="2362200" cy="584775"/>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Đạo đức</a:t>
              </a:r>
            </a:p>
          </p:txBody>
        </p:sp>
      </p:grpSp>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13" name="TextBox 2"/>
          <p:cNvSpPr txBox="1">
            <a:spLocks noChangeArrowheads="1"/>
          </p:cNvSpPr>
          <p:nvPr/>
        </p:nvSpPr>
        <p:spPr bwMode="auto">
          <a:xfrm>
            <a:off x="609600" y="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pic>
        <p:nvPicPr>
          <p:cNvPr id="3" name="Picture 2" descr="C:\Users\NguyenKimBD\Pictures\300px-Rizière_vietnam.jpg"/>
          <p:cNvPicPr>
            <a:picLocks noChangeAspect="1" noChangeArrowheads="1"/>
          </p:cNvPicPr>
          <p:nvPr/>
        </p:nvPicPr>
        <p:blipFill>
          <a:blip r:embed="rId3"/>
          <a:srcRect/>
          <a:stretch>
            <a:fillRect/>
          </a:stretch>
        </p:blipFill>
        <p:spPr bwMode="auto">
          <a:xfrm>
            <a:off x="0" y="609600"/>
            <a:ext cx="9144000" cy="6248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pic>
        <p:nvPicPr>
          <p:cNvPr id="12" name="Picture 10" descr="hinh 1"/>
          <p:cNvPicPr>
            <a:picLocks noChangeAspect="1" noChangeArrowheads="1"/>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
        <p:nvSpPr>
          <p:cNvPr id="14" name="TextBox 2"/>
          <p:cNvSpPr txBox="1">
            <a:spLocks noChangeArrowheads="1"/>
          </p:cNvSpPr>
          <p:nvPr/>
        </p:nvSpPr>
        <p:spPr bwMode="auto">
          <a:xfrm>
            <a:off x="609600" y="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33600" y="0"/>
            <a:ext cx="6705600" cy="1127125"/>
            <a:chOff x="2133600" y="0"/>
            <a:chExt cx="6705600" cy="1127700"/>
          </a:xfrm>
        </p:grpSpPr>
        <p:sp>
          <p:nvSpPr>
            <p:cNvPr id="4101" name="Text Box 5"/>
            <p:cNvSpPr txBox="1">
              <a:spLocks noChangeArrowheads="1"/>
            </p:cNvSpPr>
            <p:nvPr/>
          </p:nvSpPr>
          <p:spPr bwMode="auto">
            <a:xfrm>
              <a:off x="2133600" y="0"/>
              <a:ext cx="6705600" cy="523220"/>
            </a:xfrm>
            <a:prstGeom prst="rect">
              <a:avLst/>
            </a:prstGeom>
            <a:noFill/>
            <a:ln w="9525">
              <a:noFill/>
              <a:miter lim="800000"/>
              <a:headEnd/>
              <a:tailEnd/>
            </a:ln>
          </p:spPr>
          <p:txBody>
            <a:bodyPr>
              <a:spAutoFit/>
            </a:bodyPr>
            <a:lstStyle/>
            <a:p>
              <a:pPr>
                <a:spcBef>
                  <a:spcPct val="50000"/>
                </a:spcBef>
              </a:pPr>
              <a:r>
                <a:rPr lang="en-US" sz="2800" b="1" dirty="0" err="1">
                  <a:solidFill>
                    <a:srgbClr val="0000FF"/>
                  </a:solidFill>
                  <a:latin typeface="Times New Roman" pitchFamily="18" charset="0"/>
                </a:rPr>
                <a:t>Thứ</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sáu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ngày</a:t>
              </a:r>
              <a:r>
                <a:rPr lang="en-US" sz="2800" b="1" dirty="0">
                  <a:solidFill>
                    <a:srgbClr val="0000FF"/>
                  </a:solidFill>
                  <a:latin typeface="Times New Roman" pitchFamily="18" charset="0"/>
                </a:rPr>
                <a:t> 23 </a:t>
              </a: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11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2018</a:t>
              </a:r>
            </a:p>
          </p:txBody>
        </p:sp>
        <p:sp>
          <p:nvSpPr>
            <p:cNvPr id="4102" name="Text Box 6"/>
            <p:cNvSpPr txBox="1">
              <a:spLocks noChangeArrowheads="1"/>
            </p:cNvSpPr>
            <p:nvPr/>
          </p:nvSpPr>
          <p:spPr bwMode="auto">
            <a:xfrm>
              <a:off x="3657600" y="542925"/>
              <a:ext cx="2362200" cy="584775"/>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Đạo đức</a:t>
              </a:r>
            </a:p>
          </p:txBody>
        </p:sp>
      </p:grpSp>
      <p:sp>
        <p:nvSpPr>
          <p:cNvPr id="7" name="TextBox 2"/>
          <p:cNvSpPr txBox="1">
            <a:spLocks noChangeArrowheads="1"/>
          </p:cNvSpPr>
          <p:nvPr/>
        </p:nvSpPr>
        <p:spPr bwMode="auto">
          <a:xfrm>
            <a:off x="838200" y="2743200"/>
            <a:ext cx="8077200" cy="522287"/>
          </a:xfrm>
          <a:prstGeom prst="rect">
            <a:avLst/>
          </a:prstGeom>
          <a:no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10" name="TextBox 1"/>
          <p:cNvSpPr txBox="1">
            <a:spLocks noChangeArrowheads="1"/>
          </p:cNvSpPr>
          <p:nvPr/>
        </p:nvSpPr>
        <p:spPr bwMode="auto">
          <a:xfrm>
            <a:off x="381000" y="1295400"/>
            <a:ext cx="8534400" cy="584775"/>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giềng</a:t>
            </a: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p>
        </p:txBody>
      </p:sp>
      <p:sp>
        <p:nvSpPr>
          <p:cNvPr id="13" name="TextBox 2"/>
          <p:cNvSpPr txBox="1">
            <a:spLocks noChangeArrowheads="1"/>
          </p:cNvSpPr>
          <p:nvPr/>
        </p:nvSpPr>
        <p:spPr bwMode="auto">
          <a:xfrm>
            <a:off x="609600" y="0"/>
            <a:ext cx="8077200" cy="522287"/>
          </a:xfrm>
          <a:prstGeom prst="rect">
            <a:avLst/>
          </a:prstGeom>
          <a:solidFill>
            <a:schemeClr val="bg1"/>
          </a:solidFill>
          <a:ln w="9525">
            <a:noFill/>
            <a:miter lim="800000"/>
            <a:headEnd/>
            <a:tailEnd/>
          </a:ln>
        </p:spPr>
        <p:txBody>
          <a:bodyPr>
            <a:spAutoFit/>
          </a:bodyPr>
          <a:lstStyle/>
          <a:p>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pic>
        <p:nvPicPr>
          <p:cNvPr id="9" name="Picture 8" descr="RO 5.jpg"/>
          <p:cNvPicPr>
            <a:picLocks noChangeAspect="1"/>
          </p:cNvPicPr>
          <p:nvPr/>
        </p:nvPicPr>
        <p:blipFill>
          <a:blip r:embed="rId3" cstate="print"/>
          <a:stretch>
            <a:fillRect/>
          </a:stretch>
        </p:blipFill>
        <p:spPr>
          <a:xfrm>
            <a:off x="381000" y="609600"/>
            <a:ext cx="8534400" cy="601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1338</Words>
  <Application>Microsoft Office PowerPoint</Application>
  <PresentationFormat>On-screen Show (4:3)</PresentationFormat>
  <Paragraphs>150</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.VnTime</vt:lpstr>
      <vt:lpstr>Arial</vt:lpstr>
      <vt:lpstr>Calibri</vt:lpstr>
      <vt:lpstr>Times New Roman</vt:lpstr>
      <vt:lpstr>Office Theme</vt:lpstr>
      <vt:lpstr>PowerPoint Presentation</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Quangnam</dc:creator>
  <cp:lastModifiedBy>Microsoft account</cp:lastModifiedBy>
  <cp:revision>97</cp:revision>
  <dcterms:created xsi:type="dcterms:W3CDTF">2003-01-28T14:26:14Z</dcterms:created>
  <dcterms:modified xsi:type="dcterms:W3CDTF">2021-12-06T03:16:13Z</dcterms:modified>
</cp:coreProperties>
</file>