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81" r:id="rId4"/>
    <p:sldId id="282" r:id="rId5"/>
    <p:sldId id="283" r:id="rId6"/>
    <p:sldId id="289" r:id="rId7"/>
    <p:sldId id="284" r:id="rId8"/>
    <p:sldId id="279" r:id="rId9"/>
    <p:sldId id="285" r:id="rId10"/>
    <p:sldId id="290" r:id="rId11"/>
    <p:sldId id="286" r:id="rId12"/>
    <p:sldId id="287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9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90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73" d="100"/>
          <a:sy n="73" d="100"/>
        </p:scale>
        <p:origin x="30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26/04/2021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2039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813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45429" y="1371421"/>
            <a:ext cx="7464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36: </a:t>
            </a:r>
          </a:p>
          <a:p>
            <a:pPr algn="ctr"/>
            <a:r>
              <a:rPr lang="en-US" altLang="zh-CN" sz="36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36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44496" y="148880"/>
            <a:ext cx="6466045" cy="1179286"/>
            <a:chOff x="2943850" y="297830"/>
            <a:chExt cx="3873817" cy="1179286"/>
          </a:xfrm>
          <a:noFill/>
        </p:grpSpPr>
        <p:sp>
          <p:nvSpPr>
            <p:cNvPr id="9" name="TextBox 71"/>
            <p:cNvSpPr txBox="1"/>
            <p:nvPr/>
          </p:nvSpPr>
          <p:spPr>
            <a:xfrm>
              <a:off x="2943850" y="297830"/>
              <a:ext cx="3873817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 GD&amp;ĐT QUẬN LONG BIÊN</a:t>
              </a:r>
            </a:p>
            <a:p>
              <a:pPr algn="ctr"/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TIỂU HỌC PHÚC LỢI</a:t>
              </a:r>
            </a:p>
          </p:txBody>
        </p:sp>
        <p:sp>
          <p:nvSpPr>
            <p:cNvPr id="11" name="TextBox 72"/>
            <p:cNvSpPr txBox="1"/>
            <p:nvPr/>
          </p:nvSpPr>
          <p:spPr>
            <a:xfrm>
              <a:off x="4293690" y="923118"/>
              <a:ext cx="1922257" cy="55399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2016" y="1084297"/>
            <a:ext cx="5882886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2486" r="40927" b="81297"/>
          <a:stretch/>
        </p:blipFill>
        <p:spPr>
          <a:xfrm>
            <a:off x="0" y="-159912"/>
            <a:ext cx="5986918" cy="1029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0316" r="4898" b="20762"/>
          <a:stretch/>
        </p:blipFill>
        <p:spPr>
          <a:xfrm>
            <a:off x="5850858" y="54893"/>
            <a:ext cx="3384582" cy="4804490"/>
          </a:xfrm>
          <a:prstGeom prst="rect">
            <a:avLst/>
          </a:prstGeom>
        </p:spPr>
      </p:pic>
      <p:sp>
        <p:nvSpPr>
          <p:cNvPr id="10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50336" y="1497955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50336" y="2376958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72106" y="3230963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43917" y="4158655"/>
            <a:ext cx="14087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04032" y="1249480"/>
            <a:ext cx="58828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2016" y="1203523"/>
            <a:ext cx="588288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3460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9" grpId="0" animBg="1"/>
      <p:bldP spid="9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1842419" cy="8021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723323" y="4106795"/>
            <a:ext cx="63949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AutoNum type="alphaL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605237" y="4505703"/>
            <a:ext cx="7769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6349" r="9550" b="60635"/>
          <a:stretch/>
        </p:blipFill>
        <p:spPr>
          <a:xfrm>
            <a:off x="113332" y="676909"/>
            <a:ext cx="5512526" cy="3171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39570" r="44012" b="41588"/>
          <a:stretch/>
        </p:blipFill>
        <p:spPr>
          <a:xfrm>
            <a:off x="5575912" y="668712"/>
            <a:ext cx="3398272" cy="20378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32814" y="423809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5576385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5054599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2869595" y="1282638"/>
            <a:ext cx="69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2608976" y="2359657"/>
            <a:ext cx="121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2099313" y="3438901"/>
            <a:ext cx="2334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7118293" y="4491657"/>
            <a:ext cx="19021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-2952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2021" r="11425" b="11092"/>
          <a:stretch/>
        </p:blipFill>
        <p:spPr>
          <a:xfrm>
            <a:off x="0" y="1194273"/>
            <a:ext cx="5327829" cy="3064120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6910251" y="4258393"/>
            <a:ext cx="11451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374471" y="4381503"/>
            <a:ext cx="72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5367017" y="455386"/>
            <a:ext cx="38422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486399" y="45538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644969" y="109780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" grpId="0" animBg="1"/>
      <p:bldP spid="6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28668" r="1450" b="45110"/>
          <a:stretch/>
        </p:blipFill>
        <p:spPr>
          <a:xfrm>
            <a:off x="1257301" y="1364761"/>
            <a:ext cx="6616420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63111" r="824" b="8222"/>
          <a:stretch/>
        </p:blipFill>
        <p:spPr>
          <a:xfrm>
            <a:off x="276958" y="1144505"/>
            <a:ext cx="8499988" cy="40462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37499"/>
            <a:ext cx="2851150" cy="1208371"/>
          </a:xfrm>
          <a:prstGeom prst="rect">
            <a:avLst/>
          </a:prstGeom>
        </p:spPr>
      </p:pic>
      <p:sp>
        <p:nvSpPr>
          <p:cNvPr id="6" name="Hình tự do: Hình 2">
            <a:extLst>
              <a:ext uri="{FF2B5EF4-FFF2-40B4-BE49-F238E27FC236}">
                <a16:creationId xmlns:a16="http://schemas.microsoft.com/office/drawing/2014/main" id="{EA8060EE-6E07-430F-9777-208CC91FF45C}"/>
              </a:ext>
            </a:extLst>
          </p:cNvPr>
          <p:cNvSpPr/>
          <p:nvPr/>
        </p:nvSpPr>
        <p:spPr>
          <a:xfrm rot="16937586">
            <a:off x="3922818" y="2987305"/>
            <a:ext cx="616197" cy="1136603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1849517" y="3133573"/>
            <a:ext cx="367903" cy="110695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flipH="1">
            <a:off x="4034791" y="3133573"/>
            <a:ext cx="773914" cy="729768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6630414" y="2918156"/>
            <a:ext cx="399036" cy="94518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r="9192" b="64445"/>
          <a:stretch/>
        </p:blipFill>
        <p:spPr>
          <a:xfrm>
            <a:off x="-1" y="1092800"/>
            <a:ext cx="8856617" cy="411216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5823677" y="3140185"/>
            <a:ext cx="367903" cy="205521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1697545" flipH="1">
            <a:off x="3608933" y="1627683"/>
            <a:ext cx="2524454" cy="253634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t="34286" r="8117" b="38540"/>
          <a:stretch/>
        </p:blipFill>
        <p:spPr>
          <a:xfrm>
            <a:off x="-104503" y="1180918"/>
            <a:ext cx="9575074" cy="380909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4249583" y="2447579"/>
            <a:ext cx="367903" cy="220398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3319081">
            <a:off x="4735175" y="1709098"/>
            <a:ext cx="367903" cy="300720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3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5782" r="8117" b="14159"/>
          <a:stretch/>
        </p:blipFill>
        <p:spPr>
          <a:xfrm>
            <a:off x="2395583" y="1763484"/>
            <a:ext cx="5264331" cy="1992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81295" y="1296491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81295" y="3987659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1038495" y="4459285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3941995"/>
            <a:ext cx="973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1038495" y="4456592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5" grpId="0"/>
      <p:bldP spid="15" grpId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42452" y="-42580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3164" r="72279" b="83664"/>
          <a:stretch/>
        </p:blipFill>
        <p:spPr>
          <a:xfrm>
            <a:off x="3823289" y="731520"/>
            <a:ext cx="2303192" cy="525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1531" r="45992" b="60765"/>
          <a:stretch/>
        </p:blipFill>
        <p:spPr>
          <a:xfrm>
            <a:off x="28659" y="1269658"/>
            <a:ext cx="3293523" cy="2012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930" y="1371001"/>
            <a:ext cx="3112199" cy="1920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39365" r="46063" b="41333"/>
          <a:stretch/>
        </p:blipFill>
        <p:spPr>
          <a:xfrm>
            <a:off x="6447444" y="1371000"/>
            <a:ext cx="2696556" cy="19202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5" t="39873" r="8476" b="42717"/>
          <a:stretch/>
        </p:blipFill>
        <p:spPr>
          <a:xfrm>
            <a:off x="169817" y="3225977"/>
            <a:ext cx="2960548" cy="1881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59937" r="47136" b="22285"/>
          <a:stretch/>
        </p:blipFill>
        <p:spPr>
          <a:xfrm>
            <a:off x="3130365" y="3291293"/>
            <a:ext cx="3100618" cy="1920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59429" r="7760" b="22793"/>
          <a:stretch/>
        </p:blipFill>
        <p:spPr>
          <a:xfrm>
            <a:off x="6255627" y="3282367"/>
            <a:ext cx="2935904" cy="1818703"/>
          </a:xfrm>
          <a:prstGeom prst="rect">
            <a:avLst/>
          </a:prstGeom>
        </p:spPr>
      </p:pic>
      <p:sp>
        <p:nvSpPr>
          <p:cNvPr id="17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3823289" y="157629"/>
            <a:ext cx="25588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231</Words>
  <Application>Microsoft Office PowerPoint</Application>
  <PresentationFormat>On-screen Show (16:9)</PresentationFormat>
  <Paragraphs>48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39</cp:revision>
  <dcterms:created xsi:type="dcterms:W3CDTF">2017-01-10T13:46:13Z</dcterms:created>
  <dcterms:modified xsi:type="dcterms:W3CDTF">2021-04-26T05:27:58Z</dcterms:modified>
</cp:coreProperties>
</file>