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1"/>
  </p:notesMasterIdLst>
  <p:sldIdLst>
    <p:sldId id="347" r:id="rId3"/>
    <p:sldId id="273" r:id="rId4"/>
    <p:sldId id="290" r:id="rId5"/>
    <p:sldId id="258" r:id="rId6"/>
    <p:sldId id="266" r:id="rId7"/>
    <p:sldId id="291" r:id="rId8"/>
    <p:sldId id="270" r:id="rId9"/>
    <p:sldId id="297" r:id="rId10"/>
  </p:sldIdLst>
  <p:sldSz cx="9144000" cy="5143500" type="screen16x9"/>
  <p:notesSz cx="6858000" cy="9144000"/>
  <p:defaultText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0B95"/>
    <a:srgbClr val="E7F9FF"/>
    <a:srgbClr val="BAFEC2"/>
    <a:srgbClr val="A8F6A8"/>
    <a:srgbClr val="62FE7C"/>
    <a:srgbClr val="71FFB1"/>
    <a:srgbClr val="FD2BA3"/>
    <a:srgbClr val="FF2980"/>
    <a:srgbClr val="FDBBE5"/>
    <a:srgbClr val="FEA8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097" autoAdjust="0"/>
  </p:normalViewPr>
  <p:slideViewPr>
    <p:cSldViewPr>
      <p:cViewPr varScale="1">
        <p:scale>
          <a:sx n="83" d="100"/>
          <a:sy n="83" d="100"/>
        </p:scale>
        <p:origin x="728" y="6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4/17/2022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178" rtl="0" eaLnBrk="1" latinLnBrk="0" hangingPunct="1">
      <a:defRPr sz="1200" kern="1200">
        <a:solidFill>
          <a:schemeClr val="tx1"/>
        </a:solidFill>
        <a:latin typeface="+mn-lt"/>
        <a:ea typeface="+mn-ea"/>
        <a:cs typeface="+mn-cs"/>
      </a:defRPr>
    </a:lvl1pPr>
    <a:lvl2pPr marL="456589" algn="l" defTabSz="913178" rtl="0" eaLnBrk="1" latinLnBrk="0" hangingPunct="1">
      <a:defRPr sz="1200" kern="1200">
        <a:solidFill>
          <a:schemeClr val="tx1"/>
        </a:solidFill>
        <a:latin typeface="+mn-lt"/>
        <a:ea typeface="+mn-ea"/>
        <a:cs typeface="+mn-cs"/>
      </a:defRPr>
    </a:lvl2pPr>
    <a:lvl3pPr marL="913178" algn="l" defTabSz="913178" rtl="0" eaLnBrk="1" latinLnBrk="0" hangingPunct="1">
      <a:defRPr sz="1200" kern="1200">
        <a:solidFill>
          <a:schemeClr val="tx1"/>
        </a:solidFill>
        <a:latin typeface="+mn-lt"/>
        <a:ea typeface="+mn-ea"/>
        <a:cs typeface="+mn-cs"/>
      </a:defRPr>
    </a:lvl3pPr>
    <a:lvl4pPr marL="1369769" algn="l" defTabSz="913178" rtl="0" eaLnBrk="1" latinLnBrk="0" hangingPunct="1">
      <a:defRPr sz="1200" kern="1200">
        <a:solidFill>
          <a:schemeClr val="tx1"/>
        </a:solidFill>
        <a:latin typeface="+mn-lt"/>
        <a:ea typeface="+mn-ea"/>
        <a:cs typeface="+mn-cs"/>
      </a:defRPr>
    </a:lvl4pPr>
    <a:lvl5pPr marL="1826358" algn="l" defTabSz="913178" rtl="0" eaLnBrk="1" latinLnBrk="0" hangingPunct="1">
      <a:defRPr sz="1200" kern="1200">
        <a:solidFill>
          <a:schemeClr val="tx1"/>
        </a:solidFill>
        <a:latin typeface="+mn-lt"/>
        <a:ea typeface="+mn-ea"/>
        <a:cs typeface="+mn-cs"/>
      </a:defRPr>
    </a:lvl5pPr>
    <a:lvl6pPr marL="2282948" algn="l" defTabSz="913178" rtl="0" eaLnBrk="1" latinLnBrk="0" hangingPunct="1">
      <a:defRPr sz="1200" kern="1200">
        <a:solidFill>
          <a:schemeClr val="tx1"/>
        </a:solidFill>
        <a:latin typeface="+mn-lt"/>
        <a:ea typeface="+mn-ea"/>
        <a:cs typeface="+mn-cs"/>
      </a:defRPr>
    </a:lvl6pPr>
    <a:lvl7pPr marL="2739538" algn="l" defTabSz="913178" rtl="0" eaLnBrk="1" latinLnBrk="0" hangingPunct="1">
      <a:defRPr sz="1200" kern="1200">
        <a:solidFill>
          <a:schemeClr val="tx1"/>
        </a:solidFill>
        <a:latin typeface="+mn-lt"/>
        <a:ea typeface="+mn-ea"/>
        <a:cs typeface="+mn-cs"/>
      </a:defRPr>
    </a:lvl7pPr>
    <a:lvl8pPr marL="3196127" algn="l" defTabSz="913178" rtl="0" eaLnBrk="1" latinLnBrk="0" hangingPunct="1">
      <a:defRPr sz="1200" kern="1200">
        <a:solidFill>
          <a:schemeClr val="tx1"/>
        </a:solidFill>
        <a:latin typeface="+mn-lt"/>
        <a:ea typeface="+mn-ea"/>
        <a:cs typeface="+mn-cs"/>
      </a:defRPr>
    </a:lvl8pPr>
    <a:lvl9pPr marL="3652716" algn="l" defTabSz="913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2617205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386469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27" indent="0" algn="ctr">
              <a:buNone/>
              <a:defRPr>
                <a:solidFill>
                  <a:schemeClr val="tx1">
                    <a:tint val="75000"/>
                  </a:schemeClr>
                </a:solidFill>
              </a:defRPr>
            </a:lvl2pPr>
            <a:lvl3pPr marL="913056" indent="0" algn="ctr">
              <a:buNone/>
              <a:defRPr>
                <a:solidFill>
                  <a:schemeClr val="tx1">
                    <a:tint val="75000"/>
                  </a:schemeClr>
                </a:solidFill>
              </a:defRPr>
            </a:lvl3pPr>
            <a:lvl4pPr marL="1369583" indent="0" algn="ctr">
              <a:buNone/>
              <a:defRPr>
                <a:solidFill>
                  <a:schemeClr val="tx1">
                    <a:tint val="75000"/>
                  </a:schemeClr>
                </a:solidFill>
              </a:defRPr>
            </a:lvl4pPr>
            <a:lvl5pPr marL="1826111" indent="0" algn="ctr">
              <a:buNone/>
              <a:defRPr>
                <a:solidFill>
                  <a:schemeClr val="tx1">
                    <a:tint val="75000"/>
                  </a:schemeClr>
                </a:solidFill>
              </a:defRPr>
            </a:lvl5pPr>
            <a:lvl6pPr marL="2282638" indent="0" algn="ctr">
              <a:buNone/>
              <a:defRPr>
                <a:solidFill>
                  <a:schemeClr val="tx1">
                    <a:tint val="75000"/>
                  </a:schemeClr>
                </a:solidFill>
              </a:defRPr>
            </a:lvl6pPr>
            <a:lvl7pPr marL="2739166" indent="0" algn="ctr">
              <a:buNone/>
              <a:defRPr>
                <a:solidFill>
                  <a:schemeClr val="tx1">
                    <a:tint val="75000"/>
                  </a:schemeClr>
                </a:solidFill>
              </a:defRPr>
            </a:lvl7pPr>
            <a:lvl8pPr marL="3195694" indent="0" algn="ctr">
              <a:buNone/>
              <a:defRPr>
                <a:solidFill>
                  <a:schemeClr val="tx1">
                    <a:tint val="75000"/>
                  </a:schemeClr>
                </a:solidFill>
              </a:defRPr>
            </a:lvl8pPr>
            <a:lvl9pPr marL="365222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4/17/2022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4/17/2022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4/17/2022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4"/>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15" indent="0" algn="ctr">
              <a:buNone/>
              <a:defRPr>
                <a:solidFill>
                  <a:schemeClr val="tx1">
                    <a:tint val="75000"/>
                  </a:schemeClr>
                </a:solidFill>
              </a:defRPr>
            </a:lvl2pPr>
            <a:lvl3pPr marL="913034" indent="0" algn="ctr">
              <a:buNone/>
              <a:defRPr>
                <a:solidFill>
                  <a:schemeClr val="tx1">
                    <a:tint val="75000"/>
                  </a:schemeClr>
                </a:solidFill>
              </a:defRPr>
            </a:lvl3pPr>
            <a:lvl4pPr marL="1369549" indent="0" algn="ctr">
              <a:buNone/>
              <a:defRPr>
                <a:solidFill>
                  <a:schemeClr val="tx1">
                    <a:tint val="75000"/>
                  </a:schemeClr>
                </a:solidFill>
              </a:defRPr>
            </a:lvl4pPr>
            <a:lvl5pPr marL="1826066" indent="0" algn="ctr">
              <a:buNone/>
              <a:defRPr>
                <a:solidFill>
                  <a:schemeClr val="tx1">
                    <a:tint val="75000"/>
                  </a:schemeClr>
                </a:solidFill>
              </a:defRPr>
            </a:lvl5pPr>
            <a:lvl6pPr marL="2282581" indent="0" algn="ctr">
              <a:buNone/>
              <a:defRPr>
                <a:solidFill>
                  <a:schemeClr val="tx1">
                    <a:tint val="75000"/>
                  </a:schemeClr>
                </a:solidFill>
              </a:defRPr>
            </a:lvl6pPr>
            <a:lvl7pPr marL="2739098" indent="0" algn="ctr">
              <a:buNone/>
              <a:defRPr>
                <a:solidFill>
                  <a:schemeClr val="tx1">
                    <a:tint val="75000"/>
                  </a:schemeClr>
                </a:solidFill>
              </a:defRPr>
            </a:lvl7pPr>
            <a:lvl8pPr marL="3195614" indent="0" algn="ctr">
              <a:buNone/>
              <a:defRPr>
                <a:solidFill>
                  <a:schemeClr val="tx1">
                    <a:tint val="75000"/>
                  </a:schemeClr>
                </a:solidFill>
              </a:defRPr>
            </a:lvl8pPr>
            <a:lvl9pPr marL="365213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685800"/>
            <a:fld id="{4CEF851F-4C9B-4ED8-A706-7687066F5A2C}" type="datetimeFigureOut">
              <a:rPr lang="en-US" smtClean="0">
                <a:solidFill>
                  <a:prstClr val="black">
                    <a:tint val="75000"/>
                  </a:prstClr>
                </a:solidFill>
              </a:rPr>
              <a:pPr defTabSz="685800"/>
              <a:t>4/17/2022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46F2045C-80A1-433A-B3B9-3018D210B46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2571226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fld id="{4CEF851F-4C9B-4ED8-A706-7687066F5A2C}" type="datetimeFigureOut">
              <a:rPr lang="en-US" smtClean="0">
                <a:solidFill>
                  <a:prstClr val="black">
                    <a:tint val="75000"/>
                  </a:prstClr>
                </a:solidFill>
              </a:rPr>
              <a:pPr defTabSz="685800"/>
              <a:t>4/17/2022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46F2045C-80A1-433A-B3B9-3018D210B46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442617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15" indent="0">
              <a:buNone/>
              <a:defRPr sz="1800">
                <a:solidFill>
                  <a:schemeClr val="tx1">
                    <a:tint val="75000"/>
                  </a:schemeClr>
                </a:solidFill>
              </a:defRPr>
            </a:lvl2pPr>
            <a:lvl3pPr marL="913034" indent="0">
              <a:buNone/>
              <a:defRPr sz="1600">
                <a:solidFill>
                  <a:schemeClr val="tx1">
                    <a:tint val="75000"/>
                  </a:schemeClr>
                </a:solidFill>
              </a:defRPr>
            </a:lvl3pPr>
            <a:lvl4pPr marL="1369549" indent="0">
              <a:buNone/>
              <a:defRPr sz="1400">
                <a:solidFill>
                  <a:schemeClr val="tx1">
                    <a:tint val="75000"/>
                  </a:schemeClr>
                </a:solidFill>
              </a:defRPr>
            </a:lvl4pPr>
            <a:lvl5pPr marL="1826066" indent="0">
              <a:buNone/>
              <a:defRPr sz="1400">
                <a:solidFill>
                  <a:schemeClr val="tx1">
                    <a:tint val="75000"/>
                  </a:schemeClr>
                </a:solidFill>
              </a:defRPr>
            </a:lvl5pPr>
            <a:lvl6pPr marL="2282581" indent="0">
              <a:buNone/>
              <a:defRPr sz="1400">
                <a:solidFill>
                  <a:schemeClr val="tx1">
                    <a:tint val="75000"/>
                  </a:schemeClr>
                </a:solidFill>
              </a:defRPr>
            </a:lvl6pPr>
            <a:lvl7pPr marL="2739098" indent="0">
              <a:buNone/>
              <a:defRPr sz="1400">
                <a:solidFill>
                  <a:schemeClr val="tx1">
                    <a:tint val="75000"/>
                  </a:schemeClr>
                </a:solidFill>
              </a:defRPr>
            </a:lvl7pPr>
            <a:lvl8pPr marL="3195614" indent="0">
              <a:buNone/>
              <a:defRPr sz="1400">
                <a:solidFill>
                  <a:schemeClr val="tx1">
                    <a:tint val="75000"/>
                  </a:schemeClr>
                </a:solidFill>
              </a:defRPr>
            </a:lvl8pPr>
            <a:lvl9pPr marL="365213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85800"/>
            <a:fld id="{4CEF851F-4C9B-4ED8-A706-7687066F5A2C}" type="datetimeFigureOut">
              <a:rPr lang="en-US" smtClean="0">
                <a:solidFill>
                  <a:prstClr val="black">
                    <a:tint val="75000"/>
                  </a:prstClr>
                </a:solidFill>
              </a:rPr>
              <a:pPr defTabSz="685800"/>
              <a:t>4/17/2022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46F2045C-80A1-433A-B3B9-3018D210B46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4692520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85800"/>
            <a:fld id="{4CEF851F-4C9B-4ED8-A706-7687066F5A2C}" type="datetimeFigureOut">
              <a:rPr lang="en-US" smtClean="0">
                <a:solidFill>
                  <a:prstClr val="black">
                    <a:tint val="75000"/>
                  </a:prstClr>
                </a:solidFill>
              </a:rPr>
              <a:pPr defTabSz="685800"/>
              <a:t>4/17/2022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46F2045C-80A1-433A-B3B9-3018D210B46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41936066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15" indent="0">
              <a:buNone/>
              <a:defRPr sz="2000" b="1"/>
            </a:lvl2pPr>
            <a:lvl3pPr marL="913034" indent="0">
              <a:buNone/>
              <a:defRPr sz="1800" b="1"/>
            </a:lvl3pPr>
            <a:lvl4pPr marL="1369549" indent="0">
              <a:buNone/>
              <a:defRPr sz="1600" b="1"/>
            </a:lvl4pPr>
            <a:lvl5pPr marL="1826066" indent="0">
              <a:buNone/>
              <a:defRPr sz="1600" b="1"/>
            </a:lvl5pPr>
            <a:lvl6pPr marL="2282581" indent="0">
              <a:buNone/>
              <a:defRPr sz="1600" b="1"/>
            </a:lvl6pPr>
            <a:lvl7pPr marL="2739098" indent="0">
              <a:buNone/>
              <a:defRPr sz="1600" b="1"/>
            </a:lvl7pPr>
            <a:lvl8pPr marL="3195614" indent="0">
              <a:buNone/>
              <a:defRPr sz="1600" b="1"/>
            </a:lvl8pPr>
            <a:lvl9pPr marL="365213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6515" indent="0">
              <a:buNone/>
              <a:defRPr sz="2000" b="1"/>
            </a:lvl2pPr>
            <a:lvl3pPr marL="913034" indent="0">
              <a:buNone/>
              <a:defRPr sz="1800" b="1"/>
            </a:lvl3pPr>
            <a:lvl4pPr marL="1369549" indent="0">
              <a:buNone/>
              <a:defRPr sz="1600" b="1"/>
            </a:lvl4pPr>
            <a:lvl5pPr marL="1826066" indent="0">
              <a:buNone/>
              <a:defRPr sz="1600" b="1"/>
            </a:lvl5pPr>
            <a:lvl6pPr marL="2282581" indent="0">
              <a:buNone/>
              <a:defRPr sz="1600" b="1"/>
            </a:lvl6pPr>
            <a:lvl7pPr marL="2739098" indent="0">
              <a:buNone/>
              <a:defRPr sz="1600" b="1"/>
            </a:lvl7pPr>
            <a:lvl8pPr marL="3195614" indent="0">
              <a:buNone/>
              <a:defRPr sz="1600" b="1"/>
            </a:lvl8pPr>
            <a:lvl9pPr marL="365213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85800"/>
            <a:fld id="{4CEF851F-4C9B-4ED8-A706-7687066F5A2C}" type="datetimeFigureOut">
              <a:rPr lang="en-US" smtClean="0">
                <a:solidFill>
                  <a:prstClr val="black">
                    <a:tint val="75000"/>
                  </a:prstClr>
                </a:solidFill>
              </a:rPr>
              <a:pPr defTabSz="685800"/>
              <a:t>4/17/2022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8580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fld id="{46F2045C-80A1-433A-B3B9-3018D210B46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6780419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85800"/>
            <a:fld id="{4CEF851F-4C9B-4ED8-A706-7687066F5A2C}" type="datetimeFigureOut">
              <a:rPr lang="en-US" smtClean="0">
                <a:solidFill>
                  <a:prstClr val="black">
                    <a:tint val="75000"/>
                  </a:prstClr>
                </a:solidFill>
              </a:rPr>
              <a:pPr defTabSz="685800"/>
              <a:t>4/17/2022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858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fld id="{46F2045C-80A1-433A-B3B9-3018D210B46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8991273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4CEF851F-4C9B-4ED8-A706-7687066F5A2C}" type="datetimeFigureOut">
              <a:rPr lang="en-US" smtClean="0">
                <a:solidFill>
                  <a:prstClr val="black">
                    <a:tint val="75000"/>
                  </a:prstClr>
                </a:solidFill>
              </a:rPr>
              <a:pPr defTabSz="685800"/>
              <a:t>4/17/2022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858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46F2045C-80A1-433A-B3B9-3018D210B46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3778097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076330"/>
            <a:ext cx="3008313" cy="3518297"/>
          </a:xfrm>
        </p:spPr>
        <p:txBody>
          <a:bodyPr/>
          <a:lstStyle>
            <a:lvl1pPr marL="0" indent="0">
              <a:buNone/>
              <a:defRPr sz="1400"/>
            </a:lvl1pPr>
            <a:lvl2pPr marL="456515" indent="0">
              <a:buNone/>
              <a:defRPr sz="1200"/>
            </a:lvl2pPr>
            <a:lvl3pPr marL="913034" indent="0">
              <a:buNone/>
              <a:defRPr sz="1000"/>
            </a:lvl3pPr>
            <a:lvl4pPr marL="1369549" indent="0">
              <a:buNone/>
              <a:defRPr sz="900"/>
            </a:lvl4pPr>
            <a:lvl5pPr marL="1826066" indent="0">
              <a:buNone/>
              <a:defRPr sz="900"/>
            </a:lvl5pPr>
            <a:lvl6pPr marL="2282581" indent="0">
              <a:buNone/>
              <a:defRPr sz="900"/>
            </a:lvl6pPr>
            <a:lvl7pPr marL="2739098" indent="0">
              <a:buNone/>
              <a:defRPr sz="900"/>
            </a:lvl7pPr>
            <a:lvl8pPr marL="3195614" indent="0">
              <a:buNone/>
              <a:defRPr sz="900"/>
            </a:lvl8pPr>
            <a:lvl9pPr marL="365213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a:fld id="{4CEF851F-4C9B-4ED8-A706-7687066F5A2C}" type="datetimeFigureOut">
              <a:rPr lang="en-US" smtClean="0">
                <a:solidFill>
                  <a:prstClr val="black">
                    <a:tint val="75000"/>
                  </a:prstClr>
                </a:solidFill>
              </a:rPr>
              <a:pPr defTabSz="685800"/>
              <a:t>4/17/2022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46F2045C-80A1-433A-B3B9-3018D210B46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904879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4/17/2022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15" indent="0">
              <a:buNone/>
              <a:defRPr sz="2800"/>
            </a:lvl2pPr>
            <a:lvl3pPr marL="913034" indent="0">
              <a:buNone/>
              <a:defRPr sz="2400"/>
            </a:lvl3pPr>
            <a:lvl4pPr marL="1369549" indent="0">
              <a:buNone/>
              <a:defRPr sz="2000"/>
            </a:lvl4pPr>
            <a:lvl5pPr marL="1826066" indent="0">
              <a:buNone/>
              <a:defRPr sz="2000"/>
            </a:lvl5pPr>
            <a:lvl6pPr marL="2282581" indent="0">
              <a:buNone/>
              <a:defRPr sz="2000"/>
            </a:lvl6pPr>
            <a:lvl7pPr marL="2739098" indent="0">
              <a:buNone/>
              <a:defRPr sz="2000"/>
            </a:lvl7pPr>
            <a:lvl8pPr marL="3195614" indent="0">
              <a:buNone/>
              <a:defRPr sz="2000"/>
            </a:lvl8pPr>
            <a:lvl9pPr marL="3652130" indent="0">
              <a:buNone/>
              <a:defRPr sz="2000"/>
            </a:lvl9pPr>
          </a:lstStyle>
          <a:p>
            <a:endParaRPr lang="en-US"/>
          </a:p>
        </p:txBody>
      </p:sp>
      <p:sp>
        <p:nvSpPr>
          <p:cNvPr id="4" name="Text Placeholder 3"/>
          <p:cNvSpPr>
            <a:spLocks noGrp="1"/>
          </p:cNvSpPr>
          <p:nvPr>
            <p:ph type="body" sz="half" idx="2"/>
          </p:nvPr>
        </p:nvSpPr>
        <p:spPr>
          <a:xfrm>
            <a:off x="1792288" y="4025508"/>
            <a:ext cx="5486400" cy="603647"/>
          </a:xfrm>
        </p:spPr>
        <p:txBody>
          <a:bodyPr/>
          <a:lstStyle>
            <a:lvl1pPr marL="0" indent="0">
              <a:buNone/>
              <a:defRPr sz="1400"/>
            </a:lvl1pPr>
            <a:lvl2pPr marL="456515" indent="0">
              <a:buNone/>
              <a:defRPr sz="1200"/>
            </a:lvl2pPr>
            <a:lvl3pPr marL="913034" indent="0">
              <a:buNone/>
              <a:defRPr sz="1000"/>
            </a:lvl3pPr>
            <a:lvl4pPr marL="1369549" indent="0">
              <a:buNone/>
              <a:defRPr sz="900"/>
            </a:lvl4pPr>
            <a:lvl5pPr marL="1826066" indent="0">
              <a:buNone/>
              <a:defRPr sz="900"/>
            </a:lvl5pPr>
            <a:lvl6pPr marL="2282581" indent="0">
              <a:buNone/>
              <a:defRPr sz="900"/>
            </a:lvl6pPr>
            <a:lvl7pPr marL="2739098" indent="0">
              <a:buNone/>
              <a:defRPr sz="900"/>
            </a:lvl7pPr>
            <a:lvl8pPr marL="3195614" indent="0">
              <a:buNone/>
              <a:defRPr sz="900"/>
            </a:lvl8pPr>
            <a:lvl9pPr marL="365213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a:fld id="{4CEF851F-4C9B-4ED8-A706-7687066F5A2C}" type="datetimeFigureOut">
              <a:rPr lang="en-US" smtClean="0">
                <a:solidFill>
                  <a:prstClr val="black">
                    <a:tint val="75000"/>
                  </a:prstClr>
                </a:solidFill>
              </a:rPr>
              <a:pPr defTabSz="685800"/>
              <a:t>4/17/2022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46F2045C-80A1-433A-B3B9-3018D210B46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4415748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fld id="{4CEF851F-4C9B-4ED8-A706-7687066F5A2C}" type="datetimeFigureOut">
              <a:rPr lang="en-US" smtClean="0">
                <a:solidFill>
                  <a:prstClr val="black">
                    <a:tint val="75000"/>
                  </a:prstClr>
                </a:solidFill>
              </a:rPr>
              <a:pPr defTabSz="685800"/>
              <a:t>4/17/2022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46F2045C-80A1-433A-B3B9-3018D210B46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3607593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fld id="{4CEF851F-4C9B-4ED8-A706-7687066F5A2C}" type="datetimeFigureOut">
              <a:rPr lang="en-US" smtClean="0">
                <a:solidFill>
                  <a:prstClr val="black">
                    <a:tint val="75000"/>
                  </a:prstClr>
                </a:solidFill>
              </a:rPr>
              <a:pPr defTabSz="685800"/>
              <a:t>4/17/2022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46F2045C-80A1-433A-B3B9-3018D210B46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490032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27" indent="0">
              <a:buNone/>
              <a:defRPr sz="1800">
                <a:solidFill>
                  <a:schemeClr val="tx1">
                    <a:tint val="75000"/>
                  </a:schemeClr>
                </a:solidFill>
              </a:defRPr>
            </a:lvl2pPr>
            <a:lvl3pPr marL="913056" indent="0">
              <a:buNone/>
              <a:defRPr sz="1600">
                <a:solidFill>
                  <a:schemeClr val="tx1">
                    <a:tint val="75000"/>
                  </a:schemeClr>
                </a:solidFill>
              </a:defRPr>
            </a:lvl3pPr>
            <a:lvl4pPr marL="1369583" indent="0">
              <a:buNone/>
              <a:defRPr sz="1400">
                <a:solidFill>
                  <a:schemeClr val="tx1">
                    <a:tint val="75000"/>
                  </a:schemeClr>
                </a:solidFill>
              </a:defRPr>
            </a:lvl4pPr>
            <a:lvl5pPr marL="1826111" indent="0">
              <a:buNone/>
              <a:defRPr sz="1400">
                <a:solidFill>
                  <a:schemeClr val="tx1">
                    <a:tint val="75000"/>
                  </a:schemeClr>
                </a:solidFill>
              </a:defRPr>
            </a:lvl5pPr>
            <a:lvl6pPr marL="2282638" indent="0">
              <a:buNone/>
              <a:defRPr sz="1400">
                <a:solidFill>
                  <a:schemeClr val="tx1">
                    <a:tint val="75000"/>
                  </a:schemeClr>
                </a:solidFill>
              </a:defRPr>
            </a:lvl6pPr>
            <a:lvl7pPr marL="2739166" indent="0">
              <a:buNone/>
              <a:defRPr sz="1400">
                <a:solidFill>
                  <a:schemeClr val="tx1">
                    <a:tint val="75000"/>
                  </a:schemeClr>
                </a:solidFill>
              </a:defRPr>
            </a:lvl7pPr>
            <a:lvl8pPr marL="3195694" indent="0">
              <a:buNone/>
              <a:defRPr sz="1400">
                <a:solidFill>
                  <a:schemeClr val="tx1">
                    <a:tint val="75000"/>
                  </a:schemeClr>
                </a:solidFill>
              </a:defRPr>
            </a:lvl8pPr>
            <a:lvl9pPr marL="365222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4/17/2022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4/17/2022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4/17/2022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4/17/2022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4/17/2022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4/17/2022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27" indent="0">
              <a:buNone/>
              <a:defRPr sz="2800"/>
            </a:lvl2pPr>
            <a:lvl3pPr marL="913056" indent="0">
              <a:buNone/>
              <a:defRPr sz="2400"/>
            </a:lvl3pPr>
            <a:lvl4pPr marL="1369583" indent="0">
              <a:buNone/>
              <a:defRPr sz="2000"/>
            </a:lvl4pPr>
            <a:lvl5pPr marL="1826111" indent="0">
              <a:buNone/>
              <a:defRPr sz="2000"/>
            </a:lvl5pPr>
            <a:lvl6pPr marL="2282638" indent="0">
              <a:buNone/>
              <a:defRPr sz="2000"/>
            </a:lvl6pPr>
            <a:lvl7pPr marL="2739166" indent="0">
              <a:buNone/>
              <a:defRPr sz="2000"/>
            </a:lvl7pPr>
            <a:lvl8pPr marL="3195694" indent="0">
              <a:buNone/>
              <a:defRPr sz="2000"/>
            </a:lvl8pPr>
            <a:lvl9pPr marL="3652221"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4/17/2022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t>4/17/2022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056" rtl="0" eaLnBrk="1" latinLnBrk="0" hangingPunct="1">
        <a:spcBef>
          <a:spcPct val="0"/>
        </a:spcBef>
        <a:buNone/>
        <a:defRPr sz="4400" kern="1200">
          <a:solidFill>
            <a:schemeClr val="tx1"/>
          </a:solidFill>
          <a:latin typeface="+mj-lt"/>
          <a:ea typeface="+mj-ea"/>
          <a:cs typeface="+mj-cs"/>
        </a:defRPr>
      </a:lvl1pPr>
    </p:titleStyle>
    <p:bodyStyle>
      <a:lvl1pPr marL="342395" indent="-342395" algn="l" defTabSz="9130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57" indent="-285330" algn="l" defTabSz="9130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19" indent="-228265" algn="l" defTabSz="9130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47"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7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902"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29"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58"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8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pPr defTabSz="913034"/>
            <a:fld id="{4CEF851F-4C9B-4ED8-A706-7687066F5A2C}" type="datetimeFigureOut">
              <a:rPr lang="en-US" smtClean="0">
                <a:solidFill>
                  <a:prstClr val="black">
                    <a:tint val="75000"/>
                  </a:prstClr>
                </a:solidFill>
              </a:rPr>
              <a:pPr defTabSz="913034"/>
              <a:t>4/17/2022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pPr defTabSz="913034"/>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pPr defTabSz="913034"/>
            <a:fld id="{46F2045C-80A1-433A-B3B9-3018D210B466}" type="slidenum">
              <a:rPr lang="en-US" smtClean="0">
                <a:solidFill>
                  <a:prstClr val="black">
                    <a:tint val="75000"/>
                  </a:prstClr>
                </a:solidFill>
              </a:rPr>
              <a:pPr defTabSz="913034"/>
              <a:t>‹#›</a:t>
            </a:fld>
            <a:endParaRPr lang="en-US">
              <a:solidFill>
                <a:prstClr val="black">
                  <a:tint val="75000"/>
                </a:prstClr>
              </a:solidFill>
            </a:endParaRPr>
          </a:p>
        </p:txBody>
      </p:sp>
    </p:spTree>
    <p:extLst>
      <p:ext uri="{BB962C8B-B14F-4D97-AF65-F5344CB8AC3E}">
        <p14:creationId xmlns:p14="http://schemas.microsoft.com/office/powerpoint/2010/main" val="237555132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3034" rtl="0" eaLnBrk="1" latinLnBrk="0" hangingPunct="1">
        <a:spcBef>
          <a:spcPct val="0"/>
        </a:spcBef>
        <a:buNone/>
        <a:defRPr sz="4400" kern="1200">
          <a:solidFill>
            <a:schemeClr val="tx1"/>
          </a:solidFill>
          <a:latin typeface="+mj-lt"/>
          <a:ea typeface="+mj-ea"/>
          <a:cs typeface="+mj-cs"/>
        </a:defRPr>
      </a:lvl1pPr>
    </p:titleStyle>
    <p:bodyStyle>
      <a:lvl1pPr marL="342386" indent="-342386" algn="l" defTabSz="91303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39" indent="-285323" algn="l" defTabSz="91303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291" indent="-228260" algn="l" defTabSz="91303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07" indent="-228260" algn="l" defTabSz="91303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24" indent="-228260" algn="l" defTabSz="91303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840" indent="-228260" algn="l" defTabSz="91303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355" indent="-228260" algn="l" defTabSz="91303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872" indent="-228260" algn="l" defTabSz="91303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388" indent="-228260" algn="l" defTabSz="91303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34" rtl="0" eaLnBrk="1" latinLnBrk="0" hangingPunct="1">
        <a:defRPr sz="1800" kern="1200">
          <a:solidFill>
            <a:schemeClr val="tx1"/>
          </a:solidFill>
          <a:latin typeface="+mn-lt"/>
          <a:ea typeface="+mn-ea"/>
          <a:cs typeface="+mn-cs"/>
        </a:defRPr>
      </a:lvl1pPr>
      <a:lvl2pPr marL="456515" algn="l" defTabSz="913034" rtl="0" eaLnBrk="1" latinLnBrk="0" hangingPunct="1">
        <a:defRPr sz="1800" kern="1200">
          <a:solidFill>
            <a:schemeClr val="tx1"/>
          </a:solidFill>
          <a:latin typeface="+mn-lt"/>
          <a:ea typeface="+mn-ea"/>
          <a:cs typeface="+mn-cs"/>
        </a:defRPr>
      </a:lvl2pPr>
      <a:lvl3pPr marL="913034" algn="l" defTabSz="913034" rtl="0" eaLnBrk="1" latinLnBrk="0" hangingPunct="1">
        <a:defRPr sz="1800" kern="1200">
          <a:solidFill>
            <a:schemeClr val="tx1"/>
          </a:solidFill>
          <a:latin typeface="+mn-lt"/>
          <a:ea typeface="+mn-ea"/>
          <a:cs typeface="+mn-cs"/>
        </a:defRPr>
      </a:lvl3pPr>
      <a:lvl4pPr marL="1369549" algn="l" defTabSz="913034" rtl="0" eaLnBrk="1" latinLnBrk="0" hangingPunct="1">
        <a:defRPr sz="1800" kern="1200">
          <a:solidFill>
            <a:schemeClr val="tx1"/>
          </a:solidFill>
          <a:latin typeface="+mn-lt"/>
          <a:ea typeface="+mn-ea"/>
          <a:cs typeface="+mn-cs"/>
        </a:defRPr>
      </a:lvl4pPr>
      <a:lvl5pPr marL="1826066" algn="l" defTabSz="913034" rtl="0" eaLnBrk="1" latinLnBrk="0" hangingPunct="1">
        <a:defRPr sz="1800" kern="1200">
          <a:solidFill>
            <a:schemeClr val="tx1"/>
          </a:solidFill>
          <a:latin typeface="+mn-lt"/>
          <a:ea typeface="+mn-ea"/>
          <a:cs typeface="+mn-cs"/>
        </a:defRPr>
      </a:lvl5pPr>
      <a:lvl6pPr marL="2282581" algn="l" defTabSz="913034" rtl="0" eaLnBrk="1" latinLnBrk="0" hangingPunct="1">
        <a:defRPr sz="1800" kern="1200">
          <a:solidFill>
            <a:schemeClr val="tx1"/>
          </a:solidFill>
          <a:latin typeface="+mn-lt"/>
          <a:ea typeface="+mn-ea"/>
          <a:cs typeface="+mn-cs"/>
        </a:defRPr>
      </a:lvl6pPr>
      <a:lvl7pPr marL="2739098" algn="l" defTabSz="913034" rtl="0" eaLnBrk="1" latinLnBrk="0" hangingPunct="1">
        <a:defRPr sz="1800" kern="1200">
          <a:solidFill>
            <a:schemeClr val="tx1"/>
          </a:solidFill>
          <a:latin typeface="+mn-lt"/>
          <a:ea typeface="+mn-ea"/>
          <a:cs typeface="+mn-cs"/>
        </a:defRPr>
      </a:lvl7pPr>
      <a:lvl8pPr marL="3195614" algn="l" defTabSz="913034" rtl="0" eaLnBrk="1" latinLnBrk="0" hangingPunct="1">
        <a:defRPr sz="1800" kern="1200">
          <a:solidFill>
            <a:schemeClr val="tx1"/>
          </a:solidFill>
          <a:latin typeface="+mn-lt"/>
          <a:ea typeface="+mn-ea"/>
          <a:cs typeface="+mn-cs"/>
        </a:defRPr>
      </a:lvl8pPr>
      <a:lvl9pPr marL="3652130" algn="l" defTabSz="91303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7"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DBBE5"/>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defTabSz="913034"/>
            <a:endParaRPr lang="en-US">
              <a:solidFill>
                <a:prstClr val="white"/>
              </a:solidFill>
              <a:latin typeface="Calibri"/>
            </a:endParaRPr>
          </a:p>
        </p:txBody>
      </p:sp>
      <p:sp>
        <p:nvSpPr>
          <p:cNvPr id="18" name="Flowchart: Document 17"/>
          <p:cNvSpPr/>
          <p:nvPr/>
        </p:nvSpPr>
        <p:spPr>
          <a:xfrm>
            <a:off x="-43197"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defTabSz="913034"/>
            <a:endParaRPr lang="en-US">
              <a:solidFill>
                <a:prstClr val="white"/>
              </a:solidFill>
              <a:latin typeface="Calibri"/>
            </a:endParaRPr>
          </a:p>
        </p:txBody>
      </p:sp>
      <p:grpSp>
        <p:nvGrpSpPr>
          <p:cNvPr id="2" name="Group 1"/>
          <p:cNvGrpSpPr/>
          <p:nvPr/>
        </p:nvGrpSpPr>
        <p:grpSpPr>
          <a:xfrm>
            <a:off x="1930755" y="2183870"/>
            <a:ext cx="7607233" cy="1121184"/>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defTabSz="913034"/>
              <a:endParaRPr lang="en-US">
                <a:solidFill>
                  <a:prstClr val="white"/>
                </a:solidFill>
                <a:latin typeface="Calibri"/>
              </a:endParaRPr>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defTabSz="913034"/>
              <a:endParaRPr lang="en-US">
                <a:solidFill>
                  <a:prstClr val="white"/>
                </a:solidFill>
                <a:latin typeface="Calibri"/>
              </a:endParaRPr>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defTabSz="913034"/>
              <a:endParaRPr lang="en-US">
                <a:solidFill>
                  <a:prstClr val="white"/>
                </a:solidFill>
                <a:latin typeface="Calibri"/>
              </a:endParaRPr>
            </a:p>
          </p:txBody>
        </p:sp>
      </p:grpSp>
      <p:grpSp>
        <p:nvGrpSpPr>
          <p:cNvPr id="10" name="Group 9"/>
          <p:cNvGrpSpPr/>
          <p:nvPr/>
        </p:nvGrpSpPr>
        <p:grpSpPr>
          <a:xfrm>
            <a:off x="858341" y="2073847"/>
            <a:ext cx="1014408" cy="992332"/>
            <a:chOff x="1196721" y="1084984"/>
            <a:chExt cx="1014408"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34"/>
              <a:endParaRPr lang="en-US">
                <a:solidFill>
                  <a:prstClr val="white"/>
                </a:solidFill>
                <a:latin typeface="Calibri"/>
              </a:endParaRPr>
            </a:p>
          </p:txBody>
        </p:sp>
        <p:sp>
          <p:nvSpPr>
            <p:cNvPr id="8" name="Oval 7"/>
            <p:cNvSpPr/>
            <p:nvPr/>
          </p:nvSpPr>
          <p:spPr>
            <a:xfrm>
              <a:off x="1196721" y="1116083"/>
              <a:ext cx="1014408" cy="914400"/>
            </a:xfrm>
            <a:prstGeom prst="ellipse">
              <a:avLst/>
            </a:prstGeom>
            <a:solidFill>
              <a:srgbClr val="00B05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34"/>
              <a:r>
                <a:rPr lang="en-US" sz="21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BÀI 4</a:t>
              </a:r>
            </a:p>
          </p:txBody>
        </p:sp>
      </p:grpSp>
      <p:grpSp>
        <p:nvGrpSpPr>
          <p:cNvPr id="21" name="Group 20"/>
          <p:cNvGrpSpPr/>
          <p:nvPr/>
        </p:nvGrpSpPr>
        <p:grpSpPr>
          <a:xfrm>
            <a:off x="0" y="37347"/>
            <a:ext cx="1909570" cy="1775878"/>
            <a:chOff x="-2957976" y="-1125796"/>
            <a:chExt cx="2469633" cy="2296731"/>
          </a:xfrm>
        </p:grpSpPr>
        <p:sp>
          <p:nvSpPr>
            <p:cNvPr id="26" name="Oval 25"/>
            <p:cNvSpPr/>
            <p:nvPr/>
          </p:nvSpPr>
          <p:spPr>
            <a:xfrm rot="9814622">
              <a:off x="-2957976" y="-1125796"/>
              <a:ext cx="2469633" cy="2296731"/>
            </a:xfrm>
            <a:prstGeom prst="ellipse">
              <a:avLst/>
            </a:prstGeom>
            <a:solidFill>
              <a:srgbClr val="FD0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34"/>
              <a:endParaRPr lang="en-US">
                <a:solidFill>
                  <a:prstClr val="white"/>
                </a:solidFill>
                <a:latin typeface="Calibri"/>
              </a:endParaRPr>
            </a:p>
          </p:txBody>
        </p:sp>
        <p:sp>
          <p:nvSpPr>
            <p:cNvPr id="25" name="Oval 24"/>
            <p:cNvSpPr/>
            <p:nvPr/>
          </p:nvSpPr>
          <p:spPr>
            <a:xfrm rot="968493">
              <a:off x="-2721155" y="-827037"/>
              <a:ext cx="2069022" cy="193101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34"/>
              <a:endParaRPr lang="en-US">
                <a:solidFill>
                  <a:prstClr val="white"/>
                </a:solidFill>
                <a:latin typeface="Calibri"/>
              </a:endParaRPr>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34"/>
              <a:endParaRPr lang="en-US">
                <a:solidFill>
                  <a:prstClr val="white"/>
                </a:solidFill>
                <a:latin typeface="Calibri"/>
              </a:endParaRPr>
            </a:p>
          </p:txBody>
        </p:sp>
      </p:grpSp>
      <p:sp>
        <p:nvSpPr>
          <p:cNvPr id="4" name="TextBox 3"/>
          <p:cNvSpPr txBox="1"/>
          <p:nvPr/>
        </p:nvSpPr>
        <p:spPr>
          <a:xfrm>
            <a:off x="1953343" y="2396231"/>
            <a:ext cx="6733457" cy="461665"/>
          </a:xfrm>
          <a:prstGeom prst="rect">
            <a:avLst/>
          </a:prstGeom>
          <a:noFill/>
        </p:spPr>
        <p:txBody>
          <a:bodyPr wrap="square" rtlCol="0">
            <a:spAutoFit/>
          </a:bodyPr>
          <a:lstStyle/>
          <a:p>
            <a:pPr algn="ctr" defTabSz="913034"/>
            <a:r>
              <a:rPr lang="en-US" sz="2400" b="1" dirty="0">
                <a:solidFill>
                  <a:srgbClr val="0070C0"/>
                </a:solidFill>
                <a:latin typeface="Times New Roman" panose="02020603050405020304" pitchFamily="18" charset="0"/>
              </a:rPr>
              <a:t>CUỘC THI TÀI RỪNG XANH </a:t>
            </a:r>
            <a:r>
              <a:rPr lang="vi-VN" sz="2400" b="1" dirty="0">
                <a:solidFill>
                  <a:srgbClr val="0070C0"/>
                </a:solidFill>
                <a:latin typeface="Times New Roman" panose="02020603050405020304" pitchFamily="18" charset="0"/>
              </a:rPr>
              <a:t>(TIẾT 3,4)</a:t>
            </a:r>
            <a:endParaRPr lang="en-US" sz="2400" b="1" dirty="0">
              <a:solidFill>
                <a:srgbClr val="0070C0"/>
              </a:solidFill>
              <a:latin typeface="Calibri"/>
            </a:endParaRPr>
          </a:p>
        </p:txBody>
      </p:sp>
      <p:pic>
        <p:nvPicPr>
          <p:cNvPr id="28" name="图片 6">
            <a:extLst>
              <a:ext uri="{FF2B5EF4-FFF2-40B4-BE49-F238E27FC236}">
                <a16:creationId xmlns:a16="http://schemas.microsoft.com/office/drawing/2014/main" id="{1833E7C1-54F3-4747-B588-70ACC893A8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90937"/>
            <a:ext cx="9144000" cy="1452563"/>
          </a:xfrm>
          <a:prstGeom prst="rect">
            <a:avLst/>
          </a:prstGeom>
        </p:spPr>
      </p:pic>
      <p:pic>
        <p:nvPicPr>
          <p:cNvPr id="29" name="图片 16">
            <a:extLst>
              <a:ext uri="{FF2B5EF4-FFF2-40B4-BE49-F238E27FC236}">
                <a16:creationId xmlns:a16="http://schemas.microsoft.com/office/drawing/2014/main" id="{B65EA33E-8F6C-4B69-8482-E93E1185EE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16" y="3105277"/>
            <a:ext cx="1175585" cy="1353032"/>
          </a:xfrm>
          <a:prstGeom prst="rect">
            <a:avLst/>
          </a:prstGeom>
        </p:spPr>
      </p:pic>
      <p:pic>
        <p:nvPicPr>
          <p:cNvPr id="30" name="图片 20">
            <a:extLst>
              <a:ext uri="{FF2B5EF4-FFF2-40B4-BE49-F238E27FC236}">
                <a16:creationId xmlns:a16="http://schemas.microsoft.com/office/drawing/2014/main" id="{34341BAA-8E2A-4AE5-A897-DEB1EA53CB6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725355" y="3679822"/>
            <a:ext cx="811645" cy="1439531"/>
          </a:xfrm>
          <a:prstGeom prst="rect">
            <a:avLst/>
          </a:prstGeom>
        </p:spPr>
      </p:pic>
      <p:grpSp>
        <p:nvGrpSpPr>
          <p:cNvPr id="31" name="组合 1">
            <a:extLst>
              <a:ext uri="{FF2B5EF4-FFF2-40B4-BE49-F238E27FC236}">
                <a16:creationId xmlns:a16="http://schemas.microsoft.com/office/drawing/2014/main" id="{A6AD1579-FF74-4F40-B6A7-F071AFBCBB64}"/>
              </a:ext>
            </a:extLst>
          </p:cNvPr>
          <p:cNvGrpSpPr/>
          <p:nvPr/>
        </p:nvGrpSpPr>
        <p:grpSpPr>
          <a:xfrm>
            <a:off x="4309243" y="3650515"/>
            <a:ext cx="1860797" cy="1349486"/>
            <a:chOff x="6699258" y="4589276"/>
            <a:chExt cx="2806820" cy="1941641"/>
          </a:xfrm>
        </p:grpSpPr>
        <p:pic>
          <p:nvPicPr>
            <p:cNvPr id="33" name="图片 10">
              <a:extLst>
                <a:ext uri="{FF2B5EF4-FFF2-40B4-BE49-F238E27FC236}">
                  <a16:creationId xmlns:a16="http://schemas.microsoft.com/office/drawing/2014/main" id="{1A1BF5F1-DC51-4343-ACF2-A0236E70D4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89444" y="4589276"/>
              <a:ext cx="2516634" cy="1893704"/>
            </a:xfrm>
            <a:prstGeom prst="rect">
              <a:avLst/>
            </a:prstGeom>
          </p:spPr>
        </p:pic>
        <p:pic>
          <p:nvPicPr>
            <p:cNvPr id="34" name="图片 26">
              <a:extLst>
                <a:ext uri="{FF2B5EF4-FFF2-40B4-BE49-F238E27FC236}">
                  <a16:creationId xmlns:a16="http://schemas.microsoft.com/office/drawing/2014/main" id="{908B685C-F6E0-4240-83EC-8430B73B06E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99258" y="6205764"/>
              <a:ext cx="1428036" cy="325153"/>
            </a:xfrm>
            <a:prstGeom prst="rect">
              <a:avLst/>
            </a:prstGeom>
          </p:spPr>
        </p:pic>
      </p:grpSp>
      <p:pic>
        <p:nvPicPr>
          <p:cNvPr id="35" name="图片 31">
            <a:extLst>
              <a:ext uri="{FF2B5EF4-FFF2-40B4-BE49-F238E27FC236}">
                <a16:creationId xmlns:a16="http://schemas.microsoft.com/office/drawing/2014/main" id="{23976B2D-8249-4081-82CE-633DB473B93C}"/>
              </a:ext>
            </a:extLst>
          </p:cNvPr>
          <p:cNvPicPr>
            <a:picLocks noChangeAspect="1"/>
          </p:cNvPicPr>
          <p:nvPr/>
        </p:nvPicPr>
        <p:blipFill>
          <a:blip r:embed="rId7" cstate="print">
            <a:extLst>
              <a:ext uri="{28A0092B-C50C-407E-A947-70E740481C1C}">
                <a14:useLocalDpi xmlns:a14="http://schemas.microsoft.com/office/drawing/2010/main" val="0"/>
              </a:ext>
            </a:extLst>
          </a:blip>
          <a:srcRect l="-3626" t="-216" b="-216"/>
          <a:stretch>
            <a:fillRect/>
          </a:stretch>
        </p:blipFill>
        <p:spPr>
          <a:xfrm>
            <a:off x="-76199" y="-11115"/>
            <a:ext cx="2177143" cy="5165730"/>
          </a:xfrm>
          <a:custGeom>
            <a:avLst/>
            <a:gdLst>
              <a:gd name="connsiteX0" fmla="*/ 0 w 2902857"/>
              <a:gd name="connsiteY0" fmla="*/ 0 h 6887640"/>
              <a:gd name="connsiteX1" fmla="*/ 2902857 w 2902857"/>
              <a:gd name="connsiteY1" fmla="*/ 0 h 6887640"/>
              <a:gd name="connsiteX2" fmla="*/ 2902857 w 2902857"/>
              <a:gd name="connsiteY2" fmla="*/ 14820 h 6887640"/>
              <a:gd name="connsiteX3" fmla="*/ 101600 w 2902857"/>
              <a:gd name="connsiteY3" fmla="*/ 14820 h 6887640"/>
              <a:gd name="connsiteX4" fmla="*/ 101600 w 2902857"/>
              <a:gd name="connsiteY4" fmla="*/ 6872820 h 6887640"/>
              <a:gd name="connsiteX5" fmla="*/ 2902857 w 2902857"/>
              <a:gd name="connsiteY5" fmla="*/ 6872820 h 6887640"/>
              <a:gd name="connsiteX6" fmla="*/ 2902857 w 2902857"/>
              <a:gd name="connsiteY6" fmla="*/ 6887640 h 6887640"/>
              <a:gd name="connsiteX7" fmla="*/ 0 w 2902857"/>
              <a:gd name="connsiteY7" fmla="*/ 6887640 h 6887640"/>
              <a:gd name="connsiteX8" fmla="*/ 0 w 2902857"/>
              <a:gd name="connsiteY8" fmla="*/ 0 h 688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2857" h="6887640">
                <a:moveTo>
                  <a:pt x="0" y="0"/>
                </a:moveTo>
                <a:lnTo>
                  <a:pt x="2902857" y="0"/>
                </a:lnTo>
                <a:lnTo>
                  <a:pt x="2902857" y="14820"/>
                </a:lnTo>
                <a:lnTo>
                  <a:pt x="101600" y="14820"/>
                </a:lnTo>
                <a:lnTo>
                  <a:pt x="101600" y="6872820"/>
                </a:lnTo>
                <a:lnTo>
                  <a:pt x="2902857" y="6872820"/>
                </a:lnTo>
                <a:lnTo>
                  <a:pt x="2902857" y="6887640"/>
                </a:lnTo>
                <a:lnTo>
                  <a:pt x="0" y="6887640"/>
                </a:lnTo>
                <a:lnTo>
                  <a:pt x="0" y="0"/>
                </a:lnTo>
                <a:close/>
              </a:path>
            </a:pathLst>
          </a:custGeom>
        </p:spPr>
      </p:pic>
      <p:pic>
        <p:nvPicPr>
          <p:cNvPr id="36" name="图片 30">
            <a:extLst>
              <a:ext uri="{FF2B5EF4-FFF2-40B4-BE49-F238E27FC236}">
                <a16:creationId xmlns:a16="http://schemas.microsoft.com/office/drawing/2014/main" id="{6B60B39C-AC7A-4686-B34E-E78B5479FADC}"/>
              </a:ext>
            </a:extLst>
          </p:cNvPr>
          <p:cNvPicPr>
            <a:picLocks noChangeAspect="1"/>
          </p:cNvPicPr>
          <p:nvPr/>
        </p:nvPicPr>
        <p:blipFill>
          <a:blip r:embed="rId8" cstate="print">
            <a:extLst>
              <a:ext uri="{28A0092B-C50C-407E-A947-70E740481C1C}">
                <a14:useLocalDpi xmlns:a14="http://schemas.microsoft.com/office/drawing/2010/main" val="0"/>
              </a:ext>
            </a:extLst>
          </a:blip>
          <a:srcRect t="-216" r="-3211" b="-216"/>
          <a:stretch>
            <a:fillRect/>
          </a:stretch>
        </p:blipFill>
        <p:spPr>
          <a:xfrm>
            <a:off x="7438096" y="-11115"/>
            <a:ext cx="1760657" cy="5165730"/>
          </a:xfrm>
          <a:custGeom>
            <a:avLst/>
            <a:gdLst>
              <a:gd name="connsiteX0" fmla="*/ 0 w 2347543"/>
              <a:gd name="connsiteY0" fmla="*/ 0 h 6887640"/>
              <a:gd name="connsiteX1" fmla="*/ 2347543 w 2347543"/>
              <a:gd name="connsiteY1" fmla="*/ 0 h 6887640"/>
              <a:gd name="connsiteX2" fmla="*/ 2347543 w 2347543"/>
              <a:gd name="connsiteY2" fmla="*/ 6887640 h 6887640"/>
              <a:gd name="connsiteX3" fmla="*/ 0 w 2347543"/>
              <a:gd name="connsiteY3" fmla="*/ 6887640 h 6887640"/>
              <a:gd name="connsiteX4" fmla="*/ 0 w 2347543"/>
              <a:gd name="connsiteY4" fmla="*/ 6872820 h 6887640"/>
              <a:gd name="connsiteX5" fmla="*/ 2274541 w 2347543"/>
              <a:gd name="connsiteY5" fmla="*/ 6872820 h 6887640"/>
              <a:gd name="connsiteX6" fmla="*/ 2274541 w 2347543"/>
              <a:gd name="connsiteY6" fmla="*/ 14820 h 6887640"/>
              <a:gd name="connsiteX7" fmla="*/ 0 w 2347543"/>
              <a:gd name="connsiteY7" fmla="*/ 14820 h 6887640"/>
              <a:gd name="connsiteX8" fmla="*/ 0 w 2347543"/>
              <a:gd name="connsiteY8" fmla="*/ 0 h 688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7543" h="6887640">
                <a:moveTo>
                  <a:pt x="0" y="0"/>
                </a:moveTo>
                <a:lnTo>
                  <a:pt x="2347543" y="0"/>
                </a:lnTo>
                <a:lnTo>
                  <a:pt x="2347543" y="6887640"/>
                </a:lnTo>
                <a:lnTo>
                  <a:pt x="0" y="6887640"/>
                </a:lnTo>
                <a:lnTo>
                  <a:pt x="0" y="6872820"/>
                </a:lnTo>
                <a:lnTo>
                  <a:pt x="2274541" y="6872820"/>
                </a:lnTo>
                <a:lnTo>
                  <a:pt x="2274541" y="14820"/>
                </a:lnTo>
                <a:lnTo>
                  <a:pt x="0" y="14820"/>
                </a:lnTo>
                <a:lnTo>
                  <a:pt x="0" y="0"/>
                </a:lnTo>
                <a:close/>
              </a:path>
            </a:pathLst>
          </a:custGeom>
        </p:spPr>
      </p:pic>
      <p:grpSp>
        <p:nvGrpSpPr>
          <p:cNvPr id="37" name="组合 37">
            <a:extLst>
              <a:ext uri="{FF2B5EF4-FFF2-40B4-BE49-F238E27FC236}">
                <a16:creationId xmlns:a16="http://schemas.microsoft.com/office/drawing/2014/main" id="{21B37BA7-F555-41A2-A98C-A9750CAFF5F1}"/>
              </a:ext>
            </a:extLst>
          </p:cNvPr>
          <p:cNvGrpSpPr/>
          <p:nvPr/>
        </p:nvGrpSpPr>
        <p:grpSpPr>
          <a:xfrm>
            <a:off x="770166" y="3548703"/>
            <a:ext cx="2673618" cy="1392347"/>
            <a:chOff x="1026887" y="4085770"/>
            <a:chExt cx="4824574" cy="2502298"/>
          </a:xfrm>
        </p:grpSpPr>
        <p:pic>
          <p:nvPicPr>
            <p:cNvPr id="38" name="图片 22">
              <a:extLst>
                <a:ext uri="{FF2B5EF4-FFF2-40B4-BE49-F238E27FC236}">
                  <a16:creationId xmlns:a16="http://schemas.microsoft.com/office/drawing/2014/main" id="{AA4930F2-1A74-4B24-A8B7-0FF103E3FDF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26887" y="5731759"/>
              <a:ext cx="4824574" cy="856309"/>
            </a:xfrm>
            <a:prstGeom prst="rect">
              <a:avLst/>
            </a:prstGeom>
          </p:spPr>
        </p:pic>
        <p:pic>
          <p:nvPicPr>
            <p:cNvPr id="39" name="图片 14">
              <a:extLst>
                <a:ext uri="{FF2B5EF4-FFF2-40B4-BE49-F238E27FC236}">
                  <a16:creationId xmlns:a16="http://schemas.microsoft.com/office/drawing/2014/main" id="{8126656B-F5A9-4720-9FBF-416F65AE9EF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27175" y="4085770"/>
              <a:ext cx="4601669" cy="2380351"/>
            </a:xfrm>
            <a:prstGeom prst="rect">
              <a:avLst/>
            </a:prstGeom>
          </p:spPr>
        </p:pic>
      </p:grpSp>
      <p:grpSp>
        <p:nvGrpSpPr>
          <p:cNvPr id="41" name="组合 2">
            <a:extLst>
              <a:ext uri="{FF2B5EF4-FFF2-40B4-BE49-F238E27FC236}">
                <a16:creationId xmlns:a16="http://schemas.microsoft.com/office/drawing/2014/main" id="{35A3E8DD-0A7A-4CB5-9901-1EFAF8AE6C20}"/>
              </a:ext>
            </a:extLst>
          </p:cNvPr>
          <p:cNvGrpSpPr/>
          <p:nvPr/>
        </p:nvGrpSpPr>
        <p:grpSpPr>
          <a:xfrm>
            <a:off x="7347198" y="2913876"/>
            <a:ext cx="1601263" cy="2240739"/>
            <a:chOff x="8640602" y="3147635"/>
            <a:chExt cx="3290679" cy="3725185"/>
          </a:xfrm>
        </p:grpSpPr>
        <p:pic>
          <p:nvPicPr>
            <p:cNvPr id="42" name="图片 12">
              <a:extLst>
                <a:ext uri="{FF2B5EF4-FFF2-40B4-BE49-F238E27FC236}">
                  <a16:creationId xmlns:a16="http://schemas.microsoft.com/office/drawing/2014/main" id="{60212442-0791-4968-A1E7-DC91D06346F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949751" y="3147635"/>
              <a:ext cx="1981529" cy="3525579"/>
            </a:xfrm>
            <a:prstGeom prst="rect">
              <a:avLst/>
            </a:prstGeom>
          </p:spPr>
        </p:pic>
        <p:pic>
          <p:nvPicPr>
            <p:cNvPr id="43" name="图片 24">
              <a:extLst>
                <a:ext uri="{FF2B5EF4-FFF2-40B4-BE49-F238E27FC236}">
                  <a16:creationId xmlns:a16="http://schemas.microsoft.com/office/drawing/2014/main" id="{D56143DF-092F-493D-9803-B9B172CF485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640602" y="6161006"/>
              <a:ext cx="3290679" cy="711814"/>
            </a:xfrm>
            <a:prstGeom prst="rect">
              <a:avLst/>
            </a:prstGeom>
          </p:spPr>
        </p:pic>
      </p:grpSp>
      <p:sp>
        <p:nvSpPr>
          <p:cNvPr id="40" name="TextBox 39"/>
          <p:cNvSpPr txBox="1"/>
          <p:nvPr/>
        </p:nvSpPr>
        <p:spPr>
          <a:xfrm>
            <a:off x="1790542" y="417674"/>
            <a:ext cx="6733457" cy="830997"/>
          </a:xfrm>
          <a:prstGeom prst="rect">
            <a:avLst/>
          </a:prstGeom>
          <a:noFill/>
        </p:spPr>
        <p:txBody>
          <a:bodyPr wrap="square" rtlCol="0">
            <a:spAutoFit/>
          </a:bodyPr>
          <a:lstStyle/>
          <a:p>
            <a:pPr algn="ctr" defTabSz="913034"/>
            <a:r>
              <a:rPr lang="en-US" sz="4800" b="1" dirty="0">
                <a:solidFill>
                  <a:schemeClr val="bg1"/>
                </a:solidFill>
                <a:latin typeface="Times New Roman" panose="02020603050405020304" pitchFamily="18" charset="0"/>
              </a:rPr>
              <a:t>THIÊN NHIÊN KÌ THÚ</a:t>
            </a:r>
            <a:endParaRPr lang="en-US" sz="4800" b="1" dirty="0">
              <a:solidFill>
                <a:schemeClr val="bg1"/>
              </a:solidFill>
              <a:latin typeface="Calibri"/>
            </a:endParaRPr>
          </a:p>
        </p:txBody>
      </p:sp>
      <p:sp>
        <p:nvSpPr>
          <p:cNvPr id="6" name="TextBox 5"/>
          <p:cNvSpPr txBox="1"/>
          <p:nvPr/>
        </p:nvSpPr>
        <p:spPr>
          <a:xfrm>
            <a:off x="663448" y="356972"/>
            <a:ext cx="457200" cy="1200329"/>
          </a:xfrm>
          <a:prstGeom prst="rect">
            <a:avLst/>
          </a:prstGeom>
          <a:noFill/>
        </p:spPr>
        <p:txBody>
          <a:bodyPr wrap="square" rtlCol="0">
            <a:spAutoFit/>
          </a:bodyPr>
          <a:lstStyle/>
          <a:p>
            <a:r>
              <a:rPr lang="en-US" sz="7200" b="1" dirty="0">
                <a:solidFill>
                  <a:srgbClr val="00B050"/>
                </a:solidFill>
              </a:rPr>
              <a:t>6</a:t>
            </a:r>
          </a:p>
        </p:txBody>
      </p:sp>
    </p:spTree>
    <p:extLst>
      <p:ext uri="{BB962C8B-B14F-4D97-AF65-F5344CB8AC3E}">
        <p14:creationId xmlns:p14="http://schemas.microsoft.com/office/powerpoint/2010/main" val="4102397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000" fill="hold"/>
                                        <p:tgtEl>
                                          <p:spTgt spid="29"/>
                                        </p:tgtEl>
                                        <p:attrNameLst>
                                          <p:attrName>ppt_x</p:attrName>
                                        </p:attrNameLst>
                                      </p:cBhvr>
                                      <p:tavLst>
                                        <p:tav tm="0">
                                          <p:val>
                                            <p:strVal val="0-#ppt_w/2"/>
                                          </p:val>
                                        </p:tav>
                                        <p:tav tm="100000">
                                          <p:val>
                                            <p:strVal val="#ppt_x"/>
                                          </p:val>
                                        </p:tav>
                                      </p:tavLst>
                                    </p:anim>
                                    <p:anim calcmode="lin" valueType="num">
                                      <p:cBhvr additive="base">
                                        <p:cTn id="8" dur="100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1000" fill="hold"/>
                                        <p:tgtEl>
                                          <p:spTgt spid="37"/>
                                        </p:tgtEl>
                                        <p:attrNameLst>
                                          <p:attrName>ppt_x</p:attrName>
                                        </p:attrNameLst>
                                      </p:cBhvr>
                                      <p:tavLst>
                                        <p:tav tm="0">
                                          <p:val>
                                            <p:strVal val="0-#ppt_w/2"/>
                                          </p:val>
                                        </p:tav>
                                        <p:tav tm="100000">
                                          <p:val>
                                            <p:strVal val="#ppt_x"/>
                                          </p:val>
                                        </p:tav>
                                      </p:tavLst>
                                    </p:anim>
                                    <p:anim calcmode="lin" valueType="num">
                                      <p:cBhvr additive="base">
                                        <p:cTn id="12" dur="10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1000" fill="hold"/>
                                        <p:tgtEl>
                                          <p:spTgt spid="31"/>
                                        </p:tgtEl>
                                        <p:attrNameLst>
                                          <p:attrName>ppt_x</p:attrName>
                                        </p:attrNameLst>
                                      </p:cBhvr>
                                      <p:tavLst>
                                        <p:tav tm="0">
                                          <p:val>
                                            <p:strVal val="1+#ppt_w/2"/>
                                          </p:val>
                                        </p:tav>
                                        <p:tav tm="100000">
                                          <p:val>
                                            <p:strVal val="#ppt_x"/>
                                          </p:val>
                                        </p:tav>
                                      </p:tavLst>
                                    </p:anim>
                                    <p:anim calcmode="lin" valueType="num">
                                      <p:cBhvr additive="base">
                                        <p:cTn id="16" dur="1000" fill="hold"/>
                                        <p:tgtEl>
                                          <p:spTgt spid="31"/>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1+#ppt_w/2"/>
                                          </p:val>
                                        </p:tav>
                                        <p:tav tm="100000">
                                          <p:val>
                                            <p:strVal val="#ppt_x"/>
                                          </p:val>
                                        </p:tav>
                                      </p:tavLst>
                                    </p:anim>
                                    <p:anim calcmode="lin" valueType="num">
                                      <p:cBhvr additive="base">
                                        <p:cTn id="20" dur="1000" fill="hold"/>
                                        <p:tgtEl>
                                          <p:spTgt spid="30"/>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additive="base">
                                        <p:cTn id="23" dur="1000" fill="hold"/>
                                        <p:tgtEl>
                                          <p:spTgt spid="41"/>
                                        </p:tgtEl>
                                        <p:attrNameLst>
                                          <p:attrName>ppt_x</p:attrName>
                                        </p:attrNameLst>
                                      </p:cBhvr>
                                      <p:tavLst>
                                        <p:tav tm="0">
                                          <p:val>
                                            <p:strVal val="1+#ppt_w/2"/>
                                          </p:val>
                                        </p:tav>
                                        <p:tav tm="100000">
                                          <p:val>
                                            <p:strVal val="#ppt_x"/>
                                          </p:val>
                                        </p:tav>
                                      </p:tavLst>
                                    </p:anim>
                                    <p:anim calcmode="lin" valueType="num">
                                      <p:cBhvr additive="base">
                                        <p:cTn id="24" dur="1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805178"/>
            <a:ext cx="8305800" cy="1477719"/>
          </a:xfrm>
          <a:prstGeom prst="rect">
            <a:avLst/>
          </a:prstGeom>
          <a:solidFill>
            <a:srgbClr val="E7F9FF"/>
          </a:solidFill>
          <a:ln>
            <a:solidFill>
              <a:srgbClr val="E7F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TextBox 4"/>
          <p:cNvSpPr txBox="1"/>
          <p:nvPr/>
        </p:nvSpPr>
        <p:spPr>
          <a:xfrm>
            <a:off x="762000" y="202691"/>
            <a:ext cx="7962900" cy="476920"/>
          </a:xfrm>
          <a:prstGeom prst="rect">
            <a:avLst/>
          </a:prstGeom>
          <a:noFill/>
        </p:spPr>
        <p:txBody>
          <a:bodyPr wrap="square" lIns="91305" tIns="45654" rIns="91305" bIns="45654" rtlCol="0">
            <a:spAutoFit/>
          </a:bodyPr>
          <a:lstStyle/>
          <a:p>
            <a:pPr algn="just"/>
            <a:r>
              <a:rPr lang="en-US" sz="2500" b="1">
                <a:latin typeface="Arial-Rounded" panose="020B0500000000000000" pitchFamily="34" charset="0"/>
                <a:ea typeface="Arial-Rounded" panose="020B0500000000000000" pitchFamily="34" charset="0"/>
                <a:cs typeface="Arial-Rounded" panose="020B0500000000000000" pitchFamily="34" charset="0"/>
              </a:rPr>
              <a:t>Chọn từ ngữ để hoàn thiện câu và viết câu vào vở</a:t>
            </a:r>
          </a:p>
        </p:txBody>
      </p:sp>
      <p:sp>
        <p:nvSpPr>
          <p:cNvPr id="15" name="TextBox 14"/>
          <p:cNvSpPr txBox="1"/>
          <p:nvPr/>
        </p:nvSpPr>
        <p:spPr>
          <a:xfrm>
            <a:off x="152400" y="2528208"/>
            <a:ext cx="8686800" cy="1015529"/>
          </a:xfrm>
          <a:prstGeom prst="rect">
            <a:avLst/>
          </a:prstGeom>
          <a:noFill/>
        </p:spPr>
        <p:txBody>
          <a:bodyPr wrap="square" lIns="91305" tIns="45654" rIns="91305" bIns="45654" rtlCol="0">
            <a:spAutoFit/>
          </a:bodyPr>
          <a:lstStyle/>
          <a:p>
            <a:pPr algn="just"/>
            <a:r>
              <a:rPr lang="en-US" sz="3200" b="1" dirty="0">
                <a:latin typeface="Arial-Rounded" panose="020B0500000000000000" pitchFamily="34" charset="0"/>
                <a:ea typeface="Arial-Rounded" panose="020B0500000000000000" pitchFamily="34" charset="0"/>
                <a:cs typeface="Arial-Rounded" panose="020B0500000000000000" pitchFamily="34" charset="0"/>
              </a:rPr>
              <a:t>a</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Tiết</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mục</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múa</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của</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lớp</a:t>
            </a:r>
            <a:r>
              <a:rPr lang="en-US" sz="2800" b="1" dirty="0">
                <a:latin typeface="Arial-Rounded" panose="020B0500000000000000" pitchFamily="34" charset="0"/>
                <a:ea typeface="Arial-Rounded" panose="020B0500000000000000" pitchFamily="34" charset="0"/>
                <a:cs typeface="Arial-Rounded" panose="020B0500000000000000" pitchFamily="34" charset="0"/>
              </a:rPr>
              <a:t> 1A (…..………………. )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được</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trao</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giải</a:t>
            </a:r>
            <a:r>
              <a:rPr lang="en-US" sz="2800" b="1" dirty="0">
                <a:latin typeface="Arial-Rounded" panose="020B0500000000000000" pitchFamily="34" charset="0"/>
                <a:ea typeface="Arial-Rounded" panose="020B0500000000000000" pitchFamily="34" charset="0"/>
                <a:cs typeface="Arial-Rounded" panose="020B0500000000000000" pitchFamily="34" charset="0"/>
              </a:rPr>
              <a:t>.</a:t>
            </a:r>
            <a:endParaRPr lang="en-US" sz="3200"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TextBox 15"/>
          <p:cNvSpPr txBox="1"/>
          <p:nvPr/>
        </p:nvSpPr>
        <p:spPr>
          <a:xfrm>
            <a:off x="140970" y="3355277"/>
            <a:ext cx="8686800" cy="953974"/>
          </a:xfrm>
          <a:prstGeom prst="rect">
            <a:avLst/>
          </a:prstGeom>
          <a:noFill/>
        </p:spPr>
        <p:txBody>
          <a:bodyPr wrap="square" lIns="91305" tIns="45654" rIns="91305" bIns="45654" rtlCol="0">
            <a:spAutoFit/>
          </a:bodyPr>
          <a:lstStyle/>
          <a:p>
            <a:pPr algn="just"/>
            <a:r>
              <a:rPr lang="en-US" sz="2800" b="1" dirty="0">
                <a:latin typeface="Arial-Rounded" panose="020B0500000000000000" pitchFamily="34" charset="0"/>
                <a:ea typeface="Arial-Rounded" panose="020B0500000000000000" pitchFamily="34" charset="0"/>
                <a:cs typeface="Arial-Rounded" panose="020B0500000000000000" pitchFamily="34" charset="0"/>
              </a:rPr>
              <a:t>b.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Nhà</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trường</a:t>
            </a:r>
            <a:r>
              <a:rPr lang="en-US" sz="2800" b="1" dirty="0">
                <a:latin typeface="Arial-Rounded" panose="020B0500000000000000" pitchFamily="34" charset="0"/>
                <a:ea typeface="Arial-Rounded" panose="020B0500000000000000" pitchFamily="34" charset="0"/>
                <a:cs typeface="Arial-Rounded" panose="020B0500000000000000" pitchFamily="34" charset="0"/>
              </a:rPr>
              <a:t> (..……...............)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chương</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trình</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văn</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nghệ</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mừng</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xuân</a:t>
            </a:r>
            <a:r>
              <a:rPr lang="en-US" sz="2800" b="1"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17" name="TextBox 16"/>
          <p:cNvSpPr txBox="1"/>
          <p:nvPr/>
        </p:nvSpPr>
        <p:spPr>
          <a:xfrm>
            <a:off x="547933" y="862454"/>
            <a:ext cx="1837825" cy="584763"/>
          </a:xfrm>
          <a:prstGeom prst="rect">
            <a:avLst/>
          </a:prstGeom>
          <a:noFill/>
          <a:ln>
            <a:noFill/>
          </a:ln>
        </p:spPr>
        <p:txBody>
          <a:bodyPr wrap="square" lIns="91428" tIns="45714" rIns="91428" bIns="45714" rtlCol="0">
            <a:spAutoFit/>
          </a:bodyPr>
          <a:lstStyle/>
          <a:p>
            <a:pPr algn="ctr"/>
            <a:r>
              <a:rPr lang="en-US" sz="3200" b="1" dirty="0">
                <a:solidFill>
                  <a:srgbClr val="FD0B95"/>
                </a:solidFill>
                <a:latin typeface="Arial-Rounded" panose="020B0500000000000000" pitchFamily="34" charset="0"/>
                <a:ea typeface="Arial-Rounded" panose="020B0500000000000000" pitchFamily="34" charset="0"/>
                <a:cs typeface="Arial-Rounded" panose="020B0500000000000000" pitchFamily="34" charset="0"/>
              </a:rPr>
              <a:t>say </a:t>
            </a:r>
            <a:r>
              <a:rPr lang="en-US" sz="3200" b="1" dirty="0" err="1">
                <a:solidFill>
                  <a:srgbClr val="FD0B95"/>
                </a:solidFill>
                <a:latin typeface="Arial-Rounded" panose="020B0500000000000000" pitchFamily="34" charset="0"/>
                <a:ea typeface="Arial-Rounded" panose="020B0500000000000000" pitchFamily="34" charset="0"/>
                <a:cs typeface="Arial-Rounded" panose="020B0500000000000000" pitchFamily="34" charset="0"/>
              </a:rPr>
              <a:t>mê</a:t>
            </a:r>
            <a:endParaRPr lang="en-US" sz="3200" b="1" dirty="0">
              <a:solidFill>
                <a:srgbClr val="FD0B95"/>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TextBox 18"/>
          <p:cNvSpPr txBox="1"/>
          <p:nvPr/>
        </p:nvSpPr>
        <p:spPr>
          <a:xfrm>
            <a:off x="5062200" y="1681900"/>
            <a:ext cx="1976223" cy="584763"/>
          </a:xfrm>
          <a:prstGeom prst="rect">
            <a:avLst/>
          </a:prstGeom>
          <a:noFill/>
          <a:ln>
            <a:noFill/>
          </a:ln>
        </p:spPr>
        <p:txBody>
          <a:bodyPr wrap="square" lIns="91428" tIns="45714" rIns="91428" bIns="45714" rtlCol="0">
            <a:spAutoFit/>
          </a:bodyPr>
          <a:lstStyle/>
          <a:p>
            <a:pPr algn="ctr"/>
            <a:r>
              <a:rPr lang="en-US" sz="3200" b="1" dirty="0" err="1">
                <a:solidFill>
                  <a:srgbClr val="FD0B95"/>
                </a:solidFill>
                <a:latin typeface="Arial-Rounded" panose="020B0500000000000000" pitchFamily="34" charset="0"/>
                <a:ea typeface="Arial-Rounded" panose="020B0500000000000000" pitchFamily="34" charset="0"/>
                <a:cs typeface="Arial-Rounded" panose="020B0500000000000000" pitchFamily="34" charset="0"/>
              </a:rPr>
              <a:t>tổ</a:t>
            </a:r>
            <a:r>
              <a:rPr lang="en-US" sz="3200" b="1" dirty="0">
                <a:solidFill>
                  <a:srgbClr val="FD0B95"/>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D0B95"/>
                </a:solidFill>
                <a:latin typeface="Arial-Rounded" panose="020B0500000000000000" pitchFamily="34" charset="0"/>
                <a:ea typeface="Arial-Rounded" panose="020B0500000000000000" pitchFamily="34" charset="0"/>
                <a:cs typeface="Arial-Rounded" panose="020B0500000000000000" pitchFamily="34" charset="0"/>
              </a:rPr>
              <a:t>chức</a:t>
            </a:r>
            <a:endParaRPr lang="en-US" sz="3200" b="1" dirty="0">
              <a:solidFill>
                <a:srgbClr val="FD0B95"/>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TextBox 20"/>
          <p:cNvSpPr txBox="1"/>
          <p:nvPr/>
        </p:nvSpPr>
        <p:spPr>
          <a:xfrm>
            <a:off x="1676400" y="1681900"/>
            <a:ext cx="2057400" cy="584763"/>
          </a:xfrm>
          <a:prstGeom prst="rect">
            <a:avLst/>
          </a:prstGeom>
          <a:noFill/>
          <a:ln>
            <a:noFill/>
          </a:ln>
        </p:spPr>
        <p:txBody>
          <a:bodyPr wrap="square" lIns="91428" tIns="45714" rIns="91428" bIns="45714" rtlCol="0">
            <a:spAutoFit/>
          </a:bodyPr>
          <a:lstStyle/>
          <a:p>
            <a:pPr algn="ctr"/>
            <a:r>
              <a:rPr lang="en-US" sz="3200" b="1" dirty="0" err="1">
                <a:solidFill>
                  <a:srgbClr val="FD0B95"/>
                </a:solidFill>
                <a:latin typeface="Arial-Rounded" panose="020B0500000000000000" pitchFamily="34" charset="0"/>
                <a:ea typeface="Arial-Rounded" panose="020B0500000000000000" pitchFamily="34" charset="0"/>
                <a:cs typeface="Arial-Rounded" panose="020B0500000000000000" pitchFamily="34" charset="0"/>
              </a:rPr>
              <a:t>thích</a:t>
            </a:r>
            <a:r>
              <a:rPr lang="en-US" sz="3200" b="1" dirty="0">
                <a:solidFill>
                  <a:srgbClr val="FD0B95"/>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D0B95"/>
                </a:solidFill>
                <a:latin typeface="Arial-Rounded" panose="020B0500000000000000" pitchFamily="34" charset="0"/>
                <a:ea typeface="Arial-Rounded" panose="020B0500000000000000" pitchFamily="34" charset="0"/>
                <a:cs typeface="Arial-Rounded" panose="020B0500000000000000" pitchFamily="34" charset="0"/>
              </a:rPr>
              <a:t>thú</a:t>
            </a:r>
            <a:endParaRPr lang="en-US" sz="3200" b="1" dirty="0">
              <a:solidFill>
                <a:srgbClr val="FD0B95"/>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p:cNvSpPr txBox="1"/>
          <p:nvPr/>
        </p:nvSpPr>
        <p:spPr>
          <a:xfrm>
            <a:off x="6050310" y="862454"/>
            <a:ext cx="2560289" cy="584763"/>
          </a:xfrm>
          <a:prstGeom prst="rect">
            <a:avLst/>
          </a:prstGeom>
          <a:noFill/>
          <a:ln>
            <a:noFill/>
          </a:ln>
        </p:spPr>
        <p:txBody>
          <a:bodyPr wrap="square" lIns="91428" tIns="45714" rIns="91428" bIns="45714" rtlCol="0">
            <a:spAutoFit/>
          </a:bodyPr>
          <a:lstStyle/>
          <a:p>
            <a:pPr algn="ctr"/>
            <a:r>
              <a:rPr lang="en-US" sz="3200" b="1" dirty="0" err="1">
                <a:solidFill>
                  <a:srgbClr val="FD0B95"/>
                </a:solidFill>
                <a:latin typeface="Arial-Rounded" panose="020B0500000000000000" pitchFamily="34" charset="0"/>
                <a:ea typeface="Arial-Rounded" panose="020B0500000000000000" pitchFamily="34" charset="0"/>
                <a:cs typeface="Arial-Rounded" panose="020B0500000000000000" pitchFamily="34" charset="0"/>
              </a:rPr>
              <a:t>xứng</a:t>
            </a:r>
            <a:r>
              <a:rPr lang="en-US" sz="3200" b="1" dirty="0">
                <a:solidFill>
                  <a:srgbClr val="FD0B95"/>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D0B95"/>
                </a:solidFill>
                <a:latin typeface="Arial-Rounded" panose="020B0500000000000000" pitchFamily="34" charset="0"/>
                <a:ea typeface="Arial-Rounded" panose="020B0500000000000000" pitchFamily="34" charset="0"/>
                <a:cs typeface="Arial-Rounded" panose="020B0500000000000000" pitchFamily="34" charset="0"/>
              </a:rPr>
              <a:t>đáng</a:t>
            </a:r>
            <a:endParaRPr lang="en-US" sz="3200" b="1" dirty="0">
              <a:solidFill>
                <a:srgbClr val="FD0B95"/>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887" y="90714"/>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3455670" y="862454"/>
            <a:ext cx="2057400" cy="584763"/>
          </a:xfrm>
          <a:prstGeom prst="rect">
            <a:avLst/>
          </a:prstGeom>
          <a:noFill/>
          <a:ln>
            <a:noFill/>
          </a:ln>
        </p:spPr>
        <p:txBody>
          <a:bodyPr wrap="square" lIns="91428" tIns="45714" rIns="91428" bIns="45714" rtlCol="0">
            <a:spAutoFit/>
          </a:bodyPr>
          <a:lstStyle/>
          <a:p>
            <a:pPr algn="ctr"/>
            <a:r>
              <a:rPr lang="en-US" sz="3200" b="1" dirty="0" err="1">
                <a:solidFill>
                  <a:srgbClr val="FD0B95"/>
                </a:solidFill>
                <a:latin typeface="Arial-Rounded" panose="020B0500000000000000" pitchFamily="34" charset="0"/>
                <a:ea typeface="Arial-Rounded" panose="020B0500000000000000" pitchFamily="34" charset="0"/>
                <a:cs typeface="Arial-Rounded" panose="020B0500000000000000" pitchFamily="34" charset="0"/>
              </a:rPr>
              <a:t>trầm</a:t>
            </a:r>
            <a:r>
              <a:rPr lang="en-US" sz="3200" b="1" dirty="0">
                <a:solidFill>
                  <a:srgbClr val="FD0B95"/>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D0B95"/>
                </a:solidFill>
                <a:latin typeface="Arial-Rounded" panose="020B0500000000000000" pitchFamily="34" charset="0"/>
                <a:ea typeface="Arial-Rounded" panose="020B0500000000000000" pitchFamily="34" charset="0"/>
                <a:cs typeface="Arial-Rounded" panose="020B0500000000000000" pitchFamily="34" charset="0"/>
              </a:rPr>
              <a:t>trồ</a:t>
            </a:r>
            <a:endParaRPr lang="en-US" sz="3200" b="1" dirty="0">
              <a:solidFill>
                <a:srgbClr val="FD0B95"/>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9821153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5E-6 -2.71605E-6 L -0.11823 0.32006 " pathEditMode="relative" rAng="0" ptsTypes="AA">
                                      <p:cBhvr>
                                        <p:cTn id="6" dur="2000" fill="hold"/>
                                        <p:tgtEl>
                                          <p:spTgt spid="14"/>
                                        </p:tgtEl>
                                        <p:attrNameLst>
                                          <p:attrName>ppt_x</p:attrName>
                                          <p:attrName>ppt_y</p:attrName>
                                        </p:attrNameLst>
                                      </p:cBhvr>
                                      <p:rCtr x="-5920" y="15988"/>
                                    </p:animMotion>
                                  </p:childTnLst>
                                  <p:subTnLst>
                                    <p:audio>
                                      <p:cMediaNode vol="100000">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4"/>
                  </p:tgtEl>
                </p:cond>
              </p:nextCondLst>
            </p:seq>
            <p:seq concurrent="1" nextAc="seek">
              <p:cTn id="7" restart="whenNotActive" fill="hold" evtFilter="cancelBubble" nodeType="interactiveSeq">
                <p:stCondLst>
                  <p:cond evt="onClick" delay="0">
                    <p:tgtEl>
                      <p:spTgt spid="17"/>
                    </p:tgtEl>
                  </p:cond>
                </p:stCondLst>
                <p:endSync evt="end" delay="0">
                  <p:rtn val="all"/>
                </p:endSync>
                <p:childTnLst>
                  <p:par>
                    <p:cTn id="8" fill="hold">
                      <p:stCondLst>
                        <p:cond delay="0"/>
                      </p:stCondLst>
                      <p:childTnLst>
                        <p:par>
                          <p:cTn id="9" fill="hold">
                            <p:stCondLst>
                              <p:cond delay="0"/>
                            </p:stCondLst>
                            <p:childTnLst>
                              <p:par>
                                <p:cTn id="10" presetID="32" presetClass="emph" presetSubtype="0" fill="hold" grpId="0" nodeType="clickEffect">
                                  <p:stCondLst>
                                    <p:cond delay="0"/>
                                  </p:stCondLst>
                                  <p:childTnLst>
                                    <p:animRot by="120000">
                                      <p:cBhvr>
                                        <p:cTn id="11" dur="100" fill="hold">
                                          <p:stCondLst>
                                            <p:cond delay="0"/>
                                          </p:stCondLst>
                                        </p:cTn>
                                        <p:tgtEl>
                                          <p:spTgt spid="17"/>
                                        </p:tgtEl>
                                        <p:attrNameLst>
                                          <p:attrName>r</p:attrName>
                                        </p:attrNameLst>
                                      </p:cBhvr>
                                    </p:animRot>
                                    <p:animRot by="-240000">
                                      <p:cBhvr>
                                        <p:cTn id="12" dur="200" fill="hold">
                                          <p:stCondLst>
                                            <p:cond delay="200"/>
                                          </p:stCondLst>
                                        </p:cTn>
                                        <p:tgtEl>
                                          <p:spTgt spid="17"/>
                                        </p:tgtEl>
                                        <p:attrNameLst>
                                          <p:attrName>r</p:attrName>
                                        </p:attrNameLst>
                                      </p:cBhvr>
                                    </p:animRot>
                                    <p:animRot by="240000">
                                      <p:cBhvr>
                                        <p:cTn id="13" dur="200" fill="hold">
                                          <p:stCondLst>
                                            <p:cond delay="400"/>
                                          </p:stCondLst>
                                        </p:cTn>
                                        <p:tgtEl>
                                          <p:spTgt spid="17"/>
                                        </p:tgtEl>
                                        <p:attrNameLst>
                                          <p:attrName>r</p:attrName>
                                        </p:attrNameLst>
                                      </p:cBhvr>
                                    </p:animRot>
                                    <p:animRot by="-240000">
                                      <p:cBhvr>
                                        <p:cTn id="14" dur="200" fill="hold">
                                          <p:stCondLst>
                                            <p:cond delay="600"/>
                                          </p:stCondLst>
                                        </p:cTn>
                                        <p:tgtEl>
                                          <p:spTgt spid="17"/>
                                        </p:tgtEl>
                                        <p:attrNameLst>
                                          <p:attrName>r</p:attrName>
                                        </p:attrNameLst>
                                      </p:cBhvr>
                                    </p:animRot>
                                    <p:animRot by="120000">
                                      <p:cBhvr>
                                        <p:cTn id="15" dur="200" fill="hold">
                                          <p:stCondLst>
                                            <p:cond delay="800"/>
                                          </p:stCondLst>
                                        </p:cTn>
                                        <p:tgtEl>
                                          <p:spTgt spid="17"/>
                                        </p:tgtEl>
                                        <p:attrNameLst>
                                          <p:attrName>r</p:attrName>
                                        </p:attrNameLst>
                                      </p:cBhvr>
                                    </p:animRot>
                                  </p:childTnLst>
                                  <p:subTnLst>
                                    <p:audio>
                                      <p:cMediaNode>
                                        <p:cTn display="0" masterRel="sameClick">
                                          <p:stCondLst>
                                            <p:cond evt="begin" delay="0">
                                              <p:tn val="10"/>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7"/>
                  </p:tgtEl>
                </p:cond>
              </p:nextCondLst>
            </p:seq>
            <p:seq concurrent="1" nextAc="seek">
              <p:cTn id="16" restart="whenNotActive" fill="hold" evtFilter="cancelBubble" nodeType="interactiveSeq">
                <p:stCondLst>
                  <p:cond evt="onClick" delay="0">
                    <p:tgtEl>
                      <p:spTgt spid="19"/>
                    </p:tgtEl>
                  </p:cond>
                </p:stCondLst>
                <p:endSync evt="end" delay="0">
                  <p:rtn val="all"/>
                </p:endSync>
                <p:childTnLst>
                  <p:par>
                    <p:cTn id="17" fill="hold">
                      <p:stCondLst>
                        <p:cond delay="0"/>
                      </p:stCondLst>
                      <p:childTnLst>
                        <p:par>
                          <p:cTn id="18" fill="hold">
                            <p:stCondLst>
                              <p:cond delay="0"/>
                            </p:stCondLst>
                            <p:childTnLst>
                              <p:par>
                                <p:cTn id="19" presetID="42" presetClass="path" presetSubtype="0" accel="50000" decel="50000" fill="hold" grpId="0" nodeType="clickEffect">
                                  <p:stCondLst>
                                    <p:cond delay="0"/>
                                  </p:stCondLst>
                                  <p:childTnLst>
                                    <p:animMotion origin="layout" path="M -1.94444E-6 -1.97531E-6 L -0.2533 0.30895 " pathEditMode="relative" rAng="0" ptsTypes="AA">
                                      <p:cBhvr>
                                        <p:cTn id="20" dur="2000" fill="hold"/>
                                        <p:tgtEl>
                                          <p:spTgt spid="19"/>
                                        </p:tgtEl>
                                        <p:attrNameLst>
                                          <p:attrName>ppt_x</p:attrName>
                                          <p:attrName>ppt_y</p:attrName>
                                        </p:attrNameLst>
                                      </p:cBhvr>
                                      <p:rCtr x="-12674" y="15432"/>
                                    </p:animMotion>
                                  </p:childTnLst>
                                  <p:subTnLst>
                                    <p:audio>
                                      <p:cMediaNode vol="100000">
                                        <p:cTn display="0" masterRel="sameClick">
                                          <p:stCondLst>
                                            <p:cond evt="begin" delay="0">
                                              <p:tn val="19"/>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9"/>
                  </p:tgtEl>
                </p:cond>
              </p:nextCondLst>
            </p:seq>
            <p:seq concurrent="1" nextAc="seek">
              <p:cTn id="21" restart="whenNotActive" fill="hold" evtFilter="cancelBubble" nodeType="interactiveSeq">
                <p:stCondLst>
                  <p:cond evt="onClick" delay="0">
                    <p:tgtEl>
                      <p:spTgt spid="21"/>
                    </p:tgtEl>
                  </p:cond>
                </p:stCondLst>
                <p:endSync evt="end" delay="0">
                  <p:rtn val="all"/>
                </p:endSync>
                <p:childTnLst>
                  <p:par>
                    <p:cTn id="22" fill="hold">
                      <p:stCondLst>
                        <p:cond delay="0"/>
                      </p:stCondLst>
                      <p:childTnLst>
                        <p:par>
                          <p:cTn id="23" fill="hold">
                            <p:stCondLst>
                              <p:cond delay="0"/>
                            </p:stCondLst>
                            <p:childTnLst>
                              <p:par>
                                <p:cTn id="24" presetID="32" presetClass="emph" presetSubtype="0" fill="hold" grpId="0" nodeType="clickEffect">
                                  <p:stCondLst>
                                    <p:cond delay="0"/>
                                  </p:stCondLst>
                                  <p:childTnLst>
                                    <p:animRot by="120000">
                                      <p:cBhvr>
                                        <p:cTn id="25" dur="100" fill="hold">
                                          <p:stCondLst>
                                            <p:cond delay="0"/>
                                          </p:stCondLst>
                                        </p:cTn>
                                        <p:tgtEl>
                                          <p:spTgt spid="21"/>
                                        </p:tgtEl>
                                        <p:attrNameLst>
                                          <p:attrName>r</p:attrName>
                                        </p:attrNameLst>
                                      </p:cBhvr>
                                    </p:animRot>
                                    <p:animRot by="-240000">
                                      <p:cBhvr>
                                        <p:cTn id="26" dur="200" fill="hold">
                                          <p:stCondLst>
                                            <p:cond delay="200"/>
                                          </p:stCondLst>
                                        </p:cTn>
                                        <p:tgtEl>
                                          <p:spTgt spid="21"/>
                                        </p:tgtEl>
                                        <p:attrNameLst>
                                          <p:attrName>r</p:attrName>
                                        </p:attrNameLst>
                                      </p:cBhvr>
                                    </p:animRot>
                                    <p:animRot by="240000">
                                      <p:cBhvr>
                                        <p:cTn id="27" dur="200" fill="hold">
                                          <p:stCondLst>
                                            <p:cond delay="400"/>
                                          </p:stCondLst>
                                        </p:cTn>
                                        <p:tgtEl>
                                          <p:spTgt spid="21"/>
                                        </p:tgtEl>
                                        <p:attrNameLst>
                                          <p:attrName>r</p:attrName>
                                        </p:attrNameLst>
                                      </p:cBhvr>
                                    </p:animRot>
                                    <p:animRot by="-240000">
                                      <p:cBhvr>
                                        <p:cTn id="28" dur="200" fill="hold">
                                          <p:stCondLst>
                                            <p:cond delay="600"/>
                                          </p:stCondLst>
                                        </p:cTn>
                                        <p:tgtEl>
                                          <p:spTgt spid="21"/>
                                        </p:tgtEl>
                                        <p:attrNameLst>
                                          <p:attrName>r</p:attrName>
                                        </p:attrNameLst>
                                      </p:cBhvr>
                                    </p:animRot>
                                    <p:animRot by="120000">
                                      <p:cBhvr>
                                        <p:cTn id="29" dur="200" fill="hold">
                                          <p:stCondLst>
                                            <p:cond delay="800"/>
                                          </p:stCondLst>
                                        </p:cTn>
                                        <p:tgtEl>
                                          <p:spTgt spid="21"/>
                                        </p:tgtEl>
                                        <p:attrNameLst>
                                          <p:attrName>r</p:attrName>
                                        </p:attrNameLst>
                                      </p:cBhvr>
                                    </p:animRot>
                                  </p:childTnLst>
                                  <p:subTnLst>
                                    <p:audio>
                                      <p:cMediaNode>
                                        <p:cTn display="0" masterRel="sameClick">
                                          <p:stCondLst>
                                            <p:cond evt="begin" delay="0">
                                              <p:tn val="24"/>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21"/>
                  </p:tgtEl>
                </p:cond>
              </p:nextCondLst>
            </p:seq>
            <p:seq concurrent="1" nextAc="seek">
              <p:cTn id="30" restart="whenNotActive" fill="hold" evtFilter="cancelBubble" nodeType="interactiveSeq">
                <p:stCondLst>
                  <p:cond evt="onClick" delay="0">
                    <p:tgtEl>
                      <p:spTgt spid="12"/>
                    </p:tgtEl>
                  </p:cond>
                </p:stCondLst>
                <p:endSync evt="end" delay="0">
                  <p:rtn val="all"/>
                </p:endSync>
                <p:childTnLst>
                  <p:par>
                    <p:cTn id="31" fill="hold">
                      <p:stCondLst>
                        <p:cond delay="0"/>
                      </p:stCondLst>
                      <p:childTnLst>
                        <p:par>
                          <p:cTn id="32" fill="hold">
                            <p:stCondLst>
                              <p:cond delay="0"/>
                            </p:stCondLst>
                            <p:childTnLst>
                              <p:par>
                                <p:cTn id="33" presetID="32" presetClass="emph" presetSubtype="0" fill="hold" grpId="0" nodeType="clickEffect">
                                  <p:stCondLst>
                                    <p:cond delay="0"/>
                                  </p:stCondLst>
                                  <p:childTnLst>
                                    <p:animRot by="120000">
                                      <p:cBhvr>
                                        <p:cTn id="34" dur="100" fill="hold">
                                          <p:stCondLst>
                                            <p:cond delay="0"/>
                                          </p:stCondLst>
                                        </p:cTn>
                                        <p:tgtEl>
                                          <p:spTgt spid="12"/>
                                        </p:tgtEl>
                                        <p:attrNameLst>
                                          <p:attrName>r</p:attrName>
                                        </p:attrNameLst>
                                      </p:cBhvr>
                                    </p:animRot>
                                    <p:animRot by="-240000">
                                      <p:cBhvr>
                                        <p:cTn id="35" dur="200" fill="hold">
                                          <p:stCondLst>
                                            <p:cond delay="200"/>
                                          </p:stCondLst>
                                        </p:cTn>
                                        <p:tgtEl>
                                          <p:spTgt spid="12"/>
                                        </p:tgtEl>
                                        <p:attrNameLst>
                                          <p:attrName>r</p:attrName>
                                        </p:attrNameLst>
                                      </p:cBhvr>
                                    </p:animRot>
                                    <p:animRot by="240000">
                                      <p:cBhvr>
                                        <p:cTn id="36" dur="200" fill="hold">
                                          <p:stCondLst>
                                            <p:cond delay="400"/>
                                          </p:stCondLst>
                                        </p:cTn>
                                        <p:tgtEl>
                                          <p:spTgt spid="12"/>
                                        </p:tgtEl>
                                        <p:attrNameLst>
                                          <p:attrName>r</p:attrName>
                                        </p:attrNameLst>
                                      </p:cBhvr>
                                    </p:animRot>
                                    <p:animRot by="-240000">
                                      <p:cBhvr>
                                        <p:cTn id="37" dur="200" fill="hold">
                                          <p:stCondLst>
                                            <p:cond delay="600"/>
                                          </p:stCondLst>
                                        </p:cTn>
                                        <p:tgtEl>
                                          <p:spTgt spid="12"/>
                                        </p:tgtEl>
                                        <p:attrNameLst>
                                          <p:attrName>r</p:attrName>
                                        </p:attrNameLst>
                                      </p:cBhvr>
                                    </p:animRot>
                                    <p:animRot by="120000">
                                      <p:cBhvr>
                                        <p:cTn id="38" dur="200" fill="hold">
                                          <p:stCondLst>
                                            <p:cond delay="800"/>
                                          </p:stCondLst>
                                        </p:cTn>
                                        <p:tgtEl>
                                          <p:spTgt spid="12"/>
                                        </p:tgtEl>
                                        <p:attrNameLst>
                                          <p:attrName>r</p:attrName>
                                        </p:attrNameLst>
                                      </p:cBhvr>
                                    </p:animRot>
                                  </p:childTnLst>
                                  <p:subTnLst>
                                    <p:audio>
                                      <p:cMediaNode>
                                        <p:cTn display="0" masterRel="sameClick">
                                          <p:stCondLst>
                                            <p:cond evt="begin" delay="0">
                                              <p:tn val="33"/>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2"/>
                  </p:tgtEl>
                </p:cond>
              </p:nextCondLst>
            </p:seq>
          </p:childTnLst>
        </p:cTn>
      </p:par>
    </p:tnLst>
    <p:bldLst>
      <p:bldP spid="17" grpId="0"/>
      <p:bldP spid="19" grpId="0"/>
      <p:bldP spid="21" grpId="0"/>
      <p:bldP spid="14"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15900" y="353540"/>
            <a:ext cx="8724900" cy="4351810"/>
            <a:chOff x="190500" y="133350"/>
            <a:chExt cx="8724900" cy="4351810"/>
          </a:xfrm>
        </p:grpSpPr>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88"/>
            <a:stretch/>
          </p:blipFill>
          <p:spPr bwMode="auto">
            <a:xfrm>
              <a:off x="190500" y="2404505"/>
              <a:ext cx="8724900" cy="208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 y="133350"/>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Rectangle 4"/>
          <p:cNvSpPr/>
          <p:nvPr/>
        </p:nvSpPr>
        <p:spPr>
          <a:xfrm>
            <a:off x="840014" y="1528261"/>
            <a:ext cx="8100786" cy="694036"/>
          </a:xfrm>
          <a:prstGeom prst="rect">
            <a:avLst/>
          </a:prstGeom>
        </p:spPr>
        <p:txBody>
          <a:bodyPr wrap="square">
            <a:spAutoFit/>
          </a:bodyPr>
          <a:lstStyle/>
          <a:p>
            <a:pPr algn="just"/>
            <a:r>
              <a:rPr lang="en-US" sz="3500" b="1" dirty="0">
                <a:solidFill>
                  <a:srgbClr val="7030A0"/>
                </a:solidFill>
                <a:latin typeface="HP001 5 hàng" pitchFamily="34" charset="0"/>
              </a:rPr>
              <a:t>a. T</a:t>
            </a:r>
            <a:r>
              <a:rPr lang="el-GR" sz="3500" b="1" dirty="0">
                <a:solidFill>
                  <a:srgbClr val="7030A0"/>
                </a:solidFill>
                <a:latin typeface="HP001 4 hàng" panose="020B0603050302020204" pitchFamily="34" charset="0"/>
              </a:rPr>
              <a:t>Θ</a:t>
            </a:r>
            <a:r>
              <a:rPr lang="en-US" sz="3500" b="1" dirty="0" err="1">
                <a:solidFill>
                  <a:srgbClr val="7030A0"/>
                </a:solidFill>
                <a:latin typeface="HP001 4 hàng" panose="020B0603050302020204" pitchFamily="34" charset="0"/>
              </a:rPr>
              <a:t>Ğ</a:t>
            </a:r>
            <a:r>
              <a:rPr lang="en-US" sz="3500" b="1" dirty="0" err="1">
                <a:solidFill>
                  <a:srgbClr val="7030A0"/>
                </a:solidFill>
                <a:latin typeface="HP001 5 hàng" pitchFamily="34" charset="0"/>
              </a:rPr>
              <a:t>t</a:t>
            </a:r>
            <a:r>
              <a:rPr lang="en-US" sz="3500" b="1" dirty="0">
                <a:solidFill>
                  <a:srgbClr val="7030A0"/>
                </a:solidFill>
                <a:latin typeface="HP001 5 hàng" pitchFamily="34" charset="0"/>
              </a:rPr>
              <a:t> </a:t>
            </a:r>
            <a:r>
              <a:rPr lang="en-US" sz="3500" b="1" dirty="0" err="1">
                <a:solidFill>
                  <a:srgbClr val="7030A0"/>
                </a:solidFill>
                <a:latin typeface="HP001 5 hàng" pitchFamily="34" charset="0"/>
              </a:rPr>
              <a:t>jục</a:t>
            </a:r>
            <a:r>
              <a:rPr lang="en-US" sz="3500" b="1" dirty="0">
                <a:solidFill>
                  <a:srgbClr val="7030A0"/>
                </a:solidFill>
                <a:latin typeface="HP001 5 hàng" pitchFamily="34" charset="0"/>
              </a:rPr>
              <a:t> </a:t>
            </a:r>
            <a:r>
              <a:rPr lang="en-US" sz="3500" b="1" dirty="0" err="1">
                <a:solidFill>
                  <a:srgbClr val="7030A0"/>
                </a:solidFill>
                <a:latin typeface="HP001 5 hàng" pitchFamily="34" charset="0"/>
              </a:rPr>
              <a:t>của</a:t>
            </a:r>
            <a:r>
              <a:rPr lang="en-US" sz="3500" b="1" dirty="0">
                <a:solidFill>
                  <a:srgbClr val="7030A0"/>
                </a:solidFill>
                <a:latin typeface="HP001 5 hàng" pitchFamily="34" charset="0"/>
              </a:rPr>
              <a:t> </a:t>
            </a:r>
            <a:r>
              <a:rPr lang="en-US" sz="3500" b="1" dirty="0" err="1">
                <a:solidFill>
                  <a:srgbClr val="7030A0"/>
                </a:solidFill>
                <a:latin typeface="HP001 5 hàng" pitchFamily="34" charset="0"/>
              </a:rPr>
              <a:t>lớp</a:t>
            </a:r>
            <a:r>
              <a:rPr lang="en-US" sz="3500" b="1" dirty="0">
                <a:solidFill>
                  <a:srgbClr val="7030A0"/>
                </a:solidFill>
                <a:latin typeface="HP001 5 hàng" pitchFamily="34" charset="0"/>
              </a:rPr>
              <a:t> 1A </a:t>
            </a:r>
            <a:r>
              <a:rPr lang="en-US" sz="3500" b="1" dirty="0" err="1">
                <a:solidFill>
                  <a:srgbClr val="7030A0"/>
                </a:solidFill>
                <a:latin typeface="HP001 5 hàng" pitchFamily="34" charset="0"/>
              </a:rPr>
              <a:t>xứng</a:t>
            </a:r>
            <a:r>
              <a:rPr lang="en-US" sz="3500" b="1" dirty="0">
                <a:solidFill>
                  <a:srgbClr val="7030A0"/>
                </a:solidFill>
                <a:latin typeface="HP001 5 hàng" pitchFamily="34" charset="0"/>
              </a:rPr>
              <a:t> </a:t>
            </a:r>
            <a:r>
              <a:rPr lang="en-US" sz="3500" b="1" dirty="0" err="1">
                <a:solidFill>
                  <a:srgbClr val="7030A0"/>
                </a:solidFill>
                <a:latin typeface="HP001 5 hàng" pitchFamily="34" charset="0"/>
              </a:rPr>
              <a:t>đáng</a:t>
            </a:r>
            <a:r>
              <a:rPr lang="en-US" sz="3500" b="1" dirty="0">
                <a:solidFill>
                  <a:srgbClr val="7030A0"/>
                </a:solidFill>
                <a:latin typeface="HP001 5 hàng" pitchFamily="34" charset="0"/>
              </a:rPr>
              <a:t> </a:t>
            </a:r>
            <a:r>
              <a:rPr lang="en-US" sz="3500" b="1" dirty="0" err="1">
                <a:solidFill>
                  <a:srgbClr val="7030A0"/>
                </a:solidFill>
                <a:latin typeface="HP001 5 hàng" pitchFamily="34" charset="0"/>
              </a:rPr>
              <a:t>đư</a:t>
            </a:r>
            <a:r>
              <a:rPr lang="el-GR" sz="3500" b="1" dirty="0">
                <a:solidFill>
                  <a:srgbClr val="7030A0"/>
                </a:solidFill>
                <a:latin typeface="HP001 4 hàng" panose="020B0603050302020204" pitchFamily="34" charset="0"/>
              </a:rPr>
              <a:t>ϑ</a:t>
            </a:r>
            <a:r>
              <a:rPr lang="en-US" sz="3500" b="1" dirty="0">
                <a:solidFill>
                  <a:srgbClr val="7030A0"/>
                </a:solidFill>
                <a:latin typeface="HP001 5 hàng" pitchFamily="34" charset="0"/>
              </a:rPr>
              <a:t> </a:t>
            </a:r>
            <a:endParaRPr lang="en-US" sz="3500" b="1" dirty="0">
              <a:solidFill>
                <a:srgbClr val="7030A0"/>
              </a:solidFill>
              <a:latin typeface="HP001 4 hàng" pitchFamily="34" charset="0"/>
            </a:endParaRPr>
          </a:p>
        </p:txBody>
      </p:sp>
      <p:sp>
        <p:nvSpPr>
          <p:cNvPr id="9" name="Rectangle 8"/>
          <p:cNvSpPr/>
          <p:nvPr/>
        </p:nvSpPr>
        <p:spPr>
          <a:xfrm>
            <a:off x="840014" y="2936736"/>
            <a:ext cx="9067800" cy="630942"/>
          </a:xfrm>
          <a:prstGeom prst="rect">
            <a:avLst/>
          </a:prstGeom>
        </p:spPr>
        <p:txBody>
          <a:bodyPr wrap="square">
            <a:spAutoFit/>
          </a:bodyPr>
          <a:lstStyle/>
          <a:p>
            <a:pPr algn="just"/>
            <a:r>
              <a:rPr lang="en-US" sz="3500" b="1" dirty="0">
                <a:solidFill>
                  <a:srgbClr val="7030A0"/>
                </a:solidFill>
                <a:latin typeface="HP001 5 hàng" pitchFamily="34" charset="0"/>
              </a:rPr>
              <a:t>b. </a:t>
            </a:r>
            <a:r>
              <a:rPr lang="vi-VN" sz="3500" b="1" dirty="0">
                <a:solidFill>
                  <a:srgbClr val="7030A0"/>
                </a:solidFill>
                <a:latin typeface="HP001 5 hàng" pitchFamily="34" charset="0"/>
              </a:rPr>
              <a:t>Nǖà ǇrưŊg </a:t>
            </a:r>
            <a:r>
              <a:rPr lang="en-US" sz="3500" b="1" dirty="0" err="1">
                <a:solidFill>
                  <a:srgbClr val="7030A0"/>
                </a:solidFill>
                <a:latin typeface="HP001 5 hàng" pitchFamily="34" charset="0"/>
              </a:rPr>
              <a:t>tổ</a:t>
            </a:r>
            <a:r>
              <a:rPr lang="en-US" sz="3500" b="1" dirty="0">
                <a:solidFill>
                  <a:srgbClr val="7030A0"/>
                </a:solidFill>
                <a:latin typeface="HP001 5 hàng" pitchFamily="34" charset="0"/>
              </a:rPr>
              <a:t> </a:t>
            </a:r>
            <a:r>
              <a:rPr lang="en-US" sz="3500" b="1" dirty="0" err="1">
                <a:solidFill>
                  <a:srgbClr val="7030A0"/>
                </a:solidFill>
                <a:latin typeface="HP001 5 hàng" pitchFamily="34" charset="0"/>
              </a:rPr>
              <a:t>chức</a:t>
            </a:r>
            <a:r>
              <a:rPr lang="en-US" sz="3500" b="1" dirty="0">
                <a:solidFill>
                  <a:srgbClr val="7030A0"/>
                </a:solidFill>
                <a:latin typeface="HP001 5 hàng" pitchFamily="34" charset="0"/>
              </a:rPr>
              <a:t> </a:t>
            </a:r>
            <a:r>
              <a:rPr lang="vi-VN" sz="3500" b="1" dirty="0">
                <a:solidFill>
                  <a:srgbClr val="7030A0"/>
                </a:solidFill>
                <a:latin typeface="HP001 5 hàng" pitchFamily="34" charset="0"/>
              </a:rPr>
              <a:t>εưΩg Ǉrìζ</a:t>
            </a:r>
            <a:r>
              <a:rPr lang="en-US" sz="3500" b="1" dirty="0">
                <a:solidFill>
                  <a:srgbClr val="7030A0"/>
                </a:solidFill>
                <a:latin typeface="HP001 5 hàng" pitchFamily="34" charset="0"/>
              </a:rPr>
              <a:t> </a:t>
            </a:r>
            <a:r>
              <a:rPr lang="vi-VN" sz="3500" b="1" dirty="0">
                <a:solidFill>
                  <a:srgbClr val="7030A0"/>
                </a:solidFill>
                <a:latin typeface="HP001 5 hàng" pitchFamily="34" charset="0"/>
              </a:rPr>
              <a:t>văn</a:t>
            </a:r>
            <a:endParaRPr lang="en-US" sz="3500" b="1" dirty="0">
              <a:solidFill>
                <a:srgbClr val="7030A0"/>
              </a:solidFill>
              <a:latin typeface="HP001 4 hàng" pitchFamily="34" charset="0"/>
            </a:endParaRPr>
          </a:p>
        </p:txBody>
      </p:sp>
      <p:sp>
        <p:nvSpPr>
          <p:cNvPr id="10" name="Rectangle 9"/>
          <p:cNvSpPr/>
          <p:nvPr/>
        </p:nvSpPr>
        <p:spPr>
          <a:xfrm>
            <a:off x="163830" y="3617208"/>
            <a:ext cx="9067800" cy="630942"/>
          </a:xfrm>
          <a:prstGeom prst="rect">
            <a:avLst/>
          </a:prstGeom>
        </p:spPr>
        <p:txBody>
          <a:bodyPr wrap="square">
            <a:spAutoFit/>
          </a:bodyPr>
          <a:lstStyle/>
          <a:p>
            <a:pPr algn="just"/>
            <a:r>
              <a:rPr lang="vi-VN" sz="3500" b="1" dirty="0">
                <a:solidFill>
                  <a:srgbClr val="7030A0"/>
                </a:solidFill>
                <a:latin typeface="HP001 5 hàng" pitchFamily="34" charset="0"/>
              </a:rPr>
              <a:t>wΉŃ </a:t>
            </a:r>
            <a:r>
              <a:rPr lang="en-US" sz="3500" b="1" dirty="0" err="1">
                <a:solidFill>
                  <a:srgbClr val="7030A0"/>
                </a:solidFill>
                <a:latin typeface="HP001 5 hàng" pitchFamily="34" charset="0"/>
              </a:rPr>
              <a:t>jừng</a:t>
            </a:r>
            <a:r>
              <a:rPr lang="en-US" sz="3500" b="1" dirty="0">
                <a:solidFill>
                  <a:srgbClr val="7030A0"/>
                </a:solidFill>
                <a:latin typeface="HP001 5 hàng" pitchFamily="34" charset="0"/>
              </a:rPr>
              <a:t> </a:t>
            </a:r>
            <a:r>
              <a:rPr lang="en-US" sz="3500" b="1" dirty="0" err="1">
                <a:solidFill>
                  <a:srgbClr val="7030A0"/>
                </a:solidFill>
                <a:latin typeface="HP001 5 hàng" pitchFamily="34" charset="0"/>
              </a:rPr>
              <a:t>xuân</a:t>
            </a:r>
            <a:r>
              <a:rPr lang="en-US" sz="3500" b="1" dirty="0">
                <a:solidFill>
                  <a:srgbClr val="7030A0"/>
                </a:solidFill>
                <a:latin typeface="HP001 5 hàng" pitchFamily="34" charset="0"/>
              </a:rPr>
              <a:t>.</a:t>
            </a:r>
            <a:endParaRPr lang="en-US" sz="3500" b="1" dirty="0">
              <a:solidFill>
                <a:srgbClr val="7030A0"/>
              </a:solidFill>
              <a:latin typeface="HP001 4 hàng" pitchFamily="34" charset="0"/>
            </a:endParaRPr>
          </a:p>
        </p:txBody>
      </p:sp>
      <p:sp>
        <p:nvSpPr>
          <p:cNvPr id="8" name="Rectangle 7"/>
          <p:cNvSpPr/>
          <p:nvPr/>
        </p:nvSpPr>
        <p:spPr>
          <a:xfrm>
            <a:off x="163830" y="2243133"/>
            <a:ext cx="9067800" cy="630942"/>
          </a:xfrm>
          <a:prstGeom prst="rect">
            <a:avLst/>
          </a:prstGeom>
        </p:spPr>
        <p:txBody>
          <a:bodyPr wrap="square">
            <a:spAutoFit/>
          </a:bodyPr>
          <a:lstStyle/>
          <a:p>
            <a:pPr algn="just"/>
            <a:r>
              <a:rPr lang="en-US" sz="3500" b="1" dirty="0" err="1">
                <a:solidFill>
                  <a:srgbClr val="7030A0"/>
                </a:solidFill>
                <a:latin typeface="HP001 5 hàng" pitchFamily="34" charset="0"/>
              </a:rPr>
              <a:t>trao</a:t>
            </a:r>
            <a:r>
              <a:rPr lang="en-US" sz="3500" b="1" dirty="0">
                <a:solidFill>
                  <a:srgbClr val="7030A0"/>
                </a:solidFill>
                <a:latin typeface="HP001 5 hàng" pitchFamily="34" charset="0"/>
              </a:rPr>
              <a:t> </a:t>
            </a:r>
            <a:r>
              <a:rPr lang="en-US" sz="3500" b="1" dirty="0" err="1">
                <a:solidFill>
                  <a:srgbClr val="7030A0"/>
                </a:solidFill>
                <a:latin typeface="HP001 5 hàng" pitchFamily="34" charset="0"/>
              </a:rPr>
              <a:t>giải</a:t>
            </a:r>
            <a:r>
              <a:rPr lang="en-US" sz="3500" b="1" dirty="0">
                <a:solidFill>
                  <a:srgbClr val="7030A0"/>
                </a:solidFill>
                <a:latin typeface="HP001 5 hàng" pitchFamily="34" charset="0"/>
              </a:rPr>
              <a:t>.</a:t>
            </a:r>
            <a:endParaRPr lang="en-US" sz="3500" b="1" dirty="0">
              <a:solidFill>
                <a:srgbClr val="7030A0"/>
              </a:solidFill>
              <a:latin typeface="HP001 4 hàng" pitchFamily="34" charset="0"/>
            </a:endParaRPr>
          </a:p>
        </p:txBody>
      </p:sp>
      <p:sp>
        <p:nvSpPr>
          <p:cNvPr id="12" name="Rectangle 11"/>
          <p:cNvSpPr/>
          <p:nvPr/>
        </p:nvSpPr>
        <p:spPr>
          <a:xfrm>
            <a:off x="763814" y="847829"/>
            <a:ext cx="2969986" cy="573584"/>
          </a:xfrm>
          <a:prstGeom prst="rect">
            <a:avLst/>
          </a:prstGeom>
        </p:spPr>
        <p:txBody>
          <a:bodyPr wrap="square">
            <a:spAutoFit/>
          </a:bodyPr>
          <a:lstStyle/>
          <a:p>
            <a:pPr algn="just"/>
            <a:r>
              <a:rPr lang="en-US" sz="3500" b="1" dirty="0" err="1">
                <a:solidFill>
                  <a:srgbClr val="7030A0"/>
                </a:solidFill>
                <a:latin typeface="HP001 5 hàng" pitchFamily="34" charset="0"/>
              </a:rPr>
              <a:t>Hoạt</a:t>
            </a:r>
            <a:r>
              <a:rPr lang="en-US" sz="3500" b="1" dirty="0">
                <a:solidFill>
                  <a:srgbClr val="7030A0"/>
                </a:solidFill>
                <a:latin typeface="HP001 5 hàng" pitchFamily="34" charset="0"/>
              </a:rPr>
              <a:t> </a:t>
            </a:r>
            <a:r>
              <a:rPr lang="en-US" sz="3500" b="1" dirty="0" err="1">
                <a:solidFill>
                  <a:srgbClr val="7030A0"/>
                </a:solidFill>
                <a:latin typeface="HP001 5 hàng" pitchFamily="34" charset="0"/>
              </a:rPr>
              <a:t>động</a:t>
            </a:r>
            <a:r>
              <a:rPr lang="en-US" sz="3500" b="1" dirty="0">
                <a:solidFill>
                  <a:srgbClr val="7030A0"/>
                </a:solidFill>
                <a:latin typeface="HP001 5 hàng" pitchFamily="34" charset="0"/>
              </a:rPr>
              <a:t> 5 : </a:t>
            </a:r>
            <a:endParaRPr lang="en-US" sz="3500" b="1" dirty="0">
              <a:solidFill>
                <a:srgbClr val="7030A0"/>
              </a:solidFill>
              <a:latin typeface="HP001 4 hàng" pitchFamily="34" charset="0"/>
            </a:endParaRPr>
          </a:p>
        </p:txBody>
      </p:sp>
    </p:spTree>
    <p:extLst>
      <p:ext uri="{BB962C8B-B14F-4D97-AF65-F5344CB8AC3E}">
        <p14:creationId xmlns:p14="http://schemas.microsoft.com/office/powerpoint/2010/main" val="2328629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6113" y="-19050"/>
            <a:ext cx="8399318" cy="953974"/>
          </a:xfrm>
          <a:prstGeom prst="rect">
            <a:avLst/>
          </a:prstGeom>
          <a:noFill/>
        </p:spPr>
        <p:txBody>
          <a:bodyPr wrap="square" lIns="91305" tIns="45654" rIns="91305" bIns="45654" rtlCol="0">
            <a:spAutoFit/>
          </a:bodyPr>
          <a:lstStyle/>
          <a:p>
            <a:pPr algn="just"/>
            <a:r>
              <a:rPr lang="en-US" sz="2800" b="1">
                <a:latin typeface="Arial-Rounded" panose="020B0500000000000000" pitchFamily="34" charset="0"/>
                <a:ea typeface="Arial-Rounded" panose="020B0500000000000000" pitchFamily="34" charset="0"/>
                <a:cs typeface="Arial-Rounded" panose="020B0500000000000000" pitchFamily="34" charset="0"/>
              </a:rPr>
              <a:t>Quan sát tranh và dùng từ ngữ trong khung để nói theo tranh</a:t>
            </a:r>
          </a:p>
        </p:txBody>
      </p:sp>
      <p:sp>
        <p:nvSpPr>
          <p:cNvPr id="16" name="Rectangle 15"/>
          <p:cNvSpPr/>
          <p:nvPr/>
        </p:nvSpPr>
        <p:spPr>
          <a:xfrm>
            <a:off x="707866" y="902626"/>
            <a:ext cx="8207534" cy="660022"/>
          </a:xfrm>
          <a:prstGeom prst="rect">
            <a:avLst/>
          </a:prstGeom>
          <a:noFill/>
          <a:ln>
            <a:solidFill>
              <a:srgbClr val="FD2B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Arial-Rounded" panose="020B0500000000000000" pitchFamily="34" charset="0"/>
                <a:ea typeface="Arial-Rounded" panose="020B0500000000000000" pitchFamily="34" charset="0"/>
                <a:cs typeface="Arial-Rounded" panose="020B0500000000000000" pitchFamily="34" charset="0"/>
              </a:rPr>
              <a:t>cây cối	suối		muông thú	rừng</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53" y="83287"/>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648" t="30468" r="30479" b="17969"/>
          <a:stretch/>
        </p:blipFill>
        <p:spPr bwMode="auto">
          <a:xfrm>
            <a:off x="1143000" y="1667194"/>
            <a:ext cx="7239000" cy="3324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5800" y="163910"/>
            <a:ext cx="8305800" cy="523087"/>
          </a:xfrm>
          <a:prstGeom prst="rect">
            <a:avLst/>
          </a:prstGeom>
          <a:noFill/>
        </p:spPr>
        <p:txBody>
          <a:bodyPr wrap="square" lIns="91305" tIns="45654" rIns="91305" bIns="45654" rtlCol="0">
            <a:spAutoFit/>
          </a:bodyPr>
          <a:lstStyle/>
          <a:p>
            <a:pPr algn="just"/>
            <a:r>
              <a:rPr lang="en-US" sz="2800" b="1">
                <a:latin typeface="Arial-Rounded" panose="020B0500000000000000" pitchFamily="34" charset="0"/>
                <a:ea typeface="Arial-Rounded" panose="020B0500000000000000" pitchFamily="34" charset="0"/>
                <a:cs typeface="Arial-Rounded" panose="020B0500000000000000" pitchFamily="34" charset="0"/>
              </a:rPr>
              <a:t>Nghe viết</a:t>
            </a:r>
          </a:p>
        </p:txBody>
      </p:sp>
      <p:grpSp>
        <p:nvGrpSpPr>
          <p:cNvPr id="10" name="Group 9"/>
          <p:cNvGrpSpPr/>
          <p:nvPr/>
        </p:nvGrpSpPr>
        <p:grpSpPr>
          <a:xfrm>
            <a:off x="117764" y="972355"/>
            <a:ext cx="8873836" cy="3732995"/>
            <a:chOff x="744680" y="1657350"/>
            <a:chExt cx="7809345" cy="2705100"/>
          </a:xfrm>
        </p:grpSpPr>
        <p:sp>
          <p:nvSpPr>
            <p:cNvPr id="1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Rectangle 2"/>
            <p:cNvSpPr/>
            <p:nvPr/>
          </p:nvSpPr>
          <p:spPr>
            <a:xfrm>
              <a:off x="1012918" y="1780006"/>
              <a:ext cx="7406990" cy="2466143"/>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5" name="TextBox 14"/>
          <p:cNvSpPr txBox="1"/>
          <p:nvPr/>
        </p:nvSpPr>
        <p:spPr>
          <a:xfrm>
            <a:off x="818081" y="1428750"/>
            <a:ext cx="7563919" cy="2862310"/>
          </a:xfrm>
          <a:prstGeom prst="rect">
            <a:avLst/>
          </a:prstGeom>
          <a:noFill/>
        </p:spPr>
        <p:txBody>
          <a:bodyPr wrap="square" lIns="91428" tIns="45714" rIns="91428" bIns="45714" rtlCol="0">
            <a:spAutoFit/>
          </a:bodyPr>
          <a:lstStyle/>
          <a:p>
            <a:pPr algn="just"/>
            <a:r>
              <a:rPr lang="en-US" sz="3200">
                <a:latin typeface="Arial-Rounded" panose="020B0500000000000000" pitchFamily="34" charset="0"/>
                <a:ea typeface="Arial-Rounded" panose="020B0500000000000000" pitchFamily="34" charset="0"/>
                <a:cs typeface="Arial-Rounded" panose="020B0500000000000000" pitchFamily="34" charset="0"/>
              </a:rPr>
              <a:t>	</a:t>
            </a:r>
            <a:r>
              <a:rPr lang="en-US" sz="3600">
                <a:latin typeface="Arial-Rounded" panose="020B0500000000000000" pitchFamily="34" charset="0"/>
                <a:ea typeface="Arial-Rounded" panose="020B0500000000000000" pitchFamily="34" charset="0"/>
                <a:cs typeface="Arial-Rounded" panose="020B0500000000000000" pitchFamily="34" charset="0"/>
              </a:rPr>
              <a:t>Yểng nhoẻn miệng cười rồi bắt chước tiếng một số loài vật. Gõ kiến trong nháy mắt đã khoét được cái tổ xinh xắn. Còn chim công có điệu múa tuyệt đẹp.</a:t>
            </a:r>
          </a:p>
        </p:txBody>
      </p:sp>
      <p:sp>
        <p:nvSpPr>
          <p:cNvPr id="18" name="Right Arrow 17"/>
          <p:cNvSpPr/>
          <p:nvPr/>
        </p:nvSpPr>
        <p:spPr>
          <a:xfrm>
            <a:off x="1317850" y="1693957"/>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20" name="Straight Connector 19"/>
          <p:cNvCxnSpPr/>
          <p:nvPr/>
        </p:nvCxnSpPr>
        <p:spPr>
          <a:xfrm>
            <a:off x="1803499" y="1974850"/>
            <a:ext cx="35099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793229" y="2542727"/>
            <a:ext cx="29337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830829" y="3632421"/>
            <a:ext cx="29337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168" y="50803"/>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274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32" presetClass="emph" presetSubtype="0" fill="hold" grpId="0" nodeType="afterEffect">
                                  <p:stCondLst>
                                    <p:cond delay="0"/>
                                  </p:stCondLst>
                                  <p:childTnLst>
                                    <p:animRot by="120000">
                                      <p:cBhvr>
                                        <p:cTn id="10" dur="300" fill="hold">
                                          <p:stCondLst>
                                            <p:cond delay="0"/>
                                          </p:stCondLst>
                                        </p:cTn>
                                        <p:tgtEl>
                                          <p:spTgt spid="18"/>
                                        </p:tgtEl>
                                        <p:attrNameLst>
                                          <p:attrName>r</p:attrName>
                                        </p:attrNameLst>
                                      </p:cBhvr>
                                    </p:animRot>
                                    <p:animRot by="-240000">
                                      <p:cBhvr>
                                        <p:cTn id="11" dur="600" fill="hold">
                                          <p:stCondLst>
                                            <p:cond delay="600"/>
                                          </p:stCondLst>
                                        </p:cTn>
                                        <p:tgtEl>
                                          <p:spTgt spid="18"/>
                                        </p:tgtEl>
                                        <p:attrNameLst>
                                          <p:attrName>r</p:attrName>
                                        </p:attrNameLst>
                                      </p:cBhvr>
                                    </p:animRot>
                                    <p:animRot by="240000">
                                      <p:cBhvr>
                                        <p:cTn id="12" dur="600" fill="hold">
                                          <p:stCondLst>
                                            <p:cond delay="1200"/>
                                          </p:stCondLst>
                                        </p:cTn>
                                        <p:tgtEl>
                                          <p:spTgt spid="18"/>
                                        </p:tgtEl>
                                        <p:attrNameLst>
                                          <p:attrName>r</p:attrName>
                                        </p:attrNameLst>
                                      </p:cBhvr>
                                    </p:animRot>
                                    <p:animRot by="-240000">
                                      <p:cBhvr>
                                        <p:cTn id="13" dur="600" fill="hold">
                                          <p:stCondLst>
                                            <p:cond delay="1800"/>
                                          </p:stCondLst>
                                        </p:cTn>
                                        <p:tgtEl>
                                          <p:spTgt spid="18"/>
                                        </p:tgtEl>
                                        <p:attrNameLst>
                                          <p:attrName>r</p:attrName>
                                        </p:attrNameLst>
                                      </p:cBhvr>
                                    </p:animRot>
                                    <p:animRot by="120000">
                                      <p:cBhvr>
                                        <p:cTn id="14" dur="600" fill="hold">
                                          <p:stCondLst>
                                            <p:cond delay="2400"/>
                                          </p:stCondLst>
                                        </p:cTn>
                                        <p:tgtEl>
                                          <p:spTgt spid="18"/>
                                        </p:tgtEl>
                                        <p:attrNameLst>
                                          <p:attrName>r</p:attrName>
                                        </p:attrNameLst>
                                      </p:cBhvr>
                                    </p:animRot>
                                  </p:childTnLst>
                                </p:cTn>
                              </p:par>
                            </p:childTnLst>
                          </p:cTn>
                        </p:par>
                        <p:par>
                          <p:cTn id="15" fill="hold">
                            <p:stCondLst>
                              <p:cond delay="3500"/>
                            </p:stCondLst>
                            <p:childTnLst>
                              <p:par>
                                <p:cTn id="16" presetID="10" presetClass="exit" presetSubtype="0" fill="hold" grpId="2" nodeType="afterEffect">
                                  <p:stCondLst>
                                    <p:cond delay="0"/>
                                  </p:stCondLst>
                                  <p:childTnLst>
                                    <p:animEffect transition="out" filter="fade">
                                      <p:cBhvr>
                                        <p:cTn id="17" dur="500"/>
                                        <p:tgtEl>
                                          <p:spTgt spid="18"/>
                                        </p:tgtEl>
                                      </p:cBhvr>
                                    </p:animEffect>
                                    <p:set>
                                      <p:cBhvr>
                                        <p:cTn id="18" dur="1" fill="hold">
                                          <p:stCondLst>
                                            <p:cond delay="499"/>
                                          </p:stCondLst>
                                        </p:cTn>
                                        <p:tgtEl>
                                          <p:spTgt spid="1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750"/>
                                        <p:tgtEl>
                                          <p:spTgt spid="21"/>
                                        </p:tgtEl>
                                      </p:cBhvr>
                                    </p:animEffect>
                                  </p:childTnLst>
                                </p:cTn>
                              </p:par>
                              <p:par>
                                <p:cTn id="24" presetID="10"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750"/>
                                        <p:tgtEl>
                                          <p:spTgt spid="20"/>
                                        </p:tgtEl>
                                      </p:cBhvr>
                                    </p:animEffect>
                                  </p:childTnLst>
                                </p:cTn>
                              </p:par>
                              <p:par>
                                <p:cTn id="27" presetID="10"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750"/>
                                        <p:tgtEl>
                                          <p:spTgt spid="27"/>
                                        </p:tgtEl>
                                      </p:cBhvr>
                                    </p:animEffect>
                                  </p:childTnLst>
                                </p:cTn>
                              </p:par>
                              <p:par>
                                <p:cTn id="30" presetID="10" presetClass="exit" presetSubtype="0" fill="hold" nodeType="withEffect">
                                  <p:stCondLst>
                                    <p:cond delay="0"/>
                                  </p:stCondLst>
                                  <p:childTnLst>
                                    <p:animEffect transition="out" filter="fade">
                                      <p:cBhvr>
                                        <p:cTn id="31" dur="500"/>
                                        <p:tgtEl>
                                          <p:spTgt spid="27"/>
                                        </p:tgtEl>
                                      </p:cBhvr>
                                    </p:animEffect>
                                    <p:set>
                                      <p:cBhvr>
                                        <p:cTn id="32" dur="1" fill="hold">
                                          <p:stCondLst>
                                            <p:cond delay="499"/>
                                          </p:stCondLst>
                                        </p:cTn>
                                        <p:tgtEl>
                                          <p:spTgt spid="27"/>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21"/>
                                        </p:tgtEl>
                                      </p:cBhvr>
                                    </p:animEffect>
                                    <p:set>
                                      <p:cBhvr>
                                        <p:cTn id="35" dur="1" fill="hold">
                                          <p:stCondLst>
                                            <p:cond delay="499"/>
                                          </p:stCondLst>
                                        </p:cTn>
                                        <p:tgtEl>
                                          <p:spTgt spid="21"/>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20"/>
                                        </p:tgtEl>
                                      </p:cBhvr>
                                    </p:animEffect>
                                    <p:set>
                                      <p:cBhvr>
                                        <p:cTn id="38"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8" grpId="2"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15900" y="353540"/>
            <a:ext cx="8724900" cy="4351810"/>
            <a:chOff x="190500" y="133350"/>
            <a:chExt cx="8724900" cy="4351810"/>
          </a:xfrm>
        </p:grpSpPr>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388"/>
            <a:stretch/>
          </p:blipFill>
          <p:spPr bwMode="auto">
            <a:xfrm>
              <a:off x="190500" y="2404505"/>
              <a:ext cx="8724900" cy="208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 y="133350"/>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Rectangle 4"/>
          <p:cNvSpPr/>
          <p:nvPr/>
        </p:nvSpPr>
        <p:spPr>
          <a:xfrm>
            <a:off x="838200" y="831850"/>
            <a:ext cx="9067800" cy="630942"/>
          </a:xfrm>
          <a:prstGeom prst="rect">
            <a:avLst/>
          </a:prstGeom>
        </p:spPr>
        <p:txBody>
          <a:bodyPr wrap="square">
            <a:spAutoFit/>
          </a:bodyPr>
          <a:lstStyle/>
          <a:p>
            <a:pPr algn="just"/>
            <a:r>
              <a:rPr lang="vi-VN" sz="3500" b="1">
                <a:solidFill>
                  <a:srgbClr val="7030A0"/>
                </a:solidFill>
                <a:latin typeface="HP001 5 hàng" pitchFamily="34" charset="0"/>
              </a:rPr>
              <a:t>Yểng ηφϗn jΗİng cưƟ ǟē bắt εưϐ</a:t>
            </a:r>
            <a:endParaRPr lang="en-US" sz="3500" b="1">
              <a:solidFill>
                <a:srgbClr val="7030A0"/>
              </a:solidFill>
              <a:latin typeface="HP001 4 hàng" pitchFamily="34" charset="0"/>
            </a:endParaRPr>
          </a:p>
        </p:txBody>
      </p:sp>
      <p:sp>
        <p:nvSpPr>
          <p:cNvPr id="8" name="Rectangle 7"/>
          <p:cNvSpPr/>
          <p:nvPr/>
        </p:nvSpPr>
        <p:spPr>
          <a:xfrm>
            <a:off x="190500" y="1534408"/>
            <a:ext cx="9067800" cy="630942"/>
          </a:xfrm>
          <a:prstGeom prst="rect">
            <a:avLst/>
          </a:prstGeom>
        </p:spPr>
        <p:txBody>
          <a:bodyPr wrap="square">
            <a:spAutoFit/>
          </a:bodyPr>
          <a:lstStyle/>
          <a:p>
            <a:pPr algn="just"/>
            <a:r>
              <a:rPr lang="vi-VN" sz="3500" b="1">
                <a:solidFill>
                  <a:srgbClr val="7030A0"/>
                </a:solidFill>
                <a:latin typeface="HP001 5 hàng" pitchFamily="34" charset="0"/>
              </a:rPr>
              <a:t>ǇΗĞng jŎ số l♦i vật. Gõ k</a:t>
            </a:r>
            <a:r>
              <a:rPr lang="el-GR" sz="3500" b="1">
                <a:solidFill>
                  <a:srgbClr val="7030A0"/>
                </a:solidFill>
                <a:latin typeface="HP001 5 hàng" pitchFamily="34" charset="0"/>
              </a:rPr>
              <a:t>Η</a:t>
            </a:r>
            <a:r>
              <a:rPr lang="vi-VN" sz="3500" b="1">
                <a:solidFill>
                  <a:srgbClr val="7030A0"/>
                </a:solidFill>
                <a:latin typeface="HP001 5 hàng" pitchFamily="34" charset="0"/>
              </a:rPr>
              <a:t>Ğn Ǉr</a:t>
            </a:r>
            <a:r>
              <a:rPr lang="el-GR" sz="3500" b="1">
                <a:solidFill>
                  <a:srgbClr val="7030A0"/>
                </a:solidFill>
                <a:latin typeface="HP001 5 hàng" pitchFamily="34" charset="0"/>
              </a:rPr>
              <a:t>Ϊ</a:t>
            </a:r>
            <a:r>
              <a:rPr lang="vi-VN" sz="3500" b="1">
                <a:solidFill>
                  <a:srgbClr val="7030A0"/>
                </a:solidFill>
                <a:latin typeface="HP001 5 hàng" pitchFamily="34" charset="0"/>
              </a:rPr>
              <a:t>g </a:t>
            </a:r>
            <a:r>
              <a:rPr lang="el-GR" sz="3500" b="1">
                <a:solidFill>
                  <a:srgbClr val="7030A0"/>
                </a:solidFill>
                <a:latin typeface="HP001 5 hàng" pitchFamily="34" charset="0"/>
              </a:rPr>
              <a:t>η</a:t>
            </a:r>
            <a:r>
              <a:rPr lang="vi-VN" sz="3500" b="1">
                <a:solidFill>
                  <a:srgbClr val="7030A0"/>
                </a:solidFill>
                <a:latin typeface="HP001 5 hàng" pitchFamily="34" charset="0"/>
              </a:rPr>
              <a:t>áy</a:t>
            </a:r>
            <a:endParaRPr lang="en-US" sz="3500" b="1">
              <a:solidFill>
                <a:srgbClr val="7030A0"/>
              </a:solidFill>
              <a:latin typeface="HP001 4 hàng" pitchFamily="34" charset="0"/>
            </a:endParaRPr>
          </a:p>
        </p:txBody>
      </p:sp>
      <p:sp>
        <p:nvSpPr>
          <p:cNvPr id="9" name="Rectangle 8"/>
          <p:cNvSpPr/>
          <p:nvPr/>
        </p:nvSpPr>
        <p:spPr>
          <a:xfrm>
            <a:off x="215900" y="2205822"/>
            <a:ext cx="9067800" cy="630942"/>
          </a:xfrm>
          <a:prstGeom prst="rect">
            <a:avLst/>
          </a:prstGeom>
        </p:spPr>
        <p:txBody>
          <a:bodyPr wrap="square">
            <a:spAutoFit/>
          </a:bodyPr>
          <a:lstStyle/>
          <a:p>
            <a:pPr algn="just"/>
            <a:r>
              <a:rPr lang="vi-VN" sz="3500" b="1">
                <a:solidFill>
                  <a:srgbClr val="7030A0"/>
                </a:solidFill>
                <a:latin typeface="HP001 5 hàng" pitchFamily="34" charset="0"/>
              </a:rPr>
              <a:t>jắt đã </a:t>
            </a:r>
            <a:r>
              <a:rPr lang="el-GR" sz="3500" b="1">
                <a:solidFill>
                  <a:srgbClr val="7030A0"/>
                </a:solidFill>
                <a:latin typeface="HP001 5 hàng" pitchFamily="34" charset="0"/>
              </a:rPr>
              <a:t>δφ</a:t>
            </a:r>
            <a:r>
              <a:rPr lang="vi-VN" sz="3500" b="1">
                <a:solidFill>
                  <a:srgbClr val="7030A0"/>
                </a:solidFill>
                <a:latin typeface="HP001 5 hàng" pitchFamily="34" charset="0"/>
              </a:rPr>
              <a:t>ďt đư</a:t>
            </a:r>
            <a:r>
              <a:rPr lang="el-GR" sz="3500" b="1">
                <a:solidFill>
                  <a:srgbClr val="7030A0"/>
                </a:solidFill>
                <a:latin typeface="HP001 5 hàng" pitchFamily="34" charset="0"/>
              </a:rPr>
              <a:t>ϑ </a:t>
            </a:r>
            <a:r>
              <a:rPr lang="vi-VN" sz="3500" b="1">
                <a:solidFill>
                  <a:srgbClr val="7030A0"/>
                </a:solidFill>
                <a:latin typeface="HP001 5 hàng" pitchFamily="34" charset="0"/>
              </a:rPr>
              <a:t>cái Ǉổ xi</a:t>
            </a:r>
            <a:r>
              <a:rPr lang="el-GR" sz="3500" b="1">
                <a:solidFill>
                  <a:srgbClr val="7030A0"/>
                </a:solidFill>
                <a:latin typeface="HP001 5 hàng" pitchFamily="34" charset="0"/>
              </a:rPr>
              <a:t>ζ </a:t>
            </a:r>
            <a:r>
              <a:rPr lang="vi-VN" sz="3500" b="1">
                <a:solidFill>
                  <a:srgbClr val="7030A0"/>
                </a:solidFill>
                <a:latin typeface="HP001 5 hàng" pitchFamily="34" charset="0"/>
              </a:rPr>
              <a:t>xắn</a:t>
            </a:r>
            <a:r>
              <a:rPr lang="en-US" sz="3500" b="1">
                <a:solidFill>
                  <a:srgbClr val="7030A0"/>
                </a:solidFill>
                <a:latin typeface="HP001 5 hàng" pitchFamily="34" charset="0"/>
              </a:rPr>
              <a:t>. </a:t>
            </a:r>
            <a:r>
              <a:rPr lang="vi-VN" sz="3500" b="1">
                <a:solidFill>
                  <a:srgbClr val="7030A0"/>
                </a:solidFill>
                <a:latin typeface="HP001 5 hàng" pitchFamily="34" charset="0"/>
              </a:rPr>
              <a:t>CŜ</a:t>
            </a:r>
            <a:endParaRPr lang="en-US" sz="3500" b="1">
              <a:solidFill>
                <a:srgbClr val="7030A0"/>
              </a:solidFill>
              <a:latin typeface="HP001 5 hàng" pitchFamily="34" charset="0"/>
            </a:endParaRPr>
          </a:p>
        </p:txBody>
      </p:sp>
      <p:sp>
        <p:nvSpPr>
          <p:cNvPr id="10" name="Rectangle 9"/>
          <p:cNvSpPr/>
          <p:nvPr/>
        </p:nvSpPr>
        <p:spPr>
          <a:xfrm>
            <a:off x="152400" y="2893308"/>
            <a:ext cx="9067800" cy="630942"/>
          </a:xfrm>
          <a:prstGeom prst="rect">
            <a:avLst/>
          </a:prstGeom>
        </p:spPr>
        <p:txBody>
          <a:bodyPr wrap="square">
            <a:spAutoFit/>
          </a:bodyPr>
          <a:lstStyle/>
          <a:p>
            <a:pPr algn="just"/>
            <a:r>
              <a:rPr lang="vi-VN" sz="3500" b="1">
                <a:solidFill>
                  <a:srgbClr val="7030A0"/>
                </a:solidFill>
                <a:latin typeface="HP001 5 hàng" pitchFamily="34" charset="0"/>
              </a:rPr>
              <a:t>cŪg có đ</a:t>
            </a:r>
            <a:r>
              <a:rPr lang="el-GR" sz="3500" b="1">
                <a:solidFill>
                  <a:srgbClr val="7030A0"/>
                </a:solidFill>
                <a:latin typeface="HP001 5 hàng" pitchFamily="34" charset="0"/>
              </a:rPr>
              <a:t>Η</a:t>
            </a:r>
            <a:r>
              <a:rPr lang="vi-VN" sz="3500" b="1">
                <a:solidFill>
                  <a:srgbClr val="7030A0"/>
                </a:solidFill>
                <a:latin typeface="HP001 5 hàng" pitchFamily="34" charset="0"/>
              </a:rPr>
              <a:t>İu júa Ǉu</a:t>
            </a:r>
            <a:r>
              <a:rPr lang="el-GR" sz="3500" b="1">
                <a:solidFill>
                  <a:srgbClr val="7030A0"/>
                </a:solidFill>
                <a:latin typeface="HP001 5 hàng" pitchFamily="34" charset="0"/>
              </a:rPr>
              <a:t>ΐ</a:t>
            </a:r>
            <a:r>
              <a:rPr lang="vi-VN" sz="3500" b="1">
                <a:solidFill>
                  <a:srgbClr val="7030A0"/>
                </a:solidFill>
                <a:latin typeface="HP001 5 hàng" pitchFamily="34" charset="0"/>
              </a:rPr>
              <a:t>İ</a:t>
            </a:r>
            <a:r>
              <a:rPr lang="el-GR" sz="3500" b="1">
                <a:solidFill>
                  <a:srgbClr val="7030A0"/>
                </a:solidFill>
                <a:latin typeface="HP001 5 hàng" pitchFamily="34" charset="0"/>
              </a:rPr>
              <a:t>Ι Α−</a:t>
            </a:r>
            <a:r>
              <a:rPr lang="vi-VN" sz="3500" b="1">
                <a:solidFill>
                  <a:srgbClr val="7030A0"/>
                </a:solidFill>
                <a:latin typeface="HP001 5 hàng" pitchFamily="34" charset="0"/>
              </a:rPr>
              <a:t>p</a:t>
            </a:r>
            <a:r>
              <a:rPr lang="en-US" sz="3500" b="1">
                <a:solidFill>
                  <a:srgbClr val="7030A0"/>
                </a:solidFill>
                <a:latin typeface="HP001 5 hàng" pitchFamily="34" charset="0"/>
              </a:rPr>
              <a:t>.</a:t>
            </a:r>
          </a:p>
        </p:txBody>
      </p:sp>
    </p:spTree>
    <p:extLst>
      <p:ext uri="{BB962C8B-B14F-4D97-AF65-F5344CB8AC3E}">
        <p14:creationId xmlns:p14="http://schemas.microsoft.com/office/powerpoint/2010/main" val="3843078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2730" y="265746"/>
            <a:ext cx="8241170" cy="507698"/>
          </a:xfrm>
          <a:prstGeom prst="rect">
            <a:avLst/>
          </a:prstGeom>
          <a:noFill/>
        </p:spPr>
        <p:txBody>
          <a:bodyPr wrap="square" lIns="91305" tIns="45654" rIns="91305" bIns="45654" rtlCol="0">
            <a:spAutoFit/>
          </a:bodyPr>
          <a:lstStyle/>
          <a:p>
            <a:pPr algn="just"/>
            <a:r>
              <a:rPr lang="en-US" sz="2700" b="1">
                <a:latin typeface="Arial-Rounded" panose="020B0500000000000000" pitchFamily="34" charset="0"/>
                <a:ea typeface="Arial-Rounded" panose="020B0500000000000000" pitchFamily="34" charset="0"/>
                <a:cs typeface="Arial-Rounded" panose="020B0500000000000000" pitchFamily="34" charset="0"/>
              </a:rPr>
              <a:t>Chọn vần phù hợp thay cho ô chữ nhật</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832" y="194526"/>
            <a:ext cx="646113"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153788" y="1047750"/>
            <a:ext cx="3211712" cy="507698"/>
          </a:xfrm>
          <a:prstGeom prst="rect">
            <a:avLst/>
          </a:prstGeom>
          <a:noFill/>
        </p:spPr>
        <p:txBody>
          <a:bodyPr wrap="square" lIns="91305" tIns="45654" rIns="91305" bIns="45654" rtlCol="0">
            <a:spAutoFit/>
          </a:bodyPr>
          <a:lstStyle/>
          <a:p>
            <a:pPr algn="just"/>
            <a:r>
              <a:rPr lang="en-US" sz="2700">
                <a:latin typeface="Arial-Rounded" panose="020B0500000000000000" pitchFamily="34" charset="0"/>
                <a:ea typeface="Arial-Rounded" panose="020B0500000000000000" pitchFamily="34" charset="0"/>
                <a:cs typeface="Arial-Rounded" panose="020B0500000000000000" pitchFamily="34" charset="0"/>
              </a:rPr>
              <a:t>a. </a:t>
            </a:r>
            <a:r>
              <a:rPr lang="en-US" sz="2700" i="1">
                <a:latin typeface="Arial-Rounded" panose="020B0500000000000000" pitchFamily="34" charset="0"/>
                <a:ea typeface="Arial-Rounded" panose="020B0500000000000000" pitchFamily="34" charset="0"/>
                <a:cs typeface="Arial-Rounded" panose="020B0500000000000000" pitchFamily="34" charset="0"/>
              </a:rPr>
              <a:t>yêng </a:t>
            </a:r>
            <a:r>
              <a:rPr lang="en-US" sz="2700">
                <a:latin typeface="Arial-Rounded" panose="020B0500000000000000" pitchFamily="34" charset="0"/>
                <a:ea typeface="Arial-Rounded" panose="020B0500000000000000" pitchFamily="34" charset="0"/>
                <a:cs typeface="Arial-Rounded" panose="020B0500000000000000" pitchFamily="34" charset="0"/>
              </a:rPr>
              <a:t>hay </a:t>
            </a:r>
            <a:r>
              <a:rPr lang="en-US" sz="2700" i="1">
                <a:latin typeface="Arial-Rounded" panose="020B0500000000000000" pitchFamily="34" charset="0"/>
                <a:ea typeface="Arial-Rounded" panose="020B0500000000000000" pitchFamily="34" charset="0"/>
                <a:cs typeface="Arial-Rounded" panose="020B0500000000000000" pitchFamily="34" charset="0"/>
              </a:rPr>
              <a:t>iêng?</a:t>
            </a:r>
            <a:endParaRPr lang="en-US" sz="2700">
              <a:latin typeface="Arial-Rounded" panose="020B0500000000000000" pitchFamily="34" charset="0"/>
              <a:ea typeface="Arial-Rounded" panose="020B0500000000000000" pitchFamily="34" charset="0"/>
              <a:cs typeface="Arial-Rounded" panose="020B0500000000000000" pitchFamily="34" charset="0"/>
            </a:endParaRPr>
          </a:p>
        </p:txBody>
      </p:sp>
      <p:sp>
        <p:nvSpPr>
          <p:cNvPr id="24" name="TextBox 23"/>
          <p:cNvSpPr txBox="1"/>
          <p:nvPr/>
        </p:nvSpPr>
        <p:spPr>
          <a:xfrm>
            <a:off x="186332" y="2203450"/>
            <a:ext cx="3211712" cy="507698"/>
          </a:xfrm>
          <a:prstGeom prst="rect">
            <a:avLst/>
          </a:prstGeom>
          <a:noFill/>
        </p:spPr>
        <p:txBody>
          <a:bodyPr wrap="square" lIns="91305" tIns="45654" rIns="91305" bIns="45654" rtlCol="0">
            <a:spAutoFit/>
          </a:bodyPr>
          <a:lstStyle/>
          <a:p>
            <a:pPr algn="just"/>
            <a:r>
              <a:rPr lang="en-US" sz="2700">
                <a:latin typeface="Arial-Rounded" panose="020B0500000000000000" pitchFamily="34" charset="0"/>
                <a:ea typeface="Arial-Rounded" panose="020B0500000000000000" pitchFamily="34" charset="0"/>
                <a:cs typeface="Arial-Rounded" panose="020B0500000000000000" pitchFamily="34" charset="0"/>
              </a:rPr>
              <a:t>b. </a:t>
            </a:r>
            <a:r>
              <a:rPr lang="en-US" sz="2700" i="1">
                <a:latin typeface="Arial-Rounded" panose="020B0500000000000000" pitchFamily="34" charset="0"/>
                <a:ea typeface="Arial-Rounded" panose="020B0500000000000000" pitchFamily="34" charset="0"/>
                <a:cs typeface="Arial-Rounded" panose="020B0500000000000000" pitchFamily="34" charset="0"/>
              </a:rPr>
              <a:t>yêt </a:t>
            </a:r>
            <a:r>
              <a:rPr lang="en-US" sz="2700">
                <a:latin typeface="Arial-Rounded" panose="020B0500000000000000" pitchFamily="34" charset="0"/>
                <a:ea typeface="Arial-Rounded" panose="020B0500000000000000" pitchFamily="34" charset="0"/>
                <a:cs typeface="Arial-Rounded" panose="020B0500000000000000" pitchFamily="34" charset="0"/>
              </a:rPr>
              <a:t>hay </a:t>
            </a:r>
            <a:r>
              <a:rPr lang="en-US" sz="2700" i="1">
                <a:latin typeface="Arial-Rounded" panose="020B0500000000000000" pitchFamily="34" charset="0"/>
                <a:ea typeface="Arial-Rounded" panose="020B0500000000000000" pitchFamily="34" charset="0"/>
                <a:cs typeface="Arial-Rounded" panose="020B0500000000000000" pitchFamily="34" charset="0"/>
              </a:rPr>
              <a:t>iêt?</a:t>
            </a:r>
            <a:endParaRPr lang="en-US" sz="2700">
              <a:latin typeface="Arial-Rounded" panose="020B0500000000000000" pitchFamily="34" charset="0"/>
              <a:ea typeface="Arial-Rounded" panose="020B0500000000000000" pitchFamily="34" charset="0"/>
              <a:cs typeface="Arial-Rounded" panose="020B0500000000000000" pitchFamily="34" charset="0"/>
            </a:endParaRPr>
          </a:p>
        </p:txBody>
      </p:sp>
      <p:sp>
        <p:nvSpPr>
          <p:cNvPr id="25" name="TextBox 24"/>
          <p:cNvSpPr txBox="1"/>
          <p:nvPr/>
        </p:nvSpPr>
        <p:spPr>
          <a:xfrm>
            <a:off x="218876" y="3486150"/>
            <a:ext cx="3211712" cy="507698"/>
          </a:xfrm>
          <a:prstGeom prst="rect">
            <a:avLst/>
          </a:prstGeom>
          <a:noFill/>
        </p:spPr>
        <p:txBody>
          <a:bodyPr wrap="square" lIns="91305" tIns="45654" rIns="91305" bIns="45654" rtlCol="0">
            <a:spAutoFit/>
          </a:bodyPr>
          <a:lstStyle/>
          <a:p>
            <a:pPr algn="just"/>
            <a:r>
              <a:rPr lang="en-US" sz="2700">
                <a:latin typeface="Arial-Rounded" panose="020B0500000000000000" pitchFamily="34" charset="0"/>
                <a:ea typeface="Arial-Rounded" panose="020B0500000000000000" pitchFamily="34" charset="0"/>
                <a:cs typeface="Arial-Rounded" panose="020B0500000000000000" pitchFamily="34" charset="0"/>
              </a:rPr>
              <a:t>c. </a:t>
            </a:r>
            <a:r>
              <a:rPr lang="en-US" sz="2700" i="1">
                <a:latin typeface="Arial-Rounded" panose="020B0500000000000000" pitchFamily="34" charset="0"/>
                <a:ea typeface="Arial-Rounded" panose="020B0500000000000000" pitchFamily="34" charset="0"/>
                <a:cs typeface="Arial-Rounded" panose="020B0500000000000000" pitchFamily="34" charset="0"/>
              </a:rPr>
              <a:t>et </a:t>
            </a:r>
            <a:r>
              <a:rPr lang="en-US" sz="2700">
                <a:latin typeface="Arial-Rounded" panose="020B0500000000000000" pitchFamily="34" charset="0"/>
                <a:ea typeface="Arial-Rounded" panose="020B0500000000000000" pitchFamily="34" charset="0"/>
                <a:cs typeface="Arial-Rounded" panose="020B0500000000000000" pitchFamily="34" charset="0"/>
              </a:rPr>
              <a:t>hay oe</a:t>
            </a:r>
            <a:r>
              <a:rPr lang="en-US" sz="2700" i="1">
                <a:latin typeface="Arial-Rounded" panose="020B0500000000000000" pitchFamily="34" charset="0"/>
                <a:ea typeface="Arial-Rounded" panose="020B0500000000000000" pitchFamily="34" charset="0"/>
                <a:cs typeface="Arial-Rounded" panose="020B0500000000000000" pitchFamily="34" charset="0"/>
              </a:rPr>
              <a:t>t?</a:t>
            </a:r>
            <a:endParaRPr lang="en-US" sz="2700">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TextBox 25"/>
          <p:cNvSpPr txBox="1"/>
          <p:nvPr/>
        </p:nvSpPr>
        <p:spPr>
          <a:xfrm>
            <a:off x="1285476" y="1555448"/>
            <a:ext cx="3211712" cy="507698"/>
          </a:xfrm>
          <a:prstGeom prst="rect">
            <a:avLst/>
          </a:prstGeom>
          <a:noFill/>
        </p:spPr>
        <p:txBody>
          <a:bodyPr wrap="square" lIns="91305" tIns="45654" rIns="91305" bIns="45654" rtlCol="0">
            <a:spAutoFit/>
          </a:bodyPr>
          <a:lstStyle/>
          <a:p>
            <a:pPr algn="just"/>
            <a:r>
              <a:rPr lang="en-US" sz="2700">
                <a:latin typeface="Arial-Rounded" panose="020B0500000000000000" pitchFamily="34" charset="0"/>
                <a:ea typeface="Arial-Rounded" panose="020B0500000000000000" pitchFamily="34" charset="0"/>
                <a:cs typeface="Arial-Rounded" panose="020B0500000000000000" pitchFamily="34" charset="0"/>
              </a:rPr>
              <a:t>con yểng</a:t>
            </a:r>
          </a:p>
        </p:txBody>
      </p:sp>
      <p:sp>
        <p:nvSpPr>
          <p:cNvPr id="27" name="TextBox 26"/>
          <p:cNvSpPr txBox="1"/>
          <p:nvPr/>
        </p:nvSpPr>
        <p:spPr>
          <a:xfrm>
            <a:off x="3570088" y="1561194"/>
            <a:ext cx="3211712" cy="507698"/>
          </a:xfrm>
          <a:prstGeom prst="rect">
            <a:avLst/>
          </a:prstGeom>
          <a:noFill/>
        </p:spPr>
        <p:txBody>
          <a:bodyPr wrap="square" lIns="91305" tIns="45654" rIns="91305" bIns="45654" rtlCol="0">
            <a:spAutoFit/>
          </a:bodyPr>
          <a:lstStyle/>
          <a:p>
            <a:pPr algn="just"/>
            <a:r>
              <a:rPr lang="en-US" sz="2700">
                <a:latin typeface="Arial-Rounded" panose="020B0500000000000000" pitchFamily="34" charset="0"/>
                <a:ea typeface="Arial-Rounded" panose="020B0500000000000000" pitchFamily="34" charset="0"/>
                <a:cs typeface="Arial-Rounded" panose="020B0500000000000000" pitchFamily="34" charset="0"/>
              </a:rPr>
              <a:t>bay liệng</a:t>
            </a:r>
          </a:p>
        </p:txBody>
      </p:sp>
      <p:sp>
        <p:nvSpPr>
          <p:cNvPr id="28" name="TextBox 27"/>
          <p:cNvSpPr txBox="1"/>
          <p:nvPr/>
        </p:nvSpPr>
        <p:spPr>
          <a:xfrm>
            <a:off x="6084688" y="1561194"/>
            <a:ext cx="3211712" cy="507698"/>
          </a:xfrm>
          <a:prstGeom prst="rect">
            <a:avLst/>
          </a:prstGeom>
          <a:noFill/>
        </p:spPr>
        <p:txBody>
          <a:bodyPr wrap="square" lIns="91305" tIns="45654" rIns="91305" bIns="45654" rtlCol="0">
            <a:spAutoFit/>
          </a:bodyPr>
          <a:lstStyle/>
          <a:p>
            <a:pPr algn="just"/>
            <a:r>
              <a:rPr lang="en-US" sz="2700" dirty="0" err="1">
                <a:latin typeface="Arial-Rounded" panose="020B0500000000000000" pitchFamily="34" charset="0"/>
                <a:ea typeface="Arial-Rounded" panose="020B0500000000000000" pitchFamily="34" charset="0"/>
                <a:cs typeface="Arial-Rounded" panose="020B0500000000000000" pitchFamily="34" charset="0"/>
              </a:rPr>
              <a:t>tiếng</a:t>
            </a:r>
            <a:r>
              <a:rPr lang="en-US" sz="2700" dirty="0">
                <a:latin typeface="Arial-Rounded" panose="020B0500000000000000" pitchFamily="34" charset="0"/>
                <a:ea typeface="Arial-Rounded" panose="020B0500000000000000" pitchFamily="34" charset="0"/>
                <a:cs typeface="Arial-Rounded" panose="020B0500000000000000" pitchFamily="34" charset="0"/>
              </a:rPr>
              <a:t> </a:t>
            </a:r>
            <a:r>
              <a:rPr lang="en-US" sz="2700" dirty="0" err="1">
                <a:latin typeface="Arial-Rounded" panose="020B0500000000000000" pitchFamily="34" charset="0"/>
                <a:ea typeface="Arial-Rounded" panose="020B0500000000000000" pitchFamily="34" charset="0"/>
                <a:cs typeface="Arial-Rounded" panose="020B0500000000000000" pitchFamily="34" charset="0"/>
              </a:rPr>
              <a:t>gọi</a:t>
            </a:r>
            <a:endParaRPr lang="en-US" sz="27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Rectangle 1"/>
          <p:cNvSpPr/>
          <p:nvPr/>
        </p:nvSpPr>
        <p:spPr>
          <a:xfrm>
            <a:off x="1981200" y="1678970"/>
            <a:ext cx="910132" cy="36255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29" name="Rectangle 28"/>
          <p:cNvSpPr/>
          <p:nvPr/>
        </p:nvSpPr>
        <p:spPr>
          <a:xfrm>
            <a:off x="4409049" y="1579942"/>
            <a:ext cx="910132" cy="36255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30" name="Rectangle 29"/>
          <p:cNvSpPr/>
          <p:nvPr/>
        </p:nvSpPr>
        <p:spPr>
          <a:xfrm>
            <a:off x="6031754" y="1687288"/>
            <a:ext cx="910132" cy="36255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31" name="TextBox 30"/>
          <p:cNvSpPr txBox="1"/>
          <p:nvPr/>
        </p:nvSpPr>
        <p:spPr>
          <a:xfrm>
            <a:off x="1361676" y="2870804"/>
            <a:ext cx="3211712" cy="507698"/>
          </a:xfrm>
          <a:prstGeom prst="rect">
            <a:avLst/>
          </a:prstGeom>
          <a:noFill/>
        </p:spPr>
        <p:txBody>
          <a:bodyPr wrap="square" lIns="91305" tIns="45654" rIns="91305" bIns="45654" rtlCol="0">
            <a:spAutoFit/>
          </a:bodyPr>
          <a:lstStyle/>
          <a:p>
            <a:pPr algn="just"/>
            <a:r>
              <a:rPr lang="en-US" sz="2700">
                <a:latin typeface="Arial-Rounded" panose="020B0500000000000000" pitchFamily="34" charset="0"/>
                <a:ea typeface="Arial-Rounded" panose="020B0500000000000000" pitchFamily="34" charset="0"/>
                <a:cs typeface="Arial-Rounded" panose="020B0500000000000000" pitchFamily="34" charset="0"/>
              </a:rPr>
              <a:t>niêm yết</a:t>
            </a:r>
          </a:p>
        </p:txBody>
      </p:sp>
      <p:sp>
        <p:nvSpPr>
          <p:cNvPr id="32" name="TextBox 31"/>
          <p:cNvSpPr txBox="1"/>
          <p:nvPr/>
        </p:nvSpPr>
        <p:spPr>
          <a:xfrm>
            <a:off x="3646288" y="2876550"/>
            <a:ext cx="3211712" cy="507698"/>
          </a:xfrm>
          <a:prstGeom prst="rect">
            <a:avLst/>
          </a:prstGeom>
          <a:noFill/>
        </p:spPr>
        <p:txBody>
          <a:bodyPr wrap="square" lIns="91305" tIns="45654" rIns="91305" bIns="45654" rtlCol="0">
            <a:spAutoFit/>
          </a:bodyPr>
          <a:lstStyle/>
          <a:p>
            <a:pPr algn="just"/>
            <a:r>
              <a:rPr lang="en-US" sz="2700">
                <a:latin typeface="Arial-Rounded" panose="020B0500000000000000" pitchFamily="34" charset="0"/>
                <a:ea typeface="Arial-Rounded" panose="020B0500000000000000" pitchFamily="34" charset="0"/>
                <a:cs typeface="Arial-Rounded" panose="020B0500000000000000" pitchFamily="34" charset="0"/>
              </a:rPr>
              <a:t>tiết mục</a:t>
            </a:r>
          </a:p>
        </p:txBody>
      </p:sp>
      <p:sp>
        <p:nvSpPr>
          <p:cNvPr id="33" name="TextBox 32"/>
          <p:cNvSpPr txBox="1"/>
          <p:nvPr/>
        </p:nvSpPr>
        <p:spPr>
          <a:xfrm>
            <a:off x="6160888" y="2876550"/>
            <a:ext cx="3211712" cy="507698"/>
          </a:xfrm>
          <a:prstGeom prst="rect">
            <a:avLst/>
          </a:prstGeom>
          <a:noFill/>
        </p:spPr>
        <p:txBody>
          <a:bodyPr wrap="square" lIns="91305" tIns="45654" rIns="91305" bIns="45654" rtlCol="0">
            <a:spAutoFit/>
          </a:bodyPr>
          <a:lstStyle/>
          <a:p>
            <a:pPr algn="just"/>
            <a:r>
              <a:rPr lang="en-US" sz="2700">
                <a:latin typeface="Arial-Rounded" panose="020B0500000000000000" pitchFamily="34" charset="0"/>
                <a:ea typeface="Arial-Rounded" panose="020B0500000000000000" pitchFamily="34" charset="0"/>
                <a:cs typeface="Arial-Rounded" panose="020B0500000000000000" pitchFamily="34" charset="0"/>
              </a:rPr>
              <a:t>hiểu biết</a:t>
            </a:r>
          </a:p>
        </p:txBody>
      </p:sp>
      <p:sp>
        <p:nvSpPr>
          <p:cNvPr id="34" name="Rectangle 33"/>
          <p:cNvSpPr/>
          <p:nvPr/>
        </p:nvSpPr>
        <p:spPr>
          <a:xfrm>
            <a:off x="2209800" y="3008992"/>
            <a:ext cx="752175" cy="36255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35" name="Rectangle 34"/>
          <p:cNvSpPr/>
          <p:nvPr/>
        </p:nvSpPr>
        <p:spPr>
          <a:xfrm>
            <a:off x="3467099" y="3012307"/>
            <a:ext cx="752175" cy="36255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36" name="Rectangle 35"/>
          <p:cNvSpPr/>
          <p:nvPr/>
        </p:nvSpPr>
        <p:spPr>
          <a:xfrm>
            <a:off x="6941886" y="2996292"/>
            <a:ext cx="752175" cy="36255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37" name="TextBox 36"/>
          <p:cNvSpPr txBox="1"/>
          <p:nvPr/>
        </p:nvSpPr>
        <p:spPr>
          <a:xfrm>
            <a:off x="1387076" y="4115404"/>
            <a:ext cx="3211712" cy="507698"/>
          </a:xfrm>
          <a:prstGeom prst="rect">
            <a:avLst/>
          </a:prstGeom>
          <a:noFill/>
        </p:spPr>
        <p:txBody>
          <a:bodyPr wrap="square" lIns="91305" tIns="45654" rIns="91305" bIns="45654" rtlCol="0">
            <a:spAutoFit/>
          </a:bodyPr>
          <a:lstStyle/>
          <a:p>
            <a:pPr algn="just"/>
            <a:r>
              <a:rPr lang="en-US" sz="2700">
                <a:latin typeface="Arial-Rounded" panose="020B0500000000000000" pitchFamily="34" charset="0"/>
                <a:ea typeface="Arial-Rounded" panose="020B0500000000000000" pitchFamily="34" charset="0"/>
                <a:cs typeface="Arial-Rounded" panose="020B0500000000000000" pitchFamily="34" charset="0"/>
              </a:rPr>
              <a:t>rét  mướt</a:t>
            </a:r>
          </a:p>
        </p:txBody>
      </p:sp>
      <p:sp>
        <p:nvSpPr>
          <p:cNvPr id="38" name="TextBox 37"/>
          <p:cNvSpPr txBox="1"/>
          <p:nvPr/>
        </p:nvSpPr>
        <p:spPr>
          <a:xfrm>
            <a:off x="3671688" y="4121150"/>
            <a:ext cx="3211712" cy="507698"/>
          </a:xfrm>
          <a:prstGeom prst="rect">
            <a:avLst/>
          </a:prstGeom>
          <a:noFill/>
        </p:spPr>
        <p:txBody>
          <a:bodyPr wrap="square" lIns="91305" tIns="45654" rIns="91305" bIns="45654" rtlCol="0">
            <a:spAutoFit/>
          </a:bodyPr>
          <a:lstStyle/>
          <a:p>
            <a:pPr algn="just"/>
            <a:r>
              <a:rPr lang="en-US" sz="2700">
                <a:latin typeface="Arial-Rounded" panose="020B0500000000000000" pitchFamily="34" charset="0"/>
                <a:ea typeface="Arial-Rounded" panose="020B0500000000000000" pitchFamily="34" charset="0"/>
                <a:cs typeface="Arial-Rounded" panose="020B0500000000000000" pitchFamily="34" charset="0"/>
              </a:rPr>
              <a:t>loè loẹt</a:t>
            </a:r>
          </a:p>
        </p:txBody>
      </p:sp>
      <p:sp>
        <p:nvSpPr>
          <p:cNvPr id="39" name="TextBox 38"/>
          <p:cNvSpPr txBox="1"/>
          <p:nvPr/>
        </p:nvSpPr>
        <p:spPr>
          <a:xfrm>
            <a:off x="6186288" y="4121150"/>
            <a:ext cx="3211712" cy="507698"/>
          </a:xfrm>
          <a:prstGeom prst="rect">
            <a:avLst/>
          </a:prstGeom>
          <a:noFill/>
        </p:spPr>
        <p:txBody>
          <a:bodyPr wrap="square" lIns="91305" tIns="45654" rIns="91305" bIns="45654" rtlCol="0">
            <a:spAutoFit/>
          </a:bodyPr>
          <a:lstStyle/>
          <a:p>
            <a:pPr algn="just"/>
            <a:r>
              <a:rPr lang="en-US" sz="2700">
                <a:latin typeface="Arial-Rounded" panose="020B0500000000000000" pitchFamily="34" charset="0"/>
                <a:ea typeface="Arial-Rounded" panose="020B0500000000000000" pitchFamily="34" charset="0"/>
                <a:cs typeface="Arial-Rounded" panose="020B0500000000000000" pitchFamily="34" charset="0"/>
              </a:rPr>
              <a:t>xoèn xoẹt</a:t>
            </a:r>
          </a:p>
        </p:txBody>
      </p:sp>
      <p:sp>
        <p:nvSpPr>
          <p:cNvPr id="40" name="Rectangle 39"/>
          <p:cNvSpPr/>
          <p:nvPr/>
        </p:nvSpPr>
        <p:spPr>
          <a:xfrm>
            <a:off x="1387076" y="4180414"/>
            <a:ext cx="652337" cy="44268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41" name="Rectangle 40"/>
          <p:cNvSpPr/>
          <p:nvPr/>
        </p:nvSpPr>
        <p:spPr>
          <a:xfrm>
            <a:off x="4343400" y="4171950"/>
            <a:ext cx="548619" cy="35907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42" name="Rectangle 41"/>
          <p:cNvSpPr/>
          <p:nvPr/>
        </p:nvSpPr>
        <p:spPr>
          <a:xfrm>
            <a:off x="7239000" y="4148512"/>
            <a:ext cx="542019" cy="47459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29"/>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grpId="0" nodeType="clickEffect">
                                  <p:stCondLst>
                                    <p:cond delay="0"/>
                                  </p:stCondLst>
                                  <p:childTnLst>
                                    <p:anim calcmode="lin" valueType="num">
                                      <p:cBhvr additive="base">
                                        <p:cTn id="13" dur="500"/>
                                        <p:tgtEl>
                                          <p:spTgt spid="29"/>
                                        </p:tgtEl>
                                        <p:attrNameLst>
                                          <p:attrName>ppt_x</p:attrName>
                                        </p:attrNameLst>
                                      </p:cBhvr>
                                      <p:tavLst>
                                        <p:tav tm="0">
                                          <p:val>
                                            <p:strVal val="ppt_x"/>
                                          </p:val>
                                        </p:tav>
                                        <p:tav tm="100000">
                                          <p:val>
                                            <p:strVal val="ppt_x"/>
                                          </p:val>
                                        </p:tav>
                                      </p:tavLst>
                                    </p:anim>
                                    <p:anim calcmode="lin" valueType="num">
                                      <p:cBhvr additive="base">
                                        <p:cTn id="14" dur="500"/>
                                        <p:tgtEl>
                                          <p:spTgt spid="29"/>
                                        </p:tgtEl>
                                        <p:attrNameLst>
                                          <p:attrName>ppt_y</p:attrName>
                                        </p:attrNameLst>
                                      </p:cBhvr>
                                      <p:tavLst>
                                        <p:tav tm="0">
                                          <p:val>
                                            <p:strVal val="ppt_y"/>
                                          </p:val>
                                        </p:tav>
                                        <p:tav tm="100000">
                                          <p:val>
                                            <p:strVal val="1+ppt_h/2"/>
                                          </p:val>
                                        </p:tav>
                                      </p:tavLst>
                                    </p:anim>
                                    <p:set>
                                      <p:cBhvr>
                                        <p:cTn id="15"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16" restart="whenNotActive" fill="hold" evtFilter="cancelBubble" nodeType="interactiveSeq">
                <p:stCondLst>
                  <p:cond evt="onClick" delay="0">
                    <p:tgtEl>
                      <p:spTgt spid="30"/>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grpId="0" nodeType="clickEffect">
                                  <p:stCondLst>
                                    <p:cond delay="0"/>
                                  </p:stCondLst>
                                  <p:childTnLst>
                                    <p:anim calcmode="lin" valueType="num">
                                      <p:cBhvr additive="base">
                                        <p:cTn id="20" dur="500"/>
                                        <p:tgtEl>
                                          <p:spTgt spid="30"/>
                                        </p:tgtEl>
                                        <p:attrNameLst>
                                          <p:attrName>ppt_x</p:attrName>
                                        </p:attrNameLst>
                                      </p:cBhvr>
                                      <p:tavLst>
                                        <p:tav tm="0">
                                          <p:val>
                                            <p:strVal val="ppt_x"/>
                                          </p:val>
                                        </p:tav>
                                        <p:tav tm="100000">
                                          <p:val>
                                            <p:strVal val="ppt_x"/>
                                          </p:val>
                                        </p:tav>
                                      </p:tavLst>
                                    </p:anim>
                                    <p:anim calcmode="lin" valueType="num">
                                      <p:cBhvr additive="base">
                                        <p:cTn id="21" dur="500"/>
                                        <p:tgtEl>
                                          <p:spTgt spid="30"/>
                                        </p:tgtEl>
                                        <p:attrNameLst>
                                          <p:attrName>ppt_y</p:attrName>
                                        </p:attrNameLst>
                                      </p:cBhvr>
                                      <p:tavLst>
                                        <p:tav tm="0">
                                          <p:val>
                                            <p:strVal val="ppt_y"/>
                                          </p:val>
                                        </p:tav>
                                        <p:tav tm="100000">
                                          <p:val>
                                            <p:strVal val="1+ppt_h/2"/>
                                          </p:val>
                                        </p:tav>
                                      </p:tavLst>
                                    </p:anim>
                                    <p:set>
                                      <p:cBhvr>
                                        <p:cTn id="22"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3" restart="whenNotActive" fill="hold" evtFilter="cancelBubble" nodeType="interactiveSeq">
                <p:stCondLst>
                  <p:cond evt="onClick" delay="0">
                    <p:tgtEl>
                      <p:spTgt spid="34"/>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grpId="0" nodeType="clickEffect">
                                  <p:stCondLst>
                                    <p:cond delay="0"/>
                                  </p:stCondLst>
                                  <p:childTnLst>
                                    <p:anim calcmode="lin" valueType="num">
                                      <p:cBhvr additive="base">
                                        <p:cTn id="27" dur="500"/>
                                        <p:tgtEl>
                                          <p:spTgt spid="34"/>
                                        </p:tgtEl>
                                        <p:attrNameLst>
                                          <p:attrName>ppt_x</p:attrName>
                                        </p:attrNameLst>
                                      </p:cBhvr>
                                      <p:tavLst>
                                        <p:tav tm="0">
                                          <p:val>
                                            <p:strVal val="ppt_x"/>
                                          </p:val>
                                        </p:tav>
                                        <p:tav tm="100000">
                                          <p:val>
                                            <p:strVal val="ppt_x"/>
                                          </p:val>
                                        </p:tav>
                                      </p:tavLst>
                                    </p:anim>
                                    <p:anim calcmode="lin" valueType="num">
                                      <p:cBhvr additive="base">
                                        <p:cTn id="28" dur="500"/>
                                        <p:tgtEl>
                                          <p:spTgt spid="34"/>
                                        </p:tgtEl>
                                        <p:attrNameLst>
                                          <p:attrName>ppt_y</p:attrName>
                                        </p:attrNameLst>
                                      </p:cBhvr>
                                      <p:tavLst>
                                        <p:tav tm="0">
                                          <p:val>
                                            <p:strVal val="ppt_y"/>
                                          </p:val>
                                        </p:tav>
                                        <p:tav tm="100000">
                                          <p:val>
                                            <p:strVal val="1+ppt_h/2"/>
                                          </p:val>
                                        </p:tav>
                                      </p:tavLst>
                                    </p:anim>
                                    <p:set>
                                      <p:cBhvr>
                                        <p:cTn id="29"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30" restart="whenNotActive" fill="hold" evtFilter="cancelBubble" nodeType="interactiveSeq">
                <p:stCondLst>
                  <p:cond evt="onClick" delay="0">
                    <p:tgtEl>
                      <p:spTgt spid="35"/>
                    </p:tgtEl>
                  </p:cond>
                </p:stCondLst>
                <p:endSync evt="end" delay="0">
                  <p:rtn val="all"/>
                </p:endSync>
                <p:childTnLst>
                  <p:par>
                    <p:cTn id="31" fill="hold">
                      <p:stCondLst>
                        <p:cond delay="0"/>
                      </p:stCondLst>
                      <p:childTnLst>
                        <p:par>
                          <p:cTn id="32" fill="hold">
                            <p:stCondLst>
                              <p:cond delay="0"/>
                            </p:stCondLst>
                            <p:childTnLst>
                              <p:par>
                                <p:cTn id="33" presetID="2" presetClass="exit" presetSubtype="4" fill="hold" grpId="0" nodeType="clickEffect">
                                  <p:stCondLst>
                                    <p:cond delay="0"/>
                                  </p:stCondLst>
                                  <p:childTnLst>
                                    <p:anim calcmode="lin" valueType="num">
                                      <p:cBhvr additive="base">
                                        <p:cTn id="34" dur="500"/>
                                        <p:tgtEl>
                                          <p:spTgt spid="35"/>
                                        </p:tgtEl>
                                        <p:attrNameLst>
                                          <p:attrName>ppt_x</p:attrName>
                                        </p:attrNameLst>
                                      </p:cBhvr>
                                      <p:tavLst>
                                        <p:tav tm="0">
                                          <p:val>
                                            <p:strVal val="ppt_x"/>
                                          </p:val>
                                        </p:tav>
                                        <p:tav tm="100000">
                                          <p:val>
                                            <p:strVal val="ppt_x"/>
                                          </p:val>
                                        </p:tav>
                                      </p:tavLst>
                                    </p:anim>
                                    <p:anim calcmode="lin" valueType="num">
                                      <p:cBhvr additive="base">
                                        <p:cTn id="35" dur="500"/>
                                        <p:tgtEl>
                                          <p:spTgt spid="35"/>
                                        </p:tgtEl>
                                        <p:attrNameLst>
                                          <p:attrName>ppt_y</p:attrName>
                                        </p:attrNameLst>
                                      </p:cBhvr>
                                      <p:tavLst>
                                        <p:tav tm="0">
                                          <p:val>
                                            <p:strVal val="ppt_y"/>
                                          </p:val>
                                        </p:tav>
                                        <p:tav tm="100000">
                                          <p:val>
                                            <p:strVal val="1+ppt_h/2"/>
                                          </p:val>
                                        </p:tav>
                                      </p:tavLst>
                                    </p:anim>
                                    <p:set>
                                      <p:cBhvr>
                                        <p:cTn id="36"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37" restart="whenNotActive" fill="hold" evtFilter="cancelBubble" nodeType="interactiveSeq">
                <p:stCondLst>
                  <p:cond evt="onClick" delay="0">
                    <p:tgtEl>
                      <p:spTgt spid="36"/>
                    </p:tgtEl>
                  </p:cond>
                </p:stCondLst>
                <p:endSync evt="end" delay="0">
                  <p:rtn val="all"/>
                </p:endSync>
                <p:childTnLst>
                  <p:par>
                    <p:cTn id="38" fill="hold">
                      <p:stCondLst>
                        <p:cond delay="0"/>
                      </p:stCondLst>
                      <p:childTnLst>
                        <p:par>
                          <p:cTn id="39" fill="hold">
                            <p:stCondLst>
                              <p:cond delay="0"/>
                            </p:stCondLst>
                            <p:childTnLst>
                              <p:par>
                                <p:cTn id="40" presetID="2" presetClass="exit" presetSubtype="4" fill="hold" grpId="0" nodeType="clickEffect">
                                  <p:stCondLst>
                                    <p:cond delay="0"/>
                                  </p:stCondLst>
                                  <p:childTnLst>
                                    <p:anim calcmode="lin" valueType="num">
                                      <p:cBhvr additive="base">
                                        <p:cTn id="41" dur="500"/>
                                        <p:tgtEl>
                                          <p:spTgt spid="36"/>
                                        </p:tgtEl>
                                        <p:attrNameLst>
                                          <p:attrName>ppt_x</p:attrName>
                                        </p:attrNameLst>
                                      </p:cBhvr>
                                      <p:tavLst>
                                        <p:tav tm="0">
                                          <p:val>
                                            <p:strVal val="ppt_x"/>
                                          </p:val>
                                        </p:tav>
                                        <p:tav tm="100000">
                                          <p:val>
                                            <p:strVal val="ppt_x"/>
                                          </p:val>
                                        </p:tav>
                                      </p:tavLst>
                                    </p:anim>
                                    <p:anim calcmode="lin" valueType="num">
                                      <p:cBhvr additive="base">
                                        <p:cTn id="42" dur="500"/>
                                        <p:tgtEl>
                                          <p:spTgt spid="36"/>
                                        </p:tgtEl>
                                        <p:attrNameLst>
                                          <p:attrName>ppt_y</p:attrName>
                                        </p:attrNameLst>
                                      </p:cBhvr>
                                      <p:tavLst>
                                        <p:tav tm="0">
                                          <p:val>
                                            <p:strVal val="ppt_y"/>
                                          </p:val>
                                        </p:tav>
                                        <p:tav tm="100000">
                                          <p:val>
                                            <p:strVal val="1+ppt_h/2"/>
                                          </p:val>
                                        </p:tav>
                                      </p:tavLst>
                                    </p:anim>
                                    <p:set>
                                      <p:cBhvr>
                                        <p:cTn id="43"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44" restart="whenNotActive" fill="hold" evtFilter="cancelBubble" nodeType="interactiveSeq">
                <p:stCondLst>
                  <p:cond evt="onClick" delay="0">
                    <p:tgtEl>
                      <p:spTgt spid="40"/>
                    </p:tgtEl>
                  </p:cond>
                </p:stCondLst>
                <p:endSync evt="end" delay="0">
                  <p:rtn val="all"/>
                </p:endSync>
                <p:childTnLst>
                  <p:par>
                    <p:cTn id="45" fill="hold">
                      <p:stCondLst>
                        <p:cond delay="0"/>
                      </p:stCondLst>
                      <p:childTnLst>
                        <p:par>
                          <p:cTn id="46" fill="hold">
                            <p:stCondLst>
                              <p:cond delay="0"/>
                            </p:stCondLst>
                            <p:childTnLst>
                              <p:par>
                                <p:cTn id="47" presetID="2" presetClass="exit" presetSubtype="4" fill="hold" grpId="0" nodeType="clickEffect">
                                  <p:stCondLst>
                                    <p:cond delay="0"/>
                                  </p:stCondLst>
                                  <p:childTnLst>
                                    <p:anim calcmode="lin" valueType="num">
                                      <p:cBhvr additive="base">
                                        <p:cTn id="48" dur="500"/>
                                        <p:tgtEl>
                                          <p:spTgt spid="40"/>
                                        </p:tgtEl>
                                        <p:attrNameLst>
                                          <p:attrName>ppt_x</p:attrName>
                                        </p:attrNameLst>
                                      </p:cBhvr>
                                      <p:tavLst>
                                        <p:tav tm="0">
                                          <p:val>
                                            <p:strVal val="ppt_x"/>
                                          </p:val>
                                        </p:tav>
                                        <p:tav tm="100000">
                                          <p:val>
                                            <p:strVal val="ppt_x"/>
                                          </p:val>
                                        </p:tav>
                                      </p:tavLst>
                                    </p:anim>
                                    <p:anim calcmode="lin" valueType="num">
                                      <p:cBhvr additive="base">
                                        <p:cTn id="49" dur="500"/>
                                        <p:tgtEl>
                                          <p:spTgt spid="40"/>
                                        </p:tgtEl>
                                        <p:attrNameLst>
                                          <p:attrName>ppt_y</p:attrName>
                                        </p:attrNameLst>
                                      </p:cBhvr>
                                      <p:tavLst>
                                        <p:tav tm="0">
                                          <p:val>
                                            <p:strVal val="ppt_y"/>
                                          </p:val>
                                        </p:tav>
                                        <p:tav tm="100000">
                                          <p:val>
                                            <p:strVal val="1+ppt_h/2"/>
                                          </p:val>
                                        </p:tav>
                                      </p:tavLst>
                                    </p:anim>
                                    <p:set>
                                      <p:cBhvr>
                                        <p:cTn id="50"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51" restart="whenNotActive" fill="hold" evtFilter="cancelBubble" nodeType="interactiveSeq">
                <p:stCondLst>
                  <p:cond evt="onClick" delay="0">
                    <p:tgtEl>
                      <p:spTgt spid="41"/>
                    </p:tgtEl>
                  </p:cond>
                </p:stCondLst>
                <p:endSync evt="end" delay="0">
                  <p:rtn val="all"/>
                </p:endSync>
                <p:childTnLst>
                  <p:par>
                    <p:cTn id="52" fill="hold">
                      <p:stCondLst>
                        <p:cond delay="0"/>
                      </p:stCondLst>
                      <p:childTnLst>
                        <p:par>
                          <p:cTn id="53" fill="hold">
                            <p:stCondLst>
                              <p:cond delay="0"/>
                            </p:stCondLst>
                            <p:childTnLst>
                              <p:par>
                                <p:cTn id="54" presetID="2" presetClass="exit" presetSubtype="4" fill="hold" grpId="0" nodeType="clickEffect">
                                  <p:stCondLst>
                                    <p:cond delay="0"/>
                                  </p:stCondLst>
                                  <p:childTnLst>
                                    <p:anim calcmode="lin" valueType="num">
                                      <p:cBhvr additive="base">
                                        <p:cTn id="55" dur="500"/>
                                        <p:tgtEl>
                                          <p:spTgt spid="41"/>
                                        </p:tgtEl>
                                        <p:attrNameLst>
                                          <p:attrName>ppt_x</p:attrName>
                                        </p:attrNameLst>
                                      </p:cBhvr>
                                      <p:tavLst>
                                        <p:tav tm="0">
                                          <p:val>
                                            <p:strVal val="ppt_x"/>
                                          </p:val>
                                        </p:tav>
                                        <p:tav tm="100000">
                                          <p:val>
                                            <p:strVal val="ppt_x"/>
                                          </p:val>
                                        </p:tav>
                                      </p:tavLst>
                                    </p:anim>
                                    <p:anim calcmode="lin" valueType="num">
                                      <p:cBhvr additive="base">
                                        <p:cTn id="56" dur="500"/>
                                        <p:tgtEl>
                                          <p:spTgt spid="41"/>
                                        </p:tgtEl>
                                        <p:attrNameLst>
                                          <p:attrName>ppt_y</p:attrName>
                                        </p:attrNameLst>
                                      </p:cBhvr>
                                      <p:tavLst>
                                        <p:tav tm="0">
                                          <p:val>
                                            <p:strVal val="ppt_y"/>
                                          </p:val>
                                        </p:tav>
                                        <p:tav tm="100000">
                                          <p:val>
                                            <p:strVal val="1+ppt_h/2"/>
                                          </p:val>
                                        </p:tav>
                                      </p:tavLst>
                                    </p:anim>
                                    <p:set>
                                      <p:cBhvr>
                                        <p:cTn id="57"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58" restart="whenNotActive" fill="hold" evtFilter="cancelBubble" nodeType="interactiveSeq">
                <p:stCondLst>
                  <p:cond evt="onClick" delay="0">
                    <p:tgtEl>
                      <p:spTgt spid="42"/>
                    </p:tgtEl>
                  </p:cond>
                </p:stCondLst>
                <p:endSync evt="end" delay="0">
                  <p:rtn val="all"/>
                </p:endSync>
                <p:childTnLst>
                  <p:par>
                    <p:cTn id="59" fill="hold">
                      <p:stCondLst>
                        <p:cond delay="0"/>
                      </p:stCondLst>
                      <p:childTnLst>
                        <p:par>
                          <p:cTn id="60" fill="hold">
                            <p:stCondLst>
                              <p:cond delay="0"/>
                            </p:stCondLst>
                            <p:childTnLst>
                              <p:par>
                                <p:cTn id="61" presetID="2" presetClass="exit" presetSubtype="4" fill="hold" grpId="0" nodeType="clickEffect">
                                  <p:stCondLst>
                                    <p:cond delay="0"/>
                                  </p:stCondLst>
                                  <p:childTnLst>
                                    <p:anim calcmode="lin" valueType="num">
                                      <p:cBhvr additive="base">
                                        <p:cTn id="62" dur="500"/>
                                        <p:tgtEl>
                                          <p:spTgt spid="42"/>
                                        </p:tgtEl>
                                        <p:attrNameLst>
                                          <p:attrName>ppt_x</p:attrName>
                                        </p:attrNameLst>
                                      </p:cBhvr>
                                      <p:tavLst>
                                        <p:tav tm="0">
                                          <p:val>
                                            <p:strVal val="ppt_x"/>
                                          </p:val>
                                        </p:tav>
                                        <p:tav tm="100000">
                                          <p:val>
                                            <p:strVal val="ppt_x"/>
                                          </p:val>
                                        </p:tav>
                                      </p:tavLst>
                                    </p:anim>
                                    <p:anim calcmode="lin" valueType="num">
                                      <p:cBhvr additive="base">
                                        <p:cTn id="63" dur="500"/>
                                        <p:tgtEl>
                                          <p:spTgt spid="42"/>
                                        </p:tgtEl>
                                        <p:attrNameLst>
                                          <p:attrName>ppt_y</p:attrName>
                                        </p:attrNameLst>
                                      </p:cBhvr>
                                      <p:tavLst>
                                        <p:tav tm="0">
                                          <p:val>
                                            <p:strVal val="ppt_y"/>
                                          </p:val>
                                        </p:tav>
                                        <p:tav tm="100000">
                                          <p:val>
                                            <p:strVal val="1+ppt_h/2"/>
                                          </p:val>
                                        </p:tav>
                                      </p:tavLst>
                                    </p:anim>
                                    <p:set>
                                      <p:cBhvr>
                                        <p:cTn id="64"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childTnLst>
        </p:cTn>
      </p:par>
    </p:tnLst>
    <p:bldLst>
      <p:bldP spid="2" grpId="0" animBg="1"/>
      <p:bldP spid="29" grpId="0" animBg="1"/>
      <p:bldP spid="30" grpId="0" animBg="1"/>
      <p:bldP spid="34" grpId="0" animBg="1"/>
      <p:bldP spid="35" grpId="0" animBg="1"/>
      <p:bldP spid="36" grpId="0" animBg="1"/>
      <p:bldP spid="40" grpId="0" animBg="1"/>
      <p:bldP spid="41" grpId="0" animBg="1"/>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1512" y="338352"/>
            <a:ext cx="8265488" cy="523087"/>
          </a:xfrm>
          <a:prstGeom prst="rect">
            <a:avLst/>
          </a:prstGeom>
          <a:noFill/>
        </p:spPr>
        <p:txBody>
          <a:bodyPr wrap="square" lIns="91305" tIns="45654" rIns="91305" bIns="45654" rtlCol="0">
            <a:spAutoFit/>
          </a:bodyPr>
          <a:lstStyle/>
          <a:p>
            <a:pPr algn="just"/>
            <a:r>
              <a:rPr lang="en-US" sz="2800" b="1">
                <a:latin typeface="Arial" pitchFamily="34" charset="0"/>
                <a:ea typeface="Arial-Rounded" pitchFamily="34" charset="0"/>
                <a:cs typeface="Arial" pitchFamily="34" charset="0"/>
              </a:rPr>
              <a:t>Đặt tên cho bức tranh dưới đây</a:t>
            </a:r>
            <a:endParaRPr lang="en-US" sz="2800" b="1" i="1">
              <a:latin typeface="Arial" pitchFamily="34" charset="0"/>
              <a:ea typeface="Arial-Rounded" pitchFamily="34" charset="0"/>
              <a:cs typeface="Arial" pitchFamily="34"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771" y="209550"/>
            <a:ext cx="646113"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7379" t="44531" r="29722" b="27734"/>
          <a:stretch/>
        </p:blipFill>
        <p:spPr bwMode="auto">
          <a:xfrm>
            <a:off x="78495" y="1276350"/>
            <a:ext cx="8989305" cy="3267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01970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1898</TotalTime>
  <Words>270</Words>
  <Application>Microsoft Office PowerPoint</Application>
  <PresentationFormat>On-screen Show (16:9)</PresentationFormat>
  <Paragraphs>44</Paragraphs>
  <Slides>8</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vt:i4>
      </vt:variant>
    </vt:vector>
  </HeadingPairs>
  <TitlesOfParts>
    <vt:vector size="16" baseType="lpstr">
      <vt:lpstr>Arial</vt:lpstr>
      <vt:lpstr>Arial-Rounded</vt:lpstr>
      <vt:lpstr>Calibri</vt:lpstr>
      <vt:lpstr>HP001 4 hàng</vt:lpstr>
      <vt:lpstr>HP001 5 hàng</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Hong Nhung Nguyen Thi</cp:lastModifiedBy>
  <cp:revision>342</cp:revision>
  <dcterms:created xsi:type="dcterms:W3CDTF">2020-12-08T15:48:47Z</dcterms:created>
  <dcterms:modified xsi:type="dcterms:W3CDTF">2022-04-17T10:04:51Z</dcterms:modified>
</cp:coreProperties>
</file>