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21"/>
  </p:notesMasterIdLst>
  <p:sldIdLst>
    <p:sldId id="308" r:id="rId6"/>
    <p:sldId id="269" r:id="rId7"/>
    <p:sldId id="282" r:id="rId8"/>
    <p:sldId id="289" r:id="rId9"/>
    <p:sldId id="270" r:id="rId10"/>
    <p:sldId id="283" r:id="rId11"/>
    <p:sldId id="271" r:id="rId12"/>
    <p:sldId id="266" r:id="rId13"/>
    <p:sldId id="288" r:id="rId14"/>
    <p:sldId id="295" r:id="rId15"/>
    <p:sldId id="272" r:id="rId16"/>
    <p:sldId id="286" r:id="rId17"/>
    <p:sldId id="273" r:id="rId18"/>
    <p:sldId id="287" r:id="rId19"/>
    <p:sldId id="310" r:id="rId20"/>
  </p:sldIdLst>
  <p:sldSz cx="9144000" cy="5143500" type="screen16x9"/>
  <p:notesSz cx="6858000" cy="9144000"/>
  <p:embeddedFontLst>
    <p:embeddedFont>
      <p:font typeface="DFPOP1-W9" panose="020B0604020202020204" charset="-128"/>
      <p:regular r:id="rId22"/>
    </p:embeddedFont>
    <p:embeddedFont>
      <p:font typeface="Arial Rounded MT Bold" panose="020F0704030504030204" pitchFamily="34" charset="0"/>
      <p:regular r:id="rId23"/>
    </p:embeddedFont>
    <p:embeddedFont>
      <p:font typeface="Arial-Rounded" panose="020B0500000000000000" pitchFamily="34" charset="0"/>
      <p:regular r:id="rId24"/>
    </p:embeddedFont>
    <p:embeddedFont>
      <p:font typeface="Arial-SGK-TV" panose="020B060402020202020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FF0000"/>
    <a:srgbClr val="FF00FF"/>
    <a:srgbClr val="006600"/>
    <a:srgbClr val="003300"/>
    <a:srgbClr val="679C31"/>
    <a:srgbClr val="920000"/>
    <a:srgbClr val="F56636"/>
    <a:srgbClr val="EF2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3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4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4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29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8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367203"/>
            <a:chOff x="1143000" y="2412173"/>
            <a:chExt cx="6553201" cy="136720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120031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marL="0" marR="0" lvl="0" indent="0" algn="ct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 CHIM CỦA BIỂN CẢ</a:t>
              </a:r>
            </a:p>
            <a:p>
              <a:pPr marL="0" marR="0" lvl="0" indent="0" algn="ct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84879" y="3619932"/>
            <a:ext cx="3188317" cy="1559639"/>
            <a:chOff x="4489971" y="3391842"/>
            <a:chExt cx="3312739" cy="14476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717" y="340418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89971" y="3391842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DF3136-F164-455F-8FBE-41596A6F612D}"/>
              </a:ext>
            </a:extLst>
          </p:cNvPr>
          <p:cNvSpPr txBox="1"/>
          <p:nvPr/>
        </p:nvSpPr>
        <p:spPr>
          <a:xfrm>
            <a:off x="3821416" y="3366054"/>
            <a:ext cx="175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3 - 4)</a:t>
            </a:r>
          </a:p>
        </p:txBody>
      </p: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5818C-F812-462F-965D-BFC91E6EE86B}"/>
              </a:ext>
            </a:extLst>
          </p:cNvPr>
          <p:cNvSpPr txBox="1"/>
          <p:nvPr/>
        </p:nvSpPr>
        <p:spPr>
          <a:xfrm>
            <a:off x="2220686" y="1567543"/>
            <a:ext cx="471799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NGHỈ GIẢO LAO</a:t>
            </a:r>
          </a:p>
        </p:txBody>
      </p:sp>
    </p:spTree>
    <p:extLst>
      <p:ext uri="{BB962C8B-B14F-4D97-AF65-F5344CB8AC3E}">
        <p14:creationId xmlns:p14="http://schemas.microsoft.com/office/powerpoint/2010/main" val="3846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40118"/>
            <a:ext cx="7466013" cy="13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vần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ô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vuông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2581834" y="1678191"/>
            <a:ext cx="208902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ân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4462173" y="1678193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ần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gũi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410204" y="1668665"/>
            <a:ext cx="258551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uấn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luyện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BBFFB9C-BE2C-49E6-A050-4CD40B5FD726}"/>
              </a:ext>
            </a:extLst>
          </p:cNvPr>
          <p:cNvSpPr/>
          <p:nvPr/>
        </p:nvSpPr>
        <p:spPr>
          <a:xfrm>
            <a:off x="4337223" y="2445300"/>
            <a:ext cx="223658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iếm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244848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lim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4226D4E-3F01-4C02-81D6-DF350CD10A44}"/>
              </a:ext>
            </a:extLst>
          </p:cNvPr>
          <p:cNvSpPr/>
          <p:nvPr/>
        </p:nvSpPr>
        <p:spPr>
          <a:xfrm>
            <a:off x="6564281" y="241757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BA937F-C127-4F84-9518-0B18FA066A93}"/>
              </a:ext>
            </a:extLst>
          </p:cNvPr>
          <p:cNvSpPr/>
          <p:nvPr/>
        </p:nvSpPr>
        <p:spPr>
          <a:xfrm>
            <a:off x="314965" y="646405"/>
            <a:ext cx="371477" cy="375540"/>
          </a:xfrm>
          <a:prstGeom prst="ellipse">
            <a:avLst/>
          </a:prstGeom>
          <a:solidFill>
            <a:srgbClr val="4CA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2800">
                <a:latin typeface="Arial-SGK-TV" pitchFamily="2" charset="0"/>
                <a:cs typeface="Arial-SGK-TV" pitchFamily="2" charset="0"/>
              </a:rPr>
              <a:t>8</a:t>
            </a:r>
            <a:r>
              <a:rPr lang="en-US"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08540" y="262090"/>
            <a:ext cx="81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400962" y="955500"/>
            <a:ext cx="5597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D33C0DE-D76D-49EC-9F5F-2EB09012767C}"/>
              </a:ext>
            </a:extLst>
          </p:cNvPr>
          <p:cNvSpPr/>
          <p:nvPr/>
        </p:nvSpPr>
        <p:spPr>
          <a:xfrm>
            <a:off x="29627" y="1867024"/>
            <a:ext cx="4961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utre 678"/>
          <p:cNvPicPr/>
          <p:nvPr/>
        </p:nvPicPr>
        <p:blipFill>
          <a:blip r:embed="rId2"/>
          <a:stretch/>
        </p:blipFill>
        <p:spPr>
          <a:xfrm>
            <a:off x="4102735" y="1540275"/>
            <a:ext cx="5041265" cy="2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138" indent="-457138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104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107.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108 - 109).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609601" y="1087238"/>
            <a:ext cx="82867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600" y="132994"/>
            <a:ext cx="904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Chọn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09602" y="1095261"/>
            <a:ext cx="2085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đại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dương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61600" y="2489979"/>
            <a:ext cx="90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a.Ít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như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935334" y="1087236"/>
            <a:ext cx="152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009671" y="245447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572000" y="1122741"/>
            <a:ext cx="159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376092" y="1119969"/>
            <a:ext cx="1187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424875" y="1095261"/>
            <a:ext cx="1481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8854" y="3595698"/>
            <a:ext cx="8906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b.Những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 các                       .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090917" y="3564829"/>
            <a:ext cx="1805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A5865F-13C6-4C23-9620-72470EAE7C6A}"/>
              </a:ext>
            </a:extLst>
          </p:cNvPr>
          <p:cNvSpPr/>
          <p:nvPr/>
        </p:nvSpPr>
        <p:spPr>
          <a:xfrm>
            <a:off x="145916" y="241333"/>
            <a:ext cx="371477" cy="375540"/>
          </a:xfrm>
          <a:prstGeom prst="ellipse">
            <a:avLst/>
          </a:prstGeom>
          <a:solidFill>
            <a:srgbClr val="4CA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2800">
                <a:latin typeface="Arial-SGK-TV" pitchFamily="2" charset="0"/>
                <a:cs typeface="Arial-SGK-TV" pitchFamily="2" charset="0"/>
              </a:rPr>
              <a:t>5</a:t>
            </a:r>
            <a:r>
              <a:rPr lang="en-US"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-0.00494 L 0.21476 0.2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2098 L 0.65365 0.481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25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5" grpId="1"/>
      <p:bldP spid="6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259714"/>
            <a:ext cx="8229600" cy="41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4044" y="201311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pic>
        <p:nvPicPr>
          <p:cNvPr id="5" name="Picutre 676"/>
          <p:cNvPicPr/>
          <p:nvPr/>
        </p:nvPicPr>
        <p:blipFill rotWithShape="1">
          <a:blip r:embed="rId2"/>
          <a:srcRect l="2382" b="8932"/>
          <a:stretch/>
        </p:blipFill>
        <p:spPr bwMode="auto">
          <a:xfrm>
            <a:off x="5584977" y="1819856"/>
            <a:ext cx="3559023" cy="2469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655805" y="1224279"/>
            <a:ext cx="6722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		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 	 bay   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E67CE-8190-4492-8D8B-2050E67845E7}"/>
              </a:ext>
            </a:extLst>
          </p:cNvPr>
          <p:cNvSpPr txBox="1"/>
          <p:nvPr/>
        </p:nvSpPr>
        <p:spPr>
          <a:xfrm>
            <a:off x="69167" y="1765985"/>
            <a:ext cx="5117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Hải âu sải cánh bay lượn trên bầu trời.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233490-B053-43D1-ABA7-A3C503038003}"/>
              </a:ext>
            </a:extLst>
          </p:cNvPr>
          <p:cNvCxnSpPr>
            <a:cxnSpLocks/>
          </p:cNvCxnSpPr>
          <p:nvPr/>
        </p:nvCxnSpPr>
        <p:spPr>
          <a:xfrm>
            <a:off x="319986" y="2640661"/>
            <a:ext cx="890546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E0E651-FE7B-4688-A4FA-25C3871F6F71}"/>
              </a:ext>
            </a:extLst>
          </p:cNvPr>
          <p:cNvCxnSpPr>
            <a:cxnSpLocks/>
          </p:cNvCxnSpPr>
          <p:nvPr/>
        </p:nvCxnSpPr>
        <p:spPr>
          <a:xfrm>
            <a:off x="1967947" y="2653748"/>
            <a:ext cx="659959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7076BF-8935-4FCE-903A-982B56F25712}"/>
              </a:ext>
            </a:extLst>
          </p:cNvPr>
          <p:cNvCxnSpPr>
            <a:cxnSpLocks/>
          </p:cNvCxnSpPr>
          <p:nvPr/>
        </p:nvCxnSpPr>
        <p:spPr>
          <a:xfrm>
            <a:off x="2935356" y="2649606"/>
            <a:ext cx="459851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E65D2A-4825-4042-B20F-7A851C747765}"/>
              </a:ext>
            </a:extLst>
          </p:cNvPr>
          <p:cNvSpPr txBox="1"/>
          <p:nvPr/>
        </p:nvSpPr>
        <p:spPr>
          <a:xfrm>
            <a:off x="143124" y="3049134"/>
            <a:ext cx="4969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Chiếc máy bay đang bay trên bầu trời.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1412FA-67CC-4A2E-9897-B26B6FBDAEC0}"/>
              </a:ext>
            </a:extLst>
          </p:cNvPr>
          <p:cNvCxnSpPr>
            <a:cxnSpLocks/>
          </p:cNvCxnSpPr>
          <p:nvPr/>
        </p:nvCxnSpPr>
        <p:spPr>
          <a:xfrm>
            <a:off x="1210532" y="3510285"/>
            <a:ext cx="1270275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F8EEBC2-5F6F-4BDE-A654-39C9B9EF40FE}"/>
              </a:ext>
            </a:extLst>
          </p:cNvPr>
          <p:cNvSpPr/>
          <p:nvPr/>
        </p:nvSpPr>
        <p:spPr>
          <a:xfrm>
            <a:off x="202567" y="319864"/>
            <a:ext cx="371477" cy="375540"/>
          </a:xfrm>
          <a:prstGeom prst="ellipse">
            <a:avLst/>
          </a:prstGeom>
          <a:solidFill>
            <a:srgbClr val="4CA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2800">
                <a:latin typeface="Arial-SGK-TV" pitchFamily="2" charset="0"/>
                <a:cs typeface="Arial-SGK-TV" pitchFamily="2" charset="0"/>
              </a:rPr>
              <a:t>6</a:t>
            </a:r>
            <a:r>
              <a:rPr lang="en-US"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92333" y="1383566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Hải âu là loài chim của biển cả. Chúng có sải cánh lớn, nên bay rất xa. Chúng còn bơi rất giỏi nhờ chân có màng như chân vịt.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4281" y="253055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661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89026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08600" y="3401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669513" y="30670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Hình chữ nhật: Góc Tròn 4">
            <a:extLst>
              <a:ext uri="{FF2B5EF4-FFF2-40B4-BE49-F238E27FC236}">
                <a16:creationId xmlns:a16="http://schemas.microsoft.com/office/drawing/2014/main" id="{1A016434-7742-4FAB-8168-A433E6C6C0A0}"/>
              </a:ext>
            </a:extLst>
          </p:cNvPr>
          <p:cNvSpPr/>
          <p:nvPr/>
        </p:nvSpPr>
        <p:spPr>
          <a:xfrm>
            <a:off x="3738749" y="1443638"/>
            <a:ext cx="812558" cy="5461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" name="Hình chữ nhật: Góc Tròn 4">
            <a:extLst>
              <a:ext uri="{FF2B5EF4-FFF2-40B4-BE49-F238E27FC236}">
                <a16:creationId xmlns:a16="http://schemas.microsoft.com/office/drawing/2014/main" id="{58FECD1D-29B7-48DA-A002-5F2513B72401}"/>
              </a:ext>
            </a:extLst>
          </p:cNvPr>
          <p:cNvSpPr/>
          <p:nvPr/>
        </p:nvSpPr>
        <p:spPr>
          <a:xfrm>
            <a:off x="4908007" y="1974850"/>
            <a:ext cx="722116" cy="5087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787" y="0"/>
            <a:ext cx="9270787" cy="499462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A353415-AF08-45BD-AA76-BB2DECAA1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6996" y="3225623"/>
            <a:ext cx="1914931" cy="191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7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262</Words>
  <Application>Microsoft Office PowerPoint</Application>
  <PresentationFormat>On-screen Show (16:9)</PresentationFormat>
  <Paragraphs>60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Arial-SGK-TV</vt:lpstr>
      <vt:lpstr>Calibri</vt:lpstr>
      <vt:lpstr>DFPOP1-W9</vt:lpstr>
      <vt:lpstr>Arial</vt:lpstr>
      <vt:lpstr>Arial Rounded MT Bold</vt:lpstr>
      <vt:lpstr>Arial-Rounded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105</cp:revision>
  <dcterms:created xsi:type="dcterms:W3CDTF">2020-08-13T09:19:08Z</dcterms:created>
  <dcterms:modified xsi:type="dcterms:W3CDTF">2022-04-04T05:22:28Z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