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1" r:id="rId2"/>
    <p:sldId id="289" r:id="rId3"/>
    <p:sldId id="291" r:id="rId4"/>
    <p:sldId id="292" r:id="rId5"/>
    <p:sldId id="294" r:id="rId6"/>
    <p:sldId id="293" r:id="rId7"/>
    <p:sldId id="302" r:id="rId8"/>
    <p:sldId id="273" r:id="rId9"/>
    <p:sldId id="258" r:id="rId10"/>
    <p:sldId id="260" r:id="rId11"/>
    <p:sldId id="277" r:id="rId12"/>
    <p:sldId id="261" r:id="rId13"/>
    <p:sldId id="263" r:id="rId14"/>
    <p:sldId id="262" r:id="rId15"/>
    <p:sldId id="296" r:id="rId16"/>
    <p:sldId id="297" r:id="rId17"/>
    <p:sldId id="278" r:id="rId18"/>
    <p:sldId id="304" r:id="rId19"/>
    <p:sldId id="264" r:id="rId20"/>
    <p:sldId id="266" r:id="rId21"/>
    <p:sldId id="267" r:id="rId22"/>
    <p:sldId id="282" r:id="rId23"/>
    <p:sldId id="287" r:id="rId24"/>
    <p:sldId id="270" r:id="rId25"/>
    <p:sldId id="272" r:id="rId2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69" d="100"/>
          <a:sy n="69" d="100"/>
        </p:scale>
        <p:origin x="112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9550FF53-CCBF-43FC-A463-409A9E1FD3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8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822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Gọi</a:t>
            </a:r>
            <a:r>
              <a:rPr lang="en-US" baseline="0" dirty="0"/>
              <a:t> HS </a:t>
            </a:r>
            <a:r>
              <a:rPr lang="en-US" baseline="0" dirty="0" err="1"/>
              <a:t>đọc</a:t>
            </a:r>
            <a:r>
              <a:rPr lang="en-US" baseline="0" dirty="0"/>
              <a:t> </a:t>
            </a:r>
            <a:r>
              <a:rPr lang="en-US" baseline="0" dirty="0" err="1"/>
              <a:t>lại</a:t>
            </a:r>
            <a:r>
              <a:rPr lang="en-US" baseline="0" dirty="0"/>
              <a:t> </a:t>
            </a:r>
            <a:r>
              <a:rPr lang="en-US" baseline="0" dirty="0" err="1"/>
              <a:t>bài</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73926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GV dẫn</a:t>
            </a:r>
            <a:r>
              <a:rPr lang="en-US" baseline="0"/>
              <a:t> dắt vào bài luôn nhé!</a:t>
            </a:r>
          </a:p>
          <a:p>
            <a:r>
              <a:rPr lang="en-US"/>
              <a:t> Bài</a:t>
            </a:r>
            <a:r>
              <a:rPr lang="en-US" baseline="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2418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TIẾNG VIỆT</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296949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cxnSp>
        <p:nvCxnSpPr>
          <p:cNvPr id="5" name="Straight Connector 4"/>
          <p:cNvCxnSpPr/>
          <p:nvPr/>
        </p:nvCxnSpPr>
        <p:spPr>
          <a:xfrm flipH="1">
            <a:off x="2702667"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707746" y="1381858"/>
            <a:ext cx="1207654" cy="175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909328" y="3867150"/>
            <a:ext cx="8056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191000" y="3486150"/>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dirty="0" err="1">
                <a:latin typeface="Arial" pitchFamily="34" charset="0"/>
                <a:cs typeface="Arial" pitchFamily="34" charset="0"/>
              </a:rPr>
              <a:t>loài</a:t>
            </a:r>
            <a:r>
              <a:rPr lang="en-US" dirty="0">
                <a:latin typeface="Arial" pitchFamily="34" charset="0"/>
                <a:cs typeface="Arial" pitchFamily="34" charset="0"/>
              </a:rPr>
              <a:t>	</a:t>
            </a:r>
            <a:br>
              <a:rPr lang="en-US" dirty="0">
                <a:latin typeface="Arial" pitchFamily="34" charset="0"/>
                <a:cs typeface="Arial" pitchFamily="34" charset="0"/>
              </a:rPr>
            </a:br>
            <a:r>
              <a:rPr lang="en-US" dirty="0" err="1">
                <a:latin typeface="Arial" pitchFamily="34" charset="0"/>
                <a:cs typeface="Arial" pitchFamily="34" charset="0"/>
              </a:rPr>
              <a:t>sải</a:t>
            </a:r>
            <a:r>
              <a:rPr lang="en-US" dirty="0">
                <a:latin typeface="Arial" pitchFamily="34" charset="0"/>
                <a:cs typeface="Arial" pitchFamily="34" charset="0"/>
              </a:rPr>
              <a:t> </a:t>
            </a:r>
            <a:r>
              <a:rPr lang="en-US" dirty="0" err="1">
                <a:latin typeface="Arial" pitchFamily="34" charset="0"/>
                <a:cs typeface="Arial" pitchFamily="34" charset="0"/>
              </a:rPr>
              <a:t>cánh</a:t>
            </a:r>
            <a:r>
              <a:rPr lang="en-US" dirty="0">
                <a:latin typeface="Arial" pitchFamily="34" charset="0"/>
                <a:cs typeface="Arial" pitchFamily="34" charset="0"/>
              </a:rPr>
              <a:t>		</a:t>
            </a:r>
            <a:br>
              <a:rPr lang="en-US" dirty="0">
                <a:latin typeface="Arial" pitchFamily="34" charset="0"/>
                <a:cs typeface="Arial" pitchFamily="34" charset="0"/>
              </a:rPr>
            </a:br>
            <a:r>
              <a:rPr lang="en-US" dirty="0" err="1">
                <a:latin typeface="Arial" pitchFamily="34" charset="0"/>
                <a:cs typeface="Arial" pitchFamily="34" charset="0"/>
              </a:rPr>
              <a:t>dập</a:t>
            </a:r>
            <a:r>
              <a:rPr lang="en-US" dirty="0">
                <a:latin typeface="Arial" pitchFamily="34" charset="0"/>
                <a:cs typeface="Arial" pitchFamily="34" charset="0"/>
              </a:rPr>
              <a:t> </a:t>
            </a:r>
            <a:r>
              <a:rPr lang="en-US" dirty="0" err="1">
                <a:latin typeface="Arial" pitchFamily="34" charset="0"/>
                <a:cs typeface="Arial" pitchFamily="34" charset="0"/>
              </a:rPr>
              <a:t>dềnh</a:t>
            </a:r>
            <a:br>
              <a:rPr lang="en-US" dirty="0">
                <a:latin typeface="Arial" pitchFamily="34" charset="0"/>
                <a:cs typeface="Arial" pitchFamily="34" charset="0"/>
              </a:rPr>
            </a:br>
            <a:r>
              <a:rPr lang="en-US" dirty="0" err="1">
                <a:latin typeface="Arial" pitchFamily="34" charset="0"/>
                <a:cs typeface="Arial" pitchFamily="34" charset="0"/>
              </a:rPr>
              <a:t>trú</a:t>
            </a:r>
            <a:r>
              <a:rPr lang="en-US" dirty="0">
                <a:latin typeface="Arial" pitchFamily="34" charset="0"/>
                <a:cs typeface="Arial" pitchFamily="34" charset="0"/>
              </a:rPr>
              <a:t> </a:t>
            </a:r>
            <a:r>
              <a:rPr lang="en-US" dirty="0" err="1">
                <a:latin typeface="Arial" pitchFamily="34" charset="0"/>
                <a:cs typeface="Arial" pitchFamily="34" charset="0"/>
              </a:rPr>
              <a:t>ẩn</a:t>
            </a:r>
            <a:r>
              <a:rPr lang="en-US" dirty="0">
                <a:latin typeface="Arial" pitchFamily="34" charset="0"/>
                <a:cs typeface="Arial" pitchFamily="34" charset="0"/>
              </a:rPr>
              <a:t>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Tree>
    <p:extLst>
      <p:ext uri="{BB962C8B-B14F-4D97-AF65-F5344CB8AC3E}">
        <p14:creationId xmlns:p14="http://schemas.microsoft.com/office/powerpoint/2010/main" val="403824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độ dài của cánh.</a:t>
            </a: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biển lớn.</a:t>
            </a: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chuyển động lên xuống nhịp nhàng trên mặt nước.</a:t>
            </a: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thời tiết bất thường, có gió mạnh và mưa lớn.</a:t>
            </a: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phần da nối các ngón chân với nhau.</a:t>
            </a: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348074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99+ Background Powerpoint Đẹp cho bài thuyết trình chuyên nghiệp | Hình  ảnh, Hình nền, Nhật ký nghệ thuật">
            <a:extLst>
              <a:ext uri="{FF2B5EF4-FFF2-40B4-BE49-F238E27FC236}">
                <a16:creationId xmlns:a16="http://schemas.microsoft.com/office/drawing/2014/main" id="{F56F40FD-A015-486B-92AF-A24E6376C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0" y="1733550"/>
            <a:ext cx="5410200" cy="923196"/>
          </a:xfrm>
          <a:prstGeom prst="rect">
            <a:avLst/>
          </a:prstGeom>
          <a:noFill/>
        </p:spPr>
        <p:txBody>
          <a:bodyPr wrap="square" lIns="91305" tIns="45654" rIns="91305" bIns="45654" rtlCol="0">
            <a:spAutoFit/>
          </a:bodyPr>
          <a:lstStyle/>
          <a:p>
            <a:pPr algn="just"/>
            <a:r>
              <a:rPr lang="en-US" sz="5400" b="1" i="1" dirty="0">
                <a:solidFill>
                  <a:srgbClr val="002060"/>
                </a:solidFill>
                <a:latin typeface="Arial" pitchFamily="34" charset="0"/>
                <a:ea typeface="Arial-Rounded" pitchFamily="34" charset="0"/>
                <a:cs typeface="Arial" pitchFamily="34" charset="0"/>
              </a:rPr>
              <a:t>THƯ GIÃN</a:t>
            </a:r>
          </a:p>
        </p:txBody>
      </p:sp>
    </p:spTree>
    <p:extLst>
      <p:ext uri="{BB962C8B-B14F-4D97-AF65-F5344CB8AC3E}">
        <p14:creationId xmlns:p14="http://schemas.microsoft.com/office/powerpoint/2010/main" val="148048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421372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a:solidFill>
                  <a:srgbClr val="0070C0"/>
                </a:solidFill>
                <a:latin typeface="Arial" pitchFamily="34" charset="0"/>
                <a:cs typeface="Arial" pitchFamily="34" charset="0"/>
              </a:rPr>
              <a:t>AI NHANH? </a:t>
            </a:r>
          </a:p>
          <a:p>
            <a:pPr algn="ctr"/>
            <a:r>
              <a:rPr lang="en-US" sz="4400" b="1">
                <a:solidFill>
                  <a:srgbClr val="0070C0"/>
                </a:solidFill>
                <a:latin typeface="Arial" pitchFamily="34" charset="0"/>
                <a:cs typeface="Arial" pitchFamily="34" charset="0"/>
              </a:rPr>
              <a:t>AI ĐÚNG?</a:t>
            </a:r>
          </a:p>
        </p:txBody>
      </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Loài chim nào xuất hiện trong bài?</a:t>
            </a: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Hải âu có thể bay xa như thế nào?</a:t>
            </a: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Ngoài bay xa, hải âu còn có khả năng gì?</a:t>
            </a: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hải âu được gọi là loài chim báo bão?</a:t>
            </a: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Kể tên một số loài chim mà em biết.</a:t>
            </a: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dirty="0" err="1">
                <a:latin typeface="Arial" pitchFamily="34" charset="0"/>
                <a:ea typeface="Arial-Rounded" pitchFamily="34" charset="0"/>
                <a:cs typeface="Arial" pitchFamily="34" charset="0"/>
              </a:rPr>
              <a:t>Các</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loài</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chim</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đó</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giúp</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ích</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gì</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cho</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cuộc</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sống</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và</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cho</a:t>
            </a:r>
            <a:r>
              <a:rPr lang="en-US" sz="2500" dirty="0">
                <a:latin typeface="Arial" pitchFamily="34" charset="0"/>
                <a:ea typeface="Arial-Rounded" pitchFamily="34" charset="0"/>
                <a:cs typeface="Arial" pitchFamily="34" charset="0"/>
              </a:rPr>
              <a:t> con </a:t>
            </a:r>
            <a:r>
              <a:rPr lang="en-US" sz="2500" dirty="0" err="1">
                <a:latin typeface="Arial" pitchFamily="34" charset="0"/>
                <a:ea typeface="Arial-Rounded" pitchFamily="34" charset="0"/>
                <a:cs typeface="Arial" pitchFamily="34" charset="0"/>
              </a:rPr>
              <a:t>người</a:t>
            </a:r>
            <a:r>
              <a:rPr lang="en-US" sz="25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77730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38200" y="2236059"/>
            <a:ext cx="7962993"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a. </a:t>
            </a:r>
            <a:r>
              <a:rPr lang="vi-VN" sz="3200" b="1" dirty="0">
                <a:solidFill>
                  <a:srgbClr val="7030A0"/>
                </a:solidFill>
                <a:latin typeface="HP001 4 hàng" pitchFamily="34" charset="0"/>
                <a:ea typeface="Arial-Rounded" pitchFamily="34" charset="0"/>
                <a:cs typeface="Arial-Rounded" pitchFamily="34" charset="0"/>
              </a:rPr>
              <a:t>Hải âu có </a:t>
            </a:r>
            <a:r>
              <a:rPr lang="el-GR" sz="3200" b="1" dirty="0">
                <a:solidFill>
                  <a:srgbClr val="7030A0"/>
                </a:solidFill>
                <a:latin typeface="HP001 4 hàng" pitchFamily="34" charset="0"/>
                <a:ea typeface="Arial-Rounded" pitchFamily="34" charset="0"/>
                <a:cs typeface="Arial-Rounded" pitchFamily="34" charset="0"/>
              </a:rPr>
              <a:t>Ό˘ </a:t>
            </a:r>
            <a:r>
              <a:rPr lang="vi-VN" sz="3200" b="1" dirty="0">
                <a:solidFill>
                  <a:srgbClr val="7030A0"/>
                </a:solidFill>
                <a:latin typeface="HP001 4 hàng" pitchFamily="34" charset="0"/>
                <a:ea typeface="Arial-Rounded" pitchFamily="34" charset="0"/>
                <a:cs typeface="Arial-Rounded" pitchFamily="34" charset="0"/>
              </a:rPr>
              <a:t>bay Ǖ</a:t>
            </a:r>
            <a:r>
              <a:rPr lang="el-GR" sz="3200" b="1" dirty="0">
                <a:solidFill>
                  <a:srgbClr val="7030A0"/>
                </a:solidFill>
                <a:latin typeface="HP001 4 hàng" pitchFamily="34" charset="0"/>
                <a:ea typeface="Arial-Rounded" pitchFamily="34" charset="0"/>
                <a:cs typeface="Arial-Rounded" pitchFamily="34" charset="0"/>
              </a:rPr>
              <a:t>ί</a:t>
            </a:r>
            <a:r>
              <a:rPr lang="vi-VN" sz="3200" b="1" dirty="0">
                <a:solidFill>
                  <a:srgbClr val="7030A0"/>
                </a:solidFill>
                <a:latin typeface="HP001 4 hàng" pitchFamily="34" charset="0"/>
                <a:ea typeface="Arial-Rounded" pitchFamily="34" charset="0"/>
                <a:cs typeface="Arial-Rounded" pitchFamily="34" charset="0"/>
              </a:rPr>
              <a:t>a </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ững đại dư</a:t>
            </a:r>
            <a:r>
              <a:rPr lang="el-GR" sz="3200" b="1" dirty="0">
                <a:solidFill>
                  <a:srgbClr val="7030A0"/>
                </a:solidFill>
                <a:latin typeface="HP001 4 hàng" pitchFamily="34" charset="0"/>
                <a:ea typeface="Arial-Rounded" pitchFamily="34" charset="0"/>
                <a:cs typeface="Arial-Rounded" pitchFamily="34" charset="0"/>
              </a:rPr>
              <a:t>Ω</a:t>
            </a:r>
            <a:r>
              <a:rPr lang="vi-VN" sz="3200" b="1" dirty="0">
                <a:solidFill>
                  <a:srgbClr val="7030A0"/>
                </a:solidFill>
                <a:latin typeface="HP001 4 hàng" pitchFamily="34" charset="0"/>
                <a:ea typeface="Arial-Rounded" pitchFamily="34" charset="0"/>
                <a:cs typeface="Arial-Rounded" pitchFamily="34" charset="0"/>
              </a:rPr>
              <a:t>g</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74902" y="2912018"/>
            <a:ext cx="8713592" cy="584775"/>
          </a:xfrm>
          <a:prstGeom prst="rect">
            <a:avLst/>
          </a:prstGeom>
        </p:spPr>
        <p:txBody>
          <a:bodyPr wrap="square">
            <a:spAutoFit/>
          </a:bodyPr>
          <a:lstStyle/>
          <a:p>
            <a:pPr algn="just"/>
            <a:r>
              <a:rPr lang="el-GR" sz="3200" b="1" dirty="0">
                <a:solidFill>
                  <a:srgbClr val="7030A0"/>
                </a:solidFill>
                <a:latin typeface="HP001 4 hàng" pitchFamily="34" charset="0"/>
                <a:ea typeface="Arial-Rounded" pitchFamily="34" charset="0"/>
                <a:cs typeface="Arial-Rounded" pitchFamily="34" charset="0"/>
              </a:rPr>
              <a:t>Ε</a:t>
            </a:r>
            <a:r>
              <a:rPr lang="vi-VN" sz="3200" b="1" dirty="0">
                <a:solidFill>
                  <a:srgbClr val="7030A0"/>
                </a:solidFill>
                <a:latin typeface="HP001 4 hàng" pitchFamily="34" charset="0"/>
                <a:ea typeface="Arial-Rounded" pitchFamily="34" charset="0"/>
                <a:cs typeface="Arial-Rounded" pitchFamily="34" charset="0"/>
              </a:rPr>
              <a:t>ł</a:t>
            </a:r>
            <a:r>
              <a:rPr lang="el-GR" sz="3200" b="1" dirty="0">
                <a:solidFill>
                  <a:srgbClr val="7030A0"/>
                </a:solidFill>
                <a:latin typeface="HP001 4 hàng" pitchFamily="34" charset="0"/>
                <a:ea typeface="Arial-Rounded" pitchFamily="34" charset="0"/>
                <a:cs typeface="Arial-Rounded" pitchFamily="34" charset="0"/>
              </a:rPr>
              <a:t>ζ </a:t>
            </a:r>
            <a:r>
              <a:rPr lang="vi-VN" sz="3200" b="1" dirty="0">
                <a:solidFill>
                  <a:srgbClr val="7030A0"/>
                </a:solidFill>
                <a:latin typeface="HP001 4 hàng" pitchFamily="34" charset="0"/>
                <a:ea typeface="Arial-Rounded" pitchFamily="34" charset="0"/>
                <a:cs typeface="Arial-Rounded" pitchFamily="34" charset="0"/>
              </a:rPr>
              <a:t>jŪg</a:t>
            </a:r>
            <a:r>
              <a:rPr lang="en-US" sz="3200" b="1" dirty="0">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2462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831274" y="3538847"/>
            <a:ext cx="7959390"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b. </a:t>
            </a:r>
            <a:r>
              <a:rPr lang="en-US" sz="3200" b="1" dirty="0" err="1">
                <a:solidFill>
                  <a:srgbClr val="7030A0"/>
                </a:solidFill>
                <a:latin typeface="HP001 4 hàng" pitchFamily="34" charset="0"/>
                <a:ea typeface="Arial-Rounded" pitchFamily="34" charset="0"/>
                <a:cs typeface="Arial-Rounded" pitchFamily="34" charset="0"/>
              </a:rPr>
              <a:t>Ngoài</a:t>
            </a:r>
            <a:r>
              <a:rPr lang="en-US" sz="3200" b="1" dirty="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bay xa</a:t>
            </a:r>
            <a:r>
              <a:rPr lang="en-US" sz="3200" b="1" dirty="0">
                <a:solidFill>
                  <a:srgbClr val="7030A0"/>
                </a:solidFill>
                <a:latin typeface="HP001 4 hàng" pitchFamily="34" charset="0"/>
                <a:ea typeface="Arial-Rounded" pitchFamily="34" charset="0"/>
                <a:cs typeface="Arial-Rounded" pitchFamily="34" charset="0"/>
              </a:rPr>
              <a:t>,</a:t>
            </a:r>
            <a:r>
              <a:rPr lang="vi-VN" sz="3200" b="1" dirty="0">
                <a:solidFill>
                  <a:srgbClr val="7030A0"/>
                </a:solidFill>
                <a:latin typeface="HP001 4 hàng" pitchFamily="34" charset="0"/>
                <a:ea typeface="Arial-Rounded" pitchFamily="34" charset="0"/>
                <a:cs typeface="Arial-Rounded" pitchFamily="34" charset="0"/>
              </a:rPr>
              <a:t> hải âu cŜ b</a:t>
            </a:r>
            <a:r>
              <a:rPr lang="el-GR" sz="3200" b="1" dirty="0">
                <a:solidFill>
                  <a:srgbClr val="7030A0"/>
                </a:solidFill>
                <a:latin typeface="HP001 4 hàng" pitchFamily="34" charset="0"/>
                <a:ea typeface="Arial-Rounded" pitchFamily="34" charset="0"/>
                <a:cs typeface="Arial-Rounded" pitchFamily="34" charset="0"/>
              </a:rPr>
              <a:t>Π </a:t>
            </a:r>
            <a:r>
              <a:rPr lang="vi-VN" sz="3200" b="1" dirty="0">
                <a:solidFill>
                  <a:srgbClr val="7030A0"/>
                </a:solidFill>
                <a:latin typeface="HP001 4 hàng" pitchFamily="34" charset="0"/>
                <a:ea typeface="Arial-Rounded" pitchFamily="34" charset="0"/>
                <a:cs typeface="Arial-Rounded" pitchFamily="34" charset="0"/>
              </a:rPr>
              <a:t>ǟất giĈ</a:t>
            </a:r>
            <a:r>
              <a:rPr lang="en-US" sz="3200" b="1" dirty="0">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Hải âu có thể bay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Ngoài bay xa, hải âu còn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Loài chim của biển cả</a:t>
            </a:r>
            <a:r>
              <a:rPr lang="en-US" sz="3200">
                <a:solidFill>
                  <a:schemeClr val="tx1"/>
                </a:solidFill>
                <a:latin typeface="Arial" pitchFamily="34" charset="0"/>
                <a:cs typeface="Arial" pitchFamily="34" charset="0"/>
              </a:rPr>
              <a:t> (trang 104, 105).</a:t>
            </a:r>
          </a:p>
          <a:p>
            <a:pPr marL="457138" indent="-457138" algn="just">
              <a:buFontTx/>
              <a:buChar char="-"/>
            </a:pPr>
            <a:r>
              <a:rPr lang="en-US" sz="3200">
                <a:solidFill>
                  <a:schemeClr val="tx1"/>
                </a:solidFill>
                <a:latin typeface="Arial" pitchFamily="34" charset="0"/>
                <a:cs typeface="Arial" pitchFamily="34" charset="0"/>
              </a:rPr>
              <a:t>Chuẩn bị bài mới (trang 106, 107).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a:t>
            </a:r>
          </a:p>
          <a:p>
            <a:r>
              <a:rPr lang="en-US" b="1">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phò</a:t>
            </a:r>
            <a:r>
              <a:rPr lang="en-US" sz="400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lợn</a:t>
            </a:r>
          </a:p>
          <a:p>
            <a:r>
              <a:rPr lang="en-US" b="1">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a:latin typeface="Arial" pitchFamily="34" charset="0"/>
                <a:ea typeface="AvantGarde" pitchFamily="2" charset="0"/>
                <a:cs typeface="Arial" pitchFamily="34" charset="0"/>
              </a:rPr>
              <a:t>?</a:t>
            </a: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70866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584763"/>
            </a:xfrm>
            <a:prstGeom prst="rect">
              <a:avLst/>
            </a:prstGeom>
            <a:noFill/>
          </p:spPr>
          <p:txBody>
            <a:bodyPr wrap="square" lIns="91428" tIns="45714" rIns="91428" bIns="45714" rtlCol="0">
              <a:spAutoFit/>
            </a:bodyPr>
            <a:lstStyle/>
            <a:p>
              <a:pPr algn="ctr"/>
              <a:r>
                <a:rPr lang="en-US" sz="3200" b="1" dirty="0">
                  <a:solidFill>
                    <a:srgbClr val="00863D"/>
                  </a:solidFill>
                  <a:latin typeface="Arial-Rounded" pitchFamily="34" charset="0"/>
                  <a:ea typeface="Arial-Rounded" pitchFamily="34" charset="0"/>
                  <a:cs typeface="Arial-Rounded" pitchFamily="34" charset="0"/>
                </a:rPr>
                <a:t>LOÀI CHIM CỦA BIỂN CẢ</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2800350"/>
            <a:ext cx="3962400" cy="2209800"/>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072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điểm khác nhau giữa chim và cá?</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1677</Words>
  <Application>Microsoft Office PowerPoint</Application>
  <PresentationFormat>On-screen Show (16:9)</PresentationFormat>
  <Paragraphs>125</Paragraphs>
  <Slides>25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Rounded MT Bold</vt:lpstr>
      <vt:lpstr>Arial-Rounded</vt:lpstr>
      <vt:lpstr>Arial-SGK-TV</vt:lpstr>
      <vt:lpstr>Calibri</vt:lpstr>
      <vt:lpstr>HP001 4 hàng</vt:lpstr>
      <vt:lpstr>Office Theme</vt:lpstr>
      <vt:lpstr>PowerPoint Presentation</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loài  sải cánh   dập dềnh trú ẩn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238</cp:revision>
  <dcterms:created xsi:type="dcterms:W3CDTF">2020-12-08T15:48:47Z</dcterms:created>
  <dcterms:modified xsi:type="dcterms:W3CDTF">2022-04-04T05:22:49Z</dcterms:modified>
</cp:coreProperties>
</file>