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  <p:sldMasterId id="2147483686" r:id="rId5"/>
  </p:sldMasterIdLst>
  <p:notesMasterIdLst>
    <p:notesMasterId r:id="rId15"/>
  </p:notesMasterIdLst>
  <p:sldIdLst>
    <p:sldId id="294" r:id="rId6"/>
    <p:sldId id="303" r:id="rId7"/>
    <p:sldId id="296" r:id="rId8"/>
    <p:sldId id="304" r:id="rId9"/>
    <p:sldId id="297" r:id="rId10"/>
    <p:sldId id="307" r:id="rId11"/>
    <p:sldId id="308" r:id="rId12"/>
    <p:sldId id="306" r:id="rId13"/>
    <p:sldId id="31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Garamond" panose="02020404030301010803" pitchFamily="18" charset="0"/>
      <p:regular r:id="rId24"/>
      <p:bold r:id="rId25"/>
      <p: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4"/>
            <p14:sldId id="303"/>
            <p14:sldId id="296"/>
            <p14:sldId id="304"/>
            <p14:sldId id="297"/>
            <p14:sldId id="307"/>
            <p14:sldId id="308"/>
            <p14:sldId id="306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84926" autoAdjust="0"/>
  </p:normalViewPr>
  <p:slideViewPr>
    <p:cSldViewPr snapToGrid="0">
      <p:cViewPr varScale="1">
        <p:scale>
          <a:sx n="70" d="100"/>
          <a:sy n="70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342900"/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342900"/>
              <a:t>4/4/2022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6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342900"/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342900"/>
              <a:t>4/4/2022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5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/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342900"/>
              <a:t>04/04/2022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31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1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4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4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342900"/>
            <a:fld id="{AB334A90-EB03-42F3-8859-2C2B2724C058}" type="datetimeFigureOut">
              <a:rPr lang="en-US" smtClean="0"/>
              <a:pPr defTabSz="34290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484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7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1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/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342900"/>
              <a:t>04/04/2022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5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7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342900"/>
            <a:fld id="{AB334A90-EB03-42F3-8859-2C2B2724C058}" type="datetimeFigureOut">
              <a:rPr lang="en-US" smtClean="0"/>
              <a:pPr defTabSz="34290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1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612" y="1567961"/>
            <a:ext cx="4799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sz="7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GB" sz="7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7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Việt</a:t>
            </a:r>
            <a:endParaRPr lang="en-GB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862" y="2877706"/>
            <a:ext cx="3857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tăng</a:t>
            </a:r>
            <a:r>
              <a:rPr lang="en-GB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cường</a:t>
            </a:r>
            <a:endParaRPr lang="en-GB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62" y="2163721"/>
            <a:ext cx="6740191" cy="1357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041" b="41833"/>
          <a:stretch/>
        </p:blipFill>
        <p:spPr>
          <a:xfrm>
            <a:off x="451826" y="436439"/>
            <a:ext cx="8168543" cy="1876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329" y="3294682"/>
            <a:ext cx="3601671" cy="17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0" y="626409"/>
            <a:ext cx="8104155" cy="3707220"/>
          </a:xfrm>
          <a:prstGeom prst="rect">
            <a:avLst/>
          </a:prstGeom>
        </p:spPr>
      </p:pic>
      <p:sp>
        <p:nvSpPr>
          <p:cNvPr id="22" name="Oval 21">
            <a:hlinkClick r:id="rId4" action="ppaction://hlinksldjump"/>
          </p:cNvPr>
          <p:cNvSpPr/>
          <p:nvPr/>
        </p:nvSpPr>
        <p:spPr>
          <a:xfrm>
            <a:off x="508450" y="4208582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6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8" y="625230"/>
            <a:ext cx="2688285" cy="382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087" y="625231"/>
            <a:ext cx="2712711" cy="3829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798" y="625230"/>
            <a:ext cx="2638497" cy="38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0" y="1359632"/>
            <a:ext cx="7171504" cy="2594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3103" y="199622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xanh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103" y="260607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nhọn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1540" y="321591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roi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sắt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3" y="873328"/>
            <a:ext cx="7861788" cy="2107372"/>
          </a:xfrm>
          <a:prstGeom prst="rect">
            <a:avLst/>
          </a:prstGeom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8096738" y="1609969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124091" y="2380535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94160" y="1573796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nhìn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endParaRPr lang="en-GB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058" y="2380535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chắc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khỏe</a:t>
            </a:r>
            <a:endParaRPr lang="en-GB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7163"/>
          <a:stretch/>
        </p:blipFill>
        <p:spPr>
          <a:xfrm>
            <a:off x="717426" y="597511"/>
            <a:ext cx="7771667" cy="34586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2436" y="3548426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cứng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như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roi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sắt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1703" y="3564056"/>
            <a:ext cx="3272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màu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vàng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pha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vằn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đen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5979"/>
          <a:stretch/>
        </p:blipFill>
        <p:spPr>
          <a:xfrm>
            <a:off x="725330" y="484442"/>
            <a:ext cx="7524531" cy="3423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1602"/>
          <a:stretch/>
        </p:blipFill>
        <p:spPr>
          <a:xfrm>
            <a:off x="662808" y="914399"/>
            <a:ext cx="7746634" cy="3157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2436" y="3548426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săn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mồi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3913" y="35383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nhanh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3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981" y="1950915"/>
            <a:ext cx="4297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sz="7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Tạm</a:t>
            </a:r>
            <a:r>
              <a:rPr lang="en-GB" sz="7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GB" sz="7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biệt</a:t>
            </a:r>
            <a:endParaRPr lang="en-GB" sz="7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03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2954521b-b4ab-4ce3-8aa8-8bfa99a4c36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36</Words>
  <Application>Microsoft Office PowerPoint</Application>
  <PresentationFormat>On-screen Show (16:9)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Garamond</vt:lpstr>
      <vt:lpstr>Calibri</vt:lpstr>
      <vt:lpstr>UTM Avo</vt:lpstr>
      <vt:lpstr>Century Gothic</vt:lpstr>
      <vt:lpstr>Savon</vt:lpstr>
      <vt:lpstr>2_Savon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72</cp:revision>
  <dcterms:created xsi:type="dcterms:W3CDTF">2020-08-13T09:19:08Z</dcterms:created>
  <dcterms:modified xsi:type="dcterms:W3CDTF">2022-04-04T05:23:09Z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