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25"/>
  </p:notesMasterIdLst>
  <p:sldIdLst>
    <p:sldId id="256" r:id="rId6"/>
    <p:sldId id="300" r:id="rId7"/>
    <p:sldId id="299" r:id="rId8"/>
    <p:sldId id="266" r:id="rId9"/>
    <p:sldId id="303" r:id="rId10"/>
    <p:sldId id="304" r:id="rId11"/>
    <p:sldId id="312" r:id="rId12"/>
    <p:sldId id="305" r:id="rId13"/>
    <p:sldId id="306" r:id="rId14"/>
    <p:sldId id="307" r:id="rId15"/>
    <p:sldId id="314" r:id="rId16"/>
    <p:sldId id="267" r:id="rId17"/>
    <p:sldId id="316" r:id="rId18"/>
    <p:sldId id="279" r:id="rId19"/>
    <p:sldId id="268" r:id="rId20"/>
    <p:sldId id="311" r:id="rId21"/>
    <p:sldId id="280" r:id="rId22"/>
    <p:sldId id="318" r:id="rId23"/>
    <p:sldId id="319" r:id="rId24"/>
  </p:sldIdLst>
  <p:sldSz cx="9144000" cy="5143500" type="screen16x9"/>
  <p:notesSz cx="6858000" cy="9144000"/>
  <p:embeddedFontLst>
    <p:embeddedFont>
      <p:font typeface="DFPOP1-W9" panose="020B0604020202020204" charset="-128"/>
      <p:regular r:id="rId26"/>
    </p:embeddedFont>
    <p:embeddedFont>
      <p:font typeface="Arial-Rounded" panose="020B0500000000000000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300"/>
            <p14:sldId id="299"/>
            <p14:sldId id="266"/>
            <p14:sldId id="303"/>
            <p14:sldId id="304"/>
            <p14:sldId id="312"/>
            <p14:sldId id="305"/>
            <p14:sldId id="306"/>
            <p14:sldId id="307"/>
            <p14:sldId id="314"/>
          </p14:sldIdLst>
        </p14:section>
        <p14:section name="Tiết 2" id="{47239A1A-9B72-4DA5-96A7-F8786F163078}">
          <p14:sldIdLst>
            <p14:sldId id="267"/>
            <p14:sldId id="316"/>
            <p14:sldId id="279"/>
            <p14:sldId id="268"/>
            <p14:sldId id="311"/>
            <p14:sldId id="280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0066"/>
    <a:srgbClr val="920000"/>
    <a:srgbClr val="EF2A19"/>
    <a:srgbClr val="FF6600"/>
    <a:srgbClr val="F14420"/>
    <a:srgbClr val="FF3399"/>
    <a:srgbClr val="4CA420"/>
    <a:srgbClr val="679C31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074" autoAdjust="0"/>
    <p:restoredTop sz="94364" autoAdjust="0"/>
  </p:normalViewPr>
  <p:slideViewPr>
    <p:cSldViewPr snapToGrid="0">
      <p:cViewPr varScale="1">
        <p:scale>
          <a:sx n="83" d="100"/>
          <a:sy n="83" d="100"/>
        </p:scale>
        <p:origin x="72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15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57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9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4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9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1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50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30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48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7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37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3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18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20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17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2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2"/>
            <a:ext cx="5395913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2"/>
            <a:ext cx="53975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43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87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5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66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90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18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11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80"/>
            <a:ext cx="2735262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80"/>
            <a:ext cx="80581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4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7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8" y="1421415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432395" y="2675895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600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600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600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3600" dirty="0">
              <a:solidFill>
                <a:srgbClr val="00CC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5687" y="1605763"/>
            <a:ext cx="1638645" cy="927718"/>
            <a:chOff x="3278238" y="1810677"/>
            <a:chExt cx="1638645" cy="92771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78238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109"/>
          <p:cNvSpPr txBox="1"/>
          <p:nvPr/>
        </p:nvSpPr>
        <p:spPr>
          <a:xfrm>
            <a:off x="3134436" y="3428609"/>
            <a:ext cx="358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00CC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 + 2</a:t>
            </a:r>
            <a:endParaRPr lang="zh-CN" altLang="en-US" sz="4000" b="1" dirty="0">
              <a:solidFill>
                <a:srgbClr val="00CC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3.82716E-6 L 1.11111E-6 -0.07222 " pathEditMode="relative" rAng="0" ptsTypes="AA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9" grpId="0"/>
      <p:bldP spid="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9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1312" y="3218425"/>
            <a:ext cx="2114156" cy="1836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1513539" y="130628"/>
            <a:ext cx="6106885" cy="3624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7989" y="2113537"/>
            <a:ext cx="7867189" cy="994172"/>
          </a:xfrm>
        </p:spPr>
        <p:txBody>
          <a:bodyPr>
            <a:noAutofit/>
          </a:bodyPr>
          <a:lstStyle/>
          <a:p>
            <a:pPr algn="ctr"/>
            <a:r>
              <a:rPr lang="en-US" sz="72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7204829" y="3329082"/>
            <a:ext cx="1927860" cy="18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9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62469" y="-99407"/>
            <a:ext cx="9081531" cy="248578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Hổ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2" descr="C:\Users\Admin\Downloads\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8"/>
          <a:stretch/>
        </p:blipFill>
        <p:spPr bwMode="auto">
          <a:xfrm>
            <a:off x="0" y="2997200"/>
            <a:ext cx="9144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411179" y="241242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92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2411179" y="243847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en-US" altLang="zh-CN" sz="3200" dirty="0">
              <a:solidFill>
                <a:srgbClr val="92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204679" y="2425448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khả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năng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đặc</a:t>
            </a:r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biệt</a:t>
            </a:r>
            <a:r>
              <a:rPr lang="en-US" altLang="zh-CN" sz="320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en-US" altLang="zh-CN" sz="3200" dirty="0">
              <a:solidFill>
                <a:srgbClr val="92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5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ownload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ownloads\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1" b="89810"/>
          <a:stretch/>
        </p:blipFill>
        <p:spPr bwMode="auto">
          <a:xfrm>
            <a:off x="638837" y="136464"/>
            <a:ext cx="4885663" cy="1626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064979" y="1234488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 sao hổ được xem là chúa tể rừng xanh?</a:t>
            </a:r>
            <a:endParaRPr lang="en-US" altLang="zh-CN" sz="3200" dirty="0">
              <a:solidFill>
                <a:srgbClr val="92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11918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2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Hầu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32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en-US" altLang="zh-C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0025"/>
            <a:ext cx="8916429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1331" y="855734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Viết câu trả lời cho câu </a:t>
            </a:r>
            <a:r>
              <a:rPr lang="vi-VN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 </a:t>
            </a:r>
            <a:r>
              <a:rPr lang="en-US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 và b</a:t>
            </a:r>
            <a:r>
              <a:rPr lang="vi-VN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mục 3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0" y="1739654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*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…..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 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0730" y="1739652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vi-VN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8181" y="1739651"/>
            <a:ext cx="78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vi-VN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-10554" y="2317545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*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9179" y="2333360"/>
            <a:ext cx="4206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5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5456"/>
            <a:ext cx="9116687" cy="51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Dặn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457138" marR="0" lvl="0" indent="-457138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111.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138" marR="0" lvl="0" indent="-457138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mới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trang 112 - 113).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2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Khám phá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1015" y="286877"/>
            <a:ext cx="227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sz="2800" b="1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sz="2800" b="1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sz="2800" b="1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endParaRPr lang="vi-VN" sz="2800" b="1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673" y="769046"/>
            <a:ext cx="621516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vện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Dáng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uyển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nhe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nanh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Thỏ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hỡi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ôi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Muông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khiếp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tôn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(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 descr="C:\Users\Admin\Desktop\TV 2 - KN - CD 6 BÀI 3 CHÚA TỂ RỪNG XANH\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31775" r="12179" b="29885"/>
          <a:stretch/>
        </p:blipFill>
        <p:spPr bwMode="auto">
          <a:xfrm>
            <a:off x="1180214" y="2599434"/>
            <a:ext cx="5730949" cy="2437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8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951" y="3778370"/>
            <a:ext cx="4147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2400" b="1" dirty="0">
              <a:solidFill>
                <a:srgbClr val="FF3399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vi-VN" altLang="zh-CN" sz="2400" b="1" dirty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 ngữ: </a:t>
            </a:r>
            <a:r>
              <a:rPr lang="en-US" altLang="zh-CN" sz="2400" b="1" dirty="0" err="1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endParaRPr lang="vi-VN" altLang="zh-CN" sz="2400" b="1" dirty="0">
              <a:solidFill>
                <a:srgbClr val="FF3399"/>
              </a:solidFill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7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23098" y="54729"/>
            <a:ext cx="8505472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pPr algn="just"/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pPr algn="just"/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algn="just"/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98004" y="176917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0" y="173196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157335" y="103857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926771" y="62033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940864" y="215560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7041407" y="2496285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27218" y="2484855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89764" y="138108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376995" y="614339"/>
            <a:ext cx="935665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8282" y="1716845"/>
            <a:ext cx="661973" cy="7559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11947" y="1716845"/>
            <a:ext cx="562053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64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8015" y="1112377"/>
            <a:ext cx="2879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 đọc câu dài</a:t>
            </a:r>
            <a:endParaRPr lang="vi-VN" sz="28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370" y="1988677"/>
            <a:ext cx="847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 di chuyển nhanh, có thể nhảy xa và săn mồi rất giỏi.</a:t>
            </a:r>
            <a:endParaRPr lang="vi-VN" sz="28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505200" y="1930400"/>
            <a:ext cx="139700" cy="533400"/>
          </a:xfrm>
          <a:prstGeom prst="line">
            <a:avLst/>
          </a:prstGeom>
          <a:ln w="3810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40400" y="1930400"/>
            <a:ext cx="139700" cy="533400"/>
          </a:xfrm>
          <a:prstGeom prst="line">
            <a:avLst/>
          </a:prstGeom>
          <a:ln w="3810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697273" y="1930400"/>
            <a:ext cx="139700" cy="533400"/>
          </a:xfrm>
          <a:prstGeom prst="line">
            <a:avLst/>
          </a:prstGeom>
          <a:ln w="3810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767123" y="1945803"/>
            <a:ext cx="139700" cy="533400"/>
          </a:xfrm>
          <a:prstGeom prst="line">
            <a:avLst/>
          </a:prstGeom>
          <a:ln w="3810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858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7947" y="240304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8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62469" y="1068993"/>
            <a:ext cx="9081531" cy="51077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tể: vua, người cai quản một vương quốc.</a:t>
            </a:r>
            <a:endParaRPr lang="en-US" altLang="zh-CN" sz="24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62469" y="1678593"/>
            <a:ext cx="9081531" cy="51077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Vuốt: móng nhọn, sắc và cong.</a:t>
            </a:r>
            <a:endParaRPr lang="en-US" altLang="zh-CN" sz="24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6" name="Picture 2" descr="Hổ - Species we work with at TRAF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21" y="2288193"/>
            <a:ext cx="3044825" cy="25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4|1.6|1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4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9|2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954521b-b4ab-4ce3-8aa8-8bfa99a4c3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842</Words>
  <Application>Microsoft Office PowerPoint</Application>
  <PresentationFormat>On-screen Show (16:9)</PresentationFormat>
  <Paragraphs>76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DFPOP1-W9</vt:lpstr>
      <vt:lpstr>Calibri</vt:lpstr>
      <vt:lpstr>DomCasual</vt:lpstr>
      <vt:lpstr>Arial</vt:lpstr>
      <vt:lpstr>Arial-Rounded</vt:lpstr>
      <vt:lpstr>Times New Roman</vt:lpstr>
      <vt:lpstr>Office 主题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Hong Nhung Nguyen Thi</cp:lastModifiedBy>
  <cp:revision>62</cp:revision>
  <dcterms:created xsi:type="dcterms:W3CDTF">2020-08-13T09:19:08Z</dcterms:created>
  <dcterms:modified xsi:type="dcterms:W3CDTF">2022-04-04T05:24:08Z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