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6"/>
  </p:notesMasterIdLst>
  <p:sldIdLst>
    <p:sldId id="374" r:id="rId11"/>
    <p:sldId id="340" r:id="rId12"/>
    <p:sldId id="375" r:id="rId13"/>
    <p:sldId id="317" r:id="rId14"/>
    <p:sldId id="300" r:id="rId15"/>
    <p:sldId id="376" r:id="rId16"/>
    <p:sldId id="377" r:id="rId17"/>
    <p:sldId id="378" r:id="rId18"/>
    <p:sldId id="379" r:id="rId19"/>
    <p:sldId id="366" r:id="rId20"/>
    <p:sldId id="368" r:id="rId21"/>
    <p:sldId id="369" r:id="rId22"/>
    <p:sldId id="381" r:id="rId23"/>
    <p:sldId id="382" r:id="rId24"/>
    <p:sldId id="383" r:id="rId25"/>
  </p:sldIdLst>
  <p:sldSz cx="12190413" cy="6859588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53F"/>
    <a:srgbClr val="EB666A"/>
    <a:srgbClr val="7AB9AE"/>
    <a:srgbClr val="E9A838"/>
    <a:srgbClr val="79CBD0"/>
    <a:srgbClr val="98AB21"/>
    <a:srgbClr val="345B40"/>
    <a:srgbClr val="393314"/>
    <a:srgbClr val="E95376"/>
    <a:srgbClr val="A27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59" d="100"/>
          <a:sy n="59" d="100"/>
        </p:scale>
        <p:origin x="412" y="2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01T22:30:36.251" idx="1">
    <p:pos x="7679" y="73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2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0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91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0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762674" y="2166454"/>
            <a:ext cx="10665099" cy="1754326"/>
            <a:chOff x="2271612" y="3483443"/>
            <a:chExt cx="8379493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271612" y="3483443"/>
              <a:ext cx="8379493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HOẠT ĐỘNG TRẢI NGHIỆM</a:t>
              </a:r>
            </a:p>
            <a:p>
              <a:pPr algn="ctr"/>
              <a:r>
                <a:rPr lang="en-US" altLang="zh-CN" sz="5400" spc="600">
                  <a:solidFill>
                    <a:srgbClr val="FF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LỚP 1</a:t>
              </a:r>
              <a:endParaRPr lang="en-US" altLang="zh-CN" sz="5400" spc="600" dirty="0">
                <a:solidFill>
                  <a:srgbClr val="FF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721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18684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95910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</a:t>
            </a:r>
            <a:r>
              <a:rPr kumimoji="1" lang="en-US" altLang="zh-CN" sz="400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ĐỘNG  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448050" y="2612038"/>
            <a:ext cx="4650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776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7838581_736599783801289_2413438033230830800_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45" y="2354020"/>
            <a:ext cx="11901267" cy="4533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6" t="8255" r="3686"/>
          <a:stretch/>
        </p:blipFill>
        <p:spPr>
          <a:xfrm>
            <a:off x="9234336" y="488314"/>
            <a:ext cx="2269873" cy="2180859"/>
          </a:xfrm>
          <a:prstGeom prst="rect">
            <a:avLst/>
          </a:prstGeom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29225" y="488314"/>
            <a:ext cx="8544327" cy="4594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những việc em đã làm để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chăm sóc cây trong trường.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Hát bài hát về thiên nhiên tươi đẹp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 thiệp hoặc vẽ tranh về cảnh </a:t>
            </a:r>
          </a:p>
          <a:p>
            <a:pPr>
              <a:lnSpc>
                <a:spcPct val="150000"/>
              </a:lnSpc>
            </a:pPr>
            <a:r>
              <a:rPr kumimoji="1" lang="en-US" altLang="zh-CN" sz="4000"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đẹp thiên nhiên quê em.</a:t>
            </a:r>
            <a:endParaRPr kumimoji="1" lang="zh-CN" altLang="en-US" sz="4000" dirty="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083"/>
            <a:ext cx="12190413" cy="44171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19" y="-162742"/>
            <a:ext cx="8688810" cy="17477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6" y="1401943"/>
            <a:ext cx="6478499" cy="2953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0C21E2-B31A-4AC6-9D1B-A4B708373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5">
            <a:off x="2275655" y="3583681"/>
            <a:ext cx="4541291" cy="26401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288" y="2572705"/>
            <a:ext cx="4039535" cy="4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1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Chúc các con chăm ngoan, học giỏi</a:t>
            </a:r>
            <a:endParaRPr lang="zh-CN" altLang="en-US" sz="4051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0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>
                <a:solidFill>
                  <a:srgbClr val="EB666A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8800" spc="600" dirty="0">
              <a:solidFill>
                <a:srgbClr val="EB666A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spc="600" dirty="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spc="600">
                  <a:solidFill>
                    <a:srgbClr val="C00000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 </a:t>
              </a:r>
              <a:endParaRPr lang="en-US" altLang="zh-CN" sz="5400" spc="600" dirty="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327730" y="2163252"/>
            <a:ext cx="5096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KHỞI ĐỘNG</a:t>
            </a:r>
            <a:endParaRPr kumimoji="1" lang="zh-CN" altLang="en-US" sz="66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6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7" y="452762"/>
            <a:ext cx="4005899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303822" y="756444"/>
            <a:ext cx="393922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70C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70C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7"/>
          </a:xfrm>
          <a:prstGeom prst="rect">
            <a:avLst/>
          </a:prstGeom>
        </p:spPr>
      </p:pic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16198" y="481059"/>
            <a:ext cx="75151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1: Kể tên một số loại </a:t>
            </a:r>
          </a:p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ở nơi em sống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ăn quả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1026" name="Picture 2" descr="Cây xoài - Cây Xanh Gia Ph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778048"/>
            <a:ext cx="4270375" cy="3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 cây nhãn (16 mẫu) - Tập làm văn lớ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72" y="3981008"/>
            <a:ext cx="5239441" cy="27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y trình để có trái chôm chôm chất lượng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08" y="3682050"/>
            <a:ext cx="4066491" cy="3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ây táo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1" y="779752"/>
            <a:ext cx="5131221" cy="294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379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bóng mát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2050" name="Picture 2" descr="Cây Bàng Nhớt (Bàng Lá To, Bàng Việt Nam) |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37"/>
            <a:ext cx="3671047" cy="45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Sấ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0"/>
          <a:stretch/>
        </p:blipFill>
        <p:spPr bwMode="auto">
          <a:xfrm>
            <a:off x="8609293" y="1066737"/>
            <a:ext cx="3509681" cy="46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ả cây phượng lớp 4 - Kho văn mẫ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7" y="707886"/>
            <a:ext cx="4938246" cy="52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3608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lương thực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ây lúa với đời sống người Việt Nam - Văn bản thuyết minh - Ngữ văn 9 |  Hoc360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1329"/>
            <a:ext cx="4241613" cy="27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ồng và chăm sóc cây ngô ( Bắ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09" y="786338"/>
            <a:ext cx="4715437" cy="27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ách trồng Khoai Lang lấy củ to ngon BỰ chà bá trên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3279869"/>
            <a:ext cx="4866527" cy="2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ách trồng Đậu Đen theo kỹ thuật của &quot;Thần nô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2" y="3707945"/>
            <a:ext cx="4472081" cy="2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142190" y="0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>
                <a:solidFill>
                  <a:srgbClr val="C00000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Cây hoa</a:t>
            </a:r>
            <a:endParaRPr kumimoji="1" lang="zh-CN" altLang="en-US" sz="4000" dirty="0">
              <a:solidFill>
                <a:srgbClr val="C00000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3" name="AutoShape 2" descr="Đặc điểm thực vật của cây lúa, Nông Việt Phá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Cây Đào ngày Tết và những bí mật vô cùng thú vị có thể bạn chưa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43" y="401267"/>
            <a:ext cx="3960627" cy="30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ây mai vàng giá 1 tỷ đồng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06" y="816952"/>
            <a:ext cx="4310406" cy="28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ây Hoa Hồng - Nguồn gốc, đặc điểm, phân loại và ý nghĩ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12" y="401267"/>
            <a:ext cx="3932701" cy="29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iống Hoa C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73" y="3587469"/>
            <a:ext cx="4299492" cy="32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oa đồng tiền - Cách trồng và chăm sóc bội thu vụ Tết - S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30" y="3376313"/>
            <a:ext cx="4508515" cy="34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112</Words>
  <Application>Microsoft Office PowerPoint</Application>
  <PresentationFormat>Custom</PresentationFormat>
  <Paragraphs>33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等线</vt:lpstr>
      <vt:lpstr>等线 Light</vt:lpstr>
      <vt:lpstr>Arial</vt:lpstr>
      <vt:lpstr>Arial-SGK-TV</vt:lpstr>
      <vt:lpstr>Calibri</vt:lpstr>
      <vt:lpstr>Impact</vt:lpstr>
      <vt:lpstr>ITC Avant Garde Std Bk</vt:lpstr>
      <vt:lpstr>LiHei Pro</vt:lpstr>
      <vt:lpstr>Signika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Hong Nhung Nguyen Thi</cp:lastModifiedBy>
  <cp:revision>2447</cp:revision>
  <dcterms:created xsi:type="dcterms:W3CDTF">2015-12-01T09:06:39Z</dcterms:created>
  <dcterms:modified xsi:type="dcterms:W3CDTF">2022-04-04T05:32:40Z</dcterms:modified>
</cp:coreProperties>
</file>