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321" r:id="rId3"/>
    <p:sldId id="270" r:id="rId4"/>
    <p:sldId id="271" r:id="rId5"/>
    <p:sldId id="296" r:id="rId6"/>
    <p:sldId id="263" r:id="rId7"/>
    <p:sldId id="272" r:id="rId8"/>
    <p:sldId id="264" r:id="rId9"/>
    <p:sldId id="268" r:id="rId10"/>
    <p:sldId id="266" r:id="rId11"/>
    <p:sldId id="269" r:id="rId12"/>
    <p:sldId id="322" r:id="rId13"/>
  </p:sldIdLst>
  <p:sldSz cx="9144000" cy="5143500" type="screen16x9"/>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FBD6B7"/>
    <a:srgbClr val="A9DA74"/>
    <a:srgbClr val="EBF6F9"/>
    <a:srgbClr val="E824B5"/>
    <a:srgbClr val="00DA63"/>
    <a:srgbClr val="0DFF7A"/>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32" autoAdjust="0"/>
  </p:normalViewPr>
  <p:slideViewPr>
    <p:cSldViewPr>
      <p:cViewPr varScale="1">
        <p:scale>
          <a:sx n="78" d="100"/>
          <a:sy n="78" d="100"/>
        </p:scale>
        <p:origin x="86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27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276" fontAlgn="auto">
              <a:spcBef>
                <a:spcPts val="0"/>
              </a:spcBef>
              <a:spcAft>
                <a:spcPts val="0"/>
              </a:spcAft>
              <a:defRPr sz="1200">
                <a:latin typeface="+mn-lt"/>
                <a:cs typeface="+mn-cs"/>
              </a:defRPr>
            </a:lvl1pPr>
          </a:lstStyle>
          <a:p>
            <a:pPr>
              <a:defRPr/>
            </a:pPr>
            <a:fld id="{AF5CABE3-FD6B-4323-AB82-F571EA804D63}" type="datetimeFigureOut">
              <a:rPr lang="en-US"/>
              <a:pPr>
                <a:defRPr/>
              </a:pPr>
              <a:t>3/14/2022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27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4276" fontAlgn="auto">
              <a:spcBef>
                <a:spcPts val="0"/>
              </a:spcBef>
              <a:spcAft>
                <a:spcPts val="0"/>
              </a:spcAft>
              <a:defRPr sz="1200">
                <a:latin typeface="+mn-lt"/>
                <a:cs typeface="+mn-cs"/>
              </a:defRPr>
            </a:lvl1pPr>
          </a:lstStyle>
          <a:p>
            <a:pPr>
              <a:defRPr/>
            </a:pPr>
            <a:fld id="{DB8AF24C-41D2-4F2A-8845-47E36E44910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E631CB0-C4BE-4F1B-85EF-E5013D6FFBBD}" type="datetimeFigureOut">
              <a:rPr lang="en-US"/>
              <a:pPr>
                <a:defRPr/>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5E0400-389B-4A0D-ADF6-B053FE4C8D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3A29C2-F440-4461-B68C-1462EFC34D22}" type="datetimeFigureOut">
              <a:rPr lang="en-US"/>
              <a:pPr>
                <a:defRPr/>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CC6E67-E4EE-490C-9487-45F397E1BD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92575A-53A0-40AF-AC56-56F2E3CB0E6C}" type="datetimeFigureOut">
              <a:rPr lang="en-US"/>
              <a:pPr>
                <a:defRPr/>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59B1A8-1F45-4398-8D8F-F5B3D756E6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0"/>
            <a:ext cx="8229600" cy="3394075"/>
          </a:xfrm>
        </p:spPr>
        <p:txBody>
          <a:bodyPr/>
          <a:lstStyle/>
          <a:p>
            <a:endParaRPr lang="en-US"/>
          </a:p>
        </p:txBody>
      </p:sp>
      <p:sp>
        <p:nvSpPr>
          <p:cNvPr id="4" name="Date Placeholder 3"/>
          <p:cNvSpPr>
            <a:spLocks noGrp="1"/>
          </p:cNvSpPr>
          <p:nvPr>
            <p:ph type="dt" sz="half" idx="10"/>
          </p:nvPr>
        </p:nvSpPr>
        <p:spPr>
          <a:xfrm>
            <a:off x="457200" y="4767263"/>
            <a:ext cx="2133600" cy="274637"/>
          </a:xfrm>
        </p:spPr>
        <p:txBody>
          <a:bodyPr/>
          <a:lstStyle>
            <a:lvl1pPr>
              <a:defRPr/>
            </a:lvl1pPr>
          </a:lstStyle>
          <a:p>
            <a:pPr>
              <a:defRPr/>
            </a:pPr>
            <a:fld id="{7AECAE0E-371C-48F2-B70A-5691A83147AD}" type="datetimeFigureOut">
              <a:rPr lang="en-US"/>
              <a:pPr>
                <a:defRPr/>
              </a:pPr>
              <a:t>3/14/2022</a:t>
            </a:fld>
            <a:endParaRPr lang="en-US"/>
          </a:p>
        </p:txBody>
      </p:sp>
      <p:sp>
        <p:nvSpPr>
          <p:cNvPr id="5" name="Footer Placeholder 4"/>
          <p:cNvSpPr>
            <a:spLocks noGrp="1"/>
          </p:cNvSpPr>
          <p:nvPr>
            <p:ph type="ftr" sz="quarter" idx="11"/>
          </p:nvPr>
        </p:nvSpPr>
        <p:spPr>
          <a:xfrm>
            <a:off x="3124200" y="4767263"/>
            <a:ext cx="2895600" cy="274637"/>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p:spPr>
        <p:txBody>
          <a:bodyPr/>
          <a:lstStyle>
            <a:lvl1pPr>
              <a:defRPr/>
            </a:lvl1pPr>
          </a:lstStyle>
          <a:p>
            <a:pPr>
              <a:defRPr/>
            </a:pPr>
            <a:fld id="{21778DB4-7FB3-4B78-9BD7-F6EA80F769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ABC0-27D5-4E6E-A325-7B70127DA8A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11F582B-1046-4366-AC1F-DC9229FBA0D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11E160-D4AC-40DA-A8A1-239A74E202BA}"/>
              </a:ext>
            </a:extLst>
          </p:cNvPr>
          <p:cNvSpPr>
            <a:spLocks noGrp="1"/>
          </p:cNvSpPr>
          <p:nvPr>
            <p:ph type="dt" sz="half" idx="10"/>
          </p:nvPr>
        </p:nvSpPr>
        <p:spPr/>
        <p:txBody>
          <a:bodyPr/>
          <a:lstStyle/>
          <a:p>
            <a:fld id="{A2180B14-EEBF-4E11-BA20-5111AC80B3B0}" type="datetimeFigureOut">
              <a:rPr lang="en-US" smtClean="0"/>
              <a:t>3/14/2022</a:t>
            </a:fld>
            <a:endParaRPr lang="en-US"/>
          </a:p>
        </p:txBody>
      </p:sp>
      <p:sp>
        <p:nvSpPr>
          <p:cNvPr id="5" name="Footer Placeholder 4">
            <a:extLst>
              <a:ext uri="{FF2B5EF4-FFF2-40B4-BE49-F238E27FC236}">
                <a16:creationId xmlns:a16="http://schemas.microsoft.com/office/drawing/2014/main" id="{36C014BA-8CF2-4CB3-864C-08678D7F6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4EE1-344D-4E9E-8FF9-2FAD92E59B4B}"/>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79828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24A2-F17A-4304-BECB-67ECB54AC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DAA78-20D4-4A6E-BC8F-EBE095AD8F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A9F60-DB05-42CF-92AB-9233A8F1274D}"/>
              </a:ext>
            </a:extLst>
          </p:cNvPr>
          <p:cNvSpPr>
            <a:spLocks noGrp="1"/>
          </p:cNvSpPr>
          <p:nvPr>
            <p:ph type="dt" sz="half" idx="10"/>
          </p:nvPr>
        </p:nvSpPr>
        <p:spPr/>
        <p:txBody>
          <a:bodyPr/>
          <a:lstStyle/>
          <a:p>
            <a:fld id="{A2180B14-EEBF-4E11-BA20-5111AC80B3B0}" type="datetimeFigureOut">
              <a:rPr lang="en-US" smtClean="0"/>
              <a:t>3/14/2022</a:t>
            </a:fld>
            <a:endParaRPr lang="en-US"/>
          </a:p>
        </p:txBody>
      </p:sp>
      <p:sp>
        <p:nvSpPr>
          <p:cNvPr id="5" name="Footer Placeholder 4">
            <a:extLst>
              <a:ext uri="{FF2B5EF4-FFF2-40B4-BE49-F238E27FC236}">
                <a16:creationId xmlns:a16="http://schemas.microsoft.com/office/drawing/2014/main" id="{B76984DD-E3DD-4B57-BC60-94A233288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C9638-87B9-4E29-80FA-11395BDF2544}"/>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721028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6C11-74B1-4D92-B659-CCAF6930913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942428-9C6F-422A-86D6-295C4FB0CE6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3E207E-1980-45FC-AE3C-AC0721F4A696}"/>
              </a:ext>
            </a:extLst>
          </p:cNvPr>
          <p:cNvSpPr>
            <a:spLocks noGrp="1"/>
          </p:cNvSpPr>
          <p:nvPr>
            <p:ph type="dt" sz="half" idx="10"/>
          </p:nvPr>
        </p:nvSpPr>
        <p:spPr/>
        <p:txBody>
          <a:bodyPr/>
          <a:lstStyle/>
          <a:p>
            <a:fld id="{A2180B14-EEBF-4E11-BA20-5111AC80B3B0}" type="datetimeFigureOut">
              <a:rPr lang="en-US" smtClean="0"/>
              <a:t>3/14/2022</a:t>
            </a:fld>
            <a:endParaRPr lang="en-US"/>
          </a:p>
        </p:txBody>
      </p:sp>
      <p:sp>
        <p:nvSpPr>
          <p:cNvPr id="5" name="Footer Placeholder 4">
            <a:extLst>
              <a:ext uri="{FF2B5EF4-FFF2-40B4-BE49-F238E27FC236}">
                <a16:creationId xmlns:a16="http://schemas.microsoft.com/office/drawing/2014/main" id="{5AC9FDFE-6E65-4EE7-8A66-E88B4E7ED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2E2E8-B390-41B8-A909-AB848449D8D2}"/>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401897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8FF0-B2D1-42BA-8D6E-38C5E82C66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A31F97-BEFE-483B-B29F-B8E7FDA88E2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C9CDCD-6ABD-44D4-89C1-B7FA0A46A95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FF4B5E-FEBF-4E94-AD1F-A9D4585993D9}"/>
              </a:ext>
            </a:extLst>
          </p:cNvPr>
          <p:cNvSpPr>
            <a:spLocks noGrp="1"/>
          </p:cNvSpPr>
          <p:nvPr>
            <p:ph type="dt" sz="half" idx="10"/>
          </p:nvPr>
        </p:nvSpPr>
        <p:spPr/>
        <p:txBody>
          <a:bodyPr/>
          <a:lstStyle/>
          <a:p>
            <a:fld id="{A2180B14-EEBF-4E11-BA20-5111AC80B3B0}" type="datetimeFigureOut">
              <a:rPr lang="en-US" smtClean="0"/>
              <a:t>3/14/2022</a:t>
            </a:fld>
            <a:endParaRPr lang="en-US"/>
          </a:p>
        </p:txBody>
      </p:sp>
      <p:sp>
        <p:nvSpPr>
          <p:cNvPr id="6" name="Footer Placeholder 5">
            <a:extLst>
              <a:ext uri="{FF2B5EF4-FFF2-40B4-BE49-F238E27FC236}">
                <a16:creationId xmlns:a16="http://schemas.microsoft.com/office/drawing/2014/main" id="{98A9EB7C-116F-4CBD-BFA1-30C968BC2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61032-D732-42EE-9278-248CF6E19228}"/>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371779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A4D8-8847-4CDD-98D7-82A635EFE2B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8C755A-8266-4A6F-BD31-BF54E1C0E05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973CE58-7493-4507-994A-A711592FA42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9FA521-81B4-49F8-B544-422E0573B6C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AF8CFCC-49A2-4680-96AC-F0EE1601F89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77E1CA-DE52-4A6D-8707-5B96CF032443}"/>
              </a:ext>
            </a:extLst>
          </p:cNvPr>
          <p:cNvSpPr>
            <a:spLocks noGrp="1"/>
          </p:cNvSpPr>
          <p:nvPr>
            <p:ph type="dt" sz="half" idx="10"/>
          </p:nvPr>
        </p:nvSpPr>
        <p:spPr/>
        <p:txBody>
          <a:bodyPr/>
          <a:lstStyle/>
          <a:p>
            <a:fld id="{A2180B14-EEBF-4E11-BA20-5111AC80B3B0}" type="datetimeFigureOut">
              <a:rPr lang="en-US" smtClean="0"/>
              <a:t>3/14/2022</a:t>
            </a:fld>
            <a:endParaRPr lang="en-US"/>
          </a:p>
        </p:txBody>
      </p:sp>
      <p:sp>
        <p:nvSpPr>
          <p:cNvPr id="8" name="Footer Placeholder 7">
            <a:extLst>
              <a:ext uri="{FF2B5EF4-FFF2-40B4-BE49-F238E27FC236}">
                <a16:creationId xmlns:a16="http://schemas.microsoft.com/office/drawing/2014/main" id="{85E2616A-BF6C-44ED-8F5C-DFAF965098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C49DCA-E72D-46E6-ABFE-C6E1E9BCACEA}"/>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27711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536D-09A6-4CDC-B48C-1F89FDF8B3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403403-E06C-480B-8729-56C1F793D506}"/>
              </a:ext>
            </a:extLst>
          </p:cNvPr>
          <p:cNvSpPr>
            <a:spLocks noGrp="1"/>
          </p:cNvSpPr>
          <p:nvPr>
            <p:ph type="dt" sz="half" idx="10"/>
          </p:nvPr>
        </p:nvSpPr>
        <p:spPr/>
        <p:txBody>
          <a:bodyPr/>
          <a:lstStyle/>
          <a:p>
            <a:fld id="{A2180B14-EEBF-4E11-BA20-5111AC80B3B0}" type="datetimeFigureOut">
              <a:rPr lang="en-US" smtClean="0"/>
              <a:t>3/14/2022</a:t>
            </a:fld>
            <a:endParaRPr lang="en-US"/>
          </a:p>
        </p:txBody>
      </p:sp>
      <p:sp>
        <p:nvSpPr>
          <p:cNvPr id="4" name="Footer Placeholder 3">
            <a:extLst>
              <a:ext uri="{FF2B5EF4-FFF2-40B4-BE49-F238E27FC236}">
                <a16:creationId xmlns:a16="http://schemas.microsoft.com/office/drawing/2014/main" id="{405813FE-C04F-45E8-8E0B-967AD5E71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89E2B6-A34F-40C3-A7F1-AAE41A625F83}"/>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370840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88C84-1BAC-4C7C-976E-9C8AC2BEC498}"/>
              </a:ext>
            </a:extLst>
          </p:cNvPr>
          <p:cNvSpPr>
            <a:spLocks noGrp="1"/>
          </p:cNvSpPr>
          <p:nvPr>
            <p:ph type="dt" sz="half" idx="10"/>
          </p:nvPr>
        </p:nvSpPr>
        <p:spPr/>
        <p:txBody>
          <a:bodyPr/>
          <a:lstStyle/>
          <a:p>
            <a:fld id="{A2180B14-EEBF-4E11-BA20-5111AC80B3B0}" type="datetimeFigureOut">
              <a:rPr lang="en-US" smtClean="0"/>
              <a:t>3/14/2022</a:t>
            </a:fld>
            <a:endParaRPr lang="en-US"/>
          </a:p>
        </p:txBody>
      </p:sp>
      <p:sp>
        <p:nvSpPr>
          <p:cNvPr id="3" name="Footer Placeholder 2">
            <a:extLst>
              <a:ext uri="{FF2B5EF4-FFF2-40B4-BE49-F238E27FC236}">
                <a16:creationId xmlns:a16="http://schemas.microsoft.com/office/drawing/2014/main" id="{67369EE5-78A2-4578-9174-62CC84E83F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B4513F-0535-4FE6-A967-2135482BE4FF}"/>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5882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503C0C-43E9-4175-9D9D-388B1A97F69C}" type="datetimeFigureOut">
              <a:rPr lang="en-US"/>
              <a:pPr>
                <a:defRPr/>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2A9927-7C75-4DF6-8D56-CB9E7962129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90C0-B1F5-4F28-A838-2811CF760A7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C4120B-B32F-473B-85D2-C49D36EF3D3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CE17F7-C224-4CC1-BCC4-4EE809B3789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2F1CB64-27FA-49AE-8058-EB02D1EB3FA5}"/>
              </a:ext>
            </a:extLst>
          </p:cNvPr>
          <p:cNvSpPr>
            <a:spLocks noGrp="1"/>
          </p:cNvSpPr>
          <p:nvPr>
            <p:ph type="dt" sz="half" idx="10"/>
          </p:nvPr>
        </p:nvSpPr>
        <p:spPr/>
        <p:txBody>
          <a:bodyPr/>
          <a:lstStyle/>
          <a:p>
            <a:fld id="{A2180B14-EEBF-4E11-BA20-5111AC80B3B0}" type="datetimeFigureOut">
              <a:rPr lang="en-US" smtClean="0"/>
              <a:t>3/14/2022</a:t>
            </a:fld>
            <a:endParaRPr lang="en-US"/>
          </a:p>
        </p:txBody>
      </p:sp>
      <p:sp>
        <p:nvSpPr>
          <p:cNvPr id="6" name="Footer Placeholder 5">
            <a:extLst>
              <a:ext uri="{FF2B5EF4-FFF2-40B4-BE49-F238E27FC236}">
                <a16:creationId xmlns:a16="http://schemas.microsoft.com/office/drawing/2014/main" id="{C4660307-072E-4661-9E2C-2BBB0A3B6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24281-4A36-4861-B9D5-0266E0BCEC81}"/>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3122501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086A-C102-41B4-89AA-C541C335D39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4BC0034-F3D1-4A1A-8BC4-AFEC4F83CA1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0E8423D-04D2-49E1-93B2-8CD81ADA72A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DF67363-82E3-454D-8D3A-3ADE56B7262B}"/>
              </a:ext>
            </a:extLst>
          </p:cNvPr>
          <p:cNvSpPr>
            <a:spLocks noGrp="1"/>
          </p:cNvSpPr>
          <p:nvPr>
            <p:ph type="dt" sz="half" idx="10"/>
          </p:nvPr>
        </p:nvSpPr>
        <p:spPr/>
        <p:txBody>
          <a:bodyPr/>
          <a:lstStyle/>
          <a:p>
            <a:fld id="{A2180B14-EEBF-4E11-BA20-5111AC80B3B0}" type="datetimeFigureOut">
              <a:rPr lang="en-US" smtClean="0"/>
              <a:t>3/14/2022</a:t>
            </a:fld>
            <a:endParaRPr lang="en-US"/>
          </a:p>
        </p:txBody>
      </p:sp>
      <p:sp>
        <p:nvSpPr>
          <p:cNvPr id="6" name="Footer Placeholder 5">
            <a:extLst>
              <a:ext uri="{FF2B5EF4-FFF2-40B4-BE49-F238E27FC236}">
                <a16:creationId xmlns:a16="http://schemas.microsoft.com/office/drawing/2014/main" id="{206E1E0C-EDC4-4F71-A9D0-EC72006DC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99469-8876-4E58-A7ED-A7B59541A5A4}"/>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3820205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F732-C97D-4FA7-84A9-EC25FD870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3044A-79D7-47F6-9FED-3536E5E61B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EB934-9319-46B2-8338-716634170177}"/>
              </a:ext>
            </a:extLst>
          </p:cNvPr>
          <p:cNvSpPr>
            <a:spLocks noGrp="1"/>
          </p:cNvSpPr>
          <p:nvPr>
            <p:ph type="dt" sz="half" idx="10"/>
          </p:nvPr>
        </p:nvSpPr>
        <p:spPr/>
        <p:txBody>
          <a:bodyPr/>
          <a:lstStyle/>
          <a:p>
            <a:fld id="{A2180B14-EEBF-4E11-BA20-5111AC80B3B0}" type="datetimeFigureOut">
              <a:rPr lang="en-US" smtClean="0"/>
              <a:t>3/14/2022</a:t>
            </a:fld>
            <a:endParaRPr lang="en-US"/>
          </a:p>
        </p:txBody>
      </p:sp>
      <p:sp>
        <p:nvSpPr>
          <p:cNvPr id="5" name="Footer Placeholder 4">
            <a:extLst>
              <a:ext uri="{FF2B5EF4-FFF2-40B4-BE49-F238E27FC236}">
                <a16:creationId xmlns:a16="http://schemas.microsoft.com/office/drawing/2014/main" id="{8193AF5F-F616-4C0C-8F7B-B59F5300E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59FE-506E-4F91-BEBC-47618EADEB0A}"/>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2337655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2C6BCC-DA52-4D17-AD2C-C5C30E22F9A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85513-2A28-4E58-A48F-BD441D21F37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F9803-F722-4915-A7DD-CB3E4754E0D6}"/>
              </a:ext>
            </a:extLst>
          </p:cNvPr>
          <p:cNvSpPr>
            <a:spLocks noGrp="1"/>
          </p:cNvSpPr>
          <p:nvPr>
            <p:ph type="dt" sz="half" idx="10"/>
          </p:nvPr>
        </p:nvSpPr>
        <p:spPr/>
        <p:txBody>
          <a:bodyPr/>
          <a:lstStyle/>
          <a:p>
            <a:fld id="{A2180B14-EEBF-4E11-BA20-5111AC80B3B0}" type="datetimeFigureOut">
              <a:rPr lang="en-US" smtClean="0"/>
              <a:t>3/14/2022</a:t>
            </a:fld>
            <a:endParaRPr lang="en-US"/>
          </a:p>
        </p:txBody>
      </p:sp>
      <p:sp>
        <p:nvSpPr>
          <p:cNvPr id="5" name="Footer Placeholder 4">
            <a:extLst>
              <a:ext uri="{FF2B5EF4-FFF2-40B4-BE49-F238E27FC236}">
                <a16:creationId xmlns:a16="http://schemas.microsoft.com/office/drawing/2014/main" id="{56923813-55F6-4456-A26B-E3E3CA959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C0627-5C4C-4693-A560-63DE6D30D366}"/>
              </a:ext>
            </a:extLst>
          </p:cNvPr>
          <p:cNvSpPr>
            <a:spLocks noGrp="1"/>
          </p:cNvSpPr>
          <p:nvPr>
            <p:ph type="sldNum" sz="quarter" idx="12"/>
          </p:nvPr>
        </p:nvSpPr>
        <p:spPr/>
        <p:txBody>
          <a:bodyPr/>
          <a:lstStyle/>
          <a:p>
            <a:fld id="{62E4C2F0-BAD7-48B6-B1FA-F6584B995D2F}" type="slidenum">
              <a:rPr lang="en-US" smtClean="0"/>
              <a:t>‹#›</a:t>
            </a:fld>
            <a:endParaRPr lang="en-US"/>
          </a:p>
        </p:txBody>
      </p:sp>
    </p:spTree>
    <p:extLst>
      <p:ext uri="{BB962C8B-B14F-4D97-AF65-F5344CB8AC3E}">
        <p14:creationId xmlns:p14="http://schemas.microsoft.com/office/powerpoint/2010/main" val="1645339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3"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5"/>
            <a:ext cx="6912768" cy="460648"/>
          </a:xfrm>
          <a:prstGeom prst="rect">
            <a:avLst/>
          </a:prstGeom>
        </p:spPr>
        <p:txBody>
          <a:bodyPr anchor="ctr"/>
          <a:lstStyle>
            <a:lvl1pPr marL="0" indent="0">
              <a:buNone/>
              <a:defRPr sz="2025">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6"/>
            <a:ext cx="6912768" cy="2995737"/>
          </a:xfrm>
          <a:prstGeom prst="rect">
            <a:avLst/>
          </a:prstGeom>
        </p:spPr>
        <p:txBody>
          <a:bodyPr lIns="527987" anchor="t"/>
          <a:lstStyle>
            <a:lvl1pPr marL="0" indent="0">
              <a:buNone/>
              <a:defRPr sz="1425">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59902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659CE12-8AEE-4E00-A2E4-E320528001BC}" type="datetimeFigureOut">
              <a:rPr lang="en-US"/>
              <a:pPr>
                <a:defRPr/>
              </a:pPr>
              <a:t>3/14/2022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59FBF8-605A-4764-B65B-F95EA278C3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417C63-3EDE-4276-88A4-FA7DEE10E0E1}" type="datetimeFigureOut">
              <a:rPr lang="en-US"/>
              <a:pPr>
                <a:defRPr/>
              </a:pPr>
              <a:t>3/14/2022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5879C6-1C81-4C46-937B-AFD337D292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B62A244-D45D-48E7-995C-031ADD064CF5}" type="datetimeFigureOut">
              <a:rPr lang="en-US"/>
              <a:pPr>
                <a:defRPr/>
              </a:pPr>
              <a:t>3/14/2022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6EF815-77F5-43AF-BDA1-976DEB1931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21FC701-A928-4F46-A9F4-F0C6DCCA7F6A}" type="datetimeFigureOut">
              <a:rPr lang="en-US"/>
              <a:pPr>
                <a:defRPr/>
              </a:pPr>
              <a:t>3/14/2022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83F381-70A8-4FC7-BE15-60D2E7BD36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6D88D4-9338-44F1-B868-83CB96637433}" type="datetimeFigureOut">
              <a:rPr lang="en-US"/>
              <a:pPr>
                <a:defRPr/>
              </a:pPr>
              <a:t>3/14/2022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0BEE7B-940F-4917-A229-C0AB6C040C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3A1E99-F3FF-46A2-880B-ACE366FC58AE}" type="datetimeFigureOut">
              <a:rPr lang="en-US"/>
              <a:pPr>
                <a:defRPr/>
              </a:pPr>
              <a:t>3/14/2022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055771-8A14-488B-B502-3F773CC599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D03AF8-7890-407D-B4A9-2214AB58B0F2}" type="datetimeFigureOut">
              <a:rPr lang="en-US"/>
              <a:pPr>
                <a:defRPr/>
              </a:pPr>
              <a:t>3/14/2022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24ED3A-7567-44F0-810A-875BA109E2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28" tIns="45714" rIns="91428" bIns="45714" rtlCol="0" anchor="ctr"/>
          <a:lstStyle>
            <a:lvl1pPr algn="l" defTabSz="914276" fontAlgn="auto">
              <a:spcBef>
                <a:spcPts val="0"/>
              </a:spcBef>
              <a:spcAft>
                <a:spcPts val="0"/>
              </a:spcAft>
              <a:defRPr sz="1200">
                <a:solidFill>
                  <a:schemeClr val="tx1">
                    <a:tint val="75000"/>
                  </a:schemeClr>
                </a:solidFill>
                <a:latin typeface="+mn-lt"/>
                <a:cs typeface="+mn-cs"/>
              </a:defRPr>
            </a:lvl1pPr>
          </a:lstStyle>
          <a:p>
            <a:pPr>
              <a:defRPr/>
            </a:pPr>
            <a:fld id="{3FCB4CCE-9935-4E1E-9297-994D799A0963}" type="datetimeFigureOut">
              <a:rPr lang="en-US"/>
              <a:pPr>
                <a:defRPr/>
              </a:pPr>
              <a:t>3/14/2022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28" tIns="45714" rIns="91428" bIns="45714" rtlCol="0" anchor="ctr"/>
          <a:lstStyle>
            <a:lvl1pPr algn="ctr" defTabSz="914276"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28" tIns="45714" rIns="91428" bIns="45714" rtlCol="0" anchor="ctr"/>
          <a:lstStyle>
            <a:lvl1pPr algn="r" defTabSz="914276" fontAlgn="auto">
              <a:spcBef>
                <a:spcPts val="0"/>
              </a:spcBef>
              <a:spcAft>
                <a:spcPts val="0"/>
              </a:spcAft>
              <a:defRPr sz="1200">
                <a:solidFill>
                  <a:schemeClr val="tx1">
                    <a:tint val="75000"/>
                  </a:schemeClr>
                </a:solidFill>
                <a:latin typeface="+mn-lt"/>
                <a:cs typeface="+mn-cs"/>
              </a:defRPr>
            </a:lvl1pPr>
          </a:lstStyle>
          <a:p>
            <a:pPr>
              <a:defRPr/>
            </a:pPr>
            <a:fld id="{A635CDA2-CC5E-4BD7-B748-2954B29664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0353B5-1A6E-4DF9-942D-39509F6647A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25A70-0DB2-4654-9E1B-9BF796B4555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5C08E-1895-4BB2-9734-88D537D105B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2180B14-EEBF-4E11-BA20-5111AC80B3B0}" type="datetimeFigureOut">
              <a:rPr lang="en-US" smtClean="0"/>
              <a:t>3/14/2022</a:t>
            </a:fld>
            <a:endParaRPr lang="en-US"/>
          </a:p>
        </p:txBody>
      </p:sp>
      <p:sp>
        <p:nvSpPr>
          <p:cNvPr id="5" name="Footer Placeholder 4">
            <a:extLst>
              <a:ext uri="{FF2B5EF4-FFF2-40B4-BE49-F238E27FC236}">
                <a16:creationId xmlns:a16="http://schemas.microsoft.com/office/drawing/2014/main" id="{5F7B6174-DF00-42C4-A711-C51F22DED73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E6BDA7-E310-4C24-98B4-77636A915AF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2E4C2F0-BAD7-48B6-B1FA-F6584B995D2F}" type="slidenum">
              <a:rPr lang="en-US" smtClean="0"/>
              <a:t>‹#›</a:t>
            </a:fld>
            <a:endParaRPr lang="en-US"/>
          </a:p>
        </p:txBody>
      </p:sp>
    </p:spTree>
    <p:extLst>
      <p:ext uri="{BB962C8B-B14F-4D97-AF65-F5344CB8AC3E}">
        <p14:creationId xmlns:p14="http://schemas.microsoft.com/office/powerpoint/2010/main" val="17978643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6"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 y="3333821"/>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1"/>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886" y="1651914"/>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7410104"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93395" y="2015482"/>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72119" y="1511612"/>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485">
              <a:lnSpc>
                <a:spcPct val="150000"/>
              </a:lnSpc>
              <a:defRPr/>
            </a:pPr>
            <a:r>
              <a:rPr lang="en-US" sz="159832"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485">
              <a:lnSpc>
                <a:spcPct val="150000"/>
              </a:lnSpc>
              <a:defRPr/>
            </a:pPr>
            <a:r>
              <a:rPr lang="en-US" sz="159832"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1647822" y="2174422"/>
            <a:ext cx="5987671"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02">
              <a:defRPr/>
            </a:pPr>
            <a:r>
              <a:rPr lang="en-US" altLang="zh-CN" sz="2800" b="1" dirty="0">
                <a:solidFill>
                  <a:srgbClr val="FF0000"/>
                </a:solidFill>
                <a:latin typeface="Times New Roman" panose="02020603050405020304" pitchFamily="18" charset="0"/>
                <a:cs typeface="Times New Roman" panose="02020603050405020304" pitchFamily="18" charset="0"/>
              </a:rPr>
              <a:t>TOÁN</a:t>
            </a:r>
          </a:p>
          <a:p>
            <a:pPr algn="ctr" defTabSz="1459502">
              <a:defRPr/>
            </a:pPr>
            <a:r>
              <a:rPr lang="en-US" altLang="zh-CN" sz="2800" b="1" dirty="0">
                <a:solidFill>
                  <a:srgbClr val="FF0000"/>
                </a:solidFill>
                <a:latin typeface="Times New Roman" panose="02020603050405020304" pitchFamily="18" charset="0"/>
                <a:cs typeface="Times New Roman" panose="02020603050405020304" pitchFamily="18" charset="0"/>
              </a:rPr>
              <a:t>TUẦN: 26</a:t>
            </a:r>
          </a:p>
          <a:p>
            <a:pPr algn="ctr" defTabSz="1459502">
              <a:defRPr/>
            </a:pPr>
            <a:r>
              <a:rPr lang="en-US" altLang="zh-CN" sz="3200" b="1" dirty="0" err="1">
                <a:solidFill>
                  <a:srgbClr val="FF0000"/>
                </a:solidFill>
                <a:latin typeface="Times New Roman" panose="02020603050405020304" pitchFamily="18" charset="0"/>
                <a:cs typeface="Times New Roman" panose="02020603050405020304" pitchFamily="18" charset="0"/>
              </a:rPr>
              <a:t>Bài</a:t>
            </a:r>
            <a:r>
              <a:rPr lang="en-US" altLang="zh-CN" sz="3200" b="1" dirty="0">
                <a:solidFill>
                  <a:srgbClr val="FF0000"/>
                </a:solidFill>
                <a:latin typeface="Times New Roman" panose="02020603050405020304" pitchFamily="18" charset="0"/>
                <a:cs typeface="Times New Roman" panose="02020603050405020304" pitchFamily="18" charset="0"/>
              </a:rPr>
              <a:t>: 29</a:t>
            </a:r>
          </a:p>
          <a:p>
            <a:pPr algn="ctr" defTabSz="1459502">
              <a:defRPr/>
            </a:pPr>
            <a:r>
              <a:rPr lang="en-US" altLang="zh-CN" sz="3200" b="1" dirty="0">
                <a:solidFill>
                  <a:srgbClr val="FF0000"/>
                </a:solidFill>
                <a:latin typeface="Times New Roman" panose="02020603050405020304" pitchFamily="18" charset="0"/>
                <a:cs typeface="Times New Roman" panose="02020603050405020304" pitchFamily="18" charset="0"/>
              </a:rPr>
              <a:t>(</a:t>
            </a:r>
            <a:r>
              <a:rPr lang="en-US" altLang="zh-CN" sz="3200" b="1" dirty="0" err="1">
                <a:solidFill>
                  <a:srgbClr val="FF0000"/>
                </a:solidFill>
                <a:latin typeface="Times New Roman" panose="02020603050405020304" pitchFamily="18" charset="0"/>
                <a:cs typeface="Times New Roman" panose="02020603050405020304" pitchFamily="18" charset="0"/>
              </a:rPr>
              <a:t>Tiết</a:t>
            </a:r>
            <a:r>
              <a:rPr lang="en-US" altLang="zh-CN" sz="3200" b="1" dirty="0">
                <a:solidFill>
                  <a:srgbClr val="FF0000"/>
                </a:solidFill>
                <a:latin typeface="Times New Roman" panose="02020603050405020304" pitchFamily="18" charset="0"/>
                <a:cs typeface="Times New Roman" panose="02020603050405020304" pitchFamily="18" charset="0"/>
              </a:rPr>
              <a:t> 2)</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1" y="-38307"/>
            <a:ext cx="5012714" cy="523220"/>
          </a:xfrm>
          <a:prstGeom prst="rect">
            <a:avLst/>
          </a:prstGeom>
          <a:noFill/>
        </p:spPr>
        <p:txBody>
          <a:bodyPr wrap="square" rtlCol="0">
            <a:spAutoFit/>
          </a:bodyPr>
          <a:lstStyle/>
          <a:p>
            <a:pPr algn="ctr" defTabSz="822512">
              <a:defRPr/>
            </a:pPr>
            <a:r>
              <a:rPr lang="en-US" sz="1400" b="1" dirty="0">
                <a:solidFill>
                  <a:prstClr val="black"/>
                </a:solidFill>
                <a:latin typeface="Times New Roman" pitchFamily="18" charset="0"/>
                <a:cs typeface="Times New Roman" pitchFamily="18" charset="0"/>
              </a:rPr>
              <a:t>PHÒNG GD &amp; ĐT QUẬN LONG BIÊN</a:t>
            </a:r>
          </a:p>
          <a:p>
            <a:pPr algn="ctr" defTabSz="822512">
              <a:defRPr/>
            </a:pPr>
            <a:r>
              <a:rPr lang="en-US" sz="1400" b="1" dirty="0">
                <a:solidFill>
                  <a:prstClr val="black"/>
                </a:solidFill>
                <a:latin typeface="Times New Roman" pitchFamily="18" charset="0"/>
                <a:cs typeface="Times New Roman" pitchFamily="18" charset="0"/>
              </a:rPr>
              <a:t>TRƯỜNG TIỂU HỌC PHÚC LỢI</a:t>
            </a:r>
            <a:endParaRPr lang="vi-VN" sz="1600"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045"/>
            <a:ext cx="1143000" cy="1143000"/>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598" y="-210564"/>
            <a:ext cx="9574598" cy="5816088"/>
          </a:xfrm>
          <a:prstGeom prst="rect">
            <a:avLst/>
          </a:prstGeom>
        </p:spPr>
      </p:pic>
    </p:spTree>
    <p:extLst>
      <p:ext uri="{BB962C8B-B14F-4D97-AF65-F5344CB8AC3E}">
        <p14:creationId xmlns:p14="http://schemas.microsoft.com/office/powerpoint/2010/main" val="3674200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3"/>
          <a:stretch>
            <a:fillRect/>
          </a:stretch>
        </p:blipFill>
        <p:spPr>
          <a:xfrm>
            <a:off x="1170104" y="1147477"/>
            <a:ext cx="7581033" cy="2208467"/>
          </a:xfrm>
          <a:prstGeom prst="rect">
            <a:avLst/>
          </a:prstGeom>
        </p:spPr>
      </p:pic>
    </p:spTree>
    <p:extLst>
      <p:ext uri="{BB962C8B-B14F-4D97-AF65-F5344CB8AC3E}">
        <p14:creationId xmlns:p14="http://schemas.microsoft.com/office/powerpoint/2010/main" val="379509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5" name="Picture 5" descr="Không có mô tả."/>
          <p:cNvPicPr>
            <a:picLocks noChangeAspect="1" noChangeArrowheads="1"/>
          </p:cNvPicPr>
          <p:nvPr/>
        </p:nvPicPr>
        <p:blipFill rotWithShape="1">
          <a:blip r:embed="rId3"/>
          <a:srcRect l="14159" t="20454" r="4425"/>
          <a:stretch/>
        </p:blipFill>
        <p:spPr bwMode="auto">
          <a:xfrm>
            <a:off x="1295400" y="514349"/>
            <a:ext cx="6553200" cy="2464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23"/>
          <p:cNvSpPr txBox="1">
            <a:spLocks noChangeArrowheads="1"/>
          </p:cNvSpPr>
          <p:nvPr/>
        </p:nvSpPr>
        <p:spPr bwMode="auto">
          <a:xfrm>
            <a:off x="2781300" y="2764664"/>
            <a:ext cx="3581400" cy="609600"/>
          </a:xfrm>
          <a:prstGeom prst="rect">
            <a:avLst/>
          </a:prstGeom>
          <a:noFill/>
          <a:ln w="9525">
            <a:noFill/>
            <a:miter lim="800000"/>
            <a:headEnd/>
            <a:tailEnd/>
          </a:ln>
        </p:spPr>
        <p:txBody>
          <a:bodyPr vert="horz" wrap="square" lIns="91403" tIns="45702" rIns="91403" bIns="45702"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57200" eaLnBrk="1" hangingPunct="1">
              <a:spcBef>
                <a:spcPct val="0"/>
              </a:spcBef>
              <a:buFontTx/>
              <a:buNone/>
            </a:pPr>
            <a:r>
              <a:rPr lang="en-US">
                <a:solidFill>
                  <a:schemeClr val="hlink"/>
                </a:solidFill>
              </a:rPr>
              <a:t>          </a:t>
            </a:r>
            <a:r>
              <a:rPr lang="en-US" b="1">
                <a:solidFill>
                  <a:schemeClr val="hlink"/>
                </a:solidFill>
              </a:rPr>
              <a:t>TIẾT 2</a:t>
            </a:r>
            <a:endParaRPr lang="en-US" b="1" dirty="0"/>
          </a:p>
        </p:txBody>
      </p:sp>
      <p:sp>
        <p:nvSpPr>
          <p:cNvPr id="7" name="Rectangle 23"/>
          <p:cNvSpPr txBox="1">
            <a:spLocks noChangeArrowheads="1"/>
          </p:cNvSpPr>
          <p:nvPr/>
        </p:nvSpPr>
        <p:spPr bwMode="auto">
          <a:xfrm>
            <a:off x="6705600" y="4731100"/>
            <a:ext cx="2590800" cy="430731"/>
          </a:xfrm>
          <a:prstGeom prst="rect">
            <a:avLst/>
          </a:prstGeom>
          <a:noFill/>
          <a:ln w="9525">
            <a:noFill/>
            <a:miter lim="800000"/>
            <a:headEnd/>
            <a:tailEnd/>
          </a:ln>
        </p:spPr>
        <p:txBody>
          <a:bodyPr vert="horz" wrap="square" lIns="91403" tIns="45702" rIns="91403" bIns="45702"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457200" eaLnBrk="1" hangingPunct="1">
              <a:spcBef>
                <a:spcPct val="0"/>
              </a:spcBef>
              <a:buFontTx/>
              <a:buNone/>
            </a:pPr>
            <a:r>
              <a:rPr lang="en-US" sz="2400" b="1" dirty="0">
                <a:solidFill>
                  <a:schemeClr val="hlink"/>
                </a:solidFill>
              </a:rPr>
              <a:t>Trang 46 – 47/SGK</a:t>
            </a:r>
            <a:endParaRPr 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6F6597-EE22-4999-9210-B260D58EACD8}"/>
              </a:ext>
            </a:extLst>
          </p:cNvPr>
          <p:cNvPicPr>
            <a:picLocks noChangeAspect="1"/>
          </p:cNvPicPr>
          <p:nvPr/>
        </p:nvPicPr>
        <p:blipFill rotWithShape="1">
          <a:blip r:embed="rId3">
            <a:extLst>
              <a:ext uri="{28A0092B-C50C-407E-A947-70E740481C1C}">
                <a14:useLocalDpi xmlns:a14="http://schemas.microsoft.com/office/drawing/2010/main" val="0"/>
              </a:ext>
            </a:extLst>
          </a:blip>
          <a:srcRect l="8709" t="5216" r="58777" b="86503"/>
          <a:stretch/>
        </p:blipFill>
        <p:spPr>
          <a:xfrm>
            <a:off x="0" y="0"/>
            <a:ext cx="1789523" cy="642486"/>
          </a:xfrm>
          <a:prstGeom prst="rect">
            <a:avLst/>
          </a:prstGeom>
        </p:spPr>
      </p:pic>
      <p:sp>
        <p:nvSpPr>
          <p:cNvPr id="29" name="TextBox 28">
            <a:extLst>
              <a:ext uri="{FF2B5EF4-FFF2-40B4-BE49-F238E27FC236}">
                <a16:creationId xmlns:a16="http://schemas.microsoft.com/office/drawing/2014/main" id="{0864C9E9-92BC-4375-BDF3-0FA884670F5D}"/>
              </a:ext>
            </a:extLst>
          </p:cNvPr>
          <p:cNvSpPr txBox="1"/>
          <p:nvPr/>
        </p:nvSpPr>
        <p:spPr>
          <a:xfrm>
            <a:off x="1253123" y="1070500"/>
            <a:ext cx="3167976" cy="523220"/>
          </a:xfrm>
          <a:prstGeom prst="rect">
            <a:avLst/>
          </a:prstGeom>
          <a:noFill/>
        </p:spPr>
        <p:txBody>
          <a:bodyPr wrap="square" rtlCol="0">
            <a:spAutoFit/>
          </a:bodyPr>
          <a:lstStyle/>
          <a:p>
            <a:r>
              <a:rPr lang="en-US" sz="2800" b="1" dirty="0">
                <a:latin typeface="Arial-SGK-TV" pitchFamily="2" charset="0"/>
                <a:cs typeface="Arial-SGK-TV" pitchFamily="2" charset="0"/>
              </a:rPr>
              <a:t>Đặt tính rồi tính. </a:t>
            </a:r>
          </a:p>
        </p:txBody>
      </p:sp>
      <p:sp>
        <p:nvSpPr>
          <p:cNvPr id="37" name="Oval 36">
            <a:extLst>
              <a:ext uri="{FF2B5EF4-FFF2-40B4-BE49-F238E27FC236}">
                <a16:creationId xmlns:a16="http://schemas.microsoft.com/office/drawing/2014/main" id="{4D612E09-14F6-4586-A5FC-0C7C2385BF03}"/>
              </a:ext>
            </a:extLst>
          </p:cNvPr>
          <p:cNvSpPr/>
          <p:nvPr/>
        </p:nvSpPr>
        <p:spPr>
          <a:xfrm>
            <a:off x="835105" y="1108837"/>
            <a:ext cx="400639" cy="40868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4">
            <a:extLst>
              <a:ext uri="{FF2B5EF4-FFF2-40B4-BE49-F238E27FC236}">
                <a16:creationId xmlns:a16="http://schemas.microsoft.com/office/drawing/2014/main" id="{D6D3C293-84AA-4A5D-846B-3F5E54C0A174}"/>
              </a:ext>
            </a:extLst>
          </p:cNvPr>
          <p:cNvSpPr/>
          <p:nvPr/>
        </p:nvSpPr>
        <p:spPr>
          <a:xfrm>
            <a:off x="1752600" y="1814451"/>
            <a:ext cx="1828800" cy="685800"/>
          </a:xfrm>
          <a:prstGeom prst="roundRect">
            <a:avLst/>
          </a:prstGeom>
          <a:solidFill>
            <a:srgbClr val="FBD6B7"/>
          </a:solidFill>
          <a:ln>
            <a:solidFill>
              <a:srgbClr val="FBD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EE754CC-8132-486B-A2B1-9A4DE509AFA2}"/>
              </a:ext>
            </a:extLst>
          </p:cNvPr>
          <p:cNvSpPr txBox="1"/>
          <p:nvPr/>
        </p:nvSpPr>
        <p:spPr>
          <a:xfrm>
            <a:off x="862814" y="1095456"/>
            <a:ext cx="362600" cy="461665"/>
          </a:xfrm>
          <a:prstGeom prst="rect">
            <a:avLst/>
          </a:prstGeom>
          <a:noFill/>
        </p:spPr>
        <p:txBody>
          <a:bodyPr wrap="square" rtlCol="0">
            <a:spAutoFit/>
          </a:bodyPr>
          <a:lstStyle/>
          <a:p>
            <a:r>
              <a:rPr lang="en-US" sz="2400" b="1" dirty="0">
                <a:solidFill>
                  <a:schemeClr val="bg1"/>
                </a:solidFill>
                <a:latin typeface="Arial-SGK-TV" pitchFamily="2" charset="0"/>
                <a:cs typeface="Arial-SGK-TV" pitchFamily="2" charset="0"/>
              </a:rPr>
              <a:t>1 </a:t>
            </a:r>
          </a:p>
        </p:txBody>
      </p:sp>
      <p:sp>
        <p:nvSpPr>
          <p:cNvPr id="40" name="Rounded Rectangle 26">
            <a:extLst>
              <a:ext uri="{FF2B5EF4-FFF2-40B4-BE49-F238E27FC236}">
                <a16:creationId xmlns:a16="http://schemas.microsoft.com/office/drawing/2014/main" id="{59167E9B-955D-462B-B4BE-3E3068F11307}"/>
              </a:ext>
            </a:extLst>
          </p:cNvPr>
          <p:cNvSpPr/>
          <p:nvPr/>
        </p:nvSpPr>
        <p:spPr>
          <a:xfrm>
            <a:off x="3952365" y="1786115"/>
            <a:ext cx="1828800" cy="6858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606CA67-F324-406E-9697-1A5987BE3511}"/>
              </a:ext>
            </a:extLst>
          </p:cNvPr>
          <p:cNvSpPr txBox="1"/>
          <p:nvPr/>
        </p:nvSpPr>
        <p:spPr>
          <a:xfrm>
            <a:off x="1919478" y="1839523"/>
            <a:ext cx="1747370" cy="646331"/>
          </a:xfrm>
          <a:prstGeom prst="rect">
            <a:avLst/>
          </a:prstGeom>
          <a:noFill/>
        </p:spPr>
        <p:txBody>
          <a:bodyPr wrap="square" rtlCol="0">
            <a:spAutoFit/>
          </a:bodyPr>
          <a:lstStyle/>
          <a:p>
            <a:r>
              <a:rPr lang="en-US" sz="3600" b="1" dirty="0">
                <a:latin typeface="Arial-SGK-TV" pitchFamily="2" charset="0"/>
                <a:cs typeface="Arial-SGK-TV" pitchFamily="2" charset="0"/>
              </a:rPr>
              <a:t>42 + 4 </a:t>
            </a:r>
          </a:p>
        </p:txBody>
      </p:sp>
      <p:sp>
        <p:nvSpPr>
          <p:cNvPr id="42" name="TextBox 41">
            <a:extLst>
              <a:ext uri="{FF2B5EF4-FFF2-40B4-BE49-F238E27FC236}">
                <a16:creationId xmlns:a16="http://schemas.microsoft.com/office/drawing/2014/main" id="{C6E0ADB9-2936-4A1D-8D11-9B78C70F24C8}"/>
              </a:ext>
            </a:extLst>
          </p:cNvPr>
          <p:cNvSpPr txBox="1"/>
          <p:nvPr/>
        </p:nvSpPr>
        <p:spPr>
          <a:xfrm>
            <a:off x="4127999" y="1853920"/>
            <a:ext cx="1747370" cy="646331"/>
          </a:xfrm>
          <a:prstGeom prst="rect">
            <a:avLst/>
          </a:prstGeom>
          <a:noFill/>
        </p:spPr>
        <p:txBody>
          <a:bodyPr wrap="square" rtlCol="0">
            <a:spAutoFit/>
          </a:bodyPr>
          <a:lstStyle/>
          <a:p>
            <a:r>
              <a:rPr lang="en-US" sz="3600" b="1" dirty="0">
                <a:latin typeface="Arial-SGK-TV" pitchFamily="2" charset="0"/>
                <a:cs typeface="Arial-SGK-TV" pitchFamily="2" charset="0"/>
              </a:rPr>
              <a:t>73 + 6 </a:t>
            </a:r>
          </a:p>
        </p:txBody>
      </p:sp>
      <p:sp>
        <p:nvSpPr>
          <p:cNvPr id="43" name="Rounded Rectangle 27">
            <a:extLst>
              <a:ext uri="{FF2B5EF4-FFF2-40B4-BE49-F238E27FC236}">
                <a16:creationId xmlns:a16="http://schemas.microsoft.com/office/drawing/2014/main" id="{25533B79-4553-4346-BCD8-F21E998A959E}"/>
              </a:ext>
            </a:extLst>
          </p:cNvPr>
          <p:cNvSpPr/>
          <p:nvPr/>
        </p:nvSpPr>
        <p:spPr>
          <a:xfrm>
            <a:off x="6051003" y="1800006"/>
            <a:ext cx="1828800" cy="6858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E7D8CBB-487C-4C74-BB84-B4A359992B27}"/>
              </a:ext>
            </a:extLst>
          </p:cNvPr>
          <p:cNvSpPr txBox="1"/>
          <p:nvPr/>
        </p:nvSpPr>
        <p:spPr>
          <a:xfrm>
            <a:off x="6246334" y="1900282"/>
            <a:ext cx="1747370" cy="646331"/>
          </a:xfrm>
          <a:prstGeom prst="rect">
            <a:avLst/>
          </a:prstGeom>
          <a:noFill/>
        </p:spPr>
        <p:txBody>
          <a:bodyPr wrap="square" rtlCol="0">
            <a:spAutoFit/>
          </a:bodyPr>
          <a:lstStyle/>
          <a:p>
            <a:r>
              <a:rPr lang="en-US" sz="3600" b="1" dirty="0">
                <a:latin typeface="Arial-SGK-TV" pitchFamily="2" charset="0"/>
                <a:cs typeface="Arial-SGK-TV" pitchFamily="2" charset="0"/>
              </a:rPr>
              <a:t>34 + 5 </a:t>
            </a:r>
          </a:p>
        </p:txBody>
      </p:sp>
    </p:spTree>
    <p:extLst>
      <p:ext uri="{BB962C8B-B14F-4D97-AF65-F5344CB8AC3E}">
        <p14:creationId xmlns:p14="http://schemas.microsoft.com/office/powerpoint/2010/main" val="3051718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6F6597-EE22-4999-9210-B260D58EACD8}"/>
              </a:ext>
            </a:extLst>
          </p:cNvPr>
          <p:cNvPicPr>
            <a:picLocks noChangeAspect="1"/>
          </p:cNvPicPr>
          <p:nvPr/>
        </p:nvPicPr>
        <p:blipFill rotWithShape="1">
          <a:blip r:embed="rId2">
            <a:extLst>
              <a:ext uri="{28A0092B-C50C-407E-A947-70E740481C1C}">
                <a14:useLocalDpi xmlns:a14="http://schemas.microsoft.com/office/drawing/2010/main" val="0"/>
              </a:ext>
            </a:extLst>
          </a:blip>
          <a:srcRect l="8709" t="5216" r="58777" b="86503"/>
          <a:stretch/>
        </p:blipFill>
        <p:spPr>
          <a:xfrm>
            <a:off x="0" y="0"/>
            <a:ext cx="1789523" cy="642486"/>
          </a:xfrm>
          <a:prstGeom prst="rect">
            <a:avLst/>
          </a:prstGeom>
        </p:spPr>
      </p:pic>
      <p:sp>
        <p:nvSpPr>
          <p:cNvPr id="13" name="TextBox 12"/>
          <p:cNvSpPr txBox="1"/>
          <p:nvPr/>
        </p:nvSpPr>
        <p:spPr>
          <a:xfrm>
            <a:off x="1985709" y="3126213"/>
            <a:ext cx="410765" cy="646331"/>
          </a:xfrm>
          <a:prstGeom prst="rect">
            <a:avLst/>
          </a:prstGeom>
          <a:noFill/>
        </p:spPr>
        <p:txBody>
          <a:bodyPr wrap="square" rtlCol="0">
            <a:spAutoFit/>
          </a:bodyPr>
          <a:lstStyle/>
          <a:p>
            <a:pPr defTabSz="685800" fontAlgn="auto">
              <a:spcBef>
                <a:spcPts val="0"/>
              </a:spcBef>
              <a:spcAft>
                <a:spcPts val="0"/>
              </a:spcAft>
            </a:pPr>
            <a:r>
              <a:rPr lang="vi-VN" sz="3600" b="1" dirty="0">
                <a:solidFill>
                  <a:prstClr val="black"/>
                </a:solidFill>
                <a:latin typeface="Arial-SGK-TV" pitchFamily="2" charset="0"/>
                <a:cs typeface="Arial-SGK-TV" pitchFamily="2" charset="0"/>
              </a:rPr>
              <a:t>+</a:t>
            </a:r>
            <a:endParaRPr lang="en-US" sz="3600" b="1" dirty="0">
              <a:solidFill>
                <a:prstClr val="black"/>
              </a:solidFill>
              <a:latin typeface="Arial-SGK-TV" pitchFamily="2" charset="0"/>
              <a:cs typeface="Arial-SGK-TV" pitchFamily="2" charset="0"/>
            </a:endParaRPr>
          </a:p>
        </p:txBody>
      </p:sp>
      <p:cxnSp>
        <p:nvCxnSpPr>
          <p:cNvPr id="14" name="Straight Connector 13"/>
          <p:cNvCxnSpPr/>
          <p:nvPr/>
        </p:nvCxnSpPr>
        <p:spPr>
          <a:xfrm>
            <a:off x="2150759" y="3773142"/>
            <a:ext cx="7679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27672" y="3830419"/>
            <a:ext cx="958176" cy="646331"/>
          </a:xfrm>
          <a:prstGeom prst="rect">
            <a:avLst/>
          </a:prstGeom>
          <a:noFill/>
        </p:spPr>
        <p:txBody>
          <a:bodyPr wrap="square" rtlCol="0">
            <a:spAutoFit/>
          </a:bodyPr>
          <a:lstStyle/>
          <a:p>
            <a:pPr defTabSz="685800" fontAlgn="auto">
              <a:spcBef>
                <a:spcPts val="0"/>
              </a:spcBef>
              <a:spcAft>
                <a:spcPts val="0"/>
              </a:spcAft>
            </a:pPr>
            <a:r>
              <a:rPr lang="en-US" sz="3600" b="1" dirty="0">
                <a:solidFill>
                  <a:srgbClr val="FF0000"/>
                </a:solidFill>
                <a:latin typeface="Arial-SGK-TV" pitchFamily="2" charset="0"/>
                <a:cs typeface="Arial-SGK-TV" pitchFamily="2" charset="0"/>
              </a:rPr>
              <a:t>46</a:t>
            </a:r>
          </a:p>
        </p:txBody>
      </p:sp>
      <p:sp>
        <p:nvSpPr>
          <p:cNvPr id="16" name="Rectangle 15"/>
          <p:cNvSpPr/>
          <p:nvPr/>
        </p:nvSpPr>
        <p:spPr>
          <a:xfrm>
            <a:off x="2112388" y="2855000"/>
            <a:ext cx="938069" cy="3643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85800" fontAlgn="auto">
              <a:spcBef>
                <a:spcPts val="0"/>
              </a:spcBef>
              <a:spcAft>
                <a:spcPts val="0"/>
              </a:spcAft>
            </a:pPr>
            <a:r>
              <a:rPr lang="en-US" sz="3600" b="1">
                <a:solidFill>
                  <a:prstClr val="black"/>
                </a:solidFill>
                <a:latin typeface="Arial-SGK-TV" pitchFamily="2" charset="0"/>
                <a:cs typeface="Arial-SGK-TV" pitchFamily="2" charset="0"/>
              </a:rPr>
              <a:t> 42</a:t>
            </a:r>
            <a:endParaRPr lang="en-US" sz="3600" b="1" dirty="0">
              <a:solidFill>
                <a:prstClr val="black"/>
              </a:solidFill>
              <a:latin typeface="Arial-SGK-TV" pitchFamily="2" charset="0"/>
              <a:cs typeface="Arial-SGK-TV" pitchFamily="2" charset="0"/>
            </a:endParaRPr>
          </a:p>
        </p:txBody>
      </p:sp>
      <p:sp>
        <p:nvSpPr>
          <p:cNvPr id="17" name="Rectangle 16"/>
          <p:cNvSpPr/>
          <p:nvPr/>
        </p:nvSpPr>
        <p:spPr>
          <a:xfrm>
            <a:off x="2472942" y="3354930"/>
            <a:ext cx="584306" cy="3643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85800" fontAlgn="auto">
              <a:spcBef>
                <a:spcPts val="0"/>
              </a:spcBef>
              <a:spcAft>
                <a:spcPts val="0"/>
              </a:spcAft>
            </a:pPr>
            <a:r>
              <a:rPr lang="en-US" sz="3600" b="1" dirty="0">
                <a:solidFill>
                  <a:prstClr val="black"/>
                </a:solidFill>
                <a:latin typeface="Arial-SGK-TV" pitchFamily="2" charset="0"/>
                <a:cs typeface="Arial-SGK-TV" pitchFamily="2" charset="0"/>
              </a:rPr>
              <a:t>4</a:t>
            </a:r>
          </a:p>
        </p:txBody>
      </p:sp>
      <p:sp>
        <p:nvSpPr>
          <p:cNvPr id="20" name="TextBox 19"/>
          <p:cNvSpPr txBox="1"/>
          <p:nvPr/>
        </p:nvSpPr>
        <p:spPr>
          <a:xfrm>
            <a:off x="4309531" y="3125770"/>
            <a:ext cx="410765" cy="646331"/>
          </a:xfrm>
          <a:prstGeom prst="rect">
            <a:avLst/>
          </a:prstGeom>
          <a:noFill/>
        </p:spPr>
        <p:txBody>
          <a:bodyPr wrap="square" rtlCol="0">
            <a:spAutoFit/>
          </a:bodyPr>
          <a:lstStyle/>
          <a:p>
            <a:pPr defTabSz="685800" fontAlgn="auto">
              <a:spcBef>
                <a:spcPts val="0"/>
              </a:spcBef>
              <a:spcAft>
                <a:spcPts val="0"/>
              </a:spcAft>
            </a:pPr>
            <a:r>
              <a:rPr lang="vi-VN" sz="3600" b="1" dirty="0">
                <a:solidFill>
                  <a:prstClr val="black"/>
                </a:solidFill>
                <a:latin typeface="Arial-SGK-TV" pitchFamily="2" charset="0"/>
                <a:cs typeface="Arial-SGK-TV" pitchFamily="2" charset="0"/>
              </a:rPr>
              <a:t>+</a:t>
            </a:r>
            <a:endParaRPr lang="en-US" sz="3600" b="1" dirty="0">
              <a:solidFill>
                <a:prstClr val="black"/>
              </a:solidFill>
              <a:latin typeface="Arial-SGK-TV" pitchFamily="2" charset="0"/>
              <a:cs typeface="Arial-SGK-TV" pitchFamily="2" charset="0"/>
            </a:endParaRPr>
          </a:p>
        </p:txBody>
      </p:sp>
      <p:cxnSp>
        <p:nvCxnSpPr>
          <p:cNvPr id="22" name="Straight Connector 21"/>
          <p:cNvCxnSpPr/>
          <p:nvPr/>
        </p:nvCxnSpPr>
        <p:spPr>
          <a:xfrm>
            <a:off x="4474581" y="3772699"/>
            <a:ext cx="7679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51494" y="3829976"/>
            <a:ext cx="836072" cy="646331"/>
          </a:xfrm>
          <a:prstGeom prst="rect">
            <a:avLst/>
          </a:prstGeom>
          <a:noFill/>
        </p:spPr>
        <p:txBody>
          <a:bodyPr wrap="square" rtlCol="0">
            <a:spAutoFit/>
          </a:bodyPr>
          <a:lstStyle/>
          <a:p>
            <a:pPr defTabSz="685800" fontAlgn="auto">
              <a:spcBef>
                <a:spcPts val="0"/>
              </a:spcBef>
              <a:spcAft>
                <a:spcPts val="0"/>
              </a:spcAft>
            </a:pPr>
            <a:r>
              <a:rPr lang="en-US" sz="3600" b="1" dirty="0">
                <a:solidFill>
                  <a:srgbClr val="FF0000"/>
                </a:solidFill>
                <a:latin typeface="Arial-SGK-TV" pitchFamily="2" charset="0"/>
                <a:cs typeface="Arial-SGK-TV" pitchFamily="2" charset="0"/>
              </a:rPr>
              <a:t>79</a:t>
            </a:r>
          </a:p>
        </p:txBody>
      </p:sp>
      <p:sp>
        <p:nvSpPr>
          <p:cNvPr id="30" name="Rectangle 29"/>
          <p:cNvSpPr/>
          <p:nvPr/>
        </p:nvSpPr>
        <p:spPr>
          <a:xfrm>
            <a:off x="4436211" y="2854557"/>
            <a:ext cx="938069" cy="3643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85800" fontAlgn="auto">
              <a:spcBef>
                <a:spcPts val="0"/>
              </a:spcBef>
              <a:spcAft>
                <a:spcPts val="0"/>
              </a:spcAft>
            </a:pPr>
            <a:r>
              <a:rPr lang="en-US" sz="3600" b="1">
                <a:solidFill>
                  <a:prstClr val="black"/>
                </a:solidFill>
                <a:latin typeface="Arial-SGK-TV" pitchFamily="2" charset="0"/>
                <a:cs typeface="Arial-SGK-TV" pitchFamily="2" charset="0"/>
              </a:rPr>
              <a:t> 73</a:t>
            </a:r>
            <a:endParaRPr lang="en-US" sz="3600" b="1" dirty="0">
              <a:solidFill>
                <a:prstClr val="black"/>
              </a:solidFill>
              <a:latin typeface="Arial-SGK-TV" pitchFamily="2" charset="0"/>
              <a:cs typeface="Arial-SGK-TV" pitchFamily="2" charset="0"/>
            </a:endParaRPr>
          </a:p>
        </p:txBody>
      </p:sp>
      <p:sp>
        <p:nvSpPr>
          <p:cNvPr id="31" name="Rectangle 30"/>
          <p:cNvSpPr/>
          <p:nvPr/>
        </p:nvSpPr>
        <p:spPr>
          <a:xfrm>
            <a:off x="4836107" y="3354488"/>
            <a:ext cx="575259" cy="3643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85800" fontAlgn="auto">
              <a:spcBef>
                <a:spcPts val="0"/>
              </a:spcBef>
              <a:spcAft>
                <a:spcPts val="0"/>
              </a:spcAft>
            </a:pPr>
            <a:r>
              <a:rPr lang="en-US" sz="3600" b="1" dirty="0">
                <a:solidFill>
                  <a:prstClr val="black"/>
                </a:solidFill>
                <a:latin typeface="Arial-SGK-TV" pitchFamily="2" charset="0"/>
                <a:cs typeface="Arial-SGK-TV" pitchFamily="2" charset="0"/>
              </a:rPr>
              <a:t>6</a:t>
            </a:r>
          </a:p>
        </p:txBody>
      </p:sp>
      <p:sp>
        <p:nvSpPr>
          <p:cNvPr id="32" name="TextBox 31"/>
          <p:cNvSpPr txBox="1"/>
          <p:nvPr/>
        </p:nvSpPr>
        <p:spPr>
          <a:xfrm>
            <a:off x="6394598" y="3125771"/>
            <a:ext cx="410765" cy="646331"/>
          </a:xfrm>
          <a:prstGeom prst="rect">
            <a:avLst/>
          </a:prstGeom>
          <a:noFill/>
        </p:spPr>
        <p:txBody>
          <a:bodyPr wrap="square" rtlCol="0">
            <a:spAutoFit/>
          </a:bodyPr>
          <a:lstStyle/>
          <a:p>
            <a:pPr defTabSz="685800" fontAlgn="auto">
              <a:spcBef>
                <a:spcPts val="0"/>
              </a:spcBef>
              <a:spcAft>
                <a:spcPts val="0"/>
              </a:spcAft>
            </a:pPr>
            <a:r>
              <a:rPr lang="vi-VN" sz="3600" b="1" dirty="0">
                <a:solidFill>
                  <a:prstClr val="black"/>
                </a:solidFill>
                <a:latin typeface="Arial-SGK-TV" pitchFamily="2" charset="0"/>
                <a:cs typeface="Arial-SGK-TV" pitchFamily="2" charset="0"/>
              </a:rPr>
              <a:t>+</a:t>
            </a:r>
            <a:endParaRPr lang="en-US" sz="3600" b="1" dirty="0">
              <a:solidFill>
                <a:prstClr val="black"/>
              </a:solidFill>
              <a:latin typeface="Arial-SGK-TV" pitchFamily="2" charset="0"/>
              <a:cs typeface="Arial-SGK-TV" pitchFamily="2" charset="0"/>
            </a:endParaRPr>
          </a:p>
        </p:txBody>
      </p:sp>
      <p:cxnSp>
        <p:nvCxnSpPr>
          <p:cNvPr id="33" name="Straight Connector 32"/>
          <p:cNvCxnSpPr/>
          <p:nvPr/>
        </p:nvCxnSpPr>
        <p:spPr>
          <a:xfrm>
            <a:off x="6559648" y="3772700"/>
            <a:ext cx="76795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736560" y="3829976"/>
            <a:ext cx="921247" cy="646331"/>
          </a:xfrm>
          <a:prstGeom prst="rect">
            <a:avLst/>
          </a:prstGeom>
          <a:noFill/>
        </p:spPr>
        <p:txBody>
          <a:bodyPr wrap="square" rtlCol="0">
            <a:spAutoFit/>
          </a:bodyPr>
          <a:lstStyle/>
          <a:p>
            <a:pPr defTabSz="685800" fontAlgn="auto">
              <a:spcBef>
                <a:spcPts val="0"/>
              </a:spcBef>
              <a:spcAft>
                <a:spcPts val="0"/>
              </a:spcAft>
            </a:pPr>
            <a:r>
              <a:rPr lang="en-US" sz="3600" b="1" dirty="0">
                <a:solidFill>
                  <a:srgbClr val="FF0000"/>
                </a:solidFill>
                <a:latin typeface="Arial-SGK-TV" pitchFamily="2" charset="0"/>
                <a:cs typeface="Arial-SGK-TV" pitchFamily="2" charset="0"/>
              </a:rPr>
              <a:t>39</a:t>
            </a:r>
          </a:p>
        </p:txBody>
      </p:sp>
      <p:sp>
        <p:nvSpPr>
          <p:cNvPr id="35" name="Rectangle 34"/>
          <p:cNvSpPr/>
          <p:nvPr/>
        </p:nvSpPr>
        <p:spPr>
          <a:xfrm>
            <a:off x="6521277" y="2854557"/>
            <a:ext cx="938069" cy="3643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85800" fontAlgn="auto">
              <a:spcBef>
                <a:spcPts val="0"/>
              </a:spcBef>
              <a:spcAft>
                <a:spcPts val="0"/>
              </a:spcAft>
            </a:pPr>
            <a:r>
              <a:rPr lang="en-US" sz="3600" b="1">
                <a:solidFill>
                  <a:prstClr val="black"/>
                </a:solidFill>
                <a:latin typeface="Arial-SGK-TV" pitchFamily="2" charset="0"/>
                <a:cs typeface="Arial-SGK-TV" pitchFamily="2" charset="0"/>
              </a:rPr>
              <a:t> 34</a:t>
            </a:r>
            <a:endParaRPr lang="en-US" sz="3600" b="1" dirty="0">
              <a:solidFill>
                <a:prstClr val="black"/>
              </a:solidFill>
              <a:latin typeface="Arial-SGK-TV" pitchFamily="2" charset="0"/>
              <a:cs typeface="Arial-SGK-TV" pitchFamily="2" charset="0"/>
            </a:endParaRPr>
          </a:p>
        </p:txBody>
      </p:sp>
      <p:sp>
        <p:nvSpPr>
          <p:cNvPr id="36" name="Rectangle 35"/>
          <p:cNvSpPr/>
          <p:nvPr/>
        </p:nvSpPr>
        <p:spPr>
          <a:xfrm>
            <a:off x="6930149" y="3354488"/>
            <a:ext cx="575259" cy="36433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685800" fontAlgn="auto">
              <a:spcBef>
                <a:spcPts val="0"/>
              </a:spcBef>
              <a:spcAft>
                <a:spcPts val="0"/>
              </a:spcAft>
            </a:pPr>
            <a:r>
              <a:rPr lang="en-US" sz="3600" b="1" dirty="0">
                <a:solidFill>
                  <a:prstClr val="black"/>
                </a:solidFill>
                <a:latin typeface="Arial-SGK-TV" pitchFamily="2" charset="0"/>
                <a:cs typeface="Arial-SGK-TV" pitchFamily="2" charset="0"/>
              </a:rPr>
              <a:t>5</a:t>
            </a:r>
          </a:p>
        </p:txBody>
      </p:sp>
      <p:sp>
        <p:nvSpPr>
          <p:cNvPr id="3" name="TextBox 2"/>
          <p:cNvSpPr txBox="1"/>
          <p:nvPr/>
        </p:nvSpPr>
        <p:spPr>
          <a:xfrm>
            <a:off x="1253123" y="1070500"/>
            <a:ext cx="3167976" cy="523220"/>
          </a:xfrm>
          <a:prstGeom prst="rect">
            <a:avLst/>
          </a:prstGeom>
          <a:noFill/>
        </p:spPr>
        <p:txBody>
          <a:bodyPr wrap="square" rtlCol="0">
            <a:spAutoFit/>
          </a:bodyPr>
          <a:lstStyle/>
          <a:p>
            <a:r>
              <a:rPr lang="en-US" sz="2800" b="1" dirty="0">
                <a:latin typeface="Arial-SGK-TV" pitchFamily="2" charset="0"/>
                <a:cs typeface="Arial-SGK-TV" pitchFamily="2" charset="0"/>
              </a:rPr>
              <a:t>Đặt tính rồi tính. </a:t>
            </a:r>
          </a:p>
        </p:txBody>
      </p:sp>
      <p:sp>
        <p:nvSpPr>
          <p:cNvPr id="4" name="Oval 3"/>
          <p:cNvSpPr/>
          <p:nvPr/>
        </p:nvSpPr>
        <p:spPr>
          <a:xfrm>
            <a:off x="835105" y="1108837"/>
            <a:ext cx="400639" cy="40868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752600" y="1814451"/>
            <a:ext cx="1828800" cy="685800"/>
          </a:xfrm>
          <a:prstGeom prst="roundRect">
            <a:avLst/>
          </a:prstGeom>
          <a:solidFill>
            <a:srgbClr val="FBD6B7"/>
          </a:solidFill>
          <a:ln>
            <a:solidFill>
              <a:srgbClr val="FBD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62814" y="1095456"/>
            <a:ext cx="362600" cy="461665"/>
          </a:xfrm>
          <a:prstGeom prst="rect">
            <a:avLst/>
          </a:prstGeom>
          <a:noFill/>
        </p:spPr>
        <p:txBody>
          <a:bodyPr wrap="square" rtlCol="0">
            <a:spAutoFit/>
          </a:bodyPr>
          <a:lstStyle/>
          <a:p>
            <a:r>
              <a:rPr lang="en-US" sz="2400" b="1" dirty="0">
                <a:solidFill>
                  <a:schemeClr val="bg1"/>
                </a:solidFill>
                <a:latin typeface="Arial-SGK-TV" pitchFamily="2" charset="0"/>
                <a:cs typeface="Arial-SGK-TV" pitchFamily="2" charset="0"/>
              </a:rPr>
              <a:t>1 </a:t>
            </a:r>
          </a:p>
        </p:txBody>
      </p:sp>
      <p:sp>
        <p:nvSpPr>
          <p:cNvPr id="27" name="Rounded Rectangle 26"/>
          <p:cNvSpPr/>
          <p:nvPr/>
        </p:nvSpPr>
        <p:spPr>
          <a:xfrm>
            <a:off x="3952365" y="1786115"/>
            <a:ext cx="1828800" cy="6858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919478" y="1839523"/>
            <a:ext cx="1747370" cy="646331"/>
          </a:xfrm>
          <a:prstGeom prst="rect">
            <a:avLst/>
          </a:prstGeom>
          <a:noFill/>
        </p:spPr>
        <p:txBody>
          <a:bodyPr wrap="square" rtlCol="0">
            <a:spAutoFit/>
          </a:bodyPr>
          <a:lstStyle/>
          <a:p>
            <a:r>
              <a:rPr lang="en-US" sz="3600" b="1" dirty="0">
                <a:latin typeface="Arial-SGK-TV" pitchFamily="2" charset="0"/>
                <a:cs typeface="Arial-SGK-TV" pitchFamily="2" charset="0"/>
              </a:rPr>
              <a:t>42 + 4 </a:t>
            </a:r>
          </a:p>
        </p:txBody>
      </p:sp>
      <p:sp>
        <p:nvSpPr>
          <p:cNvPr id="25" name="TextBox 24"/>
          <p:cNvSpPr txBox="1"/>
          <p:nvPr/>
        </p:nvSpPr>
        <p:spPr>
          <a:xfrm>
            <a:off x="4127999" y="1853920"/>
            <a:ext cx="1747370" cy="646331"/>
          </a:xfrm>
          <a:prstGeom prst="rect">
            <a:avLst/>
          </a:prstGeom>
          <a:noFill/>
        </p:spPr>
        <p:txBody>
          <a:bodyPr wrap="square" rtlCol="0">
            <a:spAutoFit/>
          </a:bodyPr>
          <a:lstStyle/>
          <a:p>
            <a:r>
              <a:rPr lang="en-US" sz="3600" b="1" dirty="0">
                <a:latin typeface="Arial-SGK-TV" pitchFamily="2" charset="0"/>
                <a:cs typeface="Arial-SGK-TV" pitchFamily="2" charset="0"/>
              </a:rPr>
              <a:t>73 + 6 </a:t>
            </a:r>
          </a:p>
        </p:txBody>
      </p:sp>
      <p:sp>
        <p:nvSpPr>
          <p:cNvPr id="28" name="Rounded Rectangle 27"/>
          <p:cNvSpPr/>
          <p:nvPr/>
        </p:nvSpPr>
        <p:spPr>
          <a:xfrm>
            <a:off x="6051003" y="1800006"/>
            <a:ext cx="1828800" cy="6858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246334" y="1900282"/>
            <a:ext cx="1747370" cy="646331"/>
          </a:xfrm>
          <a:prstGeom prst="rect">
            <a:avLst/>
          </a:prstGeom>
          <a:noFill/>
        </p:spPr>
        <p:txBody>
          <a:bodyPr wrap="square" rtlCol="0">
            <a:spAutoFit/>
          </a:bodyPr>
          <a:lstStyle/>
          <a:p>
            <a:r>
              <a:rPr lang="en-US" sz="3600" b="1" dirty="0">
                <a:latin typeface="Arial-SGK-TV" pitchFamily="2" charset="0"/>
                <a:cs typeface="Arial-SGK-TV" pitchFamily="2" charset="0"/>
              </a:rPr>
              <a:t>34 + 5 </a:t>
            </a:r>
          </a:p>
        </p:txBody>
      </p:sp>
    </p:spTree>
    <p:extLst>
      <p:ext uri="{BB962C8B-B14F-4D97-AF65-F5344CB8AC3E}">
        <p14:creationId xmlns:p14="http://schemas.microsoft.com/office/powerpoint/2010/main" val="874114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
                                            <p:txEl>
                                              <p:pRg st="0" end="0"/>
                                            </p:txEl>
                                          </p:spTgt>
                                        </p:tgtEl>
                                        <p:attrNameLst>
                                          <p:attrName>style.visibility</p:attrName>
                                        </p:attrNameLst>
                                      </p:cBhvr>
                                      <p:to>
                                        <p:strVal val="visible"/>
                                      </p:to>
                                    </p:set>
                                    <p:animEffect transition="in" filter="fade">
                                      <p:cBhvr>
                                        <p:cTn id="62" dur="500"/>
                                        <p:tgtEl>
                                          <p:spTgt spid="3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4">
                                            <p:txEl>
                                              <p:pRg st="0" end="0"/>
                                            </p:txEl>
                                          </p:spTgt>
                                        </p:tgtEl>
                                        <p:attrNameLst>
                                          <p:attrName>style.visibility</p:attrName>
                                        </p:attrNameLst>
                                      </p:cBhvr>
                                      <p:to>
                                        <p:strVal val="visible"/>
                                      </p:to>
                                    </p:set>
                                    <p:animEffect transition="in" filter="fade">
                                      <p:cBhvr>
                                        <p:cTn id="7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0" grpId="0"/>
      <p:bldP spid="31"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0834" t="18148" r="13333" b="10741"/>
          <a:stretch/>
        </p:blipFill>
        <p:spPr>
          <a:xfrm>
            <a:off x="1288259" y="365486"/>
            <a:ext cx="7620000" cy="4629873"/>
          </a:xfrm>
          <a:prstGeom prst="rect">
            <a:avLst/>
          </a:prstGeom>
        </p:spPr>
      </p:pic>
      <p:sp>
        <p:nvSpPr>
          <p:cNvPr id="56" name="Rectangle 55"/>
          <p:cNvSpPr>
            <a:spLocks noChangeArrowheads="1"/>
          </p:cNvSpPr>
          <p:nvPr/>
        </p:nvSpPr>
        <p:spPr bwMode="auto">
          <a:xfrm>
            <a:off x="3886201" y="2073739"/>
            <a:ext cx="533399" cy="461665"/>
          </a:xfrm>
          <a:prstGeom prst="rect">
            <a:avLst/>
          </a:prstGeom>
          <a:solidFill>
            <a:schemeClr val="bg1"/>
          </a:solidFill>
          <a:ln w="9525">
            <a:noFill/>
            <a:miter lim="800000"/>
            <a:headEnd/>
            <a:tailEnd/>
          </a:ln>
        </p:spPr>
        <p:txBody>
          <a:bodyPr wrap="square">
            <a:spAutoFit/>
          </a:bodyPr>
          <a:lstStyle/>
          <a:p>
            <a:pPr defTabSz="457200"/>
            <a:r>
              <a:rPr lang="en-US" sz="2400" b="1" dirty="0">
                <a:solidFill>
                  <a:srgbClr val="FF0000"/>
                </a:solidFill>
              </a:rPr>
              <a:t>15</a:t>
            </a:r>
          </a:p>
        </p:txBody>
      </p:sp>
      <p:sp>
        <p:nvSpPr>
          <p:cNvPr id="2" name="Rectangle 55"/>
          <p:cNvSpPr>
            <a:spLocks noChangeArrowheads="1"/>
          </p:cNvSpPr>
          <p:nvPr/>
        </p:nvSpPr>
        <p:spPr bwMode="auto">
          <a:xfrm>
            <a:off x="4953000" y="2038350"/>
            <a:ext cx="527709" cy="461665"/>
          </a:xfrm>
          <a:prstGeom prst="rect">
            <a:avLst/>
          </a:prstGeom>
          <a:solidFill>
            <a:schemeClr val="bg1"/>
          </a:solidFill>
          <a:ln w="9525">
            <a:noFill/>
            <a:miter lim="800000"/>
            <a:headEnd/>
            <a:tailEnd/>
          </a:ln>
        </p:spPr>
        <p:txBody>
          <a:bodyPr wrap="none">
            <a:spAutoFit/>
          </a:bodyPr>
          <a:lstStyle/>
          <a:p>
            <a:pPr defTabSz="457200"/>
            <a:r>
              <a:rPr lang="en-US" sz="2400" b="1" dirty="0">
                <a:solidFill>
                  <a:srgbClr val="FF0000"/>
                </a:solidFill>
              </a:rPr>
              <a:t>16</a:t>
            </a:r>
          </a:p>
        </p:txBody>
      </p:sp>
      <p:sp>
        <p:nvSpPr>
          <p:cNvPr id="3" name="Rectangle 55"/>
          <p:cNvSpPr>
            <a:spLocks noChangeArrowheads="1"/>
          </p:cNvSpPr>
          <p:nvPr/>
        </p:nvSpPr>
        <p:spPr bwMode="auto">
          <a:xfrm>
            <a:off x="3886201" y="2786269"/>
            <a:ext cx="533399" cy="461665"/>
          </a:xfrm>
          <a:prstGeom prst="rect">
            <a:avLst/>
          </a:prstGeom>
          <a:solidFill>
            <a:schemeClr val="bg1"/>
          </a:solidFill>
          <a:ln w="9525">
            <a:noFill/>
            <a:miter lim="800000"/>
            <a:headEnd/>
            <a:tailEnd/>
          </a:ln>
        </p:spPr>
        <p:txBody>
          <a:bodyPr wrap="square">
            <a:spAutoFit/>
          </a:bodyPr>
          <a:lstStyle/>
          <a:p>
            <a:pPr defTabSz="457200"/>
            <a:r>
              <a:rPr lang="en-US" sz="2400" b="1">
                <a:solidFill>
                  <a:srgbClr val="FF0000"/>
                </a:solidFill>
              </a:rPr>
              <a:t>25</a:t>
            </a:r>
          </a:p>
        </p:txBody>
      </p:sp>
      <p:sp>
        <p:nvSpPr>
          <p:cNvPr id="4" name="Rectangle 55"/>
          <p:cNvSpPr>
            <a:spLocks noChangeArrowheads="1"/>
          </p:cNvSpPr>
          <p:nvPr/>
        </p:nvSpPr>
        <p:spPr bwMode="auto">
          <a:xfrm>
            <a:off x="4953000" y="2778621"/>
            <a:ext cx="527709" cy="461665"/>
          </a:xfrm>
          <a:prstGeom prst="rect">
            <a:avLst/>
          </a:prstGeom>
          <a:solidFill>
            <a:schemeClr val="bg1"/>
          </a:solidFill>
          <a:ln w="9525">
            <a:noFill/>
            <a:miter lim="800000"/>
            <a:headEnd/>
            <a:tailEnd/>
          </a:ln>
        </p:spPr>
        <p:txBody>
          <a:bodyPr wrap="none">
            <a:spAutoFit/>
          </a:bodyPr>
          <a:lstStyle/>
          <a:p>
            <a:pPr defTabSz="457200"/>
            <a:r>
              <a:rPr lang="en-US" sz="2400" b="1">
                <a:solidFill>
                  <a:srgbClr val="FF0000"/>
                </a:solidFill>
              </a:rPr>
              <a:t>26</a:t>
            </a:r>
          </a:p>
        </p:txBody>
      </p:sp>
      <p:sp>
        <p:nvSpPr>
          <p:cNvPr id="5" name="Rectangle 55"/>
          <p:cNvSpPr>
            <a:spLocks noChangeArrowheads="1"/>
          </p:cNvSpPr>
          <p:nvPr/>
        </p:nvSpPr>
        <p:spPr bwMode="auto">
          <a:xfrm>
            <a:off x="3886201" y="3429149"/>
            <a:ext cx="527709" cy="461665"/>
          </a:xfrm>
          <a:prstGeom prst="rect">
            <a:avLst/>
          </a:prstGeom>
          <a:solidFill>
            <a:schemeClr val="bg1"/>
          </a:solidFill>
          <a:ln w="9525">
            <a:noFill/>
            <a:miter lim="800000"/>
            <a:headEnd/>
            <a:tailEnd/>
          </a:ln>
        </p:spPr>
        <p:txBody>
          <a:bodyPr wrap="none">
            <a:spAutoFit/>
          </a:bodyPr>
          <a:lstStyle/>
          <a:p>
            <a:pPr defTabSz="457200"/>
            <a:r>
              <a:rPr lang="en-US" sz="2400" b="1">
                <a:solidFill>
                  <a:srgbClr val="FF0000"/>
                </a:solidFill>
              </a:rPr>
              <a:t>42</a:t>
            </a:r>
          </a:p>
        </p:txBody>
      </p:sp>
      <p:sp>
        <p:nvSpPr>
          <p:cNvPr id="6" name="Rectangle 55"/>
          <p:cNvSpPr>
            <a:spLocks noChangeArrowheads="1"/>
          </p:cNvSpPr>
          <p:nvPr/>
        </p:nvSpPr>
        <p:spPr bwMode="auto">
          <a:xfrm>
            <a:off x="4953000" y="3440377"/>
            <a:ext cx="527709" cy="461665"/>
          </a:xfrm>
          <a:prstGeom prst="rect">
            <a:avLst/>
          </a:prstGeom>
          <a:solidFill>
            <a:schemeClr val="bg1"/>
          </a:solidFill>
          <a:ln w="9525">
            <a:noFill/>
            <a:miter lim="800000"/>
            <a:headEnd/>
            <a:tailEnd/>
          </a:ln>
        </p:spPr>
        <p:txBody>
          <a:bodyPr wrap="none">
            <a:spAutoFit/>
          </a:bodyPr>
          <a:lstStyle/>
          <a:p>
            <a:pPr defTabSz="457200"/>
            <a:r>
              <a:rPr lang="en-US" sz="2400" b="1" dirty="0">
                <a:solidFill>
                  <a:srgbClr val="FF0000"/>
                </a:solidFill>
              </a:rPr>
              <a:t>46</a:t>
            </a:r>
          </a:p>
        </p:txBody>
      </p:sp>
      <p:sp>
        <p:nvSpPr>
          <p:cNvPr id="11" name="TextBox 10"/>
          <p:cNvSpPr txBox="1"/>
          <p:nvPr/>
        </p:nvSpPr>
        <p:spPr>
          <a:xfrm>
            <a:off x="1087402" y="330959"/>
            <a:ext cx="3167976" cy="707886"/>
          </a:xfrm>
          <a:prstGeom prst="rect">
            <a:avLst/>
          </a:prstGeom>
          <a:noFill/>
        </p:spPr>
        <p:txBody>
          <a:bodyPr wrap="square" rtlCol="0">
            <a:spAutoFit/>
          </a:bodyPr>
          <a:lstStyle/>
          <a:p>
            <a:r>
              <a:rPr lang="en-US" sz="4000" b="1" dirty="0">
                <a:latin typeface="Arial-SGK-TV" pitchFamily="2" charset="0"/>
                <a:cs typeface="Arial-SGK-TV" pitchFamily="2" charset="0"/>
              </a:rPr>
              <a:t>Số?</a:t>
            </a:r>
          </a:p>
        </p:txBody>
      </p:sp>
      <p:sp>
        <p:nvSpPr>
          <p:cNvPr id="12" name="Oval 11"/>
          <p:cNvSpPr/>
          <p:nvPr/>
        </p:nvSpPr>
        <p:spPr>
          <a:xfrm>
            <a:off x="381000" y="369296"/>
            <a:ext cx="765223" cy="669549"/>
          </a:xfrm>
          <a:prstGeom prst="ellipse">
            <a:avLst/>
          </a:prstGeom>
          <a:solidFill>
            <a:srgbClr val="F6BB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extBox 12"/>
          <p:cNvSpPr txBox="1"/>
          <p:nvPr/>
        </p:nvSpPr>
        <p:spPr>
          <a:xfrm>
            <a:off x="523036" y="330959"/>
            <a:ext cx="422330" cy="769441"/>
          </a:xfrm>
          <a:prstGeom prst="rect">
            <a:avLst/>
          </a:prstGeom>
          <a:noFill/>
        </p:spPr>
        <p:txBody>
          <a:bodyPr wrap="square" rtlCol="0">
            <a:spAutoFit/>
          </a:bodyPr>
          <a:lstStyle/>
          <a:p>
            <a:r>
              <a:rPr lang="en-US" sz="4400" b="1" dirty="0">
                <a:solidFill>
                  <a:schemeClr val="bg1"/>
                </a:solidFill>
                <a:latin typeface="Arial-SGK-TV" pitchFamily="2" charset="0"/>
                <a:cs typeface="Arial-SGK-TV" pitchFamily="2" charset="0"/>
              </a:rPr>
              <a:t>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
            <a:ext cx="9220200" cy="5143500"/>
          </a:xfrm>
          <a:prstGeom prst="rect">
            <a:avLst/>
          </a:prstGeom>
        </p:spPr>
      </p:pic>
      <p:sp>
        <p:nvSpPr>
          <p:cNvPr id="4" name="Rectangle 3">
            <a:extLst>
              <a:ext uri="{FF2B5EF4-FFF2-40B4-BE49-F238E27FC236}">
                <a16:creationId xmlns:a16="http://schemas.microsoft.com/office/drawing/2014/main" id="{2EC7C4CE-D2E0-4167-B337-F0ECFE51F560}"/>
              </a:ext>
            </a:extLst>
          </p:cNvPr>
          <p:cNvSpPr/>
          <p:nvPr/>
        </p:nvSpPr>
        <p:spPr>
          <a:xfrm>
            <a:off x="2133600" y="666750"/>
            <a:ext cx="518603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NGHỈ GIẢI LAO</a:t>
            </a:r>
          </a:p>
        </p:txBody>
      </p:sp>
    </p:spTree>
    <p:extLst>
      <p:ext uri="{BB962C8B-B14F-4D97-AF65-F5344CB8AC3E}">
        <p14:creationId xmlns:p14="http://schemas.microsoft.com/office/powerpoint/2010/main" val="297366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333" t="27778" r="10000" b="15185"/>
          <a:stretch/>
        </p:blipFill>
        <p:spPr>
          <a:xfrm>
            <a:off x="1213081" y="2419350"/>
            <a:ext cx="6730538" cy="2644140"/>
          </a:xfrm>
          <a:prstGeom prst="rect">
            <a:avLst/>
          </a:prstGeom>
        </p:spPr>
      </p:pic>
      <p:sp>
        <p:nvSpPr>
          <p:cNvPr id="9" name="Oval 8"/>
          <p:cNvSpPr/>
          <p:nvPr/>
        </p:nvSpPr>
        <p:spPr>
          <a:xfrm>
            <a:off x="701526" y="253659"/>
            <a:ext cx="400639" cy="408683"/>
          </a:xfrm>
          <a:prstGeom prst="ellipse">
            <a:avLst/>
          </a:prstGeom>
          <a:solidFill>
            <a:srgbClr val="F6BB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7327" y="227169"/>
            <a:ext cx="7872056" cy="1200329"/>
          </a:xfrm>
          <a:prstGeom prst="rect">
            <a:avLst/>
          </a:prstGeom>
          <a:noFill/>
        </p:spPr>
        <p:txBody>
          <a:bodyPr wrap="square" rtlCol="0">
            <a:spAutoFit/>
          </a:bodyPr>
          <a:lstStyle/>
          <a:p>
            <a:r>
              <a:rPr lang="en-US" sz="2400" dirty="0">
                <a:latin typeface="Arial-SGK-TV" pitchFamily="2" charset="0"/>
                <a:cs typeface="Arial-SGK-TV" pitchFamily="2" charset="0"/>
              </a:rPr>
              <a:t>Bạn Mai gấp được 25 chiếc thuyền giấy. Em Mi gấp được 3 chiếc thuyền giấy. Hỏi cả hai chị em gấp được bao nhiêu chiếc thuyền giấy? </a:t>
            </a:r>
          </a:p>
        </p:txBody>
      </p:sp>
      <p:sp>
        <p:nvSpPr>
          <p:cNvPr id="10" name="TextBox 9"/>
          <p:cNvSpPr txBox="1"/>
          <p:nvPr/>
        </p:nvSpPr>
        <p:spPr>
          <a:xfrm>
            <a:off x="739565" y="227169"/>
            <a:ext cx="362600" cy="461665"/>
          </a:xfrm>
          <a:prstGeom prst="rect">
            <a:avLst/>
          </a:prstGeom>
          <a:noFill/>
        </p:spPr>
        <p:txBody>
          <a:bodyPr wrap="square" rtlCol="0">
            <a:spAutoFit/>
          </a:bodyPr>
          <a:lstStyle/>
          <a:p>
            <a:r>
              <a:rPr lang="en-US" sz="2400" b="1" dirty="0">
                <a:solidFill>
                  <a:schemeClr val="bg1"/>
                </a:solidFill>
                <a:latin typeface="Arial-SGK-TV" pitchFamily="2" charset="0"/>
                <a:cs typeface="Arial-SGK-TV" pitchFamily="2" charset="0"/>
              </a:rPr>
              <a:t>3 </a:t>
            </a:r>
          </a:p>
        </p:txBody>
      </p:sp>
      <p:sp>
        <p:nvSpPr>
          <p:cNvPr id="12" name="Rounded Rectangle 11"/>
          <p:cNvSpPr/>
          <p:nvPr/>
        </p:nvSpPr>
        <p:spPr>
          <a:xfrm>
            <a:off x="3047852" y="1556085"/>
            <a:ext cx="691919" cy="685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latin typeface="Arial-SGK-TV" pitchFamily="2" charset="0"/>
                <a:cs typeface="Arial-SGK-TV" pitchFamily="2" charset="0"/>
              </a:rPr>
              <a:t>+</a:t>
            </a:r>
          </a:p>
        </p:txBody>
      </p:sp>
      <p:sp>
        <p:nvSpPr>
          <p:cNvPr id="16" name="Rounded Rectangle 15"/>
          <p:cNvSpPr/>
          <p:nvPr/>
        </p:nvSpPr>
        <p:spPr>
          <a:xfrm>
            <a:off x="2348042" y="1543325"/>
            <a:ext cx="691919" cy="685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Arial-SGK-TV" pitchFamily="2" charset="0"/>
                <a:cs typeface="Arial-SGK-TV" pitchFamily="2" charset="0"/>
              </a:rPr>
              <a:t>?</a:t>
            </a:r>
          </a:p>
        </p:txBody>
      </p:sp>
      <p:sp>
        <p:nvSpPr>
          <p:cNvPr id="20" name="Rounded Rectangle 19"/>
          <p:cNvSpPr/>
          <p:nvPr/>
        </p:nvSpPr>
        <p:spPr>
          <a:xfrm>
            <a:off x="3760876" y="1543325"/>
            <a:ext cx="691919" cy="685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Arial-SGK-TV" pitchFamily="2" charset="0"/>
                <a:cs typeface="Arial-SGK-TV" pitchFamily="2" charset="0"/>
              </a:rPr>
              <a:t>?</a:t>
            </a:r>
          </a:p>
        </p:txBody>
      </p:sp>
      <p:sp>
        <p:nvSpPr>
          <p:cNvPr id="21" name="Rounded Rectangle 20"/>
          <p:cNvSpPr/>
          <p:nvPr/>
        </p:nvSpPr>
        <p:spPr>
          <a:xfrm>
            <a:off x="5165819" y="1556085"/>
            <a:ext cx="691919" cy="685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Arial-SGK-TV" pitchFamily="2" charset="0"/>
                <a:cs typeface="Arial-SGK-TV" pitchFamily="2" charset="0"/>
              </a:rPr>
              <a:t>?</a:t>
            </a:r>
          </a:p>
        </p:txBody>
      </p:sp>
      <p:sp>
        <p:nvSpPr>
          <p:cNvPr id="22" name="Rounded Rectangle 21"/>
          <p:cNvSpPr/>
          <p:nvPr/>
        </p:nvSpPr>
        <p:spPr>
          <a:xfrm>
            <a:off x="4453279" y="1543325"/>
            <a:ext cx="691919" cy="6858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latin typeface="Arial-SGK-TV" pitchFamily="2" charset="0"/>
                <a:cs typeface="Arial-SGK-TV" pitchFamily="2" charset="0"/>
              </a:rPr>
              <a:t>=</a:t>
            </a:r>
          </a:p>
        </p:txBody>
      </p:sp>
      <p:sp>
        <p:nvSpPr>
          <p:cNvPr id="23" name="Rounded Rectangle 22"/>
          <p:cNvSpPr/>
          <p:nvPr/>
        </p:nvSpPr>
        <p:spPr>
          <a:xfrm>
            <a:off x="2345380" y="1546958"/>
            <a:ext cx="691919" cy="6858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SGK-TV" pitchFamily="2" charset="0"/>
                <a:cs typeface="Arial-SGK-TV" pitchFamily="2" charset="0"/>
              </a:rPr>
              <a:t>25</a:t>
            </a:r>
          </a:p>
        </p:txBody>
      </p:sp>
      <p:sp>
        <p:nvSpPr>
          <p:cNvPr id="24" name="Rounded Rectangle 23"/>
          <p:cNvSpPr/>
          <p:nvPr/>
        </p:nvSpPr>
        <p:spPr>
          <a:xfrm>
            <a:off x="3763187" y="1556085"/>
            <a:ext cx="691919" cy="6858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SGK-TV" pitchFamily="2" charset="0"/>
                <a:cs typeface="Arial-SGK-TV" pitchFamily="2" charset="0"/>
              </a:rPr>
              <a:t>3</a:t>
            </a:r>
          </a:p>
        </p:txBody>
      </p:sp>
      <p:sp>
        <p:nvSpPr>
          <p:cNvPr id="25" name="Rounded Rectangle 24"/>
          <p:cNvSpPr/>
          <p:nvPr/>
        </p:nvSpPr>
        <p:spPr>
          <a:xfrm>
            <a:off x="5175481" y="1556085"/>
            <a:ext cx="691919" cy="6858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SGK-TV" pitchFamily="2" charset="0"/>
                <a:cs typeface="Arial-SGK-TV" pitchFamily="2" charset="0"/>
              </a:rPr>
              <a:t>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916" t="13704" r="17500" b="7037"/>
          <a:stretch/>
        </p:blipFill>
        <p:spPr>
          <a:xfrm>
            <a:off x="1066800" y="-21270"/>
            <a:ext cx="6902450" cy="5164770"/>
          </a:xfrm>
          <a:prstGeom prst="rect">
            <a:avLst/>
          </a:prstGeom>
        </p:spPr>
      </p:pic>
      <p:sp>
        <p:nvSpPr>
          <p:cNvPr id="19" name="Oval 18"/>
          <p:cNvSpPr/>
          <p:nvPr/>
        </p:nvSpPr>
        <p:spPr>
          <a:xfrm>
            <a:off x="3505200" y="3714750"/>
            <a:ext cx="603250" cy="5826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2916" t="20371" r="7918" b="15926"/>
          <a:stretch/>
        </p:blipFill>
        <p:spPr>
          <a:xfrm>
            <a:off x="1447800" y="1283402"/>
            <a:ext cx="6248400" cy="2828223"/>
          </a:xfrm>
          <a:prstGeom prst="rect">
            <a:avLst/>
          </a:prstGeom>
        </p:spPr>
      </p:pic>
      <p:sp>
        <p:nvSpPr>
          <p:cNvPr id="12" name="Oval 11"/>
          <p:cNvSpPr/>
          <p:nvPr/>
        </p:nvSpPr>
        <p:spPr>
          <a:xfrm>
            <a:off x="701526" y="253659"/>
            <a:ext cx="400639" cy="408683"/>
          </a:xfrm>
          <a:prstGeom prst="ellipse">
            <a:avLst/>
          </a:prstGeom>
          <a:solidFill>
            <a:srgbClr val="F6BB00"/>
          </a:solidFill>
          <a:ln>
            <a:solidFill>
              <a:srgbClr val="F6B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7327" y="227169"/>
            <a:ext cx="7872056" cy="1200329"/>
          </a:xfrm>
          <a:prstGeom prst="rect">
            <a:avLst/>
          </a:prstGeom>
          <a:noFill/>
        </p:spPr>
        <p:txBody>
          <a:bodyPr wrap="square" rtlCol="0">
            <a:spAutoFit/>
          </a:bodyPr>
          <a:lstStyle/>
          <a:p>
            <a:r>
              <a:rPr lang="en-US" sz="2400" dirty="0">
                <a:latin typeface="Arial-SGK-TV" pitchFamily="2" charset="0"/>
                <a:cs typeface="Arial-SGK-TV" pitchFamily="2" charset="0"/>
              </a:rPr>
              <a:t>Lấy mỗi số trên vỏ sò màu xanh cộng với một số trên vỏ sò màu vàng để được một số trên vỏ sò màu cam. Tìm các phép tính đó.</a:t>
            </a:r>
          </a:p>
        </p:txBody>
      </p:sp>
      <p:sp>
        <p:nvSpPr>
          <p:cNvPr id="14" name="TextBox 13"/>
          <p:cNvSpPr txBox="1"/>
          <p:nvPr/>
        </p:nvSpPr>
        <p:spPr>
          <a:xfrm>
            <a:off x="739565" y="227169"/>
            <a:ext cx="362600" cy="461665"/>
          </a:xfrm>
          <a:prstGeom prst="rect">
            <a:avLst/>
          </a:prstGeom>
          <a:noFill/>
        </p:spPr>
        <p:txBody>
          <a:bodyPr wrap="square" rtlCol="0">
            <a:spAutoFit/>
          </a:bodyPr>
          <a:lstStyle/>
          <a:p>
            <a:r>
              <a:rPr lang="en-US" sz="2400" b="1" dirty="0">
                <a:solidFill>
                  <a:schemeClr val="bg1"/>
                </a:solidFill>
                <a:latin typeface="Arial-SGK-TV" pitchFamily="2" charset="0"/>
                <a:cs typeface="Arial-SGK-TV" pitchFamily="2" charset="0"/>
              </a:rPr>
              <a:t>5 </a:t>
            </a:r>
          </a:p>
        </p:txBody>
      </p:sp>
      <p:sp>
        <p:nvSpPr>
          <p:cNvPr id="15" name="Rounded Rectangle 14"/>
          <p:cNvSpPr/>
          <p:nvPr/>
        </p:nvSpPr>
        <p:spPr>
          <a:xfrm>
            <a:off x="2272674" y="4320537"/>
            <a:ext cx="494651"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SGK-TV" pitchFamily="2" charset="0"/>
                <a:cs typeface="Arial-SGK-TV" pitchFamily="2" charset="0"/>
              </a:rPr>
              <a:t>+</a:t>
            </a:r>
          </a:p>
        </p:txBody>
      </p:sp>
      <p:sp>
        <p:nvSpPr>
          <p:cNvPr id="16" name="Rounded Rectangle 15"/>
          <p:cNvSpPr/>
          <p:nvPr/>
        </p:nvSpPr>
        <p:spPr>
          <a:xfrm>
            <a:off x="1771023" y="4320537"/>
            <a:ext cx="494651"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Arial-SGK-TV" pitchFamily="2" charset="0"/>
                <a:cs typeface="Arial-SGK-TV" pitchFamily="2" charset="0"/>
              </a:rPr>
              <a:t>?</a:t>
            </a:r>
          </a:p>
        </p:txBody>
      </p:sp>
      <p:sp>
        <p:nvSpPr>
          <p:cNvPr id="17" name="Rounded Rectangle 16"/>
          <p:cNvSpPr/>
          <p:nvPr/>
        </p:nvSpPr>
        <p:spPr>
          <a:xfrm>
            <a:off x="2786562" y="4307777"/>
            <a:ext cx="494651"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Arial-SGK-TV" pitchFamily="2" charset="0"/>
                <a:cs typeface="Arial-SGK-TV" pitchFamily="2" charset="0"/>
              </a:rPr>
              <a:t>?</a:t>
            </a:r>
          </a:p>
        </p:txBody>
      </p:sp>
      <p:sp>
        <p:nvSpPr>
          <p:cNvPr id="18" name="Rounded Rectangle 17"/>
          <p:cNvSpPr/>
          <p:nvPr/>
        </p:nvSpPr>
        <p:spPr>
          <a:xfrm>
            <a:off x="3792439" y="4307777"/>
            <a:ext cx="494651"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Arial-SGK-TV" pitchFamily="2" charset="0"/>
                <a:cs typeface="Arial-SGK-TV" pitchFamily="2" charset="0"/>
              </a:rPr>
              <a:t>?</a:t>
            </a:r>
          </a:p>
        </p:txBody>
      </p:sp>
      <p:sp>
        <p:nvSpPr>
          <p:cNvPr id="19" name="Rounded Rectangle 18"/>
          <p:cNvSpPr/>
          <p:nvPr/>
        </p:nvSpPr>
        <p:spPr>
          <a:xfrm>
            <a:off x="3288213" y="4307777"/>
            <a:ext cx="494651"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SGK-TV" pitchFamily="2" charset="0"/>
                <a:cs typeface="Arial-SGK-TV" pitchFamily="2" charset="0"/>
              </a:rPr>
              <a:t>=</a:t>
            </a:r>
          </a:p>
        </p:txBody>
      </p:sp>
      <p:sp>
        <p:nvSpPr>
          <p:cNvPr id="20" name="Rounded Rectangle 19"/>
          <p:cNvSpPr/>
          <p:nvPr/>
        </p:nvSpPr>
        <p:spPr>
          <a:xfrm>
            <a:off x="1768361" y="4324170"/>
            <a:ext cx="494651" cy="533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Arial-SGK-TV" pitchFamily="2" charset="0"/>
                <a:cs typeface="Arial-SGK-TV" pitchFamily="2" charset="0"/>
              </a:rPr>
              <a:t>40</a:t>
            </a:r>
          </a:p>
        </p:txBody>
      </p:sp>
      <p:sp>
        <p:nvSpPr>
          <p:cNvPr id="21" name="Rounded Rectangle 20"/>
          <p:cNvSpPr/>
          <p:nvPr/>
        </p:nvSpPr>
        <p:spPr>
          <a:xfrm>
            <a:off x="2788873" y="4320537"/>
            <a:ext cx="494651" cy="533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Arial-SGK-TV" pitchFamily="2" charset="0"/>
                <a:cs typeface="Arial-SGK-TV" pitchFamily="2" charset="0"/>
              </a:rPr>
              <a:t>2</a:t>
            </a:r>
          </a:p>
        </p:txBody>
      </p:sp>
      <p:sp>
        <p:nvSpPr>
          <p:cNvPr id="22" name="Rounded Rectangle 21"/>
          <p:cNvSpPr/>
          <p:nvPr/>
        </p:nvSpPr>
        <p:spPr>
          <a:xfrm>
            <a:off x="3802101" y="4307777"/>
            <a:ext cx="494651" cy="533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Arial-SGK-TV" pitchFamily="2" charset="0"/>
                <a:cs typeface="Arial-SGK-TV" pitchFamily="2" charset="0"/>
              </a:rPr>
              <a:t>42</a:t>
            </a:r>
          </a:p>
        </p:txBody>
      </p:sp>
      <p:sp>
        <p:nvSpPr>
          <p:cNvPr id="23" name="Rounded Rectangle 22"/>
          <p:cNvSpPr/>
          <p:nvPr/>
        </p:nvSpPr>
        <p:spPr>
          <a:xfrm>
            <a:off x="5557173" y="4320537"/>
            <a:ext cx="494651"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SGK-TV" pitchFamily="2" charset="0"/>
                <a:cs typeface="Arial-SGK-TV" pitchFamily="2" charset="0"/>
              </a:rPr>
              <a:t>+</a:t>
            </a:r>
          </a:p>
        </p:txBody>
      </p:sp>
      <p:sp>
        <p:nvSpPr>
          <p:cNvPr id="24" name="Rounded Rectangle 23"/>
          <p:cNvSpPr/>
          <p:nvPr/>
        </p:nvSpPr>
        <p:spPr>
          <a:xfrm>
            <a:off x="5055522" y="4320537"/>
            <a:ext cx="494651"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Arial-SGK-TV" pitchFamily="2" charset="0"/>
                <a:cs typeface="Arial-SGK-TV" pitchFamily="2" charset="0"/>
              </a:rPr>
              <a:t>?</a:t>
            </a:r>
          </a:p>
        </p:txBody>
      </p:sp>
      <p:sp>
        <p:nvSpPr>
          <p:cNvPr id="25" name="Rounded Rectangle 24"/>
          <p:cNvSpPr/>
          <p:nvPr/>
        </p:nvSpPr>
        <p:spPr>
          <a:xfrm>
            <a:off x="6071061" y="4307777"/>
            <a:ext cx="494651"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Arial-SGK-TV" pitchFamily="2" charset="0"/>
                <a:cs typeface="Arial-SGK-TV" pitchFamily="2" charset="0"/>
              </a:rPr>
              <a:t>?</a:t>
            </a:r>
          </a:p>
        </p:txBody>
      </p:sp>
      <p:sp>
        <p:nvSpPr>
          <p:cNvPr id="26" name="Rounded Rectangle 25"/>
          <p:cNvSpPr/>
          <p:nvPr/>
        </p:nvSpPr>
        <p:spPr>
          <a:xfrm>
            <a:off x="7076938" y="4307777"/>
            <a:ext cx="494651"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Arial-SGK-TV" pitchFamily="2" charset="0"/>
                <a:cs typeface="Arial-SGK-TV" pitchFamily="2" charset="0"/>
              </a:rPr>
              <a:t>?</a:t>
            </a:r>
          </a:p>
        </p:txBody>
      </p:sp>
      <p:sp>
        <p:nvSpPr>
          <p:cNvPr id="27" name="Rounded Rectangle 26"/>
          <p:cNvSpPr/>
          <p:nvPr/>
        </p:nvSpPr>
        <p:spPr>
          <a:xfrm>
            <a:off x="6572712" y="4307777"/>
            <a:ext cx="494651" cy="5334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Arial-SGK-TV" pitchFamily="2" charset="0"/>
                <a:cs typeface="Arial-SGK-TV" pitchFamily="2" charset="0"/>
              </a:rPr>
              <a:t>=</a:t>
            </a:r>
          </a:p>
        </p:txBody>
      </p:sp>
      <p:sp>
        <p:nvSpPr>
          <p:cNvPr id="28" name="Rounded Rectangle 27"/>
          <p:cNvSpPr/>
          <p:nvPr/>
        </p:nvSpPr>
        <p:spPr>
          <a:xfrm>
            <a:off x="5052860" y="4324170"/>
            <a:ext cx="494651" cy="533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Arial-SGK-TV" pitchFamily="2" charset="0"/>
                <a:cs typeface="Arial-SGK-TV" pitchFamily="2" charset="0"/>
              </a:rPr>
              <a:t>52</a:t>
            </a:r>
          </a:p>
        </p:txBody>
      </p:sp>
      <p:sp>
        <p:nvSpPr>
          <p:cNvPr id="29" name="Rounded Rectangle 28"/>
          <p:cNvSpPr/>
          <p:nvPr/>
        </p:nvSpPr>
        <p:spPr>
          <a:xfrm>
            <a:off x="6073372" y="4320537"/>
            <a:ext cx="494651" cy="533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Arial-SGK-TV" pitchFamily="2" charset="0"/>
                <a:cs typeface="Arial-SGK-TV" pitchFamily="2" charset="0"/>
              </a:rPr>
              <a:t>3</a:t>
            </a:r>
          </a:p>
        </p:txBody>
      </p:sp>
      <p:sp>
        <p:nvSpPr>
          <p:cNvPr id="30" name="Rounded Rectangle 29"/>
          <p:cNvSpPr/>
          <p:nvPr/>
        </p:nvSpPr>
        <p:spPr>
          <a:xfrm>
            <a:off x="7086600" y="4307777"/>
            <a:ext cx="494651" cy="5334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Arial-SGK-TV" pitchFamily="2" charset="0"/>
                <a:cs typeface="Arial-SGK-TV" pitchFamily="2" charset="0"/>
              </a:rPr>
              <a:t>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194</Words>
  <Application>Microsoft Office PowerPoint</Application>
  <PresentationFormat>On-screen Show (16:9)</PresentationFormat>
  <Paragraphs>70</Paragraphs>
  <Slides>11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Arial-SGK-TV</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153</cp:revision>
  <dcterms:created xsi:type="dcterms:W3CDTF">2020-12-08T15:48:47Z</dcterms:created>
  <dcterms:modified xsi:type="dcterms:W3CDTF">2022-03-14T10:31:43Z</dcterms:modified>
</cp:coreProperties>
</file>