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321" r:id="rId2"/>
    <p:sldId id="256" r:id="rId3"/>
    <p:sldId id="257" r:id="rId4"/>
    <p:sldId id="258" r:id="rId5"/>
    <p:sldId id="259" r:id="rId6"/>
    <p:sldId id="262" r:id="rId7"/>
    <p:sldId id="260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55" d="100"/>
          <a:sy n="55" d="100"/>
        </p:scale>
        <p:origin x="10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0C9A-8386-4BDE-8618-94281A101C8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3748-DA33-4FD0-AFCD-C85E2487E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21674" y="2880393"/>
            <a:ext cx="7134407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25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252" y="1690690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91397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1607699" y="1860023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9882142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874795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1569721" y="800353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2666748" y="1901826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10013011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2274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88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88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1996440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2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2342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2579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1752599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9597691" y="2825321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0364453" y="2825318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014293" y="2825319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664133" y="2825318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27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6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6387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16275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1783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2152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4301491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9117331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4280647" y="1627094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2152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4301491" y="3778625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9117331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92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Hong Nhung Nguyen Thi</cp:lastModifiedBy>
  <cp:revision>17</cp:revision>
  <dcterms:created xsi:type="dcterms:W3CDTF">2020-08-16T14:20:14Z</dcterms:created>
  <dcterms:modified xsi:type="dcterms:W3CDTF">2022-03-06T15:14:21Z</dcterms:modified>
</cp:coreProperties>
</file>