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18"/>
  </p:notesMasterIdLst>
  <p:sldIdLst>
    <p:sldId id="321" r:id="rId8"/>
    <p:sldId id="270" r:id="rId9"/>
    <p:sldId id="275" r:id="rId10"/>
    <p:sldId id="277" r:id="rId11"/>
    <p:sldId id="276" r:id="rId12"/>
    <p:sldId id="271" r:id="rId13"/>
    <p:sldId id="257" r:id="rId14"/>
    <p:sldId id="261" r:id="rId15"/>
    <p:sldId id="26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8F8-A3B6-4C37-A9AF-553CF6602A5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D5A0-BB7C-43B8-8987-68222E8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7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0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2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8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7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2"/>
            <a:ext cx="9144173" cy="238768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57"/>
            <a:ext cx="9144173" cy="1655818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587" indent="0" algn="ctr">
              <a:buNone/>
              <a:defRPr sz="1900"/>
            </a:lvl2pPr>
            <a:lvl3pPr marL="879175" indent="0" algn="ctr">
              <a:buNone/>
              <a:defRPr sz="1700"/>
            </a:lvl3pPr>
            <a:lvl4pPr marL="1318761" indent="0" algn="ctr">
              <a:buNone/>
              <a:defRPr sz="1500"/>
            </a:lvl4pPr>
            <a:lvl5pPr marL="1757905" indent="0" algn="ctr">
              <a:buNone/>
              <a:defRPr sz="1500"/>
            </a:lvl5pPr>
            <a:lvl6pPr marL="2197493" indent="0" algn="ctr">
              <a:buNone/>
              <a:defRPr sz="1500"/>
            </a:lvl6pPr>
            <a:lvl7pPr marL="2637079" indent="0" algn="ctr">
              <a:buNone/>
              <a:defRPr sz="1500"/>
            </a:lvl7pPr>
            <a:lvl8pPr marL="3076667" indent="0" algn="ctr">
              <a:buNone/>
              <a:defRPr sz="1500"/>
            </a:lvl8pPr>
            <a:lvl9pPr marL="351625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29270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5082296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20"/>
            <a:ext cx="10515799" cy="150023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7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914071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406111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40"/>
            <a:ext cx="10515799" cy="1325608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5320371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3006411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22557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8"/>
            <a:ext cx="3932311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9" y="987458"/>
            <a:ext cx="6172317" cy="48737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099"/>
            </a:lvl1pPr>
            <a:lvl2pPr>
              <a:defRPr sz="2699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0"/>
            <a:ext cx="3932311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587" indent="0">
              <a:buNone/>
              <a:defRPr sz="1300"/>
            </a:lvl2pPr>
            <a:lvl3pPr marL="879175" indent="0">
              <a:buNone/>
              <a:defRPr sz="1200"/>
            </a:lvl3pPr>
            <a:lvl4pPr marL="1318761" indent="0">
              <a:buNone/>
              <a:defRPr sz="1000"/>
            </a:lvl4pPr>
            <a:lvl5pPr marL="1757905" indent="0">
              <a:buNone/>
              <a:defRPr sz="1000"/>
            </a:lvl5pPr>
            <a:lvl6pPr marL="2197493" indent="0">
              <a:buNone/>
              <a:defRPr sz="1000"/>
            </a:lvl6pPr>
            <a:lvl7pPr marL="2637079" indent="0">
              <a:buNone/>
              <a:defRPr sz="1000"/>
            </a:lvl7pPr>
            <a:lvl8pPr marL="3076667" indent="0">
              <a:buNone/>
              <a:defRPr sz="1000"/>
            </a:lvl8pPr>
            <a:lvl9pPr marL="351625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4988861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8"/>
            <a:ext cx="4165428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9" y="457219"/>
            <a:ext cx="6172317" cy="540403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099"/>
            </a:lvl1pPr>
            <a:lvl2pPr marL="439587" indent="0">
              <a:buNone/>
              <a:defRPr sz="2699"/>
            </a:lvl2pPr>
            <a:lvl3pPr marL="879175" indent="0">
              <a:buNone/>
              <a:defRPr sz="2300"/>
            </a:lvl3pPr>
            <a:lvl4pPr marL="1318761" indent="0">
              <a:buNone/>
              <a:defRPr sz="1900"/>
            </a:lvl4pPr>
            <a:lvl5pPr marL="1757905" indent="0">
              <a:buNone/>
              <a:defRPr sz="1900"/>
            </a:lvl5pPr>
            <a:lvl6pPr marL="2197493" indent="0">
              <a:buNone/>
              <a:defRPr sz="1900"/>
            </a:lvl6pPr>
            <a:lvl7pPr marL="2637079" indent="0">
              <a:buNone/>
              <a:defRPr sz="1900"/>
            </a:lvl7pPr>
            <a:lvl8pPr marL="3076667" indent="0">
              <a:buNone/>
              <a:defRPr sz="1900"/>
            </a:lvl8pPr>
            <a:lvl9pPr marL="351625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587" indent="0">
              <a:buNone/>
              <a:defRPr sz="1700"/>
            </a:lvl2pPr>
            <a:lvl3pPr marL="879175" indent="0">
              <a:buNone/>
              <a:defRPr sz="1500"/>
            </a:lvl3pPr>
            <a:lvl4pPr marL="1318761" indent="0">
              <a:buNone/>
              <a:defRPr sz="1300"/>
            </a:lvl4pPr>
            <a:lvl5pPr marL="1757905" indent="0">
              <a:buNone/>
              <a:defRPr sz="1300"/>
            </a:lvl5pPr>
            <a:lvl6pPr marL="2197493" indent="0">
              <a:buNone/>
              <a:defRPr sz="1300"/>
            </a:lvl6pPr>
            <a:lvl7pPr marL="2637079" indent="0">
              <a:buNone/>
              <a:defRPr sz="1300"/>
            </a:lvl7pPr>
            <a:lvl8pPr marL="3076667" indent="0">
              <a:buNone/>
              <a:defRPr sz="1300"/>
            </a:lvl8pPr>
            <a:lvl9pPr marL="351625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90533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00823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447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1715413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7"/>
            <a:ext cx="5181697" cy="2098746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7"/>
            <a:ext cx="5181697" cy="210033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0541991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260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84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654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0103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8088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3433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1724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71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43733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88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B84A2A-F366-4365-9381-694AA1EBF894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7" y="1152"/>
            <a:ext cx="12189692" cy="6855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83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 advTm="3000">
    <p:random/>
  </p:transition>
  <p:hf sldNum="0" hdr="0"/>
  <p:txStyles>
    <p:titleStyle>
      <a:lvl1pPr marL="0" lvl="0" indent="0" algn="ctr" defTabSz="104817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99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567" lvl="0" indent="-392567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673" lvl="1" indent="-32824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9889" lvl="2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201" lvl="3" indent="-262598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7625" lvl="4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575" lvl="5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5952" lvl="6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329" lvl="7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4706" lvl="8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77" lvl="1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754" lvl="2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131" lvl="3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508" lvl="4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6886" lvl="5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263" lvl="6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640" lvl="7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018" lvl="8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9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3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7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7" y="2015481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286000" y="2887685"/>
            <a:ext cx="805542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24</a:t>
            </a:r>
          </a:p>
          <a:p>
            <a:pPr algn="ctr" defTabSz="1946051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0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399" y="2337929"/>
            <a:ext cx="11514983" cy="242207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9" y="2498587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2999" y="3165373"/>
            <a:ext cx="7518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VÀ ĐO ĐỘ DÀI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6" y="4771366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36/SGK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67815" y="-826932"/>
            <a:ext cx="12603241" cy="8506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74556" y="1805707"/>
            <a:ext cx="3909819" cy="656945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76132" y="3226443"/>
            <a:ext cx="313655" cy="415282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082905" y="3121764"/>
            <a:ext cx="8291832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(gang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ti –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776132" y="2578290"/>
            <a:ext cx="313655" cy="415282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1082904" y="2567760"/>
            <a:ext cx="9405643" cy="518354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组合 47161"/>
          <p:cNvGrpSpPr/>
          <p:nvPr/>
        </p:nvGrpSpPr>
        <p:grpSpPr>
          <a:xfrm>
            <a:off x="814302" y="4128881"/>
            <a:ext cx="313655" cy="415284"/>
            <a:chOff x="1833" y="2086"/>
            <a:chExt cx="272" cy="400"/>
          </a:xfrm>
        </p:grpSpPr>
        <p:sp>
          <p:nvSpPr>
            <p:cNvPr id="21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082904" y="4059452"/>
            <a:ext cx="8291833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tích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so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sánh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组合 47161"/>
          <p:cNvGrpSpPr/>
          <p:nvPr/>
        </p:nvGrpSpPr>
        <p:grpSpPr>
          <a:xfrm>
            <a:off x="810842" y="5066569"/>
            <a:ext cx="313655" cy="415284"/>
            <a:chOff x="1833" y="2086"/>
            <a:chExt cx="272" cy="400"/>
          </a:xfrm>
        </p:grpSpPr>
        <p:sp>
          <p:nvSpPr>
            <p:cNvPr id="25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1059746" y="4992109"/>
            <a:ext cx="8135529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nghiệm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dụng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5803"/>
      </p:ext>
    </p:extLst>
  </p:cSld>
  <p:clrMapOvr>
    <a:masterClrMapping/>
  </p:clrMapOvr>
  <p:transition advTm="339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1" grpId="0"/>
      <p:bldP spid="47176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46846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13264" y="674932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1388" y="1656459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13264" y="2659878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13264" y="360525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3264" y="617700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53"/>
    </mc:Choice>
    <mc:Fallback xmlns="">
      <p:transition spd="slow" advTm="20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9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599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"/>
    </mc:Choice>
    <mc:Fallback xmlns="">
      <p:transition spd="slow" advTm="5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446643" y="5979381"/>
            <a:ext cx="477079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466024" y="734827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10161767" y="3975652"/>
            <a:ext cx="6202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3|32.9|23.8|21.6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162</Words>
  <Application>Microsoft Office PowerPoint</Application>
  <PresentationFormat>Widescreen</PresentationFormat>
  <Paragraphs>25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Times New Roman</vt:lpstr>
      <vt:lpstr>UTM Avo</vt:lpstr>
      <vt:lpstr>Wingdings</vt:lpstr>
      <vt:lpstr>Office Theme</vt:lpstr>
      <vt:lpstr>1_Office Theme</vt:lpstr>
      <vt:lpstr>2_Office Theme</vt:lpstr>
      <vt:lpstr>4_Office Theme</vt:lpstr>
      <vt:lpstr>3_Office Theme</vt:lpstr>
      <vt:lpstr>2_默认设计模板</vt:lpstr>
      <vt:lpstr>5_Office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46</cp:revision>
  <dcterms:created xsi:type="dcterms:W3CDTF">2020-08-07T08:50:12Z</dcterms:created>
  <dcterms:modified xsi:type="dcterms:W3CDTF">2022-03-03T15:04:16Z</dcterms:modified>
</cp:coreProperties>
</file>