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"/>
  </p:notesMasterIdLst>
  <p:sldIdLst>
    <p:sldId id="367" r:id="rId2"/>
    <p:sldId id="269" r:id="rId3"/>
    <p:sldId id="348" r:id="rId4"/>
    <p:sldId id="347" r:id="rId5"/>
    <p:sldId id="358" r:id="rId6"/>
    <p:sldId id="359" r:id="rId7"/>
    <p:sldId id="258" r:id="rId8"/>
    <p:sldId id="361" r:id="rId9"/>
    <p:sldId id="362" r:id="rId10"/>
    <p:sldId id="364" r:id="rId11"/>
    <p:sldId id="350" r:id="rId12"/>
    <p:sldId id="271" r:id="rId13"/>
    <p:sldId id="365" r:id="rId14"/>
    <p:sldId id="351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B2A85-F53D-4873-BF8F-4B36BFA089E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16E1E-A48C-485D-BBE7-D15B60EBC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13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4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00C4-FFB8-47FC-9C6C-235FB5AB2D3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8" y="1600204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4621313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34" y="2261940"/>
            <a:ext cx="4181957" cy="255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401" y="178934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972301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057127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2353195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4" y="241904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201" y="322930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6" y="422100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70" y="462915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01600"/>
            <a:ext cx="8658484" cy="653288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6655" y="1931280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40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4000" b="1" dirty="0">
                <a:solidFill>
                  <a:srgbClr val="FF0000"/>
                </a:solidFill>
                <a:latin typeface="Calibri"/>
              </a:rPr>
            </a:br>
            <a:r>
              <a:rPr lang="en-US" sz="4000" b="1" dirty="0">
                <a:solidFill>
                  <a:srgbClr val="FF0000"/>
                </a:solidFill>
                <a:latin typeface="Calibri"/>
              </a:rPr>
              <a:t>ĐẾN VỚI GIỜ HỌC MÔN THXH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210493" y="327557"/>
            <a:ext cx="46422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94059" y="5089914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90821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002703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02368" y="5736169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621553" y="5829645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62092" y="5645465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48910" y="573301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7" y="360804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3" y="361988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92" y="147271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51" y="227370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819459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4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7553740" y="5943602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Béo phì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6E0A62-AB6C-43F2-9181-5FAB6B17AE23}"/>
              </a:ext>
            </a:extLst>
          </p:cNvPr>
          <p:cNvSpPr/>
          <p:nvPr/>
        </p:nvSpPr>
        <p:spPr>
          <a:xfrm>
            <a:off x="4929809" y="5993297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97ED9D-35D8-4CEB-BFBD-62E782284C40}"/>
              </a:ext>
            </a:extLst>
          </p:cNvPr>
          <p:cNvSpPr/>
          <p:nvPr/>
        </p:nvSpPr>
        <p:spPr>
          <a:xfrm>
            <a:off x="2146852" y="6003237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</p:spTree>
    <p:extLst>
      <p:ext uri="{BB962C8B-B14F-4D97-AF65-F5344CB8AC3E}">
        <p14:creationId xmlns:p14="http://schemas.microsoft.com/office/powerpoint/2010/main" val="30332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621863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3" y="1727968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0" y="2581095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604866002"/>
      </p:ext>
    </p:extLst>
  </p:cSld>
  <p:clrMapOvr>
    <a:masterClrMapping/>
  </p:clrMapOvr>
  <p:transition spd="slow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30097" r="34674" b="47976"/>
          <a:stretch/>
        </p:blipFill>
        <p:spPr>
          <a:xfrm>
            <a:off x="2" y="934277"/>
            <a:ext cx="9126133" cy="34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86" t="51060" r="42321" b="28125"/>
          <a:stretch/>
        </p:blipFill>
        <p:spPr>
          <a:xfrm>
            <a:off x="54665" y="506895"/>
            <a:ext cx="9034670" cy="61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611927" y="3683620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42625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77B87-5943-48B7-BC01-D240D2BF1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6" t="29517" r="30428" b="52898"/>
          <a:stretch/>
        </p:blipFill>
        <p:spPr>
          <a:xfrm>
            <a:off x="0" y="1043610"/>
            <a:ext cx="9075096" cy="154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"/>
    </mc:Choice>
    <mc:Fallback xmlns="">
      <p:transition spd="slow" advTm="96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3" y="799729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572" y="1981203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352803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985243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 advTm="5745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3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9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 advTm="5768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10B87-DF15-4E79-AD1A-D358C4AE4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6" t="21207" r="32282" b="30868"/>
          <a:stretch/>
        </p:blipFill>
        <p:spPr>
          <a:xfrm>
            <a:off x="1" y="1"/>
            <a:ext cx="9144001" cy="67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CC75F-9E92-4E07-B763-90D24F9B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4" t="48068" r="33370" b="30676"/>
          <a:stretch/>
        </p:blipFill>
        <p:spPr>
          <a:xfrm>
            <a:off x="9941" y="1013792"/>
            <a:ext cx="9113999" cy="331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4" y="0"/>
            <a:ext cx="8587409" cy="68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4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2146852" y="6003237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</p:spTree>
    <p:extLst>
      <p:ext uri="{BB962C8B-B14F-4D97-AF65-F5344CB8AC3E}">
        <p14:creationId xmlns:p14="http://schemas.microsoft.com/office/powerpoint/2010/main" val="1565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4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4929809" y="5993297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</p:spTree>
    <p:extLst>
      <p:ext uri="{BB962C8B-B14F-4D97-AF65-F5344CB8AC3E}">
        <p14:creationId xmlns:p14="http://schemas.microsoft.com/office/powerpoint/2010/main" val="2896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2580109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4259</TotalTime>
  <Words>53</Words>
  <Application>Microsoft Office PowerPoint</Application>
  <PresentationFormat>On-screen Show (4:3)</PresentationFormat>
  <Paragraphs>18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Arial-SGK-TV</vt:lpstr>
      <vt:lpstr>Calibri</vt:lpstr>
      <vt:lpstr>Calibri Light</vt:lpstr>
      <vt:lpstr>Cambria</vt:lpstr>
      <vt:lpstr>iCiel Nabila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Hong Nhung Nguyen Thi</cp:lastModifiedBy>
  <cp:revision>10</cp:revision>
  <dcterms:created xsi:type="dcterms:W3CDTF">2020-08-20T03:52:07Z</dcterms:created>
  <dcterms:modified xsi:type="dcterms:W3CDTF">2022-03-27T14:25:08Z</dcterms:modified>
</cp:coreProperties>
</file>