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460" r:id="rId3"/>
    <p:sldId id="489" r:id="rId4"/>
    <p:sldId id="461" r:id="rId5"/>
    <p:sldId id="487" r:id="rId6"/>
    <p:sldId id="470" r:id="rId7"/>
    <p:sldId id="464" r:id="rId8"/>
    <p:sldId id="465" r:id="rId9"/>
    <p:sldId id="466" r:id="rId10"/>
    <p:sldId id="467" r:id="rId11"/>
    <p:sldId id="468" r:id="rId12"/>
    <p:sldId id="419" r:id="rId13"/>
    <p:sldId id="471" r:id="rId14"/>
    <p:sldId id="473" r:id="rId15"/>
    <p:sldId id="474" r:id="rId16"/>
    <p:sldId id="479" r:id="rId17"/>
    <p:sldId id="481" r:id="rId18"/>
    <p:sldId id="475" r:id="rId19"/>
    <p:sldId id="482" r:id="rId20"/>
    <p:sldId id="476" r:id="rId21"/>
    <p:sldId id="483" r:id="rId22"/>
    <p:sldId id="477" r:id="rId23"/>
    <p:sldId id="484" r:id="rId24"/>
    <p:sldId id="478" r:id="rId25"/>
    <p:sldId id="485" r:id="rId26"/>
    <p:sldId id="480" r:id="rId27"/>
    <p:sldId id="486" r:id="rId28"/>
    <p:sldId id="422" r:id="rId29"/>
  </p:sldIdLst>
  <p:sldSz cx="9144000" cy="5143500" type="screen16x9"/>
  <p:notesSz cx="6858000" cy="9144000"/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1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9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0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7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1AF"/>
    <a:srgbClr val="AD27B7"/>
    <a:srgbClr val="8F45C7"/>
    <a:srgbClr val="F3CEF6"/>
    <a:srgbClr val="ECB2F0"/>
    <a:srgbClr val="E496EA"/>
    <a:srgbClr val="D24CDC"/>
    <a:srgbClr val="DD77E5"/>
    <a:srgbClr val="BF27CB"/>
    <a:srgbClr val="873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0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3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03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37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72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06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7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79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50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6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47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216418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52129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7768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69589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671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37911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007886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031614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707252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345779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67768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236185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62478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050826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447998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606438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927423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7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2022/3/6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0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76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31.jp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31" t="20511" r="1385" b="14113"/>
          <a:stretch/>
        </p:blipFill>
        <p:spPr>
          <a:xfrm>
            <a:off x="-12552" y="133349"/>
            <a:ext cx="9156552" cy="48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1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55960" r="13059" b="4849"/>
          <a:stretch/>
        </p:blipFill>
        <p:spPr>
          <a:xfrm>
            <a:off x="1066800" y="559377"/>
            <a:ext cx="6858000" cy="37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52400" y="1885950"/>
            <a:ext cx="35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</a:p>
        </p:txBody>
      </p:sp>
      <p:sp>
        <p:nvSpPr>
          <p:cNvPr id="22" name="文本框 109"/>
          <p:cNvSpPr txBox="1"/>
          <p:nvPr/>
        </p:nvSpPr>
        <p:spPr>
          <a:xfrm>
            <a:off x="5105400" y="1809750"/>
            <a:ext cx="35052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 HÀNH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E28E0FB-1326-44FC-B6E6-D52DB82F5B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9915" r="78924" b="18918"/>
          <a:stretch/>
        </p:blipFill>
        <p:spPr>
          <a:xfrm>
            <a:off x="4191000" y="1809750"/>
            <a:ext cx="1002493" cy="947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6 -9.87654E-7 L 2.77778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8883" r="14727" b="-50"/>
          <a:stretch/>
        </p:blipFill>
        <p:spPr>
          <a:xfrm>
            <a:off x="1828800" y="895350"/>
            <a:ext cx="5143501" cy="3564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3815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8E0FB-1326-44FC-B6E6-D52DB82F5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9915" r="78924" b="18918"/>
          <a:stretch/>
        </p:blipFill>
        <p:spPr>
          <a:xfrm>
            <a:off x="228600" y="514350"/>
            <a:ext cx="438064" cy="413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1239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Mắt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1145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Mũi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7909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21145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3409950"/>
            <a:ext cx="13716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Lưỡi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0" y="1428750"/>
            <a:ext cx="1752600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2419350"/>
            <a:ext cx="2209800" cy="76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V="1">
            <a:off x="1524000" y="3333750"/>
            <a:ext cx="83820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715000" y="2419350"/>
            <a:ext cx="990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</p:cNvCxnSpPr>
          <p:nvPr/>
        </p:nvCxnSpPr>
        <p:spPr>
          <a:xfrm flipH="1" flipV="1">
            <a:off x="4648200" y="2800350"/>
            <a:ext cx="1981200" cy="932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95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52400" y="1885950"/>
            <a:ext cx="35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</a:p>
        </p:txBody>
      </p:sp>
      <p:sp>
        <p:nvSpPr>
          <p:cNvPr id="22" name="文本框 109"/>
          <p:cNvSpPr txBox="1"/>
          <p:nvPr/>
        </p:nvSpPr>
        <p:spPr>
          <a:xfrm>
            <a:off x="5105400" y="1809750"/>
            <a:ext cx="35052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5887B3-D1F5-4842-80EB-56646EE3E28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98" r="72047"/>
          <a:stretch/>
        </p:blipFill>
        <p:spPr>
          <a:xfrm>
            <a:off x="4495801" y="1809750"/>
            <a:ext cx="762000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7778E-6 -9.87654E-7 L 2.77778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36364" r="7666" b="9292"/>
          <a:stretch/>
        </p:blipFill>
        <p:spPr>
          <a:xfrm>
            <a:off x="914400" y="819150"/>
            <a:ext cx="7543800" cy="430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6195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dung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887B3-D1F5-4842-80EB-56646EE3E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8" r="72047"/>
          <a:stretch/>
        </p:blipFill>
        <p:spPr>
          <a:xfrm>
            <a:off x="228600" y="43815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4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223837"/>
            <a:ext cx="7686675" cy="4695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37909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Da</a:t>
            </a:r>
          </a:p>
        </p:txBody>
      </p:sp>
    </p:spTree>
    <p:extLst>
      <p:ext uri="{BB962C8B-B14F-4D97-AF65-F5344CB8AC3E}">
        <p14:creationId xmlns:p14="http://schemas.microsoft.com/office/powerpoint/2010/main" val="119360575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9550"/>
            <a:ext cx="89916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41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2900"/>
            <a:ext cx="7886700" cy="4457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0" y="3562350"/>
            <a:ext cx="4267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371475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Thính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Tai</a:t>
            </a:r>
          </a:p>
        </p:txBody>
      </p:sp>
    </p:spTree>
    <p:extLst>
      <p:ext uri="{BB962C8B-B14F-4D97-AF65-F5344CB8AC3E}">
        <p14:creationId xmlns:p14="http://schemas.microsoft.com/office/powerpoint/2010/main" val="2054144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"/>
            <a:ext cx="89916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84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05239"/>
            <a:ext cx="7372350" cy="4442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36385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Da</a:t>
            </a:r>
          </a:p>
        </p:txBody>
      </p:sp>
    </p:spTree>
    <p:extLst>
      <p:ext uri="{BB962C8B-B14F-4D97-AF65-F5344CB8AC3E}">
        <p14:creationId xmlns:p14="http://schemas.microsoft.com/office/powerpoint/2010/main" val="239824389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4349B95B-960D-4708-872C-9CF4FED8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637629"/>
            <a:ext cx="6381750" cy="348863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3350"/>
            <a:ext cx="1506333" cy="150226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65275D9-114E-42C3-801D-0847221ED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9" y="1"/>
            <a:ext cx="2828845" cy="284202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3F23126-D866-41BA-A8E7-ADBAE6E561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1526395" y="3571029"/>
            <a:ext cx="664356" cy="48002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9DB91B1-89FF-4053-83AE-20D36952C7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82" y="3250489"/>
            <a:ext cx="1717683" cy="79823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2E61F432-6E09-4154-B6CD-E42164D984D4}"/>
              </a:ext>
            </a:extLst>
          </p:cNvPr>
          <p:cNvGrpSpPr/>
          <p:nvPr/>
        </p:nvGrpSpPr>
        <p:grpSpPr>
          <a:xfrm>
            <a:off x="0" y="2773929"/>
            <a:ext cx="9149226" cy="2369572"/>
            <a:chOff x="0" y="3698571"/>
            <a:chExt cx="12198968" cy="315942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20F34C4-9832-402E-9D49-33117AB8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79D5407-426E-4909-85F8-E3E220F68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70EB471-F3FC-43DB-8A8D-BF5C1FC59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1524000" y="1352550"/>
            <a:ext cx="6172199" cy="28346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1" algn="ctr" defTabSz="514350">
              <a:lnSpc>
                <a:spcPct val="120000"/>
              </a:lnSpc>
              <a:defRPr/>
            </a:pPr>
            <a:r>
              <a:rPr lang="en-US" sz="495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GIÁC QUAN CỦA CƠ THỂ</a:t>
            </a:r>
          </a:p>
          <a:p>
            <a:pPr algn="ctr" defTabSz="514350">
              <a:lnSpc>
                <a:spcPct val="120000"/>
              </a:lnSpc>
              <a:defRPr/>
            </a:pPr>
            <a:r>
              <a:rPr lang="en-US" sz="3600" b="1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r>
              <a:rPr lang="en-US" sz="495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3733800" y="819150"/>
            <a:ext cx="1915909" cy="71558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5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21:</a:t>
            </a:r>
            <a:endParaRPr lang="zh-CN" altLang="en-US" sz="405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10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44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66700"/>
            <a:ext cx="74866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097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20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5" r="4977" b="49091"/>
          <a:stretch/>
        </p:blipFill>
        <p:spPr>
          <a:xfrm>
            <a:off x="1371600" y="514350"/>
            <a:ext cx="6705600" cy="41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64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5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7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352550"/>
            <a:ext cx="1543050" cy="1504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57550"/>
            <a:ext cx="1543050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85950"/>
            <a:ext cx="1600200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76550"/>
            <a:ext cx="165735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24150"/>
            <a:ext cx="1571625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t="19619" r="18644" b="46598"/>
          <a:stretch/>
        </p:blipFill>
        <p:spPr>
          <a:xfrm>
            <a:off x="1600200" y="361950"/>
            <a:ext cx="5791200" cy="19153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165735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264795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295275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91400" y="272415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91400" y="135255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39000" y="158115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62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9144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9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0350" y="184071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18352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5065059"/>
          </a:xfrm>
          <a:prstGeom prst="rect">
            <a:avLst/>
          </a:prstGeom>
        </p:spPr>
      </p:pic>
      <p:pic>
        <p:nvPicPr>
          <p:cNvPr id="5" name="图片 2" descr="C:\Users\pc\Desktop\春游\ee5a6820931b74870b32ad568a60d0a0.pngee5a6820931b74870b32ad568a60d0a0">
            <a:extLst>
              <a:ext uri="{FF2B5EF4-FFF2-40B4-BE49-F238E27FC236}">
                <a16:creationId xmlns:a16="http://schemas.microsoft.com/office/drawing/2014/main" id="{3F24092F-1C15-43C9-9DF8-CF3C02F7A4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274217">
            <a:off x="4774677" y="3358632"/>
            <a:ext cx="3806001" cy="1243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1123950"/>
            <a:ext cx="7951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N Banh Mi" pitchFamily="2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2057400" y="3867150"/>
            <a:ext cx="717783" cy="10031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3550"/>
            <a:ext cx="78648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9550"/>
            <a:ext cx="748475" cy="10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712761"/>
            <a:ext cx="706505" cy="10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3505200" y="3562350"/>
            <a:ext cx="569056" cy="10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5065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81150"/>
            <a:ext cx="8763000" cy="95410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,…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225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28600" y="1885950"/>
            <a:ext cx="35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44274DA-717F-4F11-8A11-500CB7D3A1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228" r="85087" b="88660"/>
          <a:stretch/>
        </p:blipFill>
        <p:spPr>
          <a:xfrm>
            <a:off x="4419600" y="1885950"/>
            <a:ext cx="912219" cy="795540"/>
          </a:xfrm>
          <a:prstGeom prst="rect">
            <a:avLst/>
          </a:prstGeom>
        </p:spPr>
      </p:pic>
      <p:sp>
        <p:nvSpPr>
          <p:cNvPr id="24" name="文本框 109"/>
          <p:cNvSpPr txBox="1"/>
          <p:nvPr/>
        </p:nvSpPr>
        <p:spPr>
          <a:xfrm>
            <a:off x="5181600" y="1885950"/>
            <a:ext cx="35052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342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5.55556E-7 -9.87654E-7 L -5.55556E-7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39630" r="19731" b="28855"/>
          <a:stretch/>
        </p:blipFill>
        <p:spPr>
          <a:xfrm>
            <a:off x="685800" y="2800350"/>
            <a:ext cx="3581400" cy="2046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8" t="7070" r="-371" b="59360"/>
          <a:stretch/>
        </p:blipFill>
        <p:spPr>
          <a:xfrm>
            <a:off x="4876800" y="895350"/>
            <a:ext cx="2743200" cy="1726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67" t="6161" r="39674" b="60000"/>
          <a:stretch/>
        </p:blipFill>
        <p:spPr>
          <a:xfrm>
            <a:off x="381000" y="895350"/>
            <a:ext cx="4191000" cy="1740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" t="55960" r="13059" b="4849"/>
          <a:stretch/>
        </p:blipFill>
        <p:spPr>
          <a:xfrm>
            <a:off x="4495800" y="2800350"/>
            <a:ext cx="3657600" cy="2015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274DA-717F-4F11-8A11-500CB7D3A1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228" r="85087" b="88660"/>
          <a:stretch/>
        </p:blipFill>
        <p:spPr>
          <a:xfrm>
            <a:off x="228600" y="438150"/>
            <a:ext cx="658252" cy="574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28575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cơ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cơ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67" t="6161" r="39674" b="60000"/>
          <a:stretch/>
        </p:blipFill>
        <p:spPr>
          <a:xfrm>
            <a:off x="304799" y="971550"/>
            <a:ext cx="7917977" cy="32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0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8" t="7070" r="-371" b="59360"/>
          <a:stretch/>
        </p:blipFill>
        <p:spPr>
          <a:xfrm>
            <a:off x="1676400" y="666750"/>
            <a:ext cx="6477000" cy="40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1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39630" r="19731" b="28855"/>
          <a:stretch/>
        </p:blipFill>
        <p:spPr>
          <a:xfrm>
            <a:off x="1219200" y="699488"/>
            <a:ext cx="6477000" cy="370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4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124</Words>
  <Application>Microsoft Office PowerPoint</Application>
  <PresentationFormat>On-screen Show (16:9)</PresentationFormat>
  <Paragraphs>28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微软雅黑</vt:lpstr>
      <vt:lpstr>Arial</vt:lpstr>
      <vt:lpstr>Arial-Rounded</vt:lpstr>
      <vt:lpstr>Arial-SGK-TV</vt:lpstr>
      <vt:lpstr>Calibri</vt:lpstr>
      <vt:lpstr>inpin heiti</vt:lpstr>
      <vt:lpstr>Times New Roman</vt:lpstr>
      <vt:lpstr>UVN Banh Mi</vt:lpstr>
      <vt:lpstr>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Nhung Nguyen Thi</cp:lastModifiedBy>
  <cp:revision>169</cp:revision>
  <dcterms:created xsi:type="dcterms:W3CDTF">2020-12-08T15:48:47Z</dcterms:created>
  <dcterms:modified xsi:type="dcterms:W3CDTF">2022-03-06T15:11:06Z</dcterms:modified>
</cp:coreProperties>
</file>