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7" r:id="rId2"/>
    <p:sldId id="299" r:id="rId3"/>
    <p:sldId id="294" r:id="rId4"/>
    <p:sldId id="264" r:id="rId5"/>
    <p:sldId id="312" r:id="rId6"/>
    <p:sldId id="316" r:id="rId7"/>
    <p:sldId id="310" r:id="rId8"/>
    <p:sldId id="292" r:id="rId9"/>
    <p:sldId id="311" r:id="rId10"/>
    <p:sldId id="265" r:id="rId11"/>
    <p:sldId id="314" r:id="rId12"/>
    <p:sldId id="304" r:id="rId13"/>
    <p:sldId id="257" r:id="rId14"/>
    <p:sldId id="2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DB9"/>
    <a:srgbClr val="CCFFFF"/>
    <a:srgbClr val="9999FF"/>
    <a:srgbClr val="6600CC"/>
    <a:srgbClr val="FF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91" autoAdjust="0"/>
  </p:normalViewPr>
  <p:slideViewPr>
    <p:cSldViewPr snapToGrid="0">
      <p:cViewPr varScale="1">
        <p:scale>
          <a:sx n="55" d="100"/>
          <a:sy n="55" d="100"/>
        </p:scale>
        <p:origin x="102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4979-4584-42BF-BFC8-C0B40E5F8B77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A8D74-5E1E-405D-8CCF-426C48950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2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7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341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1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285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14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5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016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66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314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20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7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63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15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A8D74-5E1E-405D-8CCF-426C489508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5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E323A-DA2A-48E7-9B67-47D232C97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ED3F8-D2C4-48FE-81D5-5F92DD4432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7DB9A-33FF-4BA3-8ACC-C3BBBD3F2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26D77-AF35-4A1F-AB2A-910187C9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DF61A-F595-45FD-B870-D4DFCDAA6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A3027-2949-4C7E-9367-10F493E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5E380-222E-4DF2-AFDC-1B28E039E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2BB0-6CAF-4055-BB66-EB45DAD4D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CCEB6-C70D-4CD1-9137-A9505BF0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D4FF3-6528-4A9B-989E-E05648056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8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7236E-EFF5-47C3-AAFA-32BBF670E9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BF3DE-E9D5-421C-83DA-44C7204BD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211BA-623E-4EF3-8529-721BB6B3C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D5C79-BA93-48EB-93B3-318A9AB3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F1E9D-40D6-4EA6-A993-454DD811E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33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3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AAFC6-CA24-41DE-A14C-6A58E6FB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01D23-E746-4621-BB61-0D75EDD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1B939-0A56-4889-8C08-99FEC0A53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2AF02-191F-401C-B460-9D0680AB0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0089D-F823-4BD1-B5A8-A7F62D2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4E6FA-7F44-40A4-B5C4-FA1A3BE6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C3D6C-7FFC-434D-B76C-74E1D5CF3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609F8-C0BE-4383-916E-DECE30421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447E5-F169-4CEC-874D-B48700CFE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1AFE-E517-45B9-85C6-AC2C59564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7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6C44-2C21-46F7-8427-99B3B9EA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75753-B844-4915-AFF1-411AB16A66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07E34-9050-4D1B-A0F4-17378AC64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E30D0C-0562-484A-A78D-FC0E83AA2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4AA17-AE04-49F9-9BD5-7AAC2651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B3732-F3A7-4010-A127-800A1C47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88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3D6B8-C953-47EB-A86E-17B5F0D00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0327D2-792A-4AA3-ABEA-4209A41FF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4952C1-2FE9-453F-BCDF-BFBC3B030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31BE49-AEB3-41B5-BD77-A1781238EF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0549E-8C16-4722-AD87-7A26C560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18DE82-41D4-462E-BA6A-4E15AD3F2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422CFD-7DA7-4496-8B36-0E42BCA73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64B1B-C8AD-4AA3-9E82-18C740C0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CCAF-102D-47A9-B877-8E714FBC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9358F-0F2B-4010-8A02-B0BC8423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F49BEE-E120-4B23-A61A-0CED7485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4CD90-5FD4-4942-9C10-B9BB60370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8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D41BB-DCA2-4432-9774-772DCBF7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33C28-DE54-4F4B-A793-5B07C379F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C830F-9858-4211-B9E6-F5CA14B8A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2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8A8D1-DF71-45DC-A733-475CA3D0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A9751-2160-40C2-B6C3-5F65D5E10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D116F-406E-491F-AE16-DC43A01BB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9180A-6699-48B5-B499-C3FDC4EB0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F5EB6-E911-4547-B474-58036202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F9045-B5B0-4D44-A138-D19AC8DE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5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FD420-1BB8-4768-9DF4-ECFDF3D0B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4E17B8-DCF1-4A78-9D68-4C8538948A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8CD155-CDC9-480E-80EB-75B59C3F0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CA9669-B965-4665-90FC-64E976A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68239-7C4F-443A-A696-016E6BE2F804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74A23-F9D0-4ACB-A158-FF750320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F330E-6365-4A52-9FA0-E27892F9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6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80C017-B5EB-4E82-A713-B117306A9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E76D2-E646-4877-8240-3B520B26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3FF72-9702-4887-84A5-AF99947885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8239-7C4F-443A-A696-016E6BE2F804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1C773-2C2F-4C87-8D7D-0E33C235BF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8D4BF-D7AA-432E-AC8E-98724CBDB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616BC-06CC-4988-9DF1-01DAAB368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07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6135" y="342821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2028702" y="1177265"/>
            <a:ext cx="857677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EM ĐẾN VỚI TIẾT HỌC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504124" y="3659210"/>
            <a:ext cx="145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445045" y="3466415"/>
            <a:ext cx="3745633" cy="128886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2" name="抽奖与退场流行婚礼晚会吉他鼓完整版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0" y="7353631"/>
            <a:ext cx="487250" cy="487249"/>
          </a:xfrm>
          <a:prstGeom prst="rect">
            <a:avLst/>
          </a:prstGeom>
        </p:spPr>
      </p:pic>
      <p:pic>
        <p:nvPicPr>
          <p:cNvPr id="57" name="图片 1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371831">
            <a:off x="-1918225" y="-1978523"/>
            <a:ext cx="5599386" cy="742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86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41C235-4230-43DE-AF03-E2322C92B8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" t="4202" r="8390" b="67971"/>
          <a:stretch/>
        </p:blipFill>
        <p:spPr>
          <a:xfrm>
            <a:off x="0" y="386255"/>
            <a:ext cx="12192000" cy="59041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9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935DD3-2ABE-4625-90E1-6D05F87F5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31682" r="8716" b="40491"/>
          <a:stretch/>
        </p:blipFill>
        <p:spPr>
          <a:xfrm>
            <a:off x="0" y="543910"/>
            <a:ext cx="12192000" cy="57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8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4" t="66677"/>
          <a:stretch/>
        </p:blipFill>
        <p:spPr>
          <a:xfrm rot="16378271">
            <a:off x="4554651" y="-1135653"/>
            <a:ext cx="5220988" cy="78944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581129"/>
            <a:ext cx="4032448" cy="1992999"/>
          </a:xfrm>
          <a:prstGeom prst="rect">
            <a:avLst/>
          </a:prstGeom>
        </p:spPr>
      </p:pic>
      <p:sp>
        <p:nvSpPr>
          <p:cNvPr id="7" name="TextBox 48"/>
          <p:cNvSpPr txBox="1"/>
          <p:nvPr/>
        </p:nvSpPr>
        <p:spPr>
          <a:xfrm>
            <a:off x="4020950" y="2363519"/>
            <a:ext cx="489654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54534D"/>
                </a:solidFill>
                <a:ea typeface="华康雅宋体W9" panose="02020909000000000000" pitchFamily="49" charset="-122"/>
                <a:cs typeface="+mn-ea"/>
              </a:defRPr>
            </a:lvl1pPr>
          </a:lstStyle>
          <a:p>
            <a:pPr algn="ctr"/>
            <a:r>
              <a:rPr lang="en-US" altLang="zh-CN" sz="6000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60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188837" y="2469207"/>
            <a:ext cx="6864204" cy="56211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16" y="555986"/>
            <a:ext cx="1886213" cy="203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3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6BBAC54-035D-42E2-8FF3-EBADE30327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59200" r="17699" b="8407"/>
          <a:stretch/>
        </p:blipFill>
        <p:spPr>
          <a:xfrm>
            <a:off x="1828799" y="550179"/>
            <a:ext cx="8490230" cy="514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19F7F-BF73-4FC8-AF03-B1DE06EFA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60724" r="8960" b="7013"/>
          <a:stretch/>
        </p:blipFill>
        <p:spPr>
          <a:xfrm>
            <a:off x="1033873" y="657639"/>
            <a:ext cx="10408032" cy="55427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4320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192000" cy="68853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2" y="0"/>
            <a:ext cx="10454735" cy="104152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69816" y="4175850"/>
            <a:ext cx="6120229" cy="81701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Hẹn gặp lại các con!</a:t>
            </a:r>
            <a:endParaRPr lang="en-US" altLang="zh-CN" sz="4709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UTM Avo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682821" y="2153148"/>
            <a:ext cx="6826358" cy="567944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98133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luôn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chăm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ngoan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09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tốt</a:t>
            </a:r>
            <a:r>
              <a:rPr lang="en-US" altLang="zh-CN" sz="4709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43" y="650242"/>
            <a:ext cx="2018273" cy="6748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2674" y="603523"/>
            <a:ext cx="2261213" cy="105274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433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4349B95B-960D-4708-872C-9CF4FED85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65275D9-114E-42C3-801D-0847221ED6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3F23126-D866-41BA-A8E7-ADBAE6E561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9DB91B1-89FF-4053-83AE-20D36952C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2E61F432-6E09-4154-B6CD-E42164D984D4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F20F34C4-9832-402E-9D49-33117AB8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39A2A9F-C718-460E-8FB7-322116AA8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E5D0B11-33B0-49C3-BD54-3E9B25F11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305F0C80-8940-4247-A773-91D217893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79D5407-426E-4909-85F8-E3E220F68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70EB471-F3FC-43DB-8A8D-BF5C1FC59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1501FE40-5AD4-49A4-9147-CB17CCA9A168}"/>
              </a:ext>
            </a:extLst>
          </p:cNvPr>
          <p:cNvSpPr/>
          <p:nvPr/>
        </p:nvSpPr>
        <p:spPr>
          <a:xfrm>
            <a:off x="2551191" y="2025365"/>
            <a:ext cx="7411036" cy="242361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 THỂ EM</a:t>
            </a:r>
          </a:p>
          <a:p>
            <a:pPr algn="ctr" defTabSz="685800">
              <a:lnSpc>
                <a:spcPct val="120000"/>
              </a:lnSpc>
              <a:defRPr/>
            </a:pP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4E6832F-60C0-40F1-A239-C3DFC75CC753}"/>
              </a:ext>
            </a:extLst>
          </p:cNvPr>
          <p:cNvSpPr/>
          <p:nvPr/>
        </p:nvSpPr>
        <p:spPr>
          <a:xfrm>
            <a:off x="4996756" y="1248712"/>
            <a:ext cx="249299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20:</a:t>
            </a:r>
            <a:endParaRPr lang="zh-CN" altLang="en-US" sz="5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458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 rot="21274217">
            <a:off x="2086392" y="2511879"/>
            <a:ext cx="7471807" cy="4395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870396" y="1259225"/>
            <a:ext cx="7075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522" y="1307200"/>
            <a:ext cx="71477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94" y="761672"/>
            <a:ext cx="1724266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42B252-404C-4476-B110-7DB6DFEB7F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5046" r="2706" b="14954"/>
          <a:stretch/>
        </p:blipFill>
        <p:spPr>
          <a:xfrm>
            <a:off x="2484781" y="0"/>
            <a:ext cx="686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598940-D3FC-4917-A5A3-7D97179D8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705607-3C39-49E6-96E9-1ABCCD9090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2EEF14-546E-46BB-A68B-48626E6EC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46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30FE9-F746-4DBD-87ED-D7307B02C8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0" y="0"/>
            <a:ext cx="6857999" cy="25867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24EBEF-A827-40E0-A014-20EB1BB38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94" y="2586735"/>
            <a:ext cx="3340023" cy="42712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BBE153-37B1-4866-8757-BE6992CB5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78" y="2523671"/>
            <a:ext cx="3340022" cy="433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2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22937" y="1008993"/>
            <a:ext cx="8182303" cy="3524010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00300" y="1434373"/>
            <a:ext cx="61905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5" name="图片 31">
            <a:extLst>
              <a:ext uri="{FF2B5EF4-FFF2-40B4-BE49-F238E27FC236}">
                <a16:creationId xmlns:a16="http://schemas.microsoft.com/office/drawing/2014/main" id="{8AAD1EA6-E8F1-46EE-89FF-4B89751B8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80517">
            <a:off x="1786087" y="807091"/>
            <a:ext cx="1692035" cy="16874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2547">
            <a:off x="7099145" y="2479134"/>
            <a:ext cx="6864204" cy="5621129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5" y="4533003"/>
            <a:ext cx="4032448" cy="199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8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874"/>
            <a:ext cx="12192000" cy="113818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452918" y="943970"/>
            <a:ext cx="5286164" cy="130593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defRPr/>
            </a:pPr>
            <a:r>
              <a:rPr lang="en-US" sz="7200" b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 GIÃN</a:t>
            </a:r>
            <a:endParaRPr lang="vi-VN" sz="9600" b="1" dirty="0">
              <a:ln>
                <a:solidFill>
                  <a:srgbClr val="00B05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680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2E59D9A-428D-4C35-B3EA-9DB5182EB117}"/>
              </a:ext>
            </a:extLst>
          </p:cNvPr>
          <p:cNvSpPr txBox="1"/>
          <p:nvPr/>
        </p:nvSpPr>
        <p:spPr>
          <a:xfrm>
            <a:off x="2364378" y="899743"/>
            <a:ext cx="535114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</a:t>
            </a:r>
            <a:r>
              <a:rPr kumimoji="0" lang="en-US" sz="6600" b="1" i="0" u="none" strike="noStrike" kern="1200" cap="none" spc="0" normalizeH="0" noProof="0" dirty="0">
                <a:ln/>
                <a:solidFill>
                  <a:srgbClr val="9BBB59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>
                <a:ln/>
                <a:solidFill>
                  <a:srgbClr val="9BBB5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endParaRPr kumimoji="0" lang="en-US" sz="6600" b="1" i="0" u="none" strike="noStrike" kern="1200" cap="none" spc="0" normalizeH="0" baseline="0" noProof="0" dirty="0">
              <a:ln/>
              <a:solidFill>
                <a:srgbClr val="9BBB59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11" y="493051"/>
            <a:ext cx="1558750" cy="16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2.3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97</Words>
  <Application>Microsoft Office PowerPoint</Application>
  <PresentationFormat>Widescreen</PresentationFormat>
  <Paragraphs>29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微软雅黑</vt:lpstr>
      <vt:lpstr>Arial</vt:lpstr>
      <vt:lpstr>Calibri</vt:lpstr>
      <vt:lpstr>Calibri Light</vt:lpstr>
      <vt:lpstr>Tahoma</vt:lpstr>
      <vt:lpstr>Times New Roman</vt:lpstr>
      <vt:lpstr>UTM Avo</vt:lpstr>
      <vt:lpstr>字魂20号-石头体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Hong Nhung Nguyen Thi</cp:lastModifiedBy>
  <cp:revision>80</cp:revision>
  <dcterms:created xsi:type="dcterms:W3CDTF">2020-08-26T08:35:52Z</dcterms:created>
  <dcterms:modified xsi:type="dcterms:W3CDTF">2022-03-06T15:13:36Z</dcterms:modified>
</cp:coreProperties>
</file>