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01" r:id="rId3"/>
    <p:sldId id="289" r:id="rId4"/>
    <p:sldId id="296" r:id="rId5"/>
    <p:sldId id="297" r:id="rId6"/>
    <p:sldId id="256" r:id="rId7"/>
    <p:sldId id="273" r:id="rId8"/>
    <p:sldId id="258" r:id="rId9"/>
    <p:sldId id="295" r:id="rId10"/>
    <p:sldId id="260" r:id="rId11"/>
    <p:sldId id="277" r:id="rId12"/>
    <p:sldId id="261" r:id="rId13"/>
    <p:sldId id="263" r:id="rId14"/>
    <p:sldId id="262" r:id="rId15"/>
    <p:sldId id="279" r:id="rId16"/>
    <p:sldId id="278" r:id="rId17"/>
    <p:sldId id="264" r:id="rId18"/>
    <p:sldId id="266" r:id="rId19"/>
    <p:sldId id="267" r:id="rId20"/>
    <p:sldId id="298" r:id="rId21"/>
    <p:sldId id="282" r:id="rId22"/>
    <p:sldId id="287" r:id="rId23"/>
    <p:sldId id="299" r:id="rId24"/>
    <p:sldId id="270" r:id="rId25"/>
    <p:sldId id="300"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78" d="100"/>
          <a:sy n="78" d="100"/>
        </p:scale>
        <p:origin x="86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64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77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202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5202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0430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6682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1501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064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991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9799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6406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59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3/27/2022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83445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3175">
                  <a:solidFill>
                    <a:prstClr val="white"/>
                  </a:solidFill>
                </a:ln>
                <a:solidFill>
                  <a:srgbClr val="FF0000"/>
                </a:solidFill>
                <a:effectLst/>
                <a:uLnTx/>
                <a:uFillTx/>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
        <p:nvSpPr>
          <p:cNvPr id="5" name="Title 1"/>
          <p:cNvSpPr>
            <a:spLocks noGrp="1"/>
          </p:cNvSpPr>
          <p:nvPr>
            <p:ph type="title"/>
          </p:nvPr>
        </p:nvSpPr>
        <p:spPr>
          <a:xfrm>
            <a:off x="3200400" y="2156355"/>
            <a:ext cx="2743200" cy="914400"/>
          </a:xfrm>
        </p:spPr>
        <p:txBody>
          <a:bodyPr>
            <a:normAutofit/>
          </a:bodyPr>
          <a:lstStyle/>
          <a:p>
            <a:pPr algn="l"/>
            <a:r>
              <a:rPr lang="en-US" sz="3900">
                <a:latin typeface="Arial" pitchFamily="34" charset="0"/>
                <a:cs typeface="Arial" pitchFamily="34" charset="0"/>
              </a:rPr>
              <a:t>kêu cứu</a:t>
            </a: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a:latin typeface="Arial" pitchFamily="34" charset="0"/>
                <a:cs typeface="Arial" pitchFamily="34" charset="0"/>
              </a:rPr>
              <a:t>chăn cừu</a:t>
            </a: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thản nhiên</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Các bác nông dân nghĩ là chú lại lừa mình, nên vẫn thản nhiên làm việc.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2" name="TextBox 11"/>
          <p:cNvSpPr txBox="1"/>
          <p:nvPr/>
        </p:nvSpPr>
        <p:spPr>
          <a:xfrm>
            <a:off x="1947325" y="4855657"/>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178387" y="4855657"/>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Tức tốc</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làm một việc gì đó ngay lập tức, rất gấp.</a:t>
            </a: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Thản nhiên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Có vẻ như bình thường, coi như không có chuyện gì. </a:t>
            </a: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Thỏa thuê</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rất thỏa, được tha hồ theo ý muốn.</a:t>
            </a:r>
          </a:p>
        </p:txBody>
      </p:sp>
    </p:spTree>
    <p:extLst>
      <p:ext uri="{BB962C8B-B14F-4D97-AF65-F5344CB8AC3E}">
        <p14:creationId xmlns:p14="http://schemas.microsoft.com/office/powerpoint/2010/main" val="50238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endParaRPr lang="en-US" sz="2400" b="1" dirty="0">
              <a:latin typeface="Arial" pitchFamily="34" charset="0"/>
              <a:ea typeface="Arial-Rounded" pitchFamily="34" charset="0"/>
              <a:cs typeface="Arial" pitchFamily="34" charset="0"/>
            </a:endParaRP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21827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nói dối.</a:t>
            </a: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lấy việc nói dối làm trò đùa.</a:t>
            </a: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nên sống thật thà và biết tôn trọng người khác.</a:t>
            </a: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dĒ</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95).</a:t>
            </a:r>
          </a:p>
          <a:p>
            <a:pPr marL="457138" indent="-457138" algn="just">
              <a:buFontTx/>
              <a:buChar char="-"/>
            </a:pPr>
            <a:r>
              <a:rPr lang="en-US" sz="3200">
                <a:solidFill>
                  <a:schemeClr val="tx1"/>
                </a:solidFill>
                <a:latin typeface="Arial" pitchFamily="34" charset="0"/>
                <a:cs typeface="Arial" pitchFamily="34" charset="0"/>
              </a:rPr>
              <a:t>Chuẩn bị bài mới (trang 96, 97).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Câu hỏi của Sói</a:t>
            </a:r>
            <a:r>
              <a:rPr lang="en-US">
                <a:solidFill>
                  <a:srgbClr val="002060"/>
                </a:solidFill>
                <a:latin typeface="Arial" pitchFamily="34" charset="0"/>
                <a:cs typeface="Arial" pitchFamily="34" charset="0"/>
              </a:rPr>
              <a:t>?</a:t>
            </a: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gà</a:t>
            </a: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sóc</a:t>
            </a: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có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 và nói về con người, cảnh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2050</Words>
  <Application>Microsoft Office PowerPoint</Application>
  <PresentationFormat>On-screen Show (16:9)</PresentationFormat>
  <Paragraphs>144</Paragraphs>
  <Slides>25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Rounded MT Bold</vt:lpstr>
      <vt:lpstr>Arial-Rounded</vt:lpstr>
      <vt:lpstr>Arial-SGK-TV</vt:lpstr>
      <vt:lpstr>Calibri</vt:lpstr>
      <vt:lpstr>HP001 4 hàng</vt:lpstr>
      <vt:lpstr>Office Theme</vt:lpstr>
      <vt:lpstr>1_Office Theme</vt:lpstr>
      <vt:lpstr>PowerPoint Presentation</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kêu cứu</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264</cp:revision>
  <dcterms:created xsi:type="dcterms:W3CDTF">2020-12-08T15:48:47Z</dcterms:created>
  <dcterms:modified xsi:type="dcterms:W3CDTF">2022-03-27T14:22:36Z</dcterms:modified>
</cp:coreProperties>
</file>