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1" r:id="rId3"/>
    <p:sldId id="273" r:id="rId4"/>
    <p:sldId id="260" r:id="rId5"/>
    <p:sldId id="261" r:id="rId6"/>
    <p:sldId id="263" r:id="rId7"/>
    <p:sldId id="262" r:id="rId8"/>
    <p:sldId id="304" r:id="rId9"/>
    <p:sldId id="303" r:id="rId10"/>
    <p:sldId id="264" r:id="rId11"/>
    <p:sldId id="308" r:id="rId12"/>
    <p:sldId id="266" r:id="rId13"/>
    <p:sldId id="267" r:id="rId14"/>
    <p:sldId id="282" r:id="rId15"/>
    <p:sldId id="287" r:id="rId16"/>
    <p:sldId id="299" r:id="rId17"/>
    <p:sldId id="270" r:id="rId18"/>
    <p:sldId id="306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2980"/>
    <a:srgbClr val="FEDEF3"/>
    <a:srgbClr val="FE8ACC"/>
    <a:srgbClr val="FECEED"/>
    <a:srgbClr val="FD0B95"/>
    <a:srgbClr val="FDBBE5"/>
    <a:srgbClr val="FD49B0"/>
    <a:srgbClr val="FEA8D9"/>
    <a:srgbClr val="FD2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65" d="100"/>
          <a:sy n="65" d="100"/>
        </p:scale>
        <p:origin x="124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LINH ĐỘNG TỪ KHÓ THEO VÙNG MIỀN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gợi ý: </a:t>
            </a:r>
          </a:p>
          <a:p>
            <a:r>
              <a:rPr lang="en-US" baseline="0"/>
              <a:t>Nội dung: Chúng ta nên nói lời hay ý đẹp. Khi nói lời hay, ý đẹp, bản thân mình và mọi người xung quanh sẽ thấy vui vẻ, hạnh phúc.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có thể có nhiều cách trả lời...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 đua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0 hình nền thiên nhiên phong cảnh mùa xuân lung linh sắc hoa full hd |  Phong cảnh, Hình nền, Thiên nhiên">
            <a:extLst>
              <a:ext uri="{FF2B5EF4-FFF2-40B4-BE49-F238E27FC236}">
                <a16:creationId xmlns:a16="http://schemas.microsoft.com/office/drawing/2014/main" id="{5EC45692-9CCE-4B58-A04D-1E733613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25"/>
            <a:ext cx="9143562" cy="496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Document 17"/>
          <p:cNvSpPr/>
          <p:nvPr/>
        </p:nvSpPr>
        <p:spPr>
          <a:xfrm>
            <a:off x="-43198" y="10758"/>
            <a:ext cx="9252641" cy="82823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26286" y="1813532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3293" y="1694740"/>
            <a:ext cx="992332" cy="992332"/>
            <a:chOff x="1212273" y="1084984"/>
            <a:chExt cx="992332" cy="992332"/>
          </a:xfrm>
          <a:solidFill>
            <a:srgbClr val="009999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7200" y="10758"/>
            <a:ext cx="959429" cy="85743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91860"/>
            <a:ext cx="1090771" cy="131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0" y="-223573"/>
            <a:ext cx="8151813" cy="13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34" y="1836947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75" y="1715503"/>
            <a:ext cx="893752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206500" y="4639493"/>
            <a:ext cx="1143000" cy="441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" y="498433"/>
            <a:ext cx="8991600" cy="415485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0857F-E189-47D7-BAFA-FEFCC3F7D998}"/>
              </a:ext>
            </a:extLst>
          </p:cNvPr>
          <p:cNvSpPr txBox="1"/>
          <p:nvPr/>
        </p:nvSpPr>
        <p:spPr>
          <a:xfrm>
            <a:off x="0" y="4645067"/>
            <a:ext cx="3733800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9+ Background Powerpoint Đẹp cho bài thuyết trình chuyên nghiệp | Hình  ảnh, Hình nền, Nhật ký nghệ thuật">
            <a:extLst>
              <a:ext uri="{FF2B5EF4-FFF2-40B4-BE49-F238E27FC236}">
                <a16:creationId xmlns:a16="http://schemas.microsoft.com/office/drawing/2014/main" id="{F56F40FD-A015-486B-92AF-A24E6376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1733550"/>
            <a:ext cx="5410200" cy="92319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5400" b="1" i="1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55875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9+ Background Powerpoint Đẹp cho bài thuyết trình chuyên nghiệp | Hình  ảnh, Hình nền, Nhật ký nghệ thuật">
            <a:extLst>
              <a:ext uri="{FF2B5EF4-FFF2-40B4-BE49-F238E27FC236}">
                <a16:creationId xmlns:a16="http://schemas.microsoft.com/office/drawing/2014/main" id="{F56F40FD-A015-486B-92AF-A24E6376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047750"/>
            <a:ext cx="31934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356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37" y="718004"/>
            <a:ext cx="88219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2895601" y="571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7" y="4498295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vật nào xuất hiện trong bài?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37" y="4541610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Gấu đi chơi ở đâu?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1214664"/>
            <a:ext cx="558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214664"/>
            <a:ext cx="523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1657350"/>
            <a:ext cx="139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564" y="2057400"/>
            <a:ext cx="4085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564" y="4577896"/>
            <a:ext cx="8880103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Chuyện gì xảy ra khi gấu con vui mừng reo lên: “A!”?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4775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85" y="4514396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Gấu mẹ nói gì với gấu con?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5951"/>
            <a:ext cx="8826442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/>
              <a:t>Khi nghe lời mẹ, điều gì đã xảy ra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1" y="2857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2: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04577" y="2114550"/>
            <a:ext cx="4467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227" y="2724150"/>
            <a:ext cx="5480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98114" y="3867150"/>
            <a:ext cx="2245086" cy="3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29157" y="2718875"/>
            <a:ext cx="255764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7958" y="3263434"/>
            <a:ext cx="8196442" cy="35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09550"/>
            <a:ext cx="8312727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20573" r="33183" b="23958"/>
          <a:stretch/>
        </p:blipFill>
        <p:spPr bwMode="auto">
          <a:xfrm>
            <a:off x="2362200" y="895350"/>
            <a:ext cx="4693227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0452" y="654277"/>
            <a:ext cx="6870023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127000" y="900498"/>
            <a:ext cx="609600" cy="2738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920" y="1993015"/>
            <a:ext cx="7875270" cy="2308203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cs typeface="Arial" pitchFamily="34" charset="0"/>
              </a:rPr>
              <a:t>Nội dung: Chúng ta nên nói lời hay ý đẹp. Khi nói lời hay, ý đẹp, bản thân mình và mọi người xung quanh sẽ thấy vui vẻ, hạnh phúc.</a:t>
            </a:r>
          </a:p>
        </p:txBody>
      </p:sp>
    </p:spTree>
    <p:extLst>
      <p:ext uri="{BB962C8B-B14F-4D97-AF65-F5344CB8AC3E}">
        <p14:creationId xmlns:p14="http://schemas.microsoft.com/office/powerpoint/2010/main" val="1845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+ Background Powerpoint Đẹp cho bài thuyết trình chuyên nghiệp | Hình  ảnh, Hình nền, Nhật ký nghệ thuật">
            <a:extLst>
              <a:ext uri="{FF2B5EF4-FFF2-40B4-BE49-F238E27FC236}">
                <a16:creationId xmlns:a16="http://schemas.microsoft.com/office/drawing/2014/main" id="{34C93F78-0339-4A8D-83FD-7C411C7C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730" y="393123"/>
            <a:ext cx="79178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c 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405" y="1137849"/>
            <a:ext cx="8536995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c. Sau khi làm theo lời mẹ, gấu con cảm thấy (…).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29789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14656" y="2743143"/>
            <a:ext cx="7643544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  Sau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37431" y="2827435"/>
            <a:ext cx="489204" cy="4005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62A49-F166-4F0A-8CFC-A1CA3F07D32E}"/>
              </a:ext>
            </a:extLst>
          </p:cNvPr>
          <p:cNvCxnSpPr>
            <a:cxnSpLocks/>
          </p:cNvCxnSpPr>
          <p:nvPr/>
        </p:nvCxnSpPr>
        <p:spPr>
          <a:xfrm>
            <a:off x="1219200" y="329565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6A38BCC-9FD4-493F-983B-C3599C6E88C9}"/>
              </a:ext>
            </a:extLst>
          </p:cNvPr>
          <p:cNvSpPr/>
          <p:nvPr/>
        </p:nvSpPr>
        <p:spPr>
          <a:xfrm>
            <a:off x="4724400" y="3600450"/>
            <a:ext cx="152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45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6200" y="285750"/>
            <a:ext cx="9067800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98, 99).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100, 101).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5C4A-692A-450D-9321-16BE8524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EEADCC-8D7E-4AE6-8AC5-93453B3CA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430"/>
            <a:ext cx="8153400" cy="5010149"/>
          </a:xfrm>
        </p:spPr>
      </p:pic>
    </p:spTree>
    <p:extLst>
      <p:ext uri="{BB962C8B-B14F-4D97-AF65-F5344CB8AC3E}">
        <p14:creationId xmlns:p14="http://schemas.microsoft.com/office/powerpoint/2010/main" val="385262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09550"/>
            <a:ext cx="79629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1" y="133350"/>
            <a:ext cx="679309" cy="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4000" y="4087086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Em nhìn thấy gì trong bức tranh?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00" y="4548618"/>
            <a:ext cx="89154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Hai phần của 2 bức tranh có gì giống nhau và khác nhau?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6823" r="32064" b="16406"/>
          <a:stretch/>
        </p:blipFill>
        <p:spPr bwMode="auto">
          <a:xfrm>
            <a:off x="2667000" y="813196"/>
            <a:ext cx="3904638" cy="32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0292" y="25400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6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6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endParaRPr lang="en-US" sz="26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24" y="502566"/>
            <a:ext cx="8991600" cy="469345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365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truyện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đêm</a:t>
            </a:r>
            <a:r>
              <a:rPr lang="en-US" sz="25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10977" y="452807"/>
            <a:ext cx="512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5525" y="1682750"/>
            <a:ext cx="1540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2133600" y="135255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387350"/>
            <a:ext cx="8991600" cy="432412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ra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5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268" y="6350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00" y="483321"/>
            <a:ext cx="8991600" cy="4154850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endParaRPr lang="en-US" sz="2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Lưu đồ: Đường kết nối 8">
            <a:extLst>
              <a:ext uri="{FF2B5EF4-FFF2-40B4-BE49-F238E27FC236}">
                <a16:creationId xmlns:a16="http://schemas.microsoft.com/office/drawing/2014/main" id="{3EA8B31F-BE74-4CCE-9C15-24935BBB2A3D}"/>
              </a:ext>
            </a:extLst>
          </p:cNvPr>
          <p:cNvSpPr/>
          <p:nvPr/>
        </p:nvSpPr>
        <p:spPr>
          <a:xfrm>
            <a:off x="812023" y="43815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70063B22-7C1C-4540-9081-55BFB5A6A1E0}"/>
              </a:ext>
            </a:extLst>
          </p:cNvPr>
          <p:cNvSpPr/>
          <p:nvPr/>
        </p:nvSpPr>
        <p:spPr>
          <a:xfrm>
            <a:off x="182984" y="64348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F1EB4939-2838-4CAD-9548-AC467A5363B7}"/>
              </a:ext>
            </a:extLst>
          </p:cNvPr>
          <p:cNvSpPr/>
          <p:nvPr/>
        </p:nvSpPr>
        <p:spPr>
          <a:xfrm>
            <a:off x="4418045" y="811469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B7314D93-4D06-4EBE-B777-FFADF9D97462}"/>
              </a:ext>
            </a:extLst>
          </p:cNvPr>
          <p:cNvSpPr/>
          <p:nvPr/>
        </p:nvSpPr>
        <p:spPr>
          <a:xfrm>
            <a:off x="570721" y="125442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78EC4F5F-48F4-41F1-9372-411AA6EC47C4}"/>
              </a:ext>
            </a:extLst>
          </p:cNvPr>
          <p:cNvSpPr/>
          <p:nvPr/>
        </p:nvSpPr>
        <p:spPr>
          <a:xfrm>
            <a:off x="6388777" y="1239308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id="{54609631-A51D-4EC0-BC4F-E95222E2C703}"/>
              </a:ext>
            </a:extLst>
          </p:cNvPr>
          <p:cNvSpPr/>
          <p:nvPr/>
        </p:nvSpPr>
        <p:spPr>
          <a:xfrm>
            <a:off x="4114800" y="156950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:a16="http://schemas.microsoft.com/office/drawing/2014/main" id="{C9543C70-A7A4-4789-8682-2CFBE679617C}"/>
              </a:ext>
            </a:extLst>
          </p:cNvPr>
          <p:cNvSpPr/>
          <p:nvPr/>
        </p:nvSpPr>
        <p:spPr>
          <a:xfrm rot="21310234">
            <a:off x="2145158" y="1897029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7AEB18C-3965-4D1B-BFF0-19E31174129A}"/>
              </a:ext>
            </a:extLst>
          </p:cNvPr>
          <p:cNvSpPr/>
          <p:nvPr/>
        </p:nvSpPr>
        <p:spPr>
          <a:xfrm>
            <a:off x="6121300" y="190925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8">
            <a:extLst>
              <a:ext uri="{FF2B5EF4-FFF2-40B4-BE49-F238E27FC236}">
                <a16:creationId xmlns:a16="http://schemas.microsoft.com/office/drawing/2014/main" id="{1C48AD05-1097-429F-A2B9-C62348D24CE1}"/>
              </a:ext>
            </a:extLst>
          </p:cNvPr>
          <p:cNvSpPr/>
          <p:nvPr/>
        </p:nvSpPr>
        <p:spPr>
          <a:xfrm>
            <a:off x="2133600" y="2266950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8">
            <a:extLst>
              <a:ext uri="{FF2B5EF4-FFF2-40B4-BE49-F238E27FC236}">
                <a16:creationId xmlns:a16="http://schemas.microsoft.com/office/drawing/2014/main" id="{9DBA7ED5-BBE4-45DB-9D36-34C032847CAE}"/>
              </a:ext>
            </a:extLst>
          </p:cNvPr>
          <p:cNvSpPr/>
          <p:nvPr/>
        </p:nvSpPr>
        <p:spPr>
          <a:xfrm>
            <a:off x="7924800" y="2266950"/>
            <a:ext cx="469714" cy="304800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91192DBB-7FC6-4D58-917E-A12386AB49A1}"/>
              </a:ext>
            </a:extLst>
          </p:cNvPr>
          <p:cNvSpPr/>
          <p:nvPr/>
        </p:nvSpPr>
        <p:spPr>
          <a:xfrm>
            <a:off x="609600" y="3078425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8695A741-005C-4761-AC33-A70FF561B7BD}"/>
              </a:ext>
            </a:extLst>
          </p:cNvPr>
          <p:cNvSpPr/>
          <p:nvPr/>
        </p:nvSpPr>
        <p:spPr>
          <a:xfrm>
            <a:off x="5854886" y="2952750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8">
            <a:extLst>
              <a:ext uri="{FF2B5EF4-FFF2-40B4-BE49-F238E27FC236}">
                <a16:creationId xmlns:a16="http://schemas.microsoft.com/office/drawing/2014/main" id="{65937287-993A-409C-A395-FD326F077D97}"/>
              </a:ext>
            </a:extLst>
          </p:cNvPr>
          <p:cNvSpPr/>
          <p:nvPr/>
        </p:nvSpPr>
        <p:spPr>
          <a:xfrm>
            <a:off x="6769286" y="3352687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8">
            <a:extLst>
              <a:ext uri="{FF2B5EF4-FFF2-40B4-BE49-F238E27FC236}">
                <a16:creationId xmlns:a16="http://schemas.microsoft.com/office/drawing/2014/main" id="{ECCFDC2B-2343-4DBA-9D46-01CCBB53A909}"/>
              </a:ext>
            </a:extLst>
          </p:cNvPr>
          <p:cNvSpPr/>
          <p:nvPr/>
        </p:nvSpPr>
        <p:spPr>
          <a:xfrm>
            <a:off x="1752600" y="3752850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8">
            <a:extLst>
              <a:ext uri="{FF2B5EF4-FFF2-40B4-BE49-F238E27FC236}">
                <a16:creationId xmlns:a16="http://schemas.microsoft.com/office/drawing/2014/main" id="{65937287-993A-409C-A395-FD326F077D97}"/>
              </a:ext>
            </a:extLst>
          </p:cNvPr>
          <p:cNvSpPr/>
          <p:nvPr/>
        </p:nvSpPr>
        <p:spPr>
          <a:xfrm>
            <a:off x="7988486" y="3733687"/>
            <a:ext cx="469714" cy="285863"/>
          </a:xfrm>
          <a:prstGeom prst="flowChartConnector">
            <a:avLst/>
          </a:prstGeom>
          <a:ln w="31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0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đẹp và dễ thương cho PowerPoint | Hình nền, Hình ảnh, Nền">
            <a:extLst>
              <a:ext uri="{FF2B5EF4-FFF2-40B4-BE49-F238E27FC236}">
                <a16:creationId xmlns:a16="http://schemas.microsoft.com/office/drawing/2014/main" id="{93D29B7E-35B6-4A69-8290-EF582CE2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438150"/>
            <a:ext cx="44196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40" y="1733552"/>
            <a:ext cx="8407461" cy="1077097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05200" y="2282492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67818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AFCF504-6C3A-46E4-8543-50F0D846F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34359"/>
            <a:ext cx="2819400" cy="17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527050" cy="29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65323"/>
            <a:ext cx="527050" cy="1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6573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6675" y="38853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498433"/>
            <a:ext cx="8509000" cy="430873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và dễ thương cho PowerPoint | Hình nền, Hình ảnh, Nền">
            <a:extLst>
              <a:ext uri="{FF2B5EF4-FFF2-40B4-BE49-F238E27FC236}">
                <a16:creationId xmlns:a16="http://schemas.microsoft.com/office/drawing/2014/main" id="{CE9BC7F6-8DBD-4DD8-9DDA-DDF3DF49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1504950"/>
            <a:ext cx="4953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1435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vọng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571750"/>
            <a:ext cx="494792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3638550"/>
            <a:ext cx="494792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xót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590550"/>
            <a:ext cx="4927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bực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giận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1543050"/>
            <a:ext cx="216408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bực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tức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" y="2517140"/>
            <a:ext cx="217932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tủi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638550"/>
            <a:ext cx="2133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2438400" y="781050"/>
            <a:ext cx="1676400" cy="11049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5" idx="1"/>
          </p:cNvCxnSpPr>
          <p:nvPr/>
        </p:nvCxnSpPr>
        <p:spPr>
          <a:xfrm flipV="1">
            <a:off x="2438400" y="2838450"/>
            <a:ext cx="16764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4120" y="2772410"/>
            <a:ext cx="1676400" cy="11049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2438400" y="941070"/>
            <a:ext cx="1676400" cy="8686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8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527050" cy="29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65323"/>
            <a:ext cx="527050" cy="1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6573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6675" y="38853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498433"/>
            <a:ext cx="8509000" cy="430873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963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1617</Words>
  <Application>Microsoft Office PowerPoint</Application>
  <PresentationFormat>On-screen Show (16:9)</PresentationFormat>
  <Paragraphs>97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331</cp:revision>
  <dcterms:created xsi:type="dcterms:W3CDTF">2020-12-08T15:48:47Z</dcterms:created>
  <dcterms:modified xsi:type="dcterms:W3CDTF">2022-03-27T14:26:57Z</dcterms:modified>
</cp:coreProperties>
</file>