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5" r:id="rId2"/>
    <p:sldId id="296" r:id="rId3"/>
    <p:sldId id="297" r:id="rId4"/>
    <p:sldId id="298" r:id="rId5"/>
    <p:sldId id="307" r:id="rId6"/>
    <p:sldId id="299" r:id="rId7"/>
    <p:sldId id="301" r:id="rId8"/>
    <p:sldId id="306" r:id="rId9"/>
    <p:sldId id="30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469" userDrawn="1">
          <p15:clr>
            <a:srgbClr val="A4A3A4"/>
          </p15:clr>
        </p15:guide>
        <p15:guide id="4" pos="2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5F2AD"/>
    <a:srgbClr val="F25243"/>
    <a:srgbClr val="DD6A7A"/>
    <a:srgbClr val="14BAC6"/>
    <a:srgbClr val="F65123"/>
    <a:srgbClr val="92D050"/>
    <a:srgbClr val="F8F7E2"/>
    <a:srgbClr val="25AC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5" autoAdjust="0"/>
    <p:restoredTop sz="94660"/>
  </p:normalViewPr>
  <p:slideViewPr>
    <p:cSldViewPr snapToGrid="0" showGuides="1">
      <p:cViewPr varScale="1">
        <p:scale>
          <a:sx n="69" d="100"/>
          <a:sy n="69" d="100"/>
        </p:scale>
        <p:origin x="726" y="66"/>
      </p:cViewPr>
      <p:guideLst>
        <p:guide orient="horz" pos="2160"/>
        <p:guide pos="3840"/>
        <p:guide pos="7469"/>
        <p:guide pos="211"/>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64B77D-A811-4BDA-B81C-53F932C6C946}" type="datetimeFigureOut">
              <a:rPr lang="en-US" smtClean="0"/>
              <a:t>20/3/2022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68BA8F-DA37-47AB-B268-7B57371D4B9D}" type="slidenum">
              <a:rPr lang="en-US" smtClean="0"/>
              <a:t>‹#›</a:t>
            </a:fld>
            <a:endParaRPr lang="en-US"/>
          </a:p>
        </p:txBody>
      </p:sp>
    </p:spTree>
    <p:extLst>
      <p:ext uri="{BB962C8B-B14F-4D97-AF65-F5344CB8AC3E}">
        <p14:creationId xmlns:p14="http://schemas.microsoft.com/office/powerpoint/2010/main" val="378135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555354">
                  <a:tint val="75000"/>
                </a:srgbClr>
              </a:solidFill>
            </a:endParaRPr>
          </a:p>
        </p:txBody>
      </p:sp>
      <p:sp>
        <p:nvSpPr>
          <p:cNvPr id="6" name="灯片编号占位符 5"/>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165496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555354">
                  <a:tint val="75000"/>
                </a:srgbClr>
              </a:solidFill>
            </a:endParaRPr>
          </a:p>
        </p:txBody>
      </p:sp>
      <p:sp>
        <p:nvSpPr>
          <p:cNvPr id="6" name="灯片编号占位符 5"/>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2635365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555354">
                  <a:tint val="75000"/>
                </a:srgbClr>
              </a:solidFill>
            </a:endParaRPr>
          </a:p>
        </p:txBody>
      </p:sp>
      <p:sp>
        <p:nvSpPr>
          <p:cNvPr id="6" name="灯片编号占位符 5"/>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3807781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555354">
                  <a:tint val="75000"/>
                </a:srgbClr>
              </a:solidFill>
            </a:endParaRPr>
          </a:p>
        </p:txBody>
      </p:sp>
      <p:sp>
        <p:nvSpPr>
          <p:cNvPr id="6" name="灯片编号占位符 5"/>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1015424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11"/>
          </p:nvPr>
        </p:nvSpPr>
        <p:spPr/>
        <p:txBody>
          <a:bodyPr/>
          <a:lstStyle/>
          <a:p>
            <a:endParaRPr lang="zh-CN" altLang="en-US">
              <a:solidFill>
                <a:srgbClr val="555354">
                  <a:tint val="75000"/>
                </a:srgbClr>
              </a:solidFill>
            </a:endParaRPr>
          </a:p>
        </p:txBody>
      </p:sp>
      <p:sp>
        <p:nvSpPr>
          <p:cNvPr id="6" name="灯片编号占位符 5"/>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2553301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555354">
                  <a:tint val="75000"/>
                </a:srgbClr>
              </a:solidFill>
            </a:endParaRPr>
          </a:p>
        </p:txBody>
      </p:sp>
      <p:sp>
        <p:nvSpPr>
          <p:cNvPr id="7" name="灯片编号占位符 6"/>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1128852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8" name="页脚占位符 7"/>
          <p:cNvSpPr>
            <a:spLocks noGrp="1"/>
          </p:cNvSpPr>
          <p:nvPr>
            <p:ph type="ftr" sz="quarter" idx="11"/>
          </p:nvPr>
        </p:nvSpPr>
        <p:spPr/>
        <p:txBody>
          <a:bodyPr/>
          <a:lstStyle/>
          <a:p>
            <a:endParaRPr lang="zh-CN" altLang="en-US">
              <a:solidFill>
                <a:srgbClr val="555354">
                  <a:tint val="75000"/>
                </a:srgbClr>
              </a:solidFill>
            </a:endParaRPr>
          </a:p>
        </p:txBody>
      </p:sp>
      <p:sp>
        <p:nvSpPr>
          <p:cNvPr id="9" name="灯片编号占位符 8"/>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37537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4" name="页脚占位符 3"/>
          <p:cNvSpPr>
            <a:spLocks noGrp="1"/>
          </p:cNvSpPr>
          <p:nvPr>
            <p:ph type="ftr" sz="quarter" idx="11"/>
          </p:nvPr>
        </p:nvSpPr>
        <p:spPr/>
        <p:txBody>
          <a:bodyPr/>
          <a:lstStyle/>
          <a:p>
            <a:endParaRPr lang="zh-CN" altLang="en-US">
              <a:solidFill>
                <a:srgbClr val="555354">
                  <a:tint val="75000"/>
                </a:srgbClr>
              </a:solidFill>
            </a:endParaRPr>
          </a:p>
        </p:txBody>
      </p:sp>
      <p:sp>
        <p:nvSpPr>
          <p:cNvPr id="5" name="灯片编号占位符 4"/>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175804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3" name="页脚占位符 2"/>
          <p:cNvSpPr>
            <a:spLocks noGrp="1"/>
          </p:cNvSpPr>
          <p:nvPr>
            <p:ph type="ftr" sz="quarter" idx="11"/>
          </p:nvPr>
        </p:nvSpPr>
        <p:spPr/>
        <p:txBody>
          <a:bodyPr/>
          <a:lstStyle/>
          <a:p>
            <a:endParaRPr lang="zh-CN" altLang="en-US">
              <a:solidFill>
                <a:srgbClr val="555354">
                  <a:tint val="75000"/>
                </a:srgbClr>
              </a:solidFill>
            </a:endParaRPr>
          </a:p>
        </p:txBody>
      </p:sp>
      <p:sp>
        <p:nvSpPr>
          <p:cNvPr id="4" name="灯片编号占位符 3"/>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96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555354">
                  <a:tint val="75000"/>
                </a:srgbClr>
              </a:solidFill>
            </a:endParaRPr>
          </a:p>
        </p:txBody>
      </p:sp>
      <p:sp>
        <p:nvSpPr>
          <p:cNvPr id="7" name="灯片编号占位符 6"/>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205385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6" name="页脚占位符 5"/>
          <p:cNvSpPr>
            <a:spLocks noGrp="1"/>
          </p:cNvSpPr>
          <p:nvPr>
            <p:ph type="ftr" sz="quarter" idx="11"/>
          </p:nvPr>
        </p:nvSpPr>
        <p:spPr/>
        <p:txBody>
          <a:bodyPr/>
          <a:lstStyle/>
          <a:p>
            <a:endParaRPr lang="zh-CN" altLang="en-US">
              <a:solidFill>
                <a:srgbClr val="555354">
                  <a:tint val="75000"/>
                </a:srgbClr>
              </a:solidFill>
            </a:endParaRPr>
          </a:p>
        </p:txBody>
      </p:sp>
      <p:sp>
        <p:nvSpPr>
          <p:cNvPr id="7" name="灯片编号占位符 6"/>
          <p:cNvSpPr>
            <a:spLocks noGrp="1"/>
          </p:cNvSpPr>
          <p:nvPr>
            <p:ph type="sldNum" sz="quarter" idx="12"/>
          </p:nvPr>
        </p:nvSpPr>
        <p:spPr/>
        <p:txBody>
          <a:body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837654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0BCC6-1F9C-4277-B7B7-5A9DF32F2C92}" type="datetimeFigureOut">
              <a:rPr lang="zh-CN" altLang="en-US" smtClean="0">
                <a:solidFill>
                  <a:srgbClr val="555354">
                    <a:tint val="75000"/>
                  </a:srgbClr>
                </a:solidFill>
              </a:rPr>
              <a:pPr/>
              <a:t>2022/3/20</a:t>
            </a:fld>
            <a:endParaRPr lang="zh-CN" altLang="en-US">
              <a:solidFill>
                <a:srgbClr val="555354">
                  <a:tint val="75000"/>
                </a:srgb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srgbClr val="555354">
                  <a:tint val="75000"/>
                </a:srgb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E2DDDA-1A4F-4D99-B9C1-6D2F0F8D8010}" type="slidenum">
              <a:rPr lang="zh-CN" altLang="en-US" smtClean="0">
                <a:solidFill>
                  <a:srgbClr val="555354">
                    <a:tint val="75000"/>
                  </a:srgbClr>
                </a:solidFill>
              </a:rPr>
              <a:pPr/>
              <a:t>‹#›</a:t>
            </a:fld>
            <a:endParaRPr lang="zh-CN" altLang="en-US">
              <a:solidFill>
                <a:srgbClr val="555354">
                  <a:tint val="75000"/>
                </a:srgbClr>
              </a:solidFill>
            </a:endParaRPr>
          </a:p>
        </p:txBody>
      </p:sp>
    </p:spTree>
    <p:extLst>
      <p:ext uri="{BB962C8B-B14F-4D97-AF65-F5344CB8AC3E}">
        <p14:creationId xmlns:p14="http://schemas.microsoft.com/office/powerpoint/2010/main" val="1680129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9" name="图片 378"/>
          <p:cNvPicPr>
            <a:picLocks noChangeAspect="1"/>
          </p:cNvPicPr>
          <p:nvPr/>
        </p:nvPicPr>
        <p:blipFill>
          <a:blip r:embed="rId2">
            <a:extLst>
              <a:ext uri="{28A0092B-C50C-407E-A947-70E740481C1C}">
                <a14:useLocalDpi xmlns:a14="http://schemas.microsoft.com/office/drawing/2010/main" val="0"/>
              </a:ext>
            </a:extLst>
          </a:blip>
          <a:srcRect l="1944" r="1944"/>
          <a:stretch>
            <a:fillRect/>
          </a:stretch>
        </p:blipFill>
        <p:spPr>
          <a:xfrm>
            <a:off x="-60" y="0"/>
            <a:ext cx="12192120" cy="6858000"/>
          </a:xfrm>
          <a:prstGeom prst="rect">
            <a:avLst/>
          </a:prstGeom>
        </p:spPr>
      </p:pic>
      <p:pic>
        <p:nvPicPr>
          <p:cNvPr id="380" name="图片 379"/>
          <p:cNvPicPr>
            <a:picLocks noChangeAspect="1"/>
          </p:cNvPicPr>
          <p:nvPr/>
        </p:nvPicPr>
        <p:blipFill rotWithShape="1">
          <a:blip r:embed="rId3">
            <a:extLst>
              <a:ext uri="{28A0092B-C50C-407E-A947-70E740481C1C}">
                <a14:useLocalDpi xmlns:a14="http://schemas.microsoft.com/office/drawing/2010/main" val="0"/>
              </a:ext>
            </a:extLst>
          </a:blip>
          <a:srcRect l="1944" t="68783" r="1944"/>
          <a:stretch/>
        </p:blipFill>
        <p:spPr>
          <a:xfrm>
            <a:off x="-60" y="4717142"/>
            <a:ext cx="12192120" cy="2140857"/>
          </a:xfrm>
          <a:prstGeom prst="rect">
            <a:avLst/>
          </a:prstGeom>
        </p:spPr>
      </p:pic>
      <p:pic>
        <p:nvPicPr>
          <p:cNvPr id="378" name="图片 377"/>
          <p:cNvPicPr>
            <a:picLocks noChangeAspect="1"/>
          </p:cNvPicPr>
          <p:nvPr/>
        </p:nvPicPr>
        <p:blipFill rotWithShape="1">
          <a:blip r:embed="rId4">
            <a:extLst>
              <a:ext uri="{28A0092B-C50C-407E-A947-70E740481C1C}">
                <a14:useLocalDpi xmlns:a14="http://schemas.microsoft.com/office/drawing/2010/main" val="0"/>
              </a:ext>
            </a:extLst>
          </a:blip>
          <a:srcRect l="1944" t="65185" r="1944"/>
          <a:stretch/>
        </p:blipFill>
        <p:spPr>
          <a:xfrm>
            <a:off x="-60" y="4470400"/>
            <a:ext cx="12192120" cy="2387600"/>
          </a:xfrm>
          <a:prstGeom prst="rect">
            <a:avLst/>
          </a:prstGeom>
        </p:spPr>
      </p:pic>
      <p:pic>
        <p:nvPicPr>
          <p:cNvPr id="504" name="图片 503"/>
          <p:cNvPicPr>
            <a:picLocks noChangeAspect="1"/>
          </p:cNvPicPr>
          <p:nvPr/>
        </p:nvPicPr>
        <p:blipFill>
          <a:blip r:embed="rId5"/>
          <a:stretch>
            <a:fillRect/>
          </a:stretch>
        </p:blipFill>
        <p:spPr>
          <a:xfrm>
            <a:off x="8147369" y="4632540"/>
            <a:ext cx="965530" cy="980384"/>
          </a:xfrm>
          <a:prstGeom prst="rect">
            <a:avLst/>
          </a:prstGeom>
        </p:spPr>
      </p:pic>
      <p:grpSp>
        <p:nvGrpSpPr>
          <p:cNvPr id="521" name="Group 50"/>
          <p:cNvGrpSpPr>
            <a:grpSpLocks noChangeAspect="1"/>
          </p:cNvGrpSpPr>
          <p:nvPr/>
        </p:nvGrpSpPr>
        <p:grpSpPr bwMode="auto">
          <a:xfrm rot="20644093">
            <a:off x="2485074" y="4725444"/>
            <a:ext cx="635873" cy="394014"/>
            <a:chOff x="3562" y="1977"/>
            <a:chExt cx="560" cy="347"/>
          </a:xfrm>
        </p:grpSpPr>
        <p:sp>
          <p:nvSpPr>
            <p:cNvPr id="523" name="Freeform 52"/>
            <p:cNvSpPr>
              <a:spLocks/>
            </p:cNvSpPr>
            <p:nvPr/>
          </p:nvSpPr>
          <p:spPr bwMode="auto">
            <a:xfrm>
              <a:off x="3570" y="1977"/>
              <a:ext cx="543" cy="243"/>
            </a:xfrm>
            <a:custGeom>
              <a:avLst/>
              <a:gdLst>
                <a:gd name="T0" fmla="*/ 227 w 227"/>
                <a:gd name="T1" fmla="*/ 101 h 101"/>
                <a:gd name="T2" fmla="*/ 171 w 227"/>
                <a:gd name="T3" fmla="*/ 49 h 101"/>
                <a:gd name="T4" fmla="*/ 91 w 227"/>
                <a:gd name="T5" fmla="*/ 0 h 101"/>
                <a:gd name="T6" fmla="*/ 0 w 227"/>
                <a:gd name="T7" fmla="*/ 90 h 101"/>
                <a:gd name="T8" fmla="*/ 1 w 227"/>
                <a:gd name="T9" fmla="*/ 100 h 101"/>
                <a:gd name="T10" fmla="*/ 164 w 227"/>
                <a:gd name="T11" fmla="*/ 100 h 101"/>
                <a:gd name="T12" fmla="*/ 164 w 227"/>
                <a:gd name="T13" fmla="*/ 101 h 101"/>
                <a:gd name="T14" fmla="*/ 227 w 227"/>
                <a:gd name="T15" fmla="*/ 101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7" h="101">
                  <a:moveTo>
                    <a:pt x="227" y="101"/>
                  </a:moveTo>
                  <a:cubicBezTo>
                    <a:pt x="227" y="65"/>
                    <a:pt x="197" y="56"/>
                    <a:pt x="171" y="49"/>
                  </a:cubicBezTo>
                  <a:cubicBezTo>
                    <a:pt x="156" y="20"/>
                    <a:pt x="126" y="0"/>
                    <a:pt x="91" y="0"/>
                  </a:cubicBezTo>
                  <a:cubicBezTo>
                    <a:pt x="41" y="0"/>
                    <a:pt x="0" y="40"/>
                    <a:pt x="0" y="90"/>
                  </a:cubicBezTo>
                  <a:cubicBezTo>
                    <a:pt x="0" y="94"/>
                    <a:pt x="0" y="97"/>
                    <a:pt x="1" y="100"/>
                  </a:cubicBezTo>
                  <a:cubicBezTo>
                    <a:pt x="164" y="100"/>
                    <a:pt x="164" y="100"/>
                    <a:pt x="164" y="100"/>
                  </a:cubicBezTo>
                  <a:cubicBezTo>
                    <a:pt x="164" y="101"/>
                    <a:pt x="164" y="101"/>
                    <a:pt x="164" y="101"/>
                  </a:cubicBezTo>
                  <a:lnTo>
                    <a:pt x="227" y="10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4" name="Freeform 53"/>
            <p:cNvSpPr>
              <a:spLocks/>
            </p:cNvSpPr>
            <p:nvPr/>
          </p:nvSpPr>
          <p:spPr bwMode="auto">
            <a:xfrm>
              <a:off x="3562" y="2182"/>
              <a:ext cx="560" cy="72"/>
            </a:xfrm>
            <a:custGeom>
              <a:avLst/>
              <a:gdLst>
                <a:gd name="T0" fmla="*/ 224 w 234"/>
                <a:gd name="T1" fmla="*/ 0 h 30"/>
                <a:gd name="T2" fmla="*/ 9 w 234"/>
                <a:gd name="T3" fmla="*/ 0 h 30"/>
                <a:gd name="T4" fmla="*/ 0 w 234"/>
                <a:gd name="T5" fmla="*/ 10 h 30"/>
                <a:gd name="T6" fmla="*/ 0 w 234"/>
                <a:gd name="T7" fmla="*/ 21 h 30"/>
                <a:gd name="T8" fmla="*/ 9 w 234"/>
                <a:gd name="T9" fmla="*/ 30 h 30"/>
                <a:gd name="T10" fmla="*/ 30 w 234"/>
                <a:gd name="T11" fmla="*/ 30 h 30"/>
                <a:gd name="T12" fmla="*/ 51 w 234"/>
                <a:gd name="T13" fmla="*/ 12 h 30"/>
                <a:gd name="T14" fmla="*/ 73 w 234"/>
                <a:gd name="T15" fmla="*/ 30 h 30"/>
                <a:gd name="T16" fmla="*/ 154 w 234"/>
                <a:gd name="T17" fmla="*/ 30 h 30"/>
                <a:gd name="T18" fmla="*/ 176 w 234"/>
                <a:gd name="T19" fmla="*/ 12 h 30"/>
                <a:gd name="T20" fmla="*/ 178 w 234"/>
                <a:gd name="T21" fmla="*/ 12 h 30"/>
                <a:gd name="T22" fmla="*/ 200 w 234"/>
                <a:gd name="T23" fmla="*/ 30 h 30"/>
                <a:gd name="T24" fmla="*/ 224 w 234"/>
                <a:gd name="T25" fmla="*/ 30 h 30"/>
                <a:gd name="T26" fmla="*/ 234 w 234"/>
                <a:gd name="T27" fmla="*/ 21 h 30"/>
                <a:gd name="T28" fmla="*/ 234 w 234"/>
                <a:gd name="T29" fmla="*/ 10 h 30"/>
                <a:gd name="T30" fmla="*/ 224 w 234"/>
                <a:gd name="T31"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4" h="30">
                  <a:moveTo>
                    <a:pt x="224" y="0"/>
                  </a:moveTo>
                  <a:cubicBezTo>
                    <a:pt x="9" y="0"/>
                    <a:pt x="9" y="0"/>
                    <a:pt x="9" y="0"/>
                  </a:cubicBezTo>
                  <a:cubicBezTo>
                    <a:pt x="4" y="0"/>
                    <a:pt x="0" y="4"/>
                    <a:pt x="0" y="10"/>
                  </a:cubicBezTo>
                  <a:cubicBezTo>
                    <a:pt x="0" y="21"/>
                    <a:pt x="0" y="21"/>
                    <a:pt x="0" y="21"/>
                  </a:cubicBezTo>
                  <a:cubicBezTo>
                    <a:pt x="0" y="26"/>
                    <a:pt x="4" y="30"/>
                    <a:pt x="9" y="30"/>
                  </a:cubicBezTo>
                  <a:cubicBezTo>
                    <a:pt x="30" y="30"/>
                    <a:pt x="30" y="30"/>
                    <a:pt x="30" y="30"/>
                  </a:cubicBezTo>
                  <a:cubicBezTo>
                    <a:pt x="32" y="20"/>
                    <a:pt x="39" y="12"/>
                    <a:pt x="51" y="12"/>
                  </a:cubicBezTo>
                  <a:cubicBezTo>
                    <a:pt x="64" y="12"/>
                    <a:pt x="71" y="20"/>
                    <a:pt x="73" y="30"/>
                  </a:cubicBezTo>
                  <a:cubicBezTo>
                    <a:pt x="154" y="30"/>
                    <a:pt x="154" y="30"/>
                    <a:pt x="154" y="30"/>
                  </a:cubicBezTo>
                  <a:cubicBezTo>
                    <a:pt x="156" y="20"/>
                    <a:pt x="166" y="12"/>
                    <a:pt x="176" y="12"/>
                  </a:cubicBezTo>
                  <a:cubicBezTo>
                    <a:pt x="178" y="12"/>
                    <a:pt x="178" y="12"/>
                    <a:pt x="178" y="12"/>
                  </a:cubicBezTo>
                  <a:cubicBezTo>
                    <a:pt x="188" y="12"/>
                    <a:pt x="198" y="20"/>
                    <a:pt x="200" y="30"/>
                  </a:cubicBezTo>
                  <a:cubicBezTo>
                    <a:pt x="224" y="30"/>
                    <a:pt x="224" y="30"/>
                    <a:pt x="224" y="30"/>
                  </a:cubicBezTo>
                  <a:cubicBezTo>
                    <a:pt x="230" y="30"/>
                    <a:pt x="234" y="26"/>
                    <a:pt x="234" y="21"/>
                  </a:cubicBezTo>
                  <a:cubicBezTo>
                    <a:pt x="234" y="10"/>
                    <a:pt x="234" y="10"/>
                    <a:pt x="234" y="10"/>
                  </a:cubicBezTo>
                  <a:cubicBezTo>
                    <a:pt x="234" y="4"/>
                    <a:pt x="230" y="0"/>
                    <a:pt x="224"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5" name="Freeform 55"/>
            <p:cNvSpPr>
              <a:spLocks/>
            </p:cNvSpPr>
            <p:nvPr/>
          </p:nvSpPr>
          <p:spPr bwMode="auto">
            <a:xfrm>
              <a:off x="3814" y="2010"/>
              <a:ext cx="129" cy="111"/>
            </a:xfrm>
            <a:custGeom>
              <a:avLst/>
              <a:gdLst>
                <a:gd name="T0" fmla="*/ 0 w 54"/>
                <a:gd name="T1" fmla="*/ 46 h 46"/>
                <a:gd name="T2" fmla="*/ 54 w 54"/>
                <a:gd name="T3" fmla="*/ 46 h 46"/>
                <a:gd name="T4" fmla="*/ 0 w 54"/>
                <a:gd name="T5" fmla="*/ 0 h 46"/>
                <a:gd name="T6" fmla="*/ 0 w 54"/>
                <a:gd name="T7" fmla="*/ 46 h 46"/>
              </a:gdLst>
              <a:ahLst/>
              <a:cxnLst>
                <a:cxn ang="0">
                  <a:pos x="T0" y="T1"/>
                </a:cxn>
                <a:cxn ang="0">
                  <a:pos x="T2" y="T3"/>
                </a:cxn>
                <a:cxn ang="0">
                  <a:pos x="T4" y="T5"/>
                </a:cxn>
                <a:cxn ang="0">
                  <a:pos x="T6" y="T7"/>
                </a:cxn>
              </a:cxnLst>
              <a:rect l="0" t="0" r="r" b="b"/>
              <a:pathLst>
                <a:path w="54" h="46">
                  <a:moveTo>
                    <a:pt x="0" y="46"/>
                  </a:moveTo>
                  <a:cubicBezTo>
                    <a:pt x="54" y="46"/>
                    <a:pt x="54" y="46"/>
                    <a:pt x="54" y="46"/>
                  </a:cubicBezTo>
                  <a:cubicBezTo>
                    <a:pt x="45" y="20"/>
                    <a:pt x="21" y="2"/>
                    <a:pt x="0" y="0"/>
                  </a:cubicBezTo>
                  <a:lnTo>
                    <a:pt x="0" y="46"/>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6" name="Freeform 56"/>
            <p:cNvSpPr>
              <a:spLocks/>
            </p:cNvSpPr>
            <p:nvPr/>
          </p:nvSpPr>
          <p:spPr bwMode="auto">
            <a:xfrm>
              <a:off x="3632" y="2010"/>
              <a:ext cx="139" cy="111"/>
            </a:xfrm>
            <a:custGeom>
              <a:avLst/>
              <a:gdLst>
                <a:gd name="T0" fmla="*/ 58 w 58"/>
                <a:gd name="T1" fmla="*/ 0 h 46"/>
                <a:gd name="T2" fmla="*/ 0 w 58"/>
                <a:gd name="T3" fmla="*/ 46 h 46"/>
                <a:gd name="T4" fmla="*/ 58 w 58"/>
                <a:gd name="T5" fmla="*/ 46 h 46"/>
                <a:gd name="T6" fmla="*/ 58 w 58"/>
                <a:gd name="T7" fmla="*/ 0 h 46"/>
              </a:gdLst>
              <a:ahLst/>
              <a:cxnLst>
                <a:cxn ang="0">
                  <a:pos x="T0" y="T1"/>
                </a:cxn>
                <a:cxn ang="0">
                  <a:pos x="T2" y="T3"/>
                </a:cxn>
                <a:cxn ang="0">
                  <a:pos x="T4" y="T5"/>
                </a:cxn>
                <a:cxn ang="0">
                  <a:pos x="T6" y="T7"/>
                </a:cxn>
              </a:cxnLst>
              <a:rect l="0" t="0" r="r" b="b"/>
              <a:pathLst>
                <a:path w="58" h="46">
                  <a:moveTo>
                    <a:pt x="58" y="0"/>
                  </a:moveTo>
                  <a:cubicBezTo>
                    <a:pt x="31" y="3"/>
                    <a:pt x="9" y="21"/>
                    <a:pt x="0" y="46"/>
                  </a:cubicBezTo>
                  <a:cubicBezTo>
                    <a:pt x="58" y="46"/>
                    <a:pt x="58" y="46"/>
                    <a:pt x="58" y="46"/>
                  </a:cubicBezTo>
                  <a:lnTo>
                    <a:pt x="58" y="0"/>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7" name="Freeform 57"/>
            <p:cNvSpPr>
              <a:spLocks noEditPoints="1"/>
            </p:cNvSpPr>
            <p:nvPr/>
          </p:nvSpPr>
          <p:spPr bwMode="auto">
            <a:xfrm>
              <a:off x="3912" y="2182"/>
              <a:ext cx="141" cy="142"/>
            </a:xfrm>
            <a:custGeom>
              <a:avLst/>
              <a:gdLst>
                <a:gd name="T0" fmla="*/ 30 w 59"/>
                <a:gd name="T1" fmla="*/ 59 h 59"/>
                <a:gd name="T2" fmla="*/ 0 w 59"/>
                <a:gd name="T3" fmla="*/ 30 h 59"/>
                <a:gd name="T4" fmla="*/ 30 w 59"/>
                <a:gd name="T5" fmla="*/ 0 h 59"/>
                <a:gd name="T6" fmla="*/ 59 w 59"/>
                <a:gd name="T7" fmla="*/ 30 h 59"/>
                <a:gd name="T8" fmla="*/ 30 w 59"/>
                <a:gd name="T9" fmla="*/ 59 h 59"/>
                <a:gd name="T10" fmla="*/ 30 w 59"/>
                <a:gd name="T11" fmla="*/ 20 h 59"/>
                <a:gd name="T12" fmla="*/ 20 w 59"/>
                <a:gd name="T13" fmla="*/ 30 h 59"/>
                <a:gd name="T14" fmla="*/ 30 w 59"/>
                <a:gd name="T15" fmla="*/ 39 h 59"/>
                <a:gd name="T16" fmla="*/ 39 w 59"/>
                <a:gd name="T17" fmla="*/ 30 h 59"/>
                <a:gd name="T18" fmla="*/ 30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9"/>
                  </a:moveTo>
                  <a:cubicBezTo>
                    <a:pt x="13" y="59"/>
                    <a:pt x="0" y="46"/>
                    <a:pt x="0" y="30"/>
                  </a:cubicBezTo>
                  <a:cubicBezTo>
                    <a:pt x="0" y="13"/>
                    <a:pt x="13" y="0"/>
                    <a:pt x="30" y="0"/>
                  </a:cubicBezTo>
                  <a:cubicBezTo>
                    <a:pt x="46" y="0"/>
                    <a:pt x="59" y="13"/>
                    <a:pt x="59" y="30"/>
                  </a:cubicBezTo>
                  <a:cubicBezTo>
                    <a:pt x="59" y="46"/>
                    <a:pt x="46" y="59"/>
                    <a:pt x="30" y="59"/>
                  </a:cubicBezTo>
                  <a:close/>
                  <a:moveTo>
                    <a:pt x="30" y="20"/>
                  </a:moveTo>
                  <a:cubicBezTo>
                    <a:pt x="24" y="20"/>
                    <a:pt x="20" y="24"/>
                    <a:pt x="20" y="30"/>
                  </a:cubicBezTo>
                  <a:cubicBezTo>
                    <a:pt x="20" y="35"/>
                    <a:pt x="24" y="39"/>
                    <a:pt x="30" y="39"/>
                  </a:cubicBezTo>
                  <a:cubicBezTo>
                    <a:pt x="35" y="39"/>
                    <a:pt x="39" y="35"/>
                    <a:pt x="39" y="30"/>
                  </a:cubicBezTo>
                  <a:cubicBezTo>
                    <a:pt x="39" y="24"/>
                    <a:pt x="35" y="20"/>
                    <a:pt x="30"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8" name="Freeform 58"/>
            <p:cNvSpPr>
              <a:spLocks noEditPoints="1"/>
            </p:cNvSpPr>
            <p:nvPr/>
          </p:nvSpPr>
          <p:spPr bwMode="auto">
            <a:xfrm>
              <a:off x="3615" y="2182"/>
              <a:ext cx="141" cy="142"/>
            </a:xfrm>
            <a:custGeom>
              <a:avLst/>
              <a:gdLst>
                <a:gd name="T0" fmla="*/ 29 w 59"/>
                <a:gd name="T1" fmla="*/ 59 h 59"/>
                <a:gd name="T2" fmla="*/ 0 w 59"/>
                <a:gd name="T3" fmla="*/ 30 h 59"/>
                <a:gd name="T4" fmla="*/ 29 w 59"/>
                <a:gd name="T5" fmla="*/ 0 h 59"/>
                <a:gd name="T6" fmla="*/ 59 w 59"/>
                <a:gd name="T7" fmla="*/ 30 h 59"/>
                <a:gd name="T8" fmla="*/ 29 w 59"/>
                <a:gd name="T9" fmla="*/ 59 h 59"/>
                <a:gd name="T10" fmla="*/ 29 w 59"/>
                <a:gd name="T11" fmla="*/ 20 h 59"/>
                <a:gd name="T12" fmla="*/ 20 w 59"/>
                <a:gd name="T13" fmla="*/ 30 h 59"/>
                <a:gd name="T14" fmla="*/ 29 w 59"/>
                <a:gd name="T15" fmla="*/ 39 h 59"/>
                <a:gd name="T16" fmla="*/ 39 w 59"/>
                <a:gd name="T17" fmla="*/ 30 h 59"/>
                <a:gd name="T18" fmla="*/ 29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29" y="59"/>
                  </a:moveTo>
                  <a:cubicBezTo>
                    <a:pt x="13" y="59"/>
                    <a:pt x="0" y="46"/>
                    <a:pt x="0" y="30"/>
                  </a:cubicBezTo>
                  <a:cubicBezTo>
                    <a:pt x="0" y="13"/>
                    <a:pt x="13" y="0"/>
                    <a:pt x="29" y="0"/>
                  </a:cubicBezTo>
                  <a:cubicBezTo>
                    <a:pt x="46" y="0"/>
                    <a:pt x="59" y="13"/>
                    <a:pt x="59" y="30"/>
                  </a:cubicBezTo>
                  <a:cubicBezTo>
                    <a:pt x="59" y="46"/>
                    <a:pt x="46" y="59"/>
                    <a:pt x="29" y="59"/>
                  </a:cubicBezTo>
                  <a:close/>
                  <a:moveTo>
                    <a:pt x="29" y="20"/>
                  </a:moveTo>
                  <a:cubicBezTo>
                    <a:pt x="24" y="20"/>
                    <a:pt x="20" y="24"/>
                    <a:pt x="20" y="30"/>
                  </a:cubicBezTo>
                  <a:cubicBezTo>
                    <a:pt x="20" y="35"/>
                    <a:pt x="24" y="39"/>
                    <a:pt x="29" y="39"/>
                  </a:cubicBezTo>
                  <a:cubicBezTo>
                    <a:pt x="35" y="39"/>
                    <a:pt x="39" y="35"/>
                    <a:pt x="39" y="30"/>
                  </a:cubicBezTo>
                  <a:cubicBezTo>
                    <a:pt x="39" y="24"/>
                    <a:pt x="35" y="20"/>
                    <a:pt x="29"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grpSp>
        <p:nvGrpSpPr>
          <p:cNvPr id="538" name="Group 486"/>
          <p:cNvGrpSpPr>
            <a:grpSpLocks noChangeAspect="1"/>
          </p:cNvGrpSpPr>
          <p:nvPr/>
        </p:nvGrpSpPr>
        <p:grpSpPr bwMode="auto">
          <a:xfrm>
            <a:off x="822561" y="1239694"/>
            <a:ext cx="10546878" cy="3067516"/>
            <a:chOff x="2114" y="1091"/>
            <a:chExt cx="3452" cy="1004"/>
          </a:xfrm>
          <a:solidFill>
            <a:srgbClr val="FFE306"/>
          </a:solidFill>
          <a:effectLst/>
        </p:grpSpPr>
        <p:sp>
          <p:nvSpPr>
            <p:cNvPr id="540" name="Freeform 487"/>
            <p:cNvSpPr>
              <a:spLocks/>
            </p:cNvSpPr>
            <p:nvPr/>
          </p:nvSpPr>
          <p:spPr bwMode="auto">
            <a:xfrm>
              <a:off x="2114" y="1441"/>
              <a:ext cx="795" cy="654"/>
            </a:xfrm>
            <a:custGeom>
              <a:avLst/>
              <a:gdLst>
                <a:gd name="T0" fmla="*/ 281 w 336"/>
                <a:gd name="T1" fmla="*/ 0 h 275"/>
                <a:gd name="T2" fmla="*/ 0 w 336"/>
                <a:gd name="T3" fmla="*/ 154 h 275"/>
                <a:gd name="T4" fmla="*/ 108 w 336"/>
                <a:gd name="T5" fmla="*/ 169 h 275"/>
                <a:gd name="T6" fmla="*/ 94 w 336"/>
                <a:gd name="T7" fmla="*/ 275 h 275"/>
                <a:gd name="T8" fmla="*/ 336 w 336"/>
                <a:gd name="T9" fmla="*/ 143 h 275"/>
                <a:gd name="T10" fmla="*/ 281 w 336"/>
                <a:gd name="T11" fmla="*/ 0 h 275"/>
              </a:gdLst>
              <a:ahLst/>
              <a:cxnLst>
                <a:cxn ang="0">
                  <a:pos x="T0" y="T1"/>
                </a:cxn>
                <a:cxn ang="0">
                  <a:pos x="T2" y="T3"/>
                </a:cxn>
                <a:cxn ang="0">
                  <a:pos x="T4" y="T5"/>
                </a:cxn>
                <a:cxn ang="0">
                  <a:pos x="T6" y="T7"/>
                </a:cxn>
                <a:cxn ang="0">
                  <a:pos x="T8" y="T9"/>
                </a:cxn>
                <a:cxn ang="0">
                  <a:pos x="T10" y="T11"/>
                </a:cxn>
              </a:cxnLst>
              <a:rect l="0" t="0" r="r" b="b"/>
              <a:pathLst>
                <a:path w="336" h="275">
                  <a:moveTo>
                    <a:pt x="281" y="0"/>
                  </a:moveTo>
                  <a:cubicBezTo>
                    <a:pt x="165" y="45"/>
                    <a:pt x="99" y="77"/>
                    <a:pt x="0" y="154"/>
                  </a:cubicBezTo>
                  <a:cubicBezTo>
                    <a:pt x="108" y="169"/>
                    <a:pt x="108" y="169"/>
                    <a:pt x="108" y="169"/>
                  </a:cubicBezTo>
                  <a:cubicBezTo>
                    <a:pt x="94" y="275"/>
                    <a:pt x="94" y="275"/>
                    <a:pt x="94" y="275"/>
                  </a:cubicBezTo>
                  <a:cubicBezTo>
                    <a:pt x="181" y="207"/>
                    <a:pt x="234" y="183"/>
                    <a:pt x="336" y="143"/>
                  </a:cubicBezTo>
                  <a:lnTo>
                    <a:pt x="28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1" name="Freeform 488"/>
            <p:cNvSpPr>
              <a:spLocks/>
            </p:cNvSpPr>
            <p:nvPr/>
          </p:nvSpPr>
          <p:spPr bwMode="auto">
            <a:xfrm>
              <a:off x="4770" y="1441"/>
              <a:ext cx="796" cy="654"/>
            </a:xfrm>
            <a:custGeom>
              <a:avLst/>
              <a:gdLst>
                <a:gd name="T0" fmla="*/ 55 w 336"/>
                <a:gd name="T1" fmla="*/ 0 h 275"/>
                <a:gd name="T2" fmla="*/ 336 w 336"/>
                <a:gd name="T3" fmla="*/ 154 h 275"/>
                <a:gd name="T4" fmla="*/ 228 w 336"/>
                <a:gd name="T5" fmla="*/ 169 h 275"/>
                <a:gd name="T6" fmla="*/ 242 w 336"/>
                <a:gd name="T7" fmla="*/ 275 h 275"/>
                <a:gd name="T8" fmla="*/ 0 w 336"/>
                <a:gd name="T9" fmla="*/ 143 h 275"/>
                <a:gd name="T10" fmla="*/ 55 w 336"/>
                <a:gd name="T11" fmla="*/ 0 h 275"/>
              </a:gdLst>
              <a:ahLst/>
              <a:cxnLst>
                <a:cxn ang="0">
                  <a:pos x="T0" y="T1"/>
                </a:cxn>
                <a:cxn ang="0">
                  <a:pos x="T2" y="T3"/>
                </a:cxn>
                <a:cxn ang="0">
                  <a:pos x="T4" y="T5"/>
                </a:cxn>
                <a:cxn ang="0">
                  <a:pos x="T6" y="T7"/>
                </a:cxn>
                <a:cxn ang="0">
                  <a:pos x="T8" y="T9"/>
                </a:cxn>
                <a:cxn ang="0">
                  <a:pos x="T10" y="T11"/>
                </a:cxn>
              </a:cxnLst>
              <a:rect l="0" t="0" r="r" b="b"/>
              <a:pathLst>
                <a:path w="336" h="275">
                  <a:moveTo>
                    <a:pt x="55" y="0"/>
                  </a:moveTo>
                  <a:cubicBezTo>
                    <a:pt x="171" y="45"/>
                    <a:pt x="237" y="77"/>
                    <a:pt x="336" y="154"/>
                  </a:cubicBezTo>
                  <a:cubicBezTo>
                    <a:pt x="228" y="169"/>
                    <a:pt x="228" y="169"/>
                    <a:pt x="228" y="169"/>
                  </a:cubicBezTo>
                  <a:cubicBezTo>
                    <a:pt x="242" y="275"/>
                    <a:pt x="242" y="275"/>
                    <a:pt x="242" y="275"/>
                  </a:cubicBezTo>
                  <a:cubicBezTo>
                    <a:pt x="155" y="207"/>
                    <a:pt x="102" y="183"/>
                    <a:pt x="0" y="143"/>
                  </a:cubicBezTo>
                  <a:lnTo>
                    <a:pt x="5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2" name="Freeform 489"/>
            <p:cNvSpPr>
              <a:spLocks/>
            </p:cNvSpPr>
            <p:nvPr/>
          </p:nvSpPr>
          <p:spPr bwMode="auto">
            <a:xfrm>
              <a:off x="2500" y="1258"/>
              <a:ext cx="786" cy="551"/>
            </a:xfrm>
            <a:custGeom>
              <a:avLst/>
              <a:gdLst>
                <a:gd name="T0" fmla="*/ 307 w 332"/>
                <a:gd name="T1" fmla="*/ 0 h 232"/>
                <a:gd name="T2" fmla="*/ 0 w 332"/>
                <a:gd name="T3" fmla="*/ 95 h 232"/>
                <a:gd name="T4" fmla="*/ 69 w 332"/>
                <a:gd name="T5" fmla="*/ 232 h 232"/>
                <a:gd name="T6" fmla="*/ 332 w 332"/>
                <a:gd name="T7" fmla="*/ 151 h 232"/>
                <a:gd name="T8" fmla="*/ 307 w 332"/>
                <a:gd name="T9" fmla="*/ 0 h 232"/>
              </a:gdLst>
              <a:ahLst/>
              <a:cxnLst>
                <a:cxn ang="0">
                  <a:pos x="T0" y="T1"/>
                </a:cxn>
                <a:cxn ang="0">
                  <a:pos x="T2" y="T3"/>
                </a:cxn>
                <a:cxn ang="0">
                  <a:pos x="T4" y="T5"/>
                </a:cxn>
                <a:cxn ang="0">
                  <a:pos x="T6" y="T7"/>
                </a:cxn>
                <a:cxn ang="0">
                  <a:pos x="T8" y="T9"/>
                </a:cxn>
              </a:cxnLst>
              <a:rect l="0" t="0" r="r" b="b"/>
              <a:pathLst>
                <a:path w="332" h="232">
                  <a:moveTo>
                    <a:pt x="307" y="0"/>
                  </a:moveTo>
                  <a:cubicBezTo>
                    <a:pt x="184" y="20"/>
                    <a:pt x="113" y="39"/>
                    <a:pt x="0" y="95"/>
                  </a:cubicBezTo>
                  <a:cubicBezTo>
                    <a:pt x="69" y="232"/>
                    <a:pt x="69" y="232"/>
                    <a:pt x="69" y="232"/>
                  </a:cubicBezTo>
                  <a:cubicBezTo>
                    <a:pt x="168" y="183"/>
                    <a:pt x="224" y="169"/>
                    <a:pt x="332" y="151"/>
                  </a:cubicBezTo>
                  <a:lnTo>
                    <a:pt x="307" y="0"/>
                  </a:ln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3" name="Freeform 490"/>
            <p:cNvSpPr>
              <a:spLocks/>
            </p:cNvSpPr>
            <p:nvPr/>
          </p:nvSpPr>
          <p:spPr bwMode="auto">
            <a:xfrm>
              <a:off x="4394" y="1258"/>
              <a:ext cx="784" cy="551"/>
            </a:xfrm>
            <a:custGeom>
              <a:avLst/>
              <a:gdLst>
                <a:gd name="T0" fmla="*/ 25 w 331"/>
                <a:gd name="T1" fmla="*/ 0 h 232"/>
                <a:gd name="T2" fmla="*/ 331 w 331"/>
                <a:gd name="T3" fmla="*/ 95 h 232"/>
                <a:gd name="T4" fmla="*/ 263 w 331"/>
                <a:gd name="T5" fmla="*/ 232 h 232"/>
                <a:gd name="T6" fmla="*/ 0 w 331"/>
                <a:gd name="T7" fmla="*/ 151 h 232"/>
                <a:gd name="T8" fmla="*/ 25 w 331"/>
                <a:gd name="T9" fmla="*/ 0 h 232"/>
              </a:gdLst>
              <a:ahLst/>
              <a:cxnLst>
                <a:cxn ang="0">
                  <a:pos x="T0" y="T1"/>
                </a:cxn>
                <a:cxn ang="0">
                  <a:pos x="T2" y="T3"/>
                </a:cxn>
                <a:cxn ang="0">
                  <a:pos x="T4" y="T5"/>
                </a:cxn>
                <a:cxn ang="0">
                  <a:pos x="T6" y="T7"/>
                </a:cxn>
                <a:cxn ang="0">
                  <a:pos x="T8" y="T9"/>
                </a:cxn>
              </a:cxnLst>
              <a:rect l="0" t="0" r="r" b="b"/>
              <a:pathLst>
                <a:path w="331" h="232">
                  <a:moveTo>
                    <a:pt x="25" y="0"/>
                  </a:moveTo>
                  <a:cubicBezTo>
                    <a:pt x="148" y="20"/>
                    <a:pt x="219" y="39"/>
                    <a:pt x="331" y="95"/>
                  </a:cubicBezTo>
                  <a:cubicBezTo>
                    <a:pt x="263" y="232"/>
                    <a:pt x="263" y="232"/>
                    <a:pt x="263" y="232"/>
                  </a:cubicBezTo>
                  <a:cubicBezTo>
                    <a:pt x="164" y="183"/>
                    <a:pt x="108" y="169"/>
                    <a:pt x="0" y="151"/>
                  </a:cubicBezTo>
                  <a:lnTo>
                    <a:pt x="25" y="0"/>
                  </a:ln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4" name="Freeform 491"/>
            <p:cNvSpPr>
              <a:spLocks/>
            </p:cNvSpPr>
            <p:nvPr/>
          </p:nvSpPr>
          <p:spPr bwMode="auto">
            <a:xfrm>
              <a:off x="2836" y="1091"/>
              <a:ext cx="2005" cy="530"/>
            </a:xfrm>
            <a:custGeom>
              <a:avLst/>
              <a:gdLst>
                <a:gd name="T0" fmla="*/ 650 w 847"/>
                <a:gd name="T1" fmla="*/ 35 h 223"/>
                <a:gd name="T2" fmla="*/ 650 w 847"/>
                <a:gd name="T3" fmla="*/ 35 h 223"/>
                <a:gd name="T4" fmla="*/ 198 w 847"/>
                <a:gd name="T5" fmla="*/ 35 h 223"/>
                <a:gd name="T6" fmla="*/ 198 w 847"/>
                <a:gd name="T7" fmla="*/ 35 h 223"/>
                <a:gd name="T8" fmla="*/ 0 w 847"/>
                <a:gd name="T9" fmla="*/ 77 h 223"/>
                <a:gd name="T10" fmla="*/ 45 w 847"/>
                <a:gd name="T11" fmla="*/ 223 h 223"/>
                <a:gd name="T12" fmla="*/ 208 w 847"/>
                <a:gd name="T13" fmla="*/ 189 h 223"/>
                <a:gd name="T14" fmla="*/ 636 w 847"/>
                <a:gd name="T15" fmla="*/ 188 h 223"/>
                <a:gd name="T16" fmla="*/ 637 w 847"/>
                <a:gd name="T17" fmla="*/ 188 h 223"/>
                <a:gd name="T18" fmla="*/ 802 w 847"/>
                <a:gd name="T19" fmla="*/ 223 h 223"/>
                <a:gd name="T20" fmla="*/ 847 w 847"/>
                <a:gd name="T21" fmla="*/ 77 h 223"/>
                <a:gd name="T22" fmla="*/ 650 w 847"/>
                <a:gd name="T23" fmla="*/ 35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7" h="223">
                  <a:moveTo>
                    <a:pt x="650" y="35"/>
                  </a:moveTo>
                  <a:cubicBezTo>
                    <a:pt x="650" y="35"/>
                    <a:pt x="650" y="35"/>
                    <a:pt x="650" y="35"/>
                  </a:cubicBezTo>
                  <a:cubicBezTo>
                    <a:pt x="438" y="0"/>
                    <a:pt x="198" y="35"/>
                    <a:pt x="198" y="35"/>
                  </a:cubicBezTo>
                  <a:cubicBezTo>
                    <a:pt x="198" y="35"/>
                    <a:pt x="198" y="35"/>
                    <a:pt x="198" y="35"/>
                  </a:cubicBezTo>
                  <a:cubicBezTo>
                    <a:pt x="127" y="45"/>
                    <a:pt x="59" y="58"/>
                    <a:pt x="0" y="77"/>
                  </a:cubicBezTo>
                  <a:cubicBezTo>
                    <a:pt x="15" y="126"/>
                    <a:pt x="30" y="174"/>
                    <a:pt x="45" y="223"/>
                  </a:cubicBezTo>
                  <a:cubicBezTo>
                    <a:pt x="94" y="208"/>
                    <a:pt x="149" y="197"/>
                    <a:pt x="208" y="189"/>
                  </a:cubicBezTo>
                  <a:cubicBezTo>
                    <a:pt x="408" y="170"/>
                    <a:pt x="436" y="170"/>
                    <a:pt x="636" y="188"/>
                  </a:cubicBezTo>
                  <a:cubicBezTo>
                    <a:pt x="637" y="188"/>
                    <a:pt x="637" y="188"/>
                    <a:pt x="637" y="188"/>
                  </a:cubicBezTo>
                  <a:cubicBezTo>
                    <a:pt x="697" y="196"/>
                    <a:pt x="753" y="208"/>
                    <a:pt x="802" y="223"/>
                  </a:cubicBezTo>
                  <a:cubicBezTo>
                    <a:pt x="817" y="174"/>
                    <a:pt x="832" y="126"/>
                    <a:pt x="847" y="77"/>
                  </a:cubicBezTo>
                  <a:cubicBezTo>
                    <a:pt x="788" y="58"/>
                    <a:pt x="721" y="45"/>
                    <a:pt x="650" y="35"/>
                  </a:cubicBez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sp>
        <p:nvSpPr>
          <p:cNvPr id="549" name="文本框 548"/>
          <p:cNvSpPr txBox="1"/>
          <p:nvPr/>
        </p:nvSpPr>
        <p:spPr>
          <a:xfrm>
            <a:off x="3450232" y="2077894"/>
            <a:ext cx="5291536" cy="887170"/>
          </a:xfrm>
          <a:prstGeom prst="rect">
            <a:avLst/>
          </a:prstGeom>
          <a:noFill/>
        </p:spPr>
        <p:txBody>
          <a:bodyPr wrap="square" rtlCol="0">
            <a:prstTxWarp prst="textArchUp">
              <a:avLst/>
            </a:prstTxWarp>
            <a:spAutoFit/>
          </a:bodyPr>
          <a:lstStyle>
            <a:defPPr>
              <a:defRPr lang="zh-CN"/>
            </a:defPPr>
            <a:lvl1pPr>
              <a:defRPr sz="3600">
                <a:solidFill>
                  <a:schemeClr val="bg1"/>
                </a:solidFill>
                <a:effectLst>
                  <a:outerShdw blurRad="38100" dist="38100" dir="2700000" algn="tl">
                    <a:srgbClr val="000000">
                      <a:alpha val="43137"/>
                    </a:srgbClr>
                  </a:outerShdw>
                </a:effectLst>
                <a:latin typeface="迷你简汉真广标" panose="02010609000101010101" pitchFamily="49" charset="-122"/>
                <a:ea typeface="迷你简汉真广标" panose="02010609000101010101" pitchFamily="49" charset="-122"/>
              </a:defRPr>
            </a:lvl1pPr>
          </a:lstStyle>
          <a:p>
            <a:pPr algn="ctr">
              <a:lnSpc>
                <a:spcPct val="110000"/>
              </a:lnSpc>
            </a:pPr>
            <a:r>
              <a:rPr lang="en-US" altLang="zh-CN" sz="11500" b="1" dirty="0">
                <a:solidFill>
                  <a:srgbClr val="F25243"/>
                </a:solidFill>
                <a:effectLst>
                  <a:innerShdw blurRad="63500" dist="50800" dir="13500000">
                    <a:srgbClr val="555354">
                      <a:alpha val="50000"/>
                    </a:srgbClr>
                  </a:innerShdw>
                </a:effectLst>
                <a:latin typeface="Arial Unicode MS" panose="020B0604020202020204" pitchFamily="34" charset="-128"/>
                <a:ea typeface="Arial Unicode MS" panose="020B0604020202020204" pitchFamily="34" charset="-128"/>
                <a:cs typeface="Arial Unicode MS" panose="020B0604020202020204" pitchFamily="34" charset="-128"/>
              </a:rPr>
              <a:t>LUYỆN TẬP TIẾNG VIỆT</a:t>
            </a:r>
          </a:p>
        </p:txBody>
      </p:sp>
      <p:pic>
        <p:nvPicPr>
          <p:cNvPr id="784" name="图片 78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6791" y="4178648"/>
            <a:ext cx="3150826" cy="1434276"/>
          </a:xfrm>
          <a:prstGeom prst="rect">
            <a:avLst/>
          </a:prstGeom>
        </p:spPr>
      </p:pic>
      <p:pic>
        <p:nvPicPr>
          <p:cNvPr id="503" name="图片 502"/>
          <p:cNvPicPr>
            <a:picLocks noChangeAspect="1"/>
          </p:cNvPicPr>
          <p:nvPr/>
        </p:nvPicPr>
        <p:blipFill>
          <a:blip r:embed="rId7"/>
          <a:stretch>
            <a:fillRect/>
          </a:stretch>
        </p:blipFill>
        <p:spPr>
          <a:xfrm>
            <a:off x="7106708" y="4936729"/>
            <a:ext cx="1344242" cy="676195"/>
          </a:xfrm>
          <a:prstGeom prst="rect">
            <a:avLst/>
          </a:prstGeom>
        </p:spPr>
      </p:pic>
      <p:grpSp>
        <p:nvGrpSpPr>
          <p:cNvPr id="429" name="Group 411"/>
          <p:cNvGrpSpPr>
            <a:grpSpLocks noChangeAspect="1"/>
          </p:cNvGrpSpPr>
          <p:nvPr/>
        </p:nvGrpSpPr>
        <p:grpSpPr bwMode="auto">
          <a:xfrm>
            <a:off x="304742" y="688499"/>
            <a:ext cx="11582518" cy="4055732"/>
            <a:chOff x="7454" y="2601"/>
            <a:chExt cx="7191" cy="2518"/>
          </a:xfrm>
        </p:grpSpPr>
        <p:sp>
          <p:nvSpPr>
            <p:cNvPr id="431" name="Freeform 412"/>
            <p:cNvSpPr>
              <a:spLocks/>
            </p:cNvSpPr>
            <p:nvPr/>
          </p:nvSpPr>
          <p:spPr bwMode="auto">
            <a:xfrm>
              <a:off x="13760" y="4771"/>
              <a:ext cx="123" cy="348"/>
            </a:xfrm>
            <a:custGeom>
              <a:avLst/>
              <a:gdLst>
                <a:gd name="T0" fmla="*/ 1 w 106"/>
                <a:gd name="T1" fmla="*/ 300 h 300"/>
                <a:gd name="T2" fmla="*/ 1 w 106"/>
                <a:gd name="T3" fmla="*/ 299 h 300"/>
                <a:gd name="T4" fmla="*/ 0 w 106"/>
                <a:gd name="T5" fmla="*/ 297 h 300"/>
                <a:gd name="T6" fmla="*/ 17 w 106"/>
                <a:gd name="T7" fmla="*/ 264 h 300"/>
                <a:gd name="T8" fmla="*/ 102 w 106"/>
                <a:gd name="T9" fmla="*/ 2 h 300"/>
                <a:gd name="T10" fmla="*/ 104 w 106"/>
                <a:gd name="T11" fmla="*/ 0 h 300"/>
                <a:gd name="T12" fmla="*/ 104 w 106"/>
                <a:gd name="T13" fmla="*/ 0 h 300"/>
                <a:gd name="T14" fmla="*/ 106 w 106"/>
                <a:gd name="T15" fmla="*/ 2 h 300"/>
                <a:gd name="T16" fmla="*/ 20 w 106"/>
                <a:gd name="T17" fmla="*/ 266 h 300"/>
                <a:gd name="T18" fmla="*/ 3 w 106"/>
                <a:gd name="T19" fmla="*/ 299 h 300"/>
                <a:gd name="T20" fmla="*/ 1 w 106"/>
                <a:gd name="T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300">
                  <a:moveTo>
                    <a:pt x="1" y="300"/>
                  </a:moveTo>
                  <a:cubicBezTo>
                    <a:pt x="1" y="299"/>
                    <a:pt x="1" y="299"/>
                    <a:pt x="1" y="299"/>
                  </a:cubicBezTo>
                  <a:cubicBezTo>
                    <a:pt x="0" y="297"/>
                    <a:pt x="0" y="297"/>
                    <a:pt x="0" y="297"/>
                  </a:cubicBezTo>
                  <a:cubicBezTo>
                    <a:pt x="5" y="286"/>
                    <a:pt x="11" y="275"/>
                    <a:pt x="17" y="264"/>
                  </a:cubicBezTo>
                  <a:cubicBezTo>
                    <a:pt x="84" y="134"/>
                    <a:pt x="102" y="3"/>
                    <a:pt x="102" y="2"/>
                  </a:cubicBezTo>
                  <a:cubicBezTo>
                    <a:pt x="104" y="0"/>
                    <a:pt x="104" y="0"/>
                    <a:pt x="104" y="0"/>
                  </a:cubicBezTo>
                  <a:cubicBezTo>
                    <a:pt x="104" y="0"/>
                    <a:pt x="104" y="0"/>
                    <a:pt x="104" y="0"/>
                  </a:cubicBezTo>
                  <a:cubicBezTo>
                    <a:pt x="106" y="2"/>
                    <a:pt x="106" y="2"/>
                    <a:pt x="106" y="2"/>
                  </a:cubicBezTo>
                  <a:cubicBezTo>
                    <a:pt x="105" y="3"/>
                    <a:pt x="88" y="134"/>
                    <a:pt x="20" y="266"/>
                  </a:cubicBezTo>
                  <a:cubicBezTo>
                    <a:pt x="14" y="277"/>
                    <a:pt x="8" y="288"/>
                    <a:pt x="3" y="299"/>
                  </a:cubicBezTo>
                  <a:lnTo>
                    <a:pt x="1" y="300"/>
                  </a:lnTo>
                  <a:close/>
                </a:path>
              </a:pathLst>
            </a:custGeom>
            <a:solidFill>
              <a:srgbClr val="F7E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2" name="Freeform 413"/>
            <p:cNvSpPr>
              <a:spLocks/>
            </p:cNvSpPr>
            <p:nvPr/>
          </p:nvSpPr>
          <p:spPr bwMode="auto">
            <a:xfrm>
              <a:off x="13823" y="4614"/>
              <a:ext cx="136" cy="164"/>
            </a:xfrm>
            <a:custGeom>
              <a:avLst/>
              <a:gdLst>
                <a:gd name="T0" fmla="*/ 114 w 117"/>
                <a:gd name="T1" fmla="*/ 64 h 141"/>
                <a:gd name="T2" fmla="*/ 50 w 117"/>
                <a:gd name="T3" fmla="*/ 139 h 141"/>
                <a:gd name="T4" fmla="*/ 3 w 117"/>
                <a:gd name="T5" fmla="*/ 52 h 141"/>
                <a:gd name="T6" fmla="*/ 64 w 117"/>
                <a:gd name="T7" fmla="*/ 3 h 141"/>
                <a:gd name="T8" fmla="*/ 114 w 117"/>
                <a:gd name="T9" fmla="*/ 64 h 141"/>
              </a:gdLst>
              <a:ahLst/>
              <a:cxnLst>
                <a:cxn ang="0">
                  <a:pos x="T0" y="T1"/>
                </a:cxn>
                <a:cxn ang="0">
                  <a:pos x="T2" y="T3"/>
                </a:cxn>
                <a:cxn ang="0">
                  <a:pos x="T4" y="T5"/>
                </a:cxn>
                <a:cxn ang="0">
                  <a:pos x="T6" y="T7"/>
                </a:cxn>
                <a:cxn ang="0">
                  <a:pos x="T8" y="T9"/>
                </a:cxn>
              </a:cxnLst>
              <a:rect l="0" t="0" r="r" b="b"/>
              <a:pathLst>
                <a:path w="117" h="141">
                  <a:moveTo>
                    <a:pt x="114" y="64"/>
                  </a:moveTo>
                  <a:cubicBezTo>
                    <a:pt x="110" y="95"/>
                    <a:pt x="70" y="141"/>
                    <a:pt x="50" y="139"/>
                  </a:cubicBezTo>
                  <a:cubicBezTo>
                    <a:pt x="27" y="136"/>
                    <a:pt x="0" y="83"/>
                    <a:pt x="3" y="52"/>
                  </a:cubicBezTo>
                  <a:cubicBezTo>
                    <a:pt x="6" y="22"/>
                    <a:pt x="34" y="0"/>
                    <a:pt x="64" y="3"/>
                  </a:cubicBezTo>
                  <a:cubicBezTo>
                    <a:pt x="95" y="6"/>
                    <a:pt x="117" y="34"/>
                    <a:pt x="114" y="6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3" name="Freeform 414"/>
            <p:cNvSpPr>
              <a:spLocks/>
            </p:cNvSpPr>
            <p:nvPr/>
          </p:nvSpPr>
          <p:spPr bwMode="auto">
            <a:xfrm>
              <a:off x="13833" y="4622"/>
              <a:ext cx="95" cy="72"/>
            </a:xfrm>
            <a:custGeom>
              <a:avLst/>
              <a:gdLst>
                <a:gd name="T0" fmla="*/ 82 w 82"/>
                <a:gd name="T1" fmla="*/ 15 h 62"/>
                <a:gd name="T2" fmla="*/ 55 w 82"/>
                <a:gd name="T3" fmla="*/ 3 h 62"/>
                <a:gd name="T4" fmla="*/ 1 w 82"/>
                <a:gd name="T5" fmla="*/ 47 h 62"/>
                <a:gd name="T6" fmla="*/ 1 w 82"/>
                <a:gd name="T7" fmla="*/ 59 h 62"/>
                <a:gd name="T8" fmla="*/ 22 w 82"/>
                <a:gd name="T9" fmla="*/ 62 h 62"/>
                <a:gd name="T10" fmla="*/ 82 w 82"/>
                <a:gd name="T11" fmla="*/ 15 h 62"/>
              </a:gdLst>
              <a:ahLst/>
              <a:cxnLst>
                <a:cxn ang="0">
                  <a:pos x="T0" y="T1"/>
                </a:cxn>
                <a:cxn ang="0">
                  <a:pos x="T2" y="T3"/>
                </a:cxn>
                <a:cxn ang="0">
                  <a:pos x="T4" y="T5"/>
                </a:cxn>
                <a:cxn ang="0">
                  <a:pos x="T6" y="T7"/>
                </a:cxn>
                <a:cxn ang="0">
                  <a:pos x="T8" y="T9"/>
                </a:cxn>
                <a:cxn ang="0">
                  <a:pos x="T10" y="T11"/>
                </a:cxn>
              </a:cxnLst>
              <a:rect l="0" t="0" r="r" b="b"/>
              <a:pathLst>
                <a:path w="82" h="62">
                  <a:moveTo>
                    <a:pt x="82" y="15"/>
                  </a:moveTo>
                  <a:cubicBezTo>
                    <a:pt x="75" y="8"/>
                    <a:pt x="66" y="4"/>
                    <a:pt x="55" y="3"/>
                  </a:cubicBezTo>
                  <a:cubicBezTo>
                    <a:pt x="28" y="0"/>
                    <a:pt x="4" y="20"/>
                    <a:pt x="1" y="47"/>
                  </a:cubicBezTo>
                  <a:cubicBezTo>
                    <a:pt x="0" y="51"/>
                    <a:pt x="0" y="55"/>
                    <a:pt x="1" y="59"/>
                  </a:cubicBezTo>
                  <a:cubicBezTo>
                    <a:pt x="7" y="61"/>
                    <a:pt x="14" y="62"/>
                    <a:pt x="22" y="62"/>
                  </a:cubicBezTo>
                  <a:cubicBezTo>
                    <a:pt x="51" y="62"/>
                    <a:pt x="75" y="42"/>
                    <a:pt x="82" y="15"/>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4" name="Freeform 415"/>
            <p:cNvSpPr>
              <a:spLocks/>
            </p:cNvSpPr>
            <p:nvPr/>
          </p:nvSpPr>
          <p:spPr bwMode="auto">
            <a:xfrm>
              <a:off x="13855" y="4636"/>
              <a:ext cx="32" cy="27"/>
            </a:xfrm>
            <a:custGeom>
              <a:avLst/>
              <a:gdLst>
                <a:gd name="T0" fmla="*/ 26 w 28"/>
                <a:gd name="T1" fmla="*/ 4 h 23"/>
                <a:gd name="T2" fmla="*/ 18 w 28"/>
                <a:gd name="T3" fmla="*/ 18 h 23"/>
                <a:gd name="T4" fmla="*/ 2 w 28"/>
                <a:gd name="T5" fmla="*/ 19 h 23"/>
                <a:gd name="T6" fmla="*/ 10 w 28"/>
                <a:gd name="T7" fmla="*/ 5 h 23"/>
                <a:gd name="T8" fmla="*/ 26 w 28"/>
                <a:gd name="T9" fmla="*/ 4 h 23"/>
              </a:gdLst>
              <a:ahLst/>
              <a:cxnLst>
                <a:cxn ang="0">
                  <a:pos x="T0" y="T1"/>
                </a:cxn>
                <a:cxn ang="0">
                  <a:pos x="T2" y="T3"/>
                </a:cxn>
                <a:cxn ang="0">
                  <a:pos x="T4" y="T5"/>
                </a:cxn>
                <a:cxn ang="0">
                  <a:pos x="T6" y="T7"/>
                </a:cxn>
                <a:cxn ang="0">
                  <a:pos x="T8" y="T9"/>
                </a:cxn>
              </a:cxnLst>
              <a:rect l="0" t="0" r="r" b="b"/>
              <a:pathLst>
                <a:path w="28" h="23">
                  <a:moveTo>
                    <a:pt x="26" y="4"/>
                  </a:moveTo>
                  <a:cubicBezTo>
                    <a:pt x="28" y="7"/>
                    <a:pt x="24" y="13"/>
                    <a:pt x="18" y="18"/>
                  </a:cubicBezTo>
                  <a:cubicBezTo>
                    <a:pt x="11" y="22"/>
                    <a:pt x="4" y="23"/>
                    <a:pt x="2" y="19"/>
                  </a:cubicBezTo>
                  <a:cubicBezTo>
                    <a:pt x="0" y="15"/>
                    <a:pt x="3" y="9"/>
                    <a:pt x="10" y="5"/>
                  </a:cubicBezTo>
                  <a:cubicBezTo>
                    <a:pt x="16" y="1"/>
                    <a:pt x="23" y="0"/>
                    <a:pt x="26" y="4"/>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5" name="Freeform 416"/>
            <p:cNvSpPr>
              <a:spLocks/>
            </p:cNvSpPr>
            <p:nvPr/>
          </p:nvSpPr>
          <p:spPr bwMode="auto">
            <a:xfrm>
              <a:off x="13843" y="4672"/>
              <a:ext cx="113" cy="106"/>
            </a:xfrm>
            <a:custGeom>
              <a:avLst/>
              <a:gdLst>
                <a:gd name="T0" fmla="*/ 25 w 97"/>
                <a:gd name="T1" fmla="*/ 70 h 91"/>
                <a:gd name="T2" fmla="*/ 0 w 97"/>
                <a:gd name="T3" fmla="*/ 57 h 91"/>
                <a:gd name="T4" fmla="*/ 33 w 97"/>
                <a:gd name="T5" fmla="*/ 89 h 91"/>
                <a:gd name="T6" fmla="*/ 97 w 97"/>
                <a:gd name="T7" fmla="*/ 14 h 91"/>
                <a:gd name="T8" fmla="*/ 96 w 97"/>
                <a:gd name="T9" fmla="*/ 0 h 91"/>
                <a:gd name="T10" fmla="*/ 25 w 97"/>
                <a:gd name="T11" fmla="*/ 70 h 91"/>
              </a:gdLst>
              <a:ahLst/>
              <a:cxnLst>
                <a:cxn ang="0">
                  <a:pos x="T0" y="T1"/>
                </a:cxn>
                <a:cxn ang="0">
                  <a:pos x="T2" y="T3"/>
                </a:cxn>
                <a:cxn ang="0">
                  <a:pos x="T4" y="T5"/>
                </a:cxn>
                <a:cxn ang="0">
                  <a:pos x="T6" y="T7"/>
                </a:cxn>
                <a:cxn ang="0">
                  <a:pos x="T8" y="T9"/>
                </a:cxn>
                <a:cxn ang="0">
                  <a:pos x="T10" y="T11"/>
                </a:cxn>
              </a:cxnLst>
              <a:rect l="0" t="0" r="r" b="b"/>
              <a:pathLst>
                <a:path w="97" h="91">
                  <a:moveTo>
                    <a:pt x="25" y="70"/>
                  </a:moveTo>
                  <a:cubicBezTo>
                    <a:pt x="18" y="70"/>
                    <a:pt x="7" y="65"/>
                    <a:pt x="0" y="57"/>
                  </a:cubicBezTo>
                  <a:cubicBezTo>
                    <a:pt x="14" y="81"/>
                    <a:pt x="24" y="88"/>
                    <a:pt x="33" y="89"/>
                  </a:cubicBezTo>
                  <a:cubicBezTo>
                    <a:pt x="53" y="91"/>
                    <a:pt x="93" y="45"/>
                    <a:pt x="97" y="14"/>
                  </a:cubicBezTo>
                  <a:cubicBezTo>
                    <a:pt x="97" y="9"/>
                    <a:pt x="97" y="4"/>
                    <a:pt x="96" y="0"/>
                  </a:cubicBezTo>
                  <a:cubicBezTo>
                    <a:pt x="91" y="39"/>
                    <a:pt x="61" y="69"/>
                    <a:pt x="25" y="70"/>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6" name="Freeform 417"/>
            <p:cNvSpPr>
              <a:spLocks/>
            </p:cNvSpPr>
            <p:nvPr/>
          </p:nvSpPr>
          <p:spPr bwMode="auto">
            <a:xfrm>
              <a:off x="13868" y="4772"/>
              <a:ext cx="20" cy="18"/>
            </a:xfrm>
            <a:custGeom>
              <a:avLst/>
              <a:gdLst>
                <a:gd name="T0" fmla="*/ 1 w 18"/>
                <a:gd name="T1" fmla="*/ 13 h 16"/>
                <a:gd name="T2" fmla="*/ 11 w 18"/>
                <a:gd name="T3" fmla="*/ 1 h 16"/>
                <a:gd name="T4" fmla="*/ 17 w 18"/>
                <a:gd name="T5" fmla="*/ 16 h 16"/>
                <a:gd name="T6" fmla="*/ 1 w 18"/>
                <a:gd name="T7" fmla="*/ 13 h 16"/>
              </a:gdLst>
              <a:ahLst/>
              <a:cxnLst>
                <a:cxn ang="0">
                  <a:pos x="T0" y="T1"/>
                </a:cxn>
                <a:cxn ang="0">
                  <a:pos x="T2" y="T3"/>
                </a:cxn>
                <a:cxn ang="0">
                  <a:pos x="T4" y="T5"/>
                </a:cxn>
                <a:cxn ang="0">
                  <a:pos x="T6" y="T7"/>
                </a:cxn>
              </a:cxnLst>
              <a:rect l="0" t="0" r="r" b="b"/>
              <a:pathLst>
                <a:path w="18" h="16">
                  <a:moveTo>
                    <a:pt x="1" y="13"/>
                  </a:moveTo>
                  <a:cubicBezTo>
                    <a:pt x="0" y="12"/>
                    <a:pt x="7" y="0"/>
                    <a:pt x="11" y="1"/>
                  </a:cubicBezTo>
                  <a:cubicBezTo>
                    <a:pt x="15" y="2"/>
                    <a:pt x="18" y="15"/>
                    <a:pt x="17" y="16"/>
                  </a:cubicBezTo>
                  <a:lnTo>
                    <a:pt x="1" y="13"/>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7" name="Freeform 418"/>
            <p:cNvSpPr>
              <a:spLocks/>
            </p:cNvSpPr>
            <p:nvPr/>
          </p:nvSpPr>
          <p:spPr bwMode="auto">
            <a:xfrm>
              <a:off x="14276" y="3261"/>
              <a:ext cx="114" cy="514"/>
            </a:xfrm>
            <a:custGeom>
              <a:avLst/>
              <a:gdLst>
                <a:gd name="T0" fmla="*/ 2 w 98"/>
                <a:gd name="T1" fmla="*/ 442 h 442"/>
                <a:gd name="T2" fmla="*/ 1 w 98"/>
                <a:gd name="T3" fmla="*/ 442 h 442"/>
                <a:gd name="T4" fmla="*/ 0 w 98"/>
                <a:gd name="T5" fmla="*/ 441 h 442"/>
                <a:gd name="T6" fmla="*/ 63 w 98"/>
                <a:gd name="T7" fmla="*/ 207 h 442"/>
                <a:gd name="T8" fmla="*/ 92 w 98"/>
                <a:gd name="T9" fmla="*/ 2 h 442"/>
                <a:gd name="T10" fmla="*/ 93 w 98"/>
                <a:gd name="T11" fmla="*/ 0 h 442"/>
                <a:gd name="T12" fmla="*/ 93 w 98"/>
                <a:gd name="T13" fmla="*/ 0 h 442"/>
                <a:gd name="T14" fmla="*/ 95 w 98"/>
                <a:gd name="T15" fmla="*/ 1 h 442"/>
                <a:gd name="T16" fmla="*/ 65 w 98"/>
                <a:gd name="T17" fmla="*/ 208 h 442"/>
                <a:gd name="T18" fmla="*/ 3 w 98"/>
                <a:gd name="T19" fmla="*/ 441 h 442"/>
                <a:gd name="T20" fmla="*/ 2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2" y="442"/>
                  </a:moveTo>
                  <a:cubicBezTo>
                    <a:pt x="1" y="442"/>
                    <a:pt x="1" y="442"/>
                    <a:pt x="1" y="442"/>
                  </a:cubicBezTo>
                  <a:cubicBezTo>
                    <a:pt x="0" y="441"/>
                    <a:pt x="0" y="441"/>
                    <a:pt x="0" y="441"/>
                  </a:cubicBezTo>
                  <a:cubicBezTo>
                    <a:pt x="1" y="439"/>
                    <a:pt x="30" y="310"/>
                    <a:pt x="63" y="207"/>
                  </a:cubicBezTo>
                  <a:cubicBezTo>
                    <a:pt x="96" y="102"/>
                    <a:pt x="92" y="3"/>
                    <a:pt x="92" y="2"/>
                  </a:cubicBezTo>
                  <a:cubicBezTo>
                    <a:pt x="93" y="0"/>
                    <a:pt x="93" y="0"/>
                    <a:pt x="93" y="0"/>
                  </a:cubicBezTo>
                  <a:cubicBezTo>
                    <a:pt x="93" y="0"/>
                    <a:pt x="93" y="0"/>
                    <a:pt x="93" y="0"/>
                  </a:cubicBezTo>
                  <a:cubicBezTo>
                    <a:pt x="95" y="1"/>
                    <a:pt x="95" y="1"/>
                    <a:pt x="95" y="1"/>
                  </a:cubicBezTo>
                  <a:cubicBezTo>
                    <a:pt x="95" y="2"/>
                    <a:pt x="98" y="102"/>
                    <a:pt x="65" y="208"/>
                  </a:cubicBezTo>
                  <a:cubicBezTo>
                    <a:pt x="33" y="310"/>
                    <a:pt x="3" y="440"/>
                    <a:pt x="3" y="441"/>
                  </a:cubicBezTo>
                  <a:lnTo>
                    <a:pt x="2"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8" name="Freeform 419"/>
            <p:cNvSpPr>
              <a:spLocks/>
            </p:cNvSpPr>
            <p:nvPr/>
          </p:nvSpPr>
          <p:spPr bwMode="auto">
            <a:xfrm>
              <a:off x="14331" y="3144"/>
              <a:ext cx="99" cy="122"/>
            </a:xfrm>
            <a:custGeom>
              <a:avLst/>
              <a:gdLst>
                <a:gd name="T0" fmla="*/ 85 w 86"/>
                <a:gd name="T1" fmla="*/ 40 h 105"/>
                <a:gd name="T2" fmla="*/ 47 w 86"/>
                <a:gd name="T3" fmla="*/ 104 h 105"/>
                <a:gd name="T4" fmla="*/ 1 w 86"/>
                <a:gd name="T5" fmla="*/ 46 h 105"/>
                <a:gd name="T6" fmla="*/ 40 w 86"/>
                <a:gd name="T7" fmla="*/ 1 h 105"/>
                <a:gd name="T8" fmla="*/ 85 w 86"/>
                <a:gd name="T9" fmla="*/ 40 h 105"/>
              </a:gdLst>
              <a:ahLst/>
              <a:cxnLst>
                <a:cxn ang="0">
                  <a:pos x="T0" y="T1"/>
                </a:cxn>
                <a:cxn ang="0">
                  <a:pos x="T2" y="T3"/>
                </a:cxn>
                <a:cxn ang="0">
                  <a:pos x="T4" y="T5"/>
                </a:cxn>
                <a:cxn ang="0">
                  <a:pos x="T6" y="T7"/>
                </a:cxn>
                <a:cxn ang="0">
                  <a:pos x="T8" y="T9"/>
                </a:cxn>
              </a:cxnLst>
              <a:rect l="0" t="0" r="r" b="b"/>
              <a:pathLst>
                <a:path w="86" h="105">
                  <a:moveTo>
                    <a:pt x="85" y="40"/>
                  </a:moveTo>
                  <a:cubicBezTo>
                    <a:pt x="86" y="63"/>
                    <a:pt x="62" y="103"/>
                    <a:pt x="47" y="104"/>
                  </a:cubicBezTo>
                  <a:cubicBezTo>
                    <a:pt x="30" y="105"/>
                    <a:pt x="3" y="69"/>
                    <a:pt x="1" y="46"/>
                  </a:cubicBezTo>
                  <a:cubicBezTo>
                    <a:pt x="0" y="23"/>
                    <a:pt x="17" y="3"/>
                    <a:pt x="40" y="1"/>
                  </a:cubicBezTo>
                  <a:cubicBezTo>
                    <a:pt x="63" y="0"/>
                    <a:pt x="83" y="17"/>
                    <a:pt x="85" y="40"/>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9" name="Freeform 420"/>
            <p:cNvSpPr>
              <a:spLocks/>
            </p:cNvSpPr>
            <p:nvPr/>
          </p:nvSpPr>
          <p:spPr bwMode="auto">
            <a:xfrm>
              <a:off x="14335" y="3151"/>
              <a:ext cx="68" cy="58"/>
            </a:xfrm>
            <a:custGeom>
              <a:avLst/>
              <a:gdLst>
                <a:gd name="T0" fmla="*/ 58 w 58"/>
                <a:gd name="T1" fmla="*/ 6 h 50"/>
                <a:gd name="T2" fmla="*/ 37 w 58"/>
                <a:gd name="T3" fmla="*/ 1 h 50"/>
                <a:gd name="T4" fmla="*/ 2 w 58"/>
                <a:gd name="T5" fmla="*/ 40 h 50"/>
                <a:gd name="T6" fmla="*/ 3 w 58"/>
                <a:gd name="T7" fmla="*/ 49 h 50"/>
                <a:gd name="T8" fmla="*/ 19 w 58"/>
                <a:gd name="T9" fmla="*/ 49 h 50"/>
                <a:gd name="T10" fmla="*/ 58 w 58"/>
                <a:gd name="T11" fmla="*/ 6 h 50"/>
              </a:gdLst>
              <a:ahLst/>
              <a:cxnLst>
                <a:cxn ang="0">
                  <a:pos x="T0" y="T1"/>
                </a:cxn>
                <a:cxn ang="0">
                  <a:pos x="T2" y="T3"/>
                </a:cxn>
                <a:cxn ang="0">
                  <a:pos x="T4" y="T5"/>
                </a:cxn>
                <a:cxn ang="0">
                  <a:pos x="T6" y="T7"/>
                </a:cxn>
                <a:cxn ang="0">
                  <a:pos x="T8" y="T9"/>
                </a:cxn>
                <a:cxn ang="0">
                  <a:pos x="T10" y="T11"/>
                </a:cxn>
              </a:cxnLst>
              <a:rect l="0" t="0" r="r" b="b"/>
              <a:pathLst>
                <a:path w="58" h="50">
                  <a:moveTo>
                    <a:pt x="58" y="6"/>
                  </a:moveTo>
                  <a:cubicBezTo>
                    <a:pt x="52" y="2"/>
                    <a:pt x="44" y="0"/>
                    <a:pt x="37" y="1"/>
                  </a:cubicBezTo>
                  <a:cubicBezTo>
                    <a:pt x="16" y="2"/>
                    <a:pt x="0" y="20"/>
                    <a:pt x="2" y="40"/>
                  </a:cubicBezTo>
                  <a:cubicBezTo>
                    <a:pt x="2" y="43"/>
                    <a:pt x="2" y="46"/>
                    <a:pt x="3" y="49"/>
                  </a:cubicBezTo>
                  <a:cubicBezTo>
                    <a:pt x="9" y="50"/>
                    <a:pt x="14" y="50"/>
                    <a:pt x="19" y="49"/>
                  </a:cubicBezTo>
                  <a:cubicBezTo>
                    <a:pt x="41" y="45"/>
                    <a:pt x="56" y="27"/>
                    <a:pt x="58"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0" name="Freeform 421"/>
            <p:cNvSpPr>
              <a:spLocks/>
            </p:cNvSpPr>
            <p:nvPr/>
          </p:nvSpPr>
          <p:spPr bwMode="auto">
            <a:xfrm>
              <a:off x="14350" y="3161"/>
              <a:ext cx="22" cy="23"/>
            </a:xfrm>
            <a:custGeom>
              <a:avLst/>
              <a:gdLst>
                <a:gd name="T0" fmla="*/ 17 w 19"/>
                <a:gd name="T1" fmla="*/ 2 h 19"/>
                <a:gd name="T2" fmla="*/ 13 w 19"/>
                <a:gd name="T3" fmla="*/ 14 h 19"/>
                <a:gd name="T4" fmla="*/ 2 w 19"/>
                <a:gd name="T5" fmla="*/ 17 h 19"/>
                <a:gd name="T6" fmla="*/ 6 w 19"/>
                <a:gd name="T7" fmla="*/ 5 h 19"/>
                <a:gd name="T8" fmla="*/ 17 w 19"/>
                <a:gd name="T9" fmla="*/ 2 h 19"/>
              </a:gdLst>
              <a:ahLst/>
              <a:cxnLst>
                <a:cxn ang="0">
                  <a:pos x="T0" y="T1"/>
                </a:cxn>
                <a:cxn ang="0">
                  <a:pos x="T2" y="T3"/>
                </a:cxn>
                <a:cxn ang="0">
                  <a:pos x="T4" y="T5"/>
                </a:cxn>
                <a:cxn ang="0">
                  <a:pos x="T6" y="T7"/>
                </a:cxn>
                <a:cxn ang="0">
                  <a:pos x="T8" y="T9"/>
                </a:cxn>
              </a:cxnLst>
              <a:rect l="0" t="0" r="r" b="b"/>
              <a:pathLst>
                <a:path w="19" h="19">
                  <a:moveTo>
                    <a:pt x="17" y="2"/>
                  </a:moveTo>
                  <a:cubicBezTo>
                    <a:pt x="19" y="5"/>
                    <a:pt x="18" y="10"/>
                    <a:pt x="13" y="14"/>
                  </a:cubicBezTo>
                  <a:cubicBezTo>
                    <a:pt x="9" y="18"/>
                    <a:pt x="4" y="19"/>
                    <a:pt x="2" y="17"/>
                  </a:cubicBezTo>
                  <a:cubicBezTo>
                    <a:pt x="0" y="14"/>
                    <a:pt x="1" y="9"/>
                    <a:pt x="6" y="5"/>
                  </a:cubicBezTo>
                  <a:cubicBezTo>
                    <a:pt x="10" y="1"/>
                    <a:pt x="15" y="0"/>
                    <a:pt x="17"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1" name="Freeform 422"/>
            <p:cNvSpPr>
              <a:spLocks/>
            </p:cNvSpPr>
            <p:nvPr/>
          </p:nvSpPr>
          <p:spPr bwMode="auto">
            <a:xfrm>
              <a:off x="14353" y="3179"/>
              <a:ext cx="77" cy="86"/>
            </a:xfrm>
            <a:custGeom>
              <a:avLst/>
              <a:gdLst>
                <a:gd name="T0" fmla="*/ 20 w 67"/>
                <a:gd name="T1" fmla="*/ 61 h 74"/>
                <a:gd name="T2" fmla="*/ 0 w 67"/>
                <a:gd name="T3" fmla="*/ 54 h 74"/>
                <a:gd name="T4" fmla="*/ 28 w 67"/>
                <a:gd name="T5" fmla="*/ 74 h 74"/>
                <a:gd name="T6" fmla="*/ 66 w 67"/>
                <a:gd name="T7" fmla="*/ 10 h 74"/>
                <a:gd name="T8" fmla="*/ 64 w 67"/>
                <a:gd name="T9" fmla="*/ 0 h 74"/>
                <a:gd name="T10" fmla="*/ 20 w 67"/>
                <a:gd name="T11" fmla="*/ 61 h 74"/>
              </a:gdLst>
              <a:ahLst/>
              <a:cxnLst>
                <a:cxn ang="0">
                  <a:pos x="T0" y="T1"/>
                </a:cxn>
                <a:cxn ang="0">
                  <a:pos x="T2" y="T3"/>
                </a:cxn>
                <a:cxn ang="0">
                  <a:pos x="T4" y="T5"/>
                </a:cxn>
                <a:cxn ang="0">
                  <a:pos x="T6" y="T7"/>
                </a:cxn>
                <a:cxn ang="0">
                  <a:pos x="T8" y="T9"/>
                </a:cxn>
                <a:cxn ang="0">
                  <a:pos x="T10" y="T11"/>
                </a:cxn>
              </a:cxnLst>
              <a:rect l="0" t="0" r="r" b="b"/>
              <a:pathLst>
                <a:path w="67" h="74">
                  <a:moveTo>
                    <a:pt x="20" y="61"/>
                  </a:moveTo>
                  <a:cubicBezTo>
                    <a:pt x="15" y="62"/>
                    <a:pt x="6" y="60"/>
                    <a:pt x="0" y="54"/>
                  </a:cubicBezTo>
                  <a:cubicBezTo>
                    <a:pt x="13" y="70"/>
                    <a:pt x="21" y="74"/>
                    <a:pt x="28" y="74"/>
                  </a:cubicBezTo>
                  <a:cubicBezTo>
                    <a:pt x="43" y="73"/>
                    <a:pt x="67" y="33"/>
                    <a:pt x="66" y="10"/>
                  </a:cubicBezTo>
                  <a:cubicBezTo>
                    <a:pt x="66" y="6"/>
                    <a:pt x="65" y="3"/>
                    <a:pt x="64" y="0"/>
                  </a:cubicBezTo>
                  <a:cubicBezTo>
                    <a:pt x="65" y="29"/>
                    <a:pt x="47" y="55"/>
                    <a:pt x="20" y="61"/>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2" name="Freeform 423"/>
            <p:cNvSpPr>
              <a:spLocks/>
            </p:cNvSpPr>
            <p:nvPr/>
          </p:nvSpPr>
          <p:spPr bwMode="auto">
            <a:xfrm>
              <a:off x="14377" y="3263"/>
              <a:ext cx="15" cy="12"/>
            </a:xfrm>
            <a:custGeom>
              <a:avLst/>
              <a:gdLst>
                <a:gd name="T0" fmla="*/ 1 w 13"/>
                <a:gd name="T1" fmla="*/ 11 h 11"/>
                <a:gd name="T2" fmla="*/ 6 w 13"/>
                <a:gd name="T3" fmla="*/ 1 h 11"/>
                <a:gd name="T4" fmla="*/ 13 w 13"/>
                <a:gd name="T5" fmla="*/ 11 h 11"/>
                <a:gd name="T6" fmla="*/ 1 w 13"/>
                <a:gd name="T7" fmla="*/ 11 h 11"/>
              </a:gdLst>
              <a:ahLst/>
              <a:cxnLst>
                <a:cxn ang="0">
                  <a:pos x="T0" y="T1"/>
                </a:cxn>
                <a:cxn ang="0">
                  <a:pos x="T2" y="T3"/>
                </a:cxn>
                <a:cxn ang="0">
                  <a:pos x="T4" y="T5"/>
                </a:cxn>
                <a:cxn ang="0">
                  <a:pos x="T6" y="T7"/>
                </a:cxn>
              </a:cxnLst>
              <a:rect l="0" t="0" r="r" b="b"/>
              <a:pathLst>
                <a:path w="13" h="11">
                  <a:moveTo>
                    <a:pt x="1" y="11"/>
                  </a:moveTo>
                  <a:cubicBezTo>
                    <a:pt x="0" y="10"/>
                    <a:pt x="3" y="1"/>
                    <a:pt x="6" y="1"/>
                  </a:cubicBezTo>
                  <a:cubicBezTo>
                    <a:pt x="9" y="0"/>
                    <a:pt x="13" y="10"/>
                    <a:pt x="13" y="11"/>
                  </a:cubicBezTo>
                  <a:lnTo>
                    <a:pt x="1"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3" name="Freeform 424"/>
            <p:cNvSpPr>
              <a:spLocks/>
            </p:cNvSpPr>
            <p:nvPr/>
          </p:nvSpPr>
          <p:spPr bwMode="auto">
            <a:xfrm>
              <a:off x="14375" y="3131"/>
              <a:ext cx="113" cy="514"/>
            </a:xfrm>
            <a:custGeom>
              <a:avLst/>
              <a:gdLst>
                <a:gd name="T0" fmla="*/ 1 w 98"/>
                <a:gd name="T1" fmla="*/ 442 h 442"/>
                <a:gd name="T2" fmla="*/ 1 w 98"/>
                <a:gd name="T3" fmla="*/ 442 h 442"/>
                <a:gd name="T4" fmla="*/ 0 w 98"/>
                <a:gd name="T5" fmla="*/ 440 h 442"/>
                <a:gd name="T6" fmla="*/ 62 w 98"/>
                <a:gd name="T7" fmla="*/ 207 h 442"/>
                <a:gd name="T8" fmla="*/ 92 w 98"/>
                <a:gd name="T9" fmla="*/ 1 h 442"/>
                <a:gd name="T10" fmla="*/ 93 w 98"/>
                <a:gd name="T11" fmla="*/ 0 h 442"/>
                <a:gd name="T12" fmla="*/ 93 w 98"/>
                <a:gd name="T13" fmla="*/ 0 h 442"/>
                <a:gd name="T14" fmla="*/ 94 w 98"/>
                <a:gd name="T15" fmla="*/ 1 h 442"/>
                <a:gd name="T16" fmla="*/ 64 w 98"/>
                <a:gd name="T17" fmla="*/ 208 h 442"/>
                <a:gd name="T18" fmla="*/ 2 w 98"/>
                <a:gd name="T19" fmla="*/ 441 h 442"/>
                <a:gd name="T20" fmla="*/ 1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1" y="442"/>
                  </a:moveTo>
                  <a:cubicBezTo>
                    <a:pt x="1" y="442"/>
                    <a:pt x="1" y="442"/>
                    <a:pt x="1" y="442"/>
                  </a:cubicBezTo>
                  <a:cubicBezTo>
                    <a:pt x="0" y="440"/>
                    <a:pt x="0" y="440"/>
                    <a:pt x="0" y="440"/>
                  </a:cubicBezTo>
                  <a:cubicBezTo>
                    <a:pt x="0" y="439"/>
                    <a:pt x="30" y="309"/>
                    <a:pt x="62" y="207"/>
                  </a:cubicBezTo>
                  <a:cubicBezTo>
                    <a:pt x="95" y="101"/>
                    <a:pt x="92" y="2"/>
                    <a:pt x="92" y="1"/>
                  </a:cubicBezTo>
                  <a:cubicBezTo>
                    <a:pt x="93" y="0"/>
                    <a:pt x="93" y="0"/>
                    <a:pt x="93" y="0"/>
                  </a:cubicBezTo>
                  <a:cubicBezTo>
                    <a:pt x="93" y="0"/>
                    <a:pt x="93" y="0"/>
                    <a:pt x="93" y="0"/>
                  </a:cubicBezTo>
                  <a:cubicBezTo>
                    <a:pt x="94" y="1"/>
                    <a:pt x="94" y="1"/>
                    <a:pt x="94" y="1"/>
                  </a:cubicBezTo>
                  <a:cubicBezTo>
                    <a:pt x="94" y="2"/>
                    <a:pt x="98" y="101"/>
                    <a:pt x="64" y="208"/>
                  </a:cubicBezTo>
                  <a:cubicBezTo>
                    <a:pt x="32" y="310"/>
                    <a:pt x="3" y="439"/>
                    <a:pt x="2" y="441"/>
                  </a:cubicBezTo>
                  <a:lnTo>
                    <a:pt x="1"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4" name="Freeform 425"/>
            <p:cNvSpPr>
              <a:spLocks/>
            </p:cNvSpPr>
            <p:nvPr/>
          </p:nvSpPr>
          <p:spPr bwMode="auto">
            <a:xfrm>
              <a:off x="14428" y="3013"/>
              <a:ext cx="101" cy="122"/>
            </a:xfrm>
            <a:custGeom>
              <a:avLst/>
              <a:gdLst>
                <a:gd name="T0" fmla="*/ 85 w 87"/>
                <a:gd name="T1" fmla="*/ 41 h 105"/>
                <a:gd name="T2" fmla="*/ 47 w 87"/>
                <a:gd name="T3" fmla="*/ 104 h 105"/>
                <a:gd name="T4" fmla="*/ 2 w 87"/>
                <a:gd name="T5" fmla="*/ 46 h 105"/>
                <a:gd name="T6" fmla="*/ 41 w 87"/>
                <a:gd name="T7" fmla="*/ 2 h 105"/>
                <a:gd name="T8" fmla="*/ 85 w 87"/>
                <a:gd name="T9" fmla="*/ 41 h 105"/>
              </a:gdLst>
              <a:ahLst/>
              <a:cxnLst>
                <a:cxn ang="0">
                  <a:pos x="T0" y="T1"/>
                </a:cxn>
                <a:cxn ang="0">
                  <a:pos x="T2" y="T3"/>
                </a:cxn>
                <a:cxn ang="0">
                  <a:pos x="T4" y="T5"/>
                </a:cxn>
                <a:cxn ang="0">
                  <a:pos x="T6" y="T7"/>
                </a:cxn>
                <a:cxn ang="0">
                  <a:pos x="T8" y="T9"/>
                </a:cxn>
              </a:cxnLst>
              <a:rect l="0" t="0" r="r" b="b"/>
              <a:pathLst>
                <a:path w="87" h="105">
                  <a:moveTo>
                    <a:pt x="85" y="41"/>
                  </a:moveTo>
                  <a:cubicBezTo>
                    <a:pt x="87" y="64"/>
                    <a:pt x="63" y="103"/>
                    <a:pt x="47" y="104"/>
                  </a:cubicBezTo>
                  <a:cubicBezTo>
                    <a:pt x="30" y="105"/>
                    <a:pt x="3" y="69"/>
                    <a:pt x="2" y="46"/>
                  </a:cubicBezTo>
                  <a:cubicBezTo>
                    <a:pt x="0" y="23"/>
                    <a:pt x="17" y="3"/>
                    <a:pt x="41" y="2"/>
                  </a:cubicBezTo>
                  <a:cubicBezTo>
                    <a:pt x="64" y="0"/>
                    <a:pt x="84" y="17"/>
                    <a:pt x="85" y="41"/>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5" name="Freeform 426"/>
            <p:cNvSpPr>
              <a:spLocks/>
            </p:cNvSpPr>
            <p:nvPr/>
          </p:nvSpPr>
          <p:spPr bwMode="auto">
            <a:xfrm>
              <a:off x="14434" y="3021"/>
              <a:ext cx="66" cy="57"/>
            </a:xfrm>
            <a:custGeom>
              <a:avLst/>
              <a:gdLst>
                <a:gd name="T0" fmla="*/ 57 w 57"/>
                <a:gd name="T1" fmla="*/ 5 h 49"/>
                <a:gd name="T2" fmla="*/ 36 w 57"/>
                <a:gd name="T3" fmla="*/ 0 h 49"/>
                <a:gd name="T4" fmla="*/ 1 w 57"/>
                <a:gd name="T5" fmla="*/ 40 h 49"/>
                <a:gd name="T6" fmla="*/ 3 w 57"/>
                <a:gd name="T7" fmla="*/ 49 h 49"/>
                <a:gd name="T8" fmla="*/ 19 w 57"/>
                <a:gd name="T9" fmla="*/ 48 h 49"/>
                <a:gd name="T10" fmla="*/ 57 w 57"/>
                <a:gd name="T11" fmla="*/ 5 h 49"/>
              </a:gdLst>
              <a:ahLst/>
              <a:cxnLst>
                <a:cxn ang="0">
                  <a:pos x="T0" y="T1"/>
                </a:cxn>
                <a:cxn ang="0">
                  <a:pos x="T2" y="T3"/>
                </a:cxn>
                <a:cxn ang="0">
                  <a:pos x="T4" y="T5"/>
                </a:cxn>
                <a:cxn ang="0">
                  <a:pos x="T6" y="T7"/>
                </a:cxn>
                <a:cxn ang="0">
                  <a:pos x="T8" y="T9"/>
                </a:cxn>
                <a:cxn ang="0">
                  <a:pos x="T10" y="T11"/>
                </a:cxn>
              </a:cxnLst>
              <a:rect l="0" t="0" r="r" b="b"/>
              <a:pathLst>
                <a:path w="57" h="49">
                  <a:moveTo>
                    <a:pt x="57" y="5"/>
                  </a:moveTo>
                  <a:cubicBezTo>
                    <a:pt x="51" y="1"/>
                    <a:pt x="44" y="0"/>
                    <a:pt x="36" y="0"/>
                  </a:cubicBezTo>
                  <a:cubicBezTo>
                    <a:pt x="15" y="1"/>
                    <a:pt x="0" y="19"/>
                    <a:pt x="1" y="40"/>
                  </a:cubicBezTo>
                  <a:cubicBezTo>
                    <a:pt x="1" y="43"/>
                    <a:pt x="2" y="46"/>
                    <a:pt x="3" y="49"/>
                  </a:cubicBezTo>
                  <a:cubicBezTo>
                    <a:pt x="8" y="49"/>
                    <a:pt x="13" y="49"/>
                    <a:pt x="19" y="48"/>
                  </a:cubicBezTo>
                  <a:cubicBezTo>
                    <a:pt x="40" y="44"/>
                    <a:pt x="56" y="26"/>
                    <a:pt x="57" y="5"/>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6" name="Freeform 427"/>
            <p:cNvSpPr>
              <a:spLocks/>
            </p:cNvSpPr>
            <p:nvPr/>
          </p:nvSpPr>
          <p:spPr bwMode="auto">
            <a:xfrm>
              <a:off x="14448" y="3030"/>
              <a:ext cx="23" cy="22"/>
            </a:xfrm>
            <a:custGeom>
              <a:avLst/>
              <a:gdLst>
                <a:gd name="T0" fmla="*/ 18 w 20"/>
                <a:gd name="T1" fmla="*/ 3 h 19"/>
                <a:gd name="T2" fmla="*/ 14 w 20"/>
                <a:gd name="T3" fmla="*/ 14 h 19"/>
                <a:gd name="T4" fmla="*/ 2 w 20"/>
                <a:gd name="T5" fmla="*/ 17 h 19"/>
                <a:gd name="T6" fmla="*/ 6 w 20"/>
                <a:gd name="T7" fmla="*/ 6 h 19"/>
                <a:gd name="T8" fmla="*/ 18 w 20"/>
                <a:gd name="T9" fmla="*/ 3 h 19"/>
              </a:gdLst>
              <a:ahLst/>
              <a:cxnLst>
                <a:cxn ang="0">
                  <a:pos x="T0" y="T1"/>
                </a:cxn>
                <a:cxn ang="0">
                  <a:pos x="T2" y="T3"/>
                </a:cxn>
                <a:cxn ang="0">
                  <a:pos x="T4" y="T5"/>
                </a:cxn>
                <a:cxn ang="0">
                  <a:pos x="T6" y="T7"/>
                </a:cxn>
                <a:cxn ang="0">
                  <a:pos x="T8" y="T9"/>
                </a:cxn>
              </a:cxnLst>
              <a:rect l="0" t="0" r="r" b="b"/>
              <a:pathLst>
                <a:path w="20" h="19">
                  <a:moveTo>
                    <a:pt x="18" y="3"/>
                  </a:moveTo>
                  <a:cubicBezTo>
                    <a:pt x="20" y="5"/>
                    <a:pt x="18" y="10"/>
                    <a:pt x="14" y="14"/>
                  </a:cubicBezTo>
                  <a:cubicBezTo>
                    <a:pt x="9" y="18"/>
                    <a:pt x="4" y="19"/>
                    <a:pt x="2" y="17"/>
                  </a:cubicBezTo>
                  <a:cubicBezTo>
                    <a:pt x="0" y="15"/>
                    <a:pt x="2" y="10"/>
                    <a:pt x="6" y="6"/>
                  </a:cubicBezTo>
                  <a:cubicBezTo>
                    <a:pt x="10" y="2"/>
                    <a:pt x="15" y="0"/>
                    <a:pt x="18"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7" name="Freeform 428"/>
            <p:cNvSpPr>
              <a:spLocks/>
            </p:cNvSpPr>
            <p:nvPr/>
          </p:nvSpPr>
          <p:spPr bwMode="auto">
            <a:xfrm>
              <a:off x="14450" y="3048"/>
              <a:ext cx="79" cy="87"/>
            </a:xfrm>
            <a:custGeom>
              <a:avLst/>
              <a:gdLst>
                <a:gd name="T0" fmla="*/ 20 w 68"/>
                <a:gd name="T1" fmla="*/ 61 h 75"/>
                <a:gd name="T2" fmla="*/ 0 w 68"/>
                <a:gd name="T3" fmla="*/ 55 h 75"/>
                <a:gd name="T4" fmla="*/ 28 w 68"/>
                <a:gd name="T5" fmla="*/ 74 h 75"/>
                <a:gd name="T6" fmla="*/ 66 w 68"/>
                <a:gd name="T7" fmla="*/ 11 h 75"/>
                <a:gd name="T8" fmla="*/ 64 w 68"/>
                <a:gd name="T9" fmla="*/ 0 h 75"/>
                <a:gd name="T10" fmla="*/ 20 w 68"/>
                <a:gd name="T11" fmla="*/ 61 h 75"/>
              </a:gdLst>
              <a:ahLst/>
              <a:cxnLst>
                <a:cxn ang="0">
                  <a:pos x="T0" y="T1"/>
                </a:cxn>
                <a:cxn ang="0">
                  <a:pos x="T2" y="T3"/>
                </a:cxn>
                <a:cxn ang="0">
                  <a:pos x="T4" y="T5"/>
                </a:cxn>
                <a:cxn ang="0">
                  <a:pos x="T6" y="T7"/>
                </a:cxn>
                <a:cxn ang="0">
                  <a:pos x="T8" y="T9"/>
                </a:cxn>
                <a:cxn ang="0">
                  <a:pos x="T10" y="T11"/>
                </a:cxn>
              </a:cxnLst>
              <a:rect l="0" t="0" r="r" b="b"/>
              <a:pathLst>
                <a:path w="68" h="75">
                  <a:moveTo>
                    <a:pt x="20" y="61"/>
                  </a:moveTo>
                  <a:cubicBezTo>
                    <a:pt x="15" y="62"/>
                    <a:pt x="6" y="60"/>
                    <a:pt x="0" y="55"/>
                  </a:cubicBezTo>
                  <a:cubicBezTo>
                    <a:pt x="13" y="71"/>
                    <a:pt x="22" y="75"/>
                    <a:pt x="28" y="74"/>
                  </a:cubicBezTo>
                  <a:cubicBezTo>
                    <a:pt x="44" y="73"/>
                    <a:pt x="68" y="34"/>
                    <a:pt x="66" y="11"/>
                  </a:cubicBezTo>
                  <a:cubicBezTo>
                    <a:pt x="66" y="7"/>
                    <a:pt x="65" y="3"/>
                    <a:pt x="64" y="0"/>
                  </a:cubicBezTo>
                  <a:cubicBezTo>
                    <a:pt x="65" y="30"/>
                    <a:pt x="47" y="56"/>
                    <a:pt x="20" y="61"/>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8" name="Freeform 429"/>
            <p:cNvSpPr>
              <a:spLocks/>
            </p:cNvSpPr>
            <p:nvPr/>
          </p:nvSpPr>
          <p:spPr bwMode="auto">
            <a:xfrm>
              <a:off x="14475" y="3132"/>
              <a:ext cx="16" cy="12"/>
            </a:xfrm>
            <a:custGeom>
              <a:avLst/>
              <a:gdLst>
                <a:gd name="T0" fmla="*/ 1 w 14"/>
                <a:gd name="T1" fmla="*/ 10 h 10"/>
                <a:gd name="T2" fmla="*/ 7 w 14"/>
                <a:gd name="T3" fmla="*/ 0 h 10"/>
                <a:gd name="T4" fmla="*/ 13 w 14"/>
                <a:gd name="T5" fmla="*/ 10 h 10"/>
                <a:gd name="T6" fmla="*/ 1 w 14"/>
                <a:gd name="T7" fmla="*/ 10 h 10"/>
              </a:gdLst>
              <a:ahLst/>
              <a:cxnLst>
                <a:cxn ang="0">
                  <a:pos x="T0" y="T1"/>
                </a:cxn>
                <a:cxn ang="0">
                  <a:pos x="T2" y="T3"/>
                </a:cxn>
                <a:cxn ang="0">
                  <a:pos x="T4" y="T5"/>
                </a:cxn>
                <a:cxn ang="0">
                  <a:pos x="T6" y="T7"/>
                </a:cxn>
              </a:cxnLst>
              <a:rect l="0" t="0" r="r" b="b"/>
              <a:pathLst>
                <a:path w="14" h="10">
                  <a:moveTo>
                    <a:pt x="1" y="10"/>
                  </a:moveTo>
                  <a:cubicBezTo>
                    <a:pt x="0" y="10"/>
                    <a:pt x="4" y="0"/>
                    <a:pt x="7" y="0"/>
                  </a:cubicBezTo>
                  <a:cubicBezTo>
                    <a:pt x="10" y="0"/>
                    <a:pt x="14" y="9"/>
                    <a:pt x="13" y="10"/>
                  </a:cubicBezTo>
                  <a:lnTo>
                    <a:pt x="1" y="10"/>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9" name="Freeform 430"/>
            <p:cNvSpPr>
              <a:spLocks/>
            </p:cNvSpPr>
            <p:nvPr/>
          </p:nvSpPr>
          <p:spPr bwMode="auto">
            <a:xfrm>
              <a:off x="14448" y="3550"/>
              <a:ext cx="145" cy="655"/>
            </a:xfrm>
            <a:custGeom>
              <a:avLst/>
              <a:gdLst>
                <a:gd name="T0" fmla="*/ 2 w 125"/>
                <a:gd name="T1" fmla="*/ 564 h 564"/>
                <a:gd name="T2" fmla="*/ 2 w 125"/>
                <a:gd name="T3" fmla="*/ 564 h 564"/>
                <a:gd name="T4" fmla="*/ 0 w 125"/>
                <a:gd name="T5" fmla="*/ 563 h 564"/>
                <a:gd name="T6" fmla="*/ 80 w 125"/>
                <a:gd name="T7" fmla="*/ 265 h 564"/>
                <a:gd name="T8" fmla="*/ 117 w 125"/>
                <a:gd name="T9" fmla="*/ 2 h 564"/>
                <a:gd name="T10" fmla="*/ 119 w 125"/>
                <a:gd name="T11" fmla="*/ 0 h 564"/>
                <a:gd name="T12" fmla="*/ 119 w 125"/>
                <a:gd name="T13" fmla="*/ 0 h 564"/>
                <a:gd name="T14" fmla="*/ 121 w 125"/>
                <a:gd name="T15" fmla="*/ 2 h 564"/>
                <a:gd name="T16" fmla="*/ 83 w 125"/>
                <a:gd name="T17" fmla="*/ 266 h 564"/>
                <a:gd name="T18" fmla="*/ 3 w 125"/>
                <a:gd name="T19" fmla="*/ 563 h 564"/>
                <a:gd name="T20" fmla="*/ 2 w 125"/>
                <a:gd name="T21" fmla="*/ 56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564">
                  <a:moveTo>
                    <a:pt x="2" y="564"/>
                  </a:moveTo>
                  <a:cubicBezTo>
                    <a:pt x="2" y="564"/>
                    <a:pt x="2" y="564"/>
                    <a:pt x="2" y="564"/>
                  </a:cubicBezTo>
                  <a:cubicBezTo>
                    <a:pt x="0" y="563"/>
                    <a:pt x="0" y="563"/>
                    <a:pt x="0" y="563"/>
                  </a:cubicBezTo>
                  <a:cubicBezTo>
                    <a:pt x="1" y="561"/>
                    <a:pt x="38" y="395"/>
                    <a:pt x="80" y="265"/>
                  </a:cubicBezTo>
                  <a:cubicBezTo>
                    <a:pt x="122" y="130"/>
                    <a:pt x="117" y="3"/>
                    <a:pt x="117" y="2"/>
                  </a:cubicBezTo>
                  <a:cubicBezTo>
                    <a:pt x="119" y="0"/>
                    <a:pt x="119" y="0"/>
                    <a:pt x="119" y="0"/>
                  </a:cubicBezTo>
                  <a:cubicBezTo>
                    <a:pt x="119" y="0"/>
                    <a:pt x="119" y="0"/>
                    <a:pt x="119" y="0"/>
                  </a:cubicBezTo>
                  <a:cubicBezTo>
                    <a:pt x="121" y="2"/>
                    <a:pt x="121" y="2"/>
                    <a:pt x="121" y="2"/>
                  </a:cubicBezTo>
                  <a:cubicBezTo>
                    <a:pt x="121" y="3"/>
                    <a:pt x="125" y="130"/>
                    <a:pt x="83" y="266"/>
                  </a:cubicBezTo>
                  <a:cubicBezTo>
                    <a:pt x="42" y="396"/>
                    <a:pt x="4" y="562"/>
                    <a:pt x="3" y="563"/>
                  </a:cubicBezTo>
                  <a:lnTo>
                    <a:pt x="2" y="564"/>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0" name="Freeform 431"/>
            <p:cNvSpPr>
              <a:spLocks/>
            </p:cNvSpPr>
            <p:nvPr/>
          </p:nvSpPr>
          <p:spPr bwMode="auto">
            <a:xfrm>
              <a:off x="14516" y="3398"/>
              <a:ext cx="129" cy="157"/>
            </a:xfrm>
            <a:custGeom>
              <a:avLst/>
              <a:gdLst>
                <a:gd name="T0" fmla="*/ 109 w 111"/>
                <a:gd name="T1" fmla="*/ 52 h 135"/>
                <a:gd name="T2" fmla="*/ 61 w 111"/>
                <a:gd name="T3" fmla="*/ 133 h 135"/>
                <a:gd name="T4" fmla="*/ 2 w 111"/>
                <a:gd name="T5" fmla="*/ 59 h 135"/>
                <a:gd name="T6" fmla="*/ 52 w 111"/>
                <a:gd name="T7" fmla="*/ 2 h 135"/>
                <a:gd name="T8" fmla="*/ 109 w 111"/>
                <a:gd name="T9" fmla="*/ 52 h 135"/>
              </a:gdLst>
              <a:ahLst/>
              <a:cxnLst>
                <a:cxn ang="0">
                  <a:pos x="T0" y="T1"/>
                </a:cxn>
                <a:cxn ang="0">
                  <a:pos x="T2" y="T3"/>
                </a:cxn>
                <a:cxn ang="0">
                  <a:pos x="T4" y="T5"/>
                </a:cxn>
                <a:cxn ang="0">
                  <a:pos x="T6" y="T7"/>
                </a:cxn>
                <a:cxn ang="0">
                  <a:pos x="T8" y="T9"/>
                </a:cxn>
              </a:cxnLst>
              <a:rect l="0" t="0" r="r" b="b"/>
              <a:pathLst>
                <a:path w="111" h="135">
                  <a:moveTo>
                    <a:pt x="109" y="52"/>
                  </a:moveTo>
                  <a:cubicBezTo>
                    <a:pt x="111" y="82"/>
                    <a:pt x="80" y="132"/>
                    <a:pt x="61" y="133"/>
                  </a:cubicBezTo>
                  <a:cubicBezTo>
                    <a:pt x="39" y="135"/>
                    <a:pt x="4" y="89"/>
                    <a:pt x="2" y="59"/>
                  </a:cubicBezTo>
                  <a:cubicBezTo>
                    <a:pt x="0" y="30"/>
                    <a:pt x="23" y="4"/>
                    <a:pt x="52" y="2"/>
                  </a:cubicBezTo>
                  <a:cubicBezTo>
                    <a:pt x="82" y="0"/>
                    <a:pt x="107" y="23"/>
                    <a:pt x="109" y="52"/>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1" name="Freeform 432"/>
            <p:cNvSpPr>
              <a:spLocks/>
            </p:cNvSpPr>
            <p:nvPr/>
          </p:nvSpPr>
          <p:spPr bwMode="auto">
            <a:xfrm>
              <a:off x="14523" y="3409"/>
              <a:ext cx="86" cy="73"/>
            </a:xfrm>
            <a:custGeom>
              <a:avLst/>
              <a:gdLst>
                <a:gd name="T0" fmla="*/ 74 w 74"/>
                <a:gd name="T1" fmla="*/ 7 h 63"/>
                <a:gd name="T2" fmla="*/ 47 w 74"/>
                <a:gd name="T3" fmla="*/ 0 h 63"/>
                <a:gd name="T4" fmla="*/ 2 w 74"/>
                <a:gd name="T5" fmla="*/ 51 h 63"/>
                <a:gd name="T6" fmla="*/ 4 w 74"/>
                <a:gd name="T7" fmla="*/ 62 h 63"/>
                <a:gd name="T8" fmla="*/ 25 w 74"/>
                <a:gd name="T9" fmla="*/ 62 h 63"/>
                <a:gd name="T10" fmla="*/ 74 w 74"/>
                <a:gd name="T11" fmla="*/ 7 h 63"/>
              </a:gdLst>
              <a:ahLst/>
              <a:cxnLst>
                <a:cxn ang="0">
                  <a:pos x="T0" y="T1"/>
                </a:cxn>
                <a:cxn ang="0">
                  <a:pos x="T2" y="T3"/>
                </a:cxn>
                <a:cxn ang="0">
                  <a:pos x="T4" y="T5"/>
                </a:cxn>
                <a:cxn ang="0">
                  <a:pos x="T6" y="T7"/>
                </a:cxn>
                <a:cxn ang="0">
                  <a:pos x="T8" y="T9"/>
                </a:cxn>
                <a:cxn ang="0">
                  <a:pos x="T10" y="T11"/>
                </a:cxn>
              </a:cxnLst>
              <a:rect l="0" t="0" r="r" b="b"/>
              <a:pathLst>
                <a:path w="74" h="63">
                  <a:moveTo>
                    <a:pt x="74" y="7"/>
                  </a:moveTo>
                  <a:cubicBezTo>
                    <a:pt x="66" y="2"/>
                    <a:pt x="57" y="0"/>
                    <a:pt x="47" y="0"/>
                  </a:cubicBezTo>
                  <a:cubicBezTo>
                    <a:pt x="20" y="2"/>
                    <a:pt x="0" y="25"/>
                    <a:pt x="2" y="51"/>
                  </a:cubicBezTo>
                  <a:cubicBezTo>
                    <a:pt x="2" y="55"/>
                    <a:pt x="3" y="58"/>
                    <a:pt x="4" y="62"/>
                  </a:cubicBezTo>
                  <a:cubicBezTo>
                    <a:pt x="11" y="63"/>
                    <a:pt x="18" y="63"/>
                    <a:pt x="25" y="62"/>
                  </a:cubicBezTo>
                  <a:cubicBezTo>
                    <a:pt x="52" y="57"/>
                    <a:pt x="72" y="34"/>
                    <a:pt x="74" y="7"/>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2" name="Freeform 433"/>
            <p:cNvSpPr>
              <a:spLocks/>
            </p:cNvSpPr>
            <p:nvPr/>
          </p:nvSpPr>
          <p:spPr bwMode="auto">
            <a:xfrm>
              <a:off x="14542" y="3422"/>
              <a:ext cx="29" cy="28"/>
            </a:xfrm>
            <a:custGeom>
              <a:avLst/>
              <a:gdLst>
                <a:gd name="T0" fmla="*/ 22 w 25"/>
                <a:gd name="T1" fmla="*/ 3 h 24"/>
                <a:gd name="T2" fmla="*/ 18 w 25"/>
                <a:gd name="T3" fmla="*/ 18 h 24"/>
                <a:gd name="T4" fmla="*/ 3 w 25"/>
                <a:gd name="T5" fmla="*/ 21 h 24"/>
                <a:gd name="T6" fmla="*/ 8 w 25"/>
                <a:gd name="T7" fmla="*/ 7 h 24"/>
                <a:gd name="T8" fmla="*/ 22 w 25"/>
                <a:gd name="T9" fmla="*/ 3 h 24"/>
              </a:gdLst>
              <a:ahLst/>
              <a:cxnLst>
                <a:cxn ang="0">
                  <a:pos x="T0" y="T1"/>
                </a:cxn>
                <a:cxn ang="0">
                  <a:pos x="T2" y="T3"/>
                </a:cxn>
                <a:cxn ang="0">
                  <a:pos x="T4" y="T5"/>
                </a:cxn>
                <a:cxn ang="0">
                  <a:pos x="T6" y="T7"/>
                </a:cxn>
                <a:cxn ang="0">
                  <a:pos x="T8" y="T9"/>
                </a:cxn>
              </a:cxnLst>
              <a:rect l="0" t="0" r="r" b="b"/>
              <a:pathLst>
                <a:path w="25" h="24">
                  <a:moveTo>
                    <a:pt x="22" y="3"/>
                  </a:moveTo>
                  <a:cubicBezTo>
                    <a:pt x="25" y="6"/>
                    <a:pt x="23" y="12"/>
                    <a:pt x="18" y="18"/>
                  </a:cubicBezTo>
                  <a:cubicBezTo>
                    <a:pt x="12" y="23"/>
                    <a:pt x="5" y="24"/>
                    <a:pt x="3" y="21"/>
                  </a:cubicBezTo>
                  <a:cubicBezTo>
                    <a:pt x="0" y="18"/>
                    <a:pt x="2" y="12"/>
                    <a:pt x="8" y="7"/>
                  </a:cubicBezTo>
                  <a:cubicBezTo>
                    <a:pt x="13" y="2"/>
                    <a:pt x="20" y="0"/>
                    <a:pt x="22"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3" name="Freeform 434"/>
            <p:cNvSpPr>
              <a:spLocks/>
            </p:cNvSpPr>
            <p:nvPr/>
          </p:nvSpPr>
          <p:spPr bwMode="auto">
            <a:xfrm>
              <a:off x="14545" y="3444"/>
              <a:ext cx="100" cy="110"/>
            </a:xfrm>
            <a:custGeom>
              <a:avLst/>
              <a:gdLst>
                <a:gd name="T0" fmla="*/ 26 w 86"/>
                <a:gd name="T1" fmla="*/ 78 h 95"/>
                <a:gd name="T2" fmla="*/ 0 w 86"/>
                <a:gd name="T3" fmla="*/ 70 h 95"/>
                <a:gd name="T4" fmla="*/ 36 w 86"/>
                <a:gd name="T5" fmla="*/ 94 h 95"/>
                <a:gd name="T6" fmla="*/ 84 w 86"/>
                <a:gd name="T7" fmla="*/ 13 h 95"/>
                <a:gd name="T8" fmla="*/ 81 w 86"/>
                <a:gd name="T9" fmla="*/ 0 h 95"/>
                <a:gd name="T10" fmla="*/ 26 w 86"/>
                <a:gd name="T11" fmla="*/ 78 h 95"/>
              </a:gdLst>
              <a:ahLst/>
              <a:cxnLst>
                <a:cxn ang="0">
                  <a:pos x="T0" y="T1"/>
                </a:cxn>
                <a:cxn ang="0">
                  <a:pos x="T2" y="T3"/>
                </a:cxn>
                <a:cxn ang="0">
                  <a:pos x="T4" y="T5"/>
                </a:cxn>
                <a:cxn ang="0">
                  <a:pos x="T6" y="T7"/>
                </a:cxn>
                <a:cxn ang="0">
                  <a:pos x="T8" y="T9"/>
                </a:cxn>
                <a:cxn ang="0">
                  <a:pos x="T10" y="T11"/>
                </a:cxn>
              </a:cxnLst>
              <a:rect l="0" t="0" r="r" b="b"/>
              <a:pathLst>
                <a:path w="86" h="95">
                  <a:moveTo>
                    <a:pt x="26" y="78"/>
                  </a:moveTo>
                  <a:cubicBezTo>
                    <a:pt x="19" y="79"/>
                    <a:pt x="7" y="76"/>
                    <a:pt x="0" y="70"/>
                  </a:cubicBezTo>
                  <a:cubicBezTo>
                    <a:pt x="16" y="90"/>
                    <a:pt x="27" y="95"/>
                    <a:pt x="36" y="94"/>
                  </a:cubicBezTo>
                  <a:cubicBezTo>
                    <a:pt x="55" y="93"/>
                    <a:pt x="86" y="43"/>
                    <a:pt x="84" y="13"/>
                  </a:cubicBezTo>
                  <a:cubicBezTo>
                    <a:pt x="84" y="8"/>
                    <a:pt x="83" y="4"/>
                    <a:pt x="81" y="0"/>
                  </a:cubicBezTo>
                  <a:cubicBezTo>
                    <a:pt x="83" y="38"/>
                    <a:pt x="60" y="71"/>
                    <a:pt x="26" y="78"/>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4" name="Freeform 435"/>
            <p:cNvSpPr>
              <a:spLocks/>
            </p:cNvSpPr>
            <p:nvPr/>
          </p:nvSpPr>
          <p:spPr bwMode="auto">
            <a:xfrm>
              <a:off x="14577" y="3552"/>
              <a:ext cx="19" cy="15"/>
            </a:xfrm>
            <a:custGeom>
              <a:avLst/>
              <a:gdLst>
                <a:gd name="T0" fmla="*/ 1 w 17"/>
                <a:gd name="T1" fmla="*/ 13 h 13"/>
                <a:gd name="T2" fmla="*/ 8 w 17"/>
                <a:gd name="T3" fmla="*/ 0 h 13"/>
                <a:gd name="T4" fmla="*/ 16 w 17"/>
                <a:gd name="T5" fmla="*/ 13 h 13"/>
                <a:gd name="T6" fmla="*/ 1 w 17"/>
                <a:gd name="T7" fmla="*/ 13 h 13"/>
              </a:gdLst>
              <a:ahLst/>
              <a:cxnLst>
                <a:cxn ang="0">
                  <a:pos x="T0" y="T1"/>
                </a:cxn>
                <a:cxn ang="0">
                  <a:pos x="T2" y="T3"/>
                </a:cxn>
                <a:cxn ang="0">
                  <a:pos x="T4" y="T5"/>
                </a:cxn>
                <a:cxn ang="0">
                  <a:pos x="T6" y="T7"/>
                </a:cxn>
              </a:cxnLst>
              <a:rect l="0" t="0" r="r" b="b"/>
              <a:pathLst>
                <a:path w="17" h="13">
                  <a:moveTo>
                    <a:pt x="1" y="13"/>
                  </a:moveTo>
                  <a:cubicBezTo>
                    <a:pt x="0" y="12"/>
                    <a:pt x="4" y="0"/>
                    <a:pt x="8" y="0"/>
                  </a:cubicBezTo>
                  <a:cubicBezTo>
                    <a:pt x="12" y="0"/>
                    <a:pt x="17" y="12"/>
                    <a:pt x="16" y="13"/>
                  </a:cubicBezTo>
                  <a:lnTo>
                    <a:pt x="1" y="13"/>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5" name="Freeform 436"/>
            <p:cNvSpPr>
              <a:spLocks/>
            </p:cNvSpPr>
            <p:nvPr/>
          </p:nvSpPr>
          <p:spPr bwMode="auto">
            <a:xfrm>
              <a:off x="10214" y="2730"/>
              <a:ext cx="124" cy="562"/>
            </a:xfrm>
            <a:custGeom>
              <a:avLst/>
              <a:gdLst>
                <a:gd name="T0" fmla="*/ 1 w 107"/>
                <a:gd name="T1" fmla="*/ 483 h 483"/>
                <a:gd name="T2" fmla="*/ 1 w 107"/>
                <a:gd name="T3" fmla="*/ 483 h 483"/>
                <a:gd name="T4" fmla="*/ 0 w 107"/>
                <a:gd name="T5" fmla="*/ 481 h 483"/>
                <a:gd name="T6" fmla="*/ 68 w 107"/>
                <a:gd name="T7" fmla="*/ 227 h 483"/>
                <a:gd name="T8" fmla="*/ 100 w 107"/>
                <a:gd name="T9" fmla="*/ 2 h 483"/>
                <a:gd name="T10" fmla="*/ 101 w 107"/>
                <a:gd name="T11" fmla="*/ 0 h 483"/>
                <a:gd name="T12" fmla="*/ 101 w 107"/>
                <a:gd name="T13" fmla="*/ 0 h 483"/>
                <a:gd name="T14" fmla="*/ 103 w 107"/>
                <a:gd name="T15" fmla="*/ 2 h 483"/>
                <a:gd name="T16" fmla="*/ 70 w 107"/>
                <a:gd name="T17" fmla="*/ 227 h 483"/>
                <a:gd name="T18" fmla="*/ 2 w 107"/>
                <a:gd name="T19" fmla="*/ 482 h 483"/>
                <a:gd name="T20" fmla="*/ 1 w 107"/>
                <a:gd name="T21" fmla="*/ 483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483">
                  <a:moveTo>
                    <a:pt x="1" y="483"/>
                  </a:moveTo>
                  <a:cubicBezTo>
                    <a:pt x="1" y="483"/>
                    <a:pt x="1" y="483"/>
                    <a:pt x="1" y="483"/>
                  </a:cubicBezTo>
                  <a:cubicBezTo>
                    <a:pt x="0" y="481"/>
                    <a:pt x="0" y="481"/>
                    <a:pt x="0" y="481"/>
                  </a:cubicBezTo>
                  <a:cubicBezTo>
                    <a:pt x="0" y="480"/>
                    <a:pt x="32" y="338"/>
                    <a:pt x="68" y="227"/>
                  </a:cubicBezTo>
                  <a:cubicBezTo>
                    <a:pt x="104" y="111"/>
                    <a:pt x="100" y="3"/>
                    <a:pt x="100" y="2"/>
                  </a:cubicBezTo>
                  <a:cubicBezTo>
                    <a:pt x="101" y="0"/>
                    <a:pt x="101" y="0"/>
                    <a:pt x="101" y="0"/>
                  </a:cubicBezTo>
                  <a:cubicBezTo>
                    <a:pt x="101" y="0"/>
                    <a:pt x="101" y="0"/>
                    <a:pt x="101" y="0"/>
                  </a:cubicBezTo>
                  <a:cubicBezTo>
                    <a:pt x="103" y="2"/>
                    <a:pt x="103" y="2"/>
                    <a:pt x="103" y="2"/>
                  </a:cubicBezTo>
                  <a:cubicBezTo>
                    <a:pt x="103" y="3"/>
                    <a:pt x="107" y="111"/>
                    <a:pt x="70" y="227"/>
                  </a:cubicBezTo>
                  <a:cubicBezTo>
                    <a:pt x="35" y="339"/>
                    <a:pt x="3" y="480"/>
                    <a:pt x="2" y="482"/>
                  </a:cubicBezTo>
                  <a:lnTo>
                    <a:pt x="1" y="483"/>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6" name="Freeform 437"/>
            <p:cNvSpPr>
              <a:spLocks/>
            </p:cNvSpPr>
            <p:nvPr/>
          </p:nvSpPr>
          <p:spPr bwMode="auto">
            <a:xfrm>
              <a:off x="10272" y="2601"/>
              <a:ext cx="110" cy="134"/>
            </a:xfrm>
            <a:custGeom>
              <a:avLst/>
              <a:gdLst>
                <a:gd name="T0" fmla="*/ 93 w 95"/>
                <a:gd name="T1" fmla="*/ 45 h 115"/>
                <a:gd name="T2" fmla="*/ 52 w 95"/>
                <a:gd name="T3" fmla="*/ 114 h 115"/>
                <a:gd name="T4" fmla="*/ 2 w 95"/>
                <a:gd name="T5" fmla="*/ 51 h 115"/>
                <a:gd name="T6" fmla="*/ 44 w 95"/>
                <a:gd name="T7" fmla="*/ 2 h 115"/>
                <a:gd name="T8" fmla="*/ 93 w 95"/>
                <a:gd name="T9" fmla="*/ 45 h 115"/>
              </a:gdLst>
              <a:ahLst/>
              <a:cxnLst>
                <a:cxn ang="0">
                  <a:pos x="T0" y="T1"/>
                </a:cxn>
                <a:cxn ang="0">
                  <a:pos x="T2" y="T3"/>
                </a:cxn>
                <a:cxn ang="0">
                  <a:pos x="T4" y="T5"/>
                </a:cxn>
                <a:cxn ang="0">
                  <a:pos x="T6" y="T7"/>
                </a:cxn>
                <a:cxn ang="0">
                  <a:pos x="T8" y="T9"/>
                </a:cxn>
              </a:cxnLst>
              <a:rect l="0" t="0" r="r" b="b"/>
              <a:pathLst>
                <a:path w="95" h="115">
                  <a:moveTo>
                    <a:pt x="93" y="45"/>
                  </a:moveTo>
                  <a:cubicBezTo>
                    <a:pt x="95" y="70"/>
                    <a:pt x="69" y="113"/>
                    <a:pt x="52" y="114"/>
                  </a:cubicBezTo>
                  <a:cubicBezTo>
                    <a:pt x="33" y="115"/>
                    <a:pt x="3" y="76"/>
                    <a:pt x="2" y="51"/>
                  </a:cubicBezTo>
                  <a:cubicBezTo>
                    <a:pt x="0" y="26"/>
                    <a:pt x="19" y="4"/>
                    <a:pt x="44" y="2"/>
                  </a:cubicBezTo>
                  <a:cubicBezTo>
                    <a:pt x="70" y="0"/>
                    <a:pt x="91" y="19"/>
                    <a:pt x="93" y="45"/>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7" name="Freeform 438"/>
            <p:cNvSpPr>
              <a:spLocks/>
            </p:cNvSpPr>
            <p:nvPr/>
          </p:nvSpPr>
          <p:spPr bwMode="auto">
            <a:xfrm>
              <a:off x="10278" y="2611"/>
              <a:ext cx="73" cy="62"/>
            </a:xfrm>
            <a:custGeom>
              <a:avLst/>
              <a:gdLst>
                <a:gd name="T0" fmla="*/ 63 w 63"/>
                <a:gd name="T1" fmla="*/ 6 h 54"/>
                <a:gd name="T2" fmla="*/ 40 w 63"/>
                <a:gd name="T3" fmla="*/ 0 h 54"/>
                <a:gd name="T4" fmla="*/ 2 w 63"/>
                <a:gd name="T5" fmla="*/ 44 h 54"/>
                <a:gd name="T6" fmla="*/ 4 w 63"/>
                <a:gd name="T7" fmla="*/ 53 h 54"/>
                <a:gd name="T8" fmla="*/ 21 w 63"/>
                <a:gd name="T9" fmla="*/ 53 h 54"/>
                <a:gd name="T10" fmla="*/ 63 w 63"/>
                <a:gd name="T11" fmla="*/ 6 h 54"/>
              </a:gdLst>
              <a:ahLst/>
              <a:cxnLst>
                <a:cxn ang="0">
                  <a:pos x="T0" y="T1"/>
                </a:cxn>
                <a:cxn ang="0">
                  <a:pos x="T2" y="T3"/>
                </a:cxn>
                <a:cxn ang="0">
                  <a:pos x="T4" y="T5"/>
                </a:cxn>
                <a:cxn ang="0">
                  <a:pos x="T6" y="T7"/>
                </a:cxn>
                <a:cxn ang="0">
                  <a:pos x="T8" y="T9"/>
                </a:cxn>
                <a:cxn ang="0">
                  <a:pos x="T10" y="T11"/>
                </a:cxn>
              </a:cxnLst>
              <a:rect l="0" t="0" r="r" b="b"/>
              <a:pathLst>
                <a:path w="63" h="54">
                  <a:moveTo>
                    <a:pt x="63" y="6"/>
                  </a:moveTo>
                  <a:cubicBezTo>
                    <a:pt x="56" y="2"/>
                    <a:pt x="48" y="0"/>
                    <a:pt x="40" y="0"/>
                  </a:cubicBezTo>
                  <a:cubicBezTo>
                    <a:pt x="17" y="2"/>
                    <a:pt x="0" y="21"/>
                    <a:pt x="2" y="44"/>
                  </a:cubicBezTo>
                  <a:cubicBezTo>
                    <a:pt x="2" y="47"/>
                    <a:pt x="3" y="50"/>
                    <a:pt x="4" y="53"/>
                  </a:cubicBezTo>
                  <a:cubicBezTo>
                    <a:pt x="9" y="54"/>
                    <a:pt x="15" y="54"/>
                    <a:pt x="21" y="53"/>
                  </a:cubicBezTo>
                  <a:cubicBezTo>
                    <a:pt x="45" y="48"/>
                    <a:pt x="61" y="28"/>
                    <a:pt x="63" y="6"/>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8" name="Freeform 439"/>
            <p:cNvSpPr>
              <a:spLocks/>
            </p:cNvSpPr>
            <p:nvPr/>
          </p:nvSpPr>
          <p:spPr bwMode="auto">
            <a:xfrm>
              <a:off x="10294" y="2621"/>
              <a:ext cx="24" cy="25"/>
            </a:xfrm>
            <a:custGeom>
              <a:avLst/>
              <a:gdLst>
                <a:gd name="T0" fmla="*/ 19 w 21"/>
                <a:gd name="T1" fmla="*/ 3 h 21"/>
                <a:gd name="T2" fmla="*/ 15 w 21"/>
                <a:gd name="T3" fmla="*/ 15 h 21"/>
                <a:gd name="T4" fmla="*/ 2 w 21"/>
                <a:gd name="T5" fmla="*/ 19 h 21"/>
                <a:gd name="T6" fmla="*/ 6 w 21"/>
                <a:gd name="T7" fmla="*/ 6 h 21"/>
                <a:gd name="T8" fmla="*/ 19 w 21"/>
                <a:gd name="T9" fmla="*/ 3 h 21"/>
              </a:gdLst>
              <a:ahLst/>
              <a:cxnLst>
                <a:cxn ang="0">
                  <a:pos x="T0" y="T1"/>
                </a:cxn>
                <a:cxn ang="0">
                  <a:pos x="T2" y="T3"/>
                </a:cxn>
                <a:cxn ang="0">
                  <a:pos x="T4" y="T5"/>
                </a:cxn>
                <a:cxn ang="0">
                  <a:pos x="T6" y="T7"/>
                </a:cxn>
                <a:cxn ang="0">
                  <a:pos x="T8" y="T9"/>
                </a:cxn>
              </a:cxnLst>
              <a:rect l="0" t="0" r="r" b="b"/>
              <a:pathLst>
                <a:path w="21" h="21">
                  <a:moveTo>
                    <a:pt x="19" y="3"/>
                  </a:moveTo>
                  <a:cubicBezTo>
                    <a:pt x="21" y="5"/>
                    <a:pt x="19" y="11"/>
                    <a:pt x="15" y="15"/>
                  </a:cubicBezTo>
                  <a:cubicBezTo>
                    <a:pt x="10" y="20"/>
                    <a:pt x="4" y="21"/>
                    <a:pt x="2" y="19"/>
                  </a:cubicBezTo>
                  <a:cubicBezTo>
                    <a:pt x="0" y="16"/>
                    <a:pt x="2" y="10"/>
                    <a:pt x="6" y="6"/>
                  </a:cubicBezTo>
                  <a:cubicBezTo>
                    <a:pt x="11" y="2"/>
                    <a:pt x="17" y="0"/>
                    <a:pt x="19"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9" name="Freeform 440"/>
            <p:cNvSpPr>
              <a:spLocks/>
            </p:cNvSpPr>
            <p:nvPr/>
          </p:nvSpPr>
          <p:spPr bwMode="auto">
            <a:xfrm>
              <a:off x="10296" y="2640"/>
              <a:ext cx="86" cy="95"/>
            </a:xfrm>
            <a:custGeom>
              <a:avLst/>
              <a:gdLst>
                <a:gd name="T0" fmla="*/ 22 w 74"/>
                <a:gd name="T1" fmla="*/ 67 h 82"/>
                <a:gd name="T2" fmla="*/ 0 w 74"/>
                <a:gd name="T3" fmla="*/ 60 h 82"/>
                <a:gd name="T4" fmla="*/ 31 w 74"/>
                <a:gd name="T5" fmla="*/ 81 h 82"/>
                <a:gd name="T6" fmla="*/ 72 w 74"/>
                <a:gd name="T7" fmla="*/ 12 h 82"/>
                <a:gd name="T8" fmla="*/ 70 w 74"/>
                <a:gd name="T9" fmla="*/ 0 h 82"/>
                <a:gd name="T10" fmla="*/ 2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22" y="67"/>
                  </a:moveTo>
                  <a:cubicBezTo>
                    <a:pt x="17" y="68"/>
                    <a:pt x="7" y="66"/>
                    <a:pt x="0" y="60"/>
                  </a:cubicBezTo>
                  <a:cubicBezTo>
                    <a:pt x="14" y="77"/>
                    <a:pt x="24" y="82"/>
                    <a:pt x="31" y="81"/>
                  </a:cubicBezTo>
                  <a:cubicBezTo>
                    <a:pt x="48" y="80"/>
                    <a:pt x="74" y="37"/>
                    <a:pt x="72" y="12"/>
                  </a:cubicBezTo>
                  <a:cubicBezTo>
                    <a:pt x="72" y="8"/>
                    <a:pt x="71" y="4"/>
                    <a:pt x="70" y="0"/>
                  </a:cubicBezTo>
                  <a:cubicBezTo>
                    <a:pt x="71" y="33"/>
                    <a:pt x="51" y="61"/>
                    <a:pt x="22" y="67"/>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0" name="Freeform 441"/>
            <p:cNvSpPr>
              <a:spLocks/>
            </p:cNvSpPr>
            <p:nvPr/>
          </p:nvSpPr>
          <p:spPr bwMode="auto">
            <a:xfrm>
              <a:off x="10323" y="2733"/>
              <a:ext cx="17" cy="13"/>
            </a:xfrm>
            <a:custGeom>
              <a:avLst/>
              <a:gdLst>
                <a:gd name="T0" fmla="*/ 1 w 15"/>
                <a:gd name="T1" fmla="*/ 11 h 11"/>
                <a:gd name="T2" fmla="*/ 7 w 15"/>
                <a:gd name="T3" fmla="*/ 0 h 11"/>
                <a:gd name="T4" fmla="*/ 14 w 15"/>
                <a:gd name="T5" fmla="*/ 11 h 11"/>
                <a:gd name="T6" fmla="*/ 1 w 15"/>
                <a:gd name="T7" fmla="*/ 11 h 11"/>
              </a:gdLst>
              <a:ahLst/>
              <a:cxnLst>
                <a:cxn ang="0">
                  <a:pos x="T0" y="T1"/>
                </a:cxn>
                <a:cxn ang="0">
                  <a:pos x="T2" y="T3"/>
                </a:cxn>
                <a:cxn ang="0">
                  <a:pos x="T4" y="T5"/>
                </a:cxn>
                <a:cxn ang="0">
                  <a:pos x="T6" y="T7"/>
                </a:cxn>
              </a:cxnLst>
              <a:rect l="0" t="0" r="r" b="b"/>
              <a:pathLst>
                <a:path w="15" h="11">
                  <a:moveTo>
                    <a:pt x="1" y="11"/>
                  </a:moveTo>
                  <a:cubicBezTo>
                    <a:pt x="0" y="10"/>
                    <a:pt x="4" y="0"/>
                    <a:pt x="7" y="0"/>
                  </a:cubicBezTo>
                  <a:cubicBezTo>
                    <a:pt x="11" y="0"/>
                    <a:pt x="15" y="10"/>
                    <a:pt x="14" y="11"/>
                  </a:cubicBezTo>
                  <a:lnTo>
                    <a:pt x="1" y="11"/>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1" name="Freeform 442"/>
            <p:cNvSpPr>
              <a:spLocks/>
            </p:cNvSpPr>
            <p:nvPr/>
          </p:nvSpPr>
          <p:spPr bwMode="auto">
            <a:xfrm>
              <a:off x="7926" y="3922"/>
              <a:ext cx="159" cy="722"/>
            </a:xfrm>
            <a:custGeom>
              <a:avLst/>
              <a:gdLst>
                <a:gd name="T0" fmla="*/ 136 w 137"/>
                <a:gd name="T1" fmla="*/ 621 h 621"/>
                <a:gd name="T2" fmla="*/ 136 w 137"/>
                <a:gd name="T3" fmla="*/ 621 h 621"/>
                <a:gd name="T4" fmla="*/ 137 w 137"/>
                <a:gd name="T5" fmla="*/ 619 h 621"/>
                <a:gd name="T6" fmla="*/ 50 w 137"/>
                <a:gd name="T7" fmla="*/ 291 h 621"/>
                <a:gd name="T8" fmla="*/ 8 w 137"/>
                <a:gd name="T9" fmla="*/ 2 h 621"/>
                <a:gd name="T10" fmla="*/ 7 w 137"/>
                <a:gd name="T11" fmla="*/ 0 h 621"/>
                <a:gd name="T12" fmla="*/ 7 w 137"/>
                <a:gd name="T13" fmla="*/ 0 h 621"/>
                <a:gd name="T14" fmla="*/ 5 w 137"/>
                <a:gd name="T15" fmla="*/ 2 h 621"/>
                <a:gd name="T16" fmla="*/ 47 w 137"/>
                <a:gd name="T17" fmla="*/ 292 h 621"/>
                <a:gd name="T18" fmla="*/ 134 w 137"/>
                <a:gd name="T19" fmla="*/ 620 h 621"/>
                <a:gd name="T20" fmla="*/ 136 w 137"/>
                <a:gd name="T21"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621">
                  <a:moveTo>
                    <a:pt x="136" y="621"/>
                  </a:moveTo>
                  <a:cubicBezTo>
                    <a:pt x="136" y="621"/>
                    <a:pt x="136" y="621"/>
                    <a:pt x="136" y="621"/>
                  </a:cubicBezTo>
                  <a:cubicBezTo>
                    <a:pt x="137" y="619"/>
                    <a:pt x="137" y="619"/>
                    <a:pt x="137" y="619"/>
                  </a:cubicBezTo>
                  <a:cubicBezTo>
                    <a:pt x="137" y="617"/>
                    <a:pt x="95" y="435"/>
                    <a:pt x="50" y="291"/>
                  </a:cubicBezTo>
                  <a:cubicBezTo>
                    <a:pt x="3" y="142"/>
                    <a:pt x="8" y="3"/>
                    <a:pt x="8" y="2"/>
                  </a:cubicBezTo>
                  <a:cubicBezTo>
                    <a:pt x="7" y="0"/>
                    <a:pt x="7" y="0"/>
                    <a:pt x="7" y="0"/>
                  </a:cubicBezTo>
                  <a:cubicBezTo>
                    <a:pt x="7" y="0"/>
                    <a:pt x="7" y="0"/>
                    <a:pt x="7" y="0"/>
                  </a:cubicBezTo>
                  <a:cubicBezTo>
                    <a:pt x="5" y="2"/>
                    <a:pt x="5" y="2"/>
                    <a:pt x="5" y="2"/>
                  </a:cubicBezTo>
                  <a:cubicBezTo>
                    <a:pt x="5" y="3"/>
                    <a:pt x="0" y="143"/>
                    <a:pt x="47" y="292"/>
                  </a:cubicBezTo>
                  <a:cubicBezTo>
                    <a:pt x="92" y="436"/>
                    <a:pt x="133" y="618"/>
                    <a:pt x="134" y="620"/>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2" name="Freeform 443"/>
            <p:cNvSpPr>
              <a:spLocks/>
            </p:cNvSpPr>
            <p:nvPr/>
          </p:nvSpPr>
          <p:spPr bwMode="auto">
            <a:xfrm>
              <a:off x="7868" y="3756"/>
              <a:ext cx="142" cy="172"/>
            </a:xfrm>
            <a:custGeom>
              <a:avLst/>
              <a:gdLst>
                <a:gd name="T0" fmla="*/ 3 w 122"/>
                <a:gd name="T1" fmla="*/ 57 h 148"/>
                <a:gd name="T2" fmla="*/ 56 w 122"/>
                <a:gd name="T3" fmla="*/ 147 h 148"/>
                <a:gd name="T4" fmla="*/ 120 w 122"/>
                <a:gd name="T5" fmla="*/ 65 h 148"/>
                <a:gd name="T6" fmla="*/ 65 w 122"/>
                <a:gd name="T7" fmla="*/ 2 h 148"/>
                <a:gd name="T8" fmla="*/ 3 w 122"/>
                <a:gd name="T9" fmla="*/ 57 h 148"/>
              </a:gdLst>
              <a:ahLst/>
              <a:cxnLst>
                <a:cxn ang="0">
                  <a:pos x="T0" y="T1"/>
                </a:cxn>
                <a:cxn ang="0">
                  <a:pos x="T2" y="T3"/>
                </a:cxn>
                <a:cxn ang="0">
                  <a:pos x="T4" y="T5"/>
                </a:cxn>
                <a:cxn ang="0">
                  <a:pos x="T6" y="T7"/>
                </a:cxn>
                <a:cxn ang="0">
                  <a:pos x="T8" y="T9"/>
                </a:cxn>
              </a:cxnLst>
              <a:rect l="0" t="0" r="r" b="b"/>
              <a:pathLst>
                <a:path w="122" h="148">
                  <a:moveTo>
                    <a:pt x="3" y="57"/>
                  </a:moveTo>
                  <a:cubicBezTo>
                    <a:pt x="0" y="90"/>
                    <a:pt x="34" y="145"/>
                    <a:pt x="56" y="147"/>
                  </a:cubicBezTo>
                  <a:cubicBezTo>
                    <a:pt x="80" y="148"/>
                    <a:pt x="118" y="97"/>
                    <a:pt x="120" y="65"/>
                  </a:cubicBezTo>
                  <a:cubicBezTo>
                    <a:pt x="122" y="32"/>
                    <a:pt x="98" y="4"/>
                    <a:pt x="65" y="2"/>
                  </a:cubicBezTo>
                  <a:cubicBezTo>
                    <a:pt x="33" y="0"/>
                    <a:pt x="5" y="24"/>
                    <a:pt x="3" y="57"/>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3" name="Freeform 444"/>
            <p:cNvSpPr>
              <a:spLocks/>
            </p:cNvSpPr>
            <p:nvPr/>
          </p:nvSpPr>
          <p:spPr bwMode="auto">
            <a:xfrm>
              <a:off x="7909" y="3767"/>
              <a:ext cx="94" cy="81"/>
            </a:xfrm>
            <a:custGeom>
              <a:avLst/>
              <a:gdLst>
                <a:gd name="T0" fmla="*/ 0 w 81"/>
                <a:gd name="T1" fmla="*/ 8 h 70"/>
                <a:gd name="T2" fmla="*/ 30 w 81"/>
                <a:gd name="T3" fmla="*/ 1 h 70"/>
                <a:gd name="T4" fmla="*/ 79 w 81"/>
                <a:gd name="T5" fmla="*/ 57 h 70"/>
                <a:gd name="T6" fmla="*/ 76 w 81"/>
                <a:gd name="T7" fmla="*/ 69 h 70"/>
                <a:gd name="T8" fmla="*/ 54 w 81"/>
                <a:gd name="T9" fmla="*/ 69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8" y="3"/>
                    <a:pt x="19" y="0"/>
                    <a:pt x="30" y="1"/>
                  </a:cubicBezTo>
                  <a:cubicBezTo>
                    <a:pt x="59" y="3"/>
                    <a:pt x="81" y="28"/>
                    <a:pt x="79" y="57"/>
                  </a:cubicBezTo>
                  <a:cubicBezTo>
                    <a:pt x="79" y="61"/>
                    <a:pt x="78" y="65"/>
                    <a:pt x="76" y="69"/>
                  </a:cubicBezTo>
                  <a:cubicBezTo>
                    <a:pt x="69" y="70"/>
                    <a:pt x="62" y="70"/>
                    <a:pt x="54" y="69"/>
                  </a:cubicBezTo>
                  <a:cubicBezTo>
                    <a:pt x="24" y="63"/>
                    <a:pt x="2" y="37"/>
                    <a:pt x="0" y="8"/>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4" name="Freeform 445"/>
            <p:cNvSpPr>
              <a:spLocks/>
            </p:cNvSpPr>
            <p:nvPr/>
          </p:nvSpPr>
          <p:spPr bwMode="auto">
            <a:xfrm>
              <a:off x="7951" y="3782"/>
              <a:ext cx="32" cy="30"/>
            </a:xfrm>
            <a:custGeom>
              <a:avLst/>
              <a:gdLst>
                <a:gd name="T0" fmla="*/ 3 w 28"/>
                <a:gd name="T1" fmla="*/ 3 h 26"/>
                <a:gd name="T2" fmla="*/ 8 w 28"/>
                <a:gd name="T3" fmla="*/ 19 h 26"/>
                <a:gd name="T4" fmla="*/ 24 w 28"/>
                <a:gd name="T5" fmla="*/ 23 h 26"/>
                <a:gd name="T6" fmla="*/ 19 w 28"/>
                <a:gd name="T7" fmla="*/ 7 h 26"/>
                <a:gd name="T8" fmla="*/ 3 w 28"/>
                <a:gd name="T9" fmla="*/ 3 h 26"/>
              </a:gdLst>
              <a:ahLst/>
              <a:cxnLst>
                <a:cxn ang="0">
                  <a:pos x="T0" y="T1"/>
                </a:cxn>
                <a:cxn ang="0">
                  <a:pos x="T2" y="T3"/>
                </a:cxn>
                <a:cxn ang="0">
                  <a:pos x="T4" y="T5"/>
                </a:cxn>
                <a:cxn ang="0">
                  <a:pos x="T6" y="T7"/>
                </a:cxn>
                <a:cxn ang="0">
                  <a:pos x="T8" y="T9"/>
                </a:cxn>
              </a:cxnLst>
              <a:rect l="0" t="0" r="r" b="b"/>
              <a:pathLst>
                <a:path w="28" h="26">
                  <a:moveTo>
                    <a:pt x="3" y="3"/>
                  </a:moveTo>
                  <a:cubicBezTo>
                    <a:pt x="0" y="6"/>
                    <a:pt x="2" y="13"/>
                    <a:pt x="8" y="19"/>
                  </a:cubicBezTo>
                  <a:cubicBezTo>
                    <a:pt x="14" y="24"/>
                    <a:pt x="21" y="26"/>
                    <a:pt x="24" y="23"/>
                  </a:cubicBezTo>
                  <a:cubicBezTo>
                    <a:pt x="28" y="20"/>
                    <a:pt x="25" y="13"/>
                    <a:pt x="19" y="7"/>
                  </a:cubicBezTo>
                  <a:cubicBezTo>
                    <a:pt x="13" y="2"/>
                    <a:pt x="6" y="0"/>
                    <a:pt x="3"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5" name="Freeform 446"/>
            <p:cNvSpPr>
              <a:spLocks/>
            </p:cNvSpPr>
            <p:nvPr/>
          </p:nvSpPr>
          <p:spPr bwMode="auto">
            <a:xfrm>
              <a:off x="7868" y="3805"/>
              <a:ext cx="111" cy="122"/>
            </a:xfrm>
            <a:custGeom>
              <a:avLst/>
              <a:gdLst>
                <a:gd name="T0" fmla="*/ 67 w 95"/>
                <a:gd name="T1" fmla="*/ 86 h 105"/>
                <a:gd name="T2" fmla="*/ 95 w 95"/>
                <a:gd name="T3" fmla="*/ 77 h 105"/>
                <a:gd name="T4" fmla="*/ 56 w 95"/>
                <a:gd name="T5" fmla="*/ 105 h 105"/>
                <a:gd name="T6" fmla="*/ 3 w 95"/>
                <a:gd name="T7" fmla="*/ 15 h 105"/>
                <a:gd name="T8" fmla="*/ 6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4" y="87"/>
                    <a:pt x="87" y="85"/>
                    <a:pt x="95" y="77"/>
                  </a:cubicBezTo>
                  <a:cubicBezTo>
                    <a:pt x="77" y="99"/>
                    <a:pt x="65" y="105"/>
                    <a:pt x="56" y="105"/>
                  </a:cubicBezTo>
                  <a:cubicBezTo>
                    <a:pt x="34" y="103"/>
                    <a:pt x="0" y="48"/>
                    <a:pt x="3" y="15"/>
                  </a:cubicBezTo>
                  <a:cubicBezTo>
                    <a:pt x="3" y="10"/>
                    <a:pt x="4" y="5"/>
                    <a:pt x="6" y="0"/>
                  </a:cubicBezTo>
                  <a:cubicBezTo>
                    <a:pt x="4" y="42"/>
                    <a:pt x="29" y="79"/>
                    <a:pt x="67" y="86"/>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6" name="Freeform 447"/>
            <p:cNvSpPr>
              <a:spLocks/>
            </p:cNvSpPr>
            <p:nvPr/>
          </p:nvSpPr>
          <p:spPr bwMode="auto">
            <a:xfrm>
              <a:off x="7923" y="3925"/>
              <a:ext cx="22" cy="16"/>
            </a:xfrm>
            <a:custGeom>
              <a:avLst/>
              <a:gdLst>
                <a:gd name="T0" fmla="*/ 17 w 19"/>
                <a:gd name="T1" fmla="*/ 14 h 14"/>
                <a:gd name="T2" fmla="*/ 10 w 19"/>
                <a:gd name="T3" fmla="*/ 0 h 14"/>
                <a:gd name="T4" fmla="*/ 1 w 19"/>
                <a:gd name="T5" fmla="*/ 14 h 14"/>
                <a:gd name="T6" fmla="*/ 17 w 19"/>
                <a:gd name="T7" fmla="*/ 14 h 14"/>
              </a:gdLst>
              <a:ahLst/>
              <a:cxnLst>
                <a:cxn ang="0">
                  <a:pos x="T0" y="T1"/>
                </a:cxn>
                <a:cxn ang="0">
                  <a:pos x="T2" y="T3"/>
                </a:cxn>
                <a:cxn ang="0">
                  <a:pos x="T4" y="T5"/>
                </a:cxn>
                <a:cxn ang="0">
                  <a:pos x="T6" y="T7"/>
                </a:cxn>
              </a:cxnLst>
              <a:rect l="0" t="0" r="r" b="b"/>
              <a:pathLst>
                <a:path w="19" h="14">
                  <a:moveTo>
                    <a:pt x="17" y="14"/>
                  </a:moveTo>
                  <a:cubicBezTo>
                    <a:pt x="19" y="13"/>
                    <a:pt x="14" y="0"/>
                    <a:pt x="10" y="0"/>
                  </a:cubicBezTo>
                  <a:cubicBezTo>
                    <a:pt x="5" y="0"/>
                    <a:pt x="0" y="13"/>
                    <a:pt x="1" y="14"/>
                  </a:cubicBezTo>
                  <a:lnTo>
                    <a:pt x="17" y="14"/>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7" name="Freeform 448"/>
            <p:cNvSpPr>
              <a:spLocks/>
            </p:cNvSpPr>
            <p:nvPr/>
          </p:nvSpPr>
          <p:spPr bwMode="auto">
            <a:xfrm>
              <a:off x="9660" y="4459"/>
              <a:ext cx="126" cy="565"/>
            </a:xfrm>
            <a:custGeom>
              <a:avLst/>
              <a:gdLst>
                <a:gd name="T0" fmla="*/ 106 w 108"/>
                <a:gd name="T1" fmla="*/ 486 h 486"/>
                <a:gd name="T2" fmla="*/ 107 w 108"/>
                <a:gd name="T3" fmla="*/ 486 h 486"/>
                <a:gd name="T4" fmla="*/ 108 w 108"/>
                <a:gd name="T5" fmla="*/ 484 h 486"/>
                <a:gd name="T6" fmla="*/ 39 w 108"/>
                <a:gd name="T7" fmla="*/ 228 h 486"/>
                <a:gd name="T8" fmla="*/ 7 w 108"/>
                <a:gd name="T9" fmla="*/ 2 h 486"/>
                <a:gd name="T10" fmla="*/ 6 w 108"/>
                <a:gd name="T11" fmla="*/ 0 h 486"/>
                <a:gd name="T12" fmla="*/ 6 w 108"/>
                <a:gd name="T13" fmla="*/ 0 h 486"/>
                <a:gd name="T14" fmla="*/ 4 w 108"/>
                <a:gd name="T15" fmla="*/ 2 h 486"/>
                <a:gd name="T16" fmla="*/ 37 w 108"/>
                <a:gd name="T17" fmla="*/ 229 h 486"/>
                <a:gd name="T18" fmla="*/ 105 w 108"/>
                <a:gd name="T19" fmla="*/ 485 h 486"/>
                <a:gd name="T20" fmla="*/ 106 w 108"/>
                <a:gd name="T21" fmla="*/ 486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8" h="486">
                  <a:moveTo>
                    <a:pt x="106" y="486"/>
                  </a:moveTo>
                  <a:cubicBezTo>
                    <a:pt x="107" y="486"/>
                    <a:pt x="107" y="486"/>
                    <a:pt x="107" y="486"/>
                  </a:cubicBezTo>
                  <a:cubicBezTo>
                    <a:pt x="108" y="484"/>
                    <a:pt x="108" y="484"/>
                    <a:pt x="108" y="484"/>
                  </a:cubicBezTo>
                  <a:cubicBezTo>
                    <a:pt x="107" y="483"/>
                    <a:pt x="75" y="340"/>
                    <a:pt x="39" y="228"/>
                  </a:cubicBezTo>
                  <a:cubicBezTo>
                    <a:pt x="3" y="112"/>
                    <a:pt x="7" y="3"/>
                    <a:pt x="7" y="2"/>
                  </a:cubicBezTo>
                  <a:cubicBezTo>
                    <a:pt x="6" y="0"/>
                    <a:pt x="6" y="0"/>
                    <a:pt x="6" y="0"/>
                  </a:cubicBezTo>
                  <a:cubicBezTo>
                    <a:pt x="6" y="0"/>
                    <a:pt x="6" y="0"/>
                    <a:pt x="6" y="0"/>
                  </a:cubicBezTo>
                  <a:cubicBezTo>
                    <a:pt x="4" y="2"/>
                    <a:pt x="4" y="2"/>
                    <a:pt x="4" y="2"/>
                  </a:cubicBezTo>
                  <a:cubicBezTo>
                    <a:pt x="4" y="3"/>
                    <a:pt x="0" y="112"/>
                    <a:pt x="37" y="229"/>
                  </a:cubicBezTo>
                  <a:cubicBezTo>
                    <a:pt x="72" y="341"/>
                    <a:pt x="105" y="483"/>
                    <a:pt x="105" y="485"/>
                  </a:cubicBezTo>
                  <a:lnTo>
                    <a:pt x="106" y="486"/>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8" name="Freeform 449"/>
            <p:cNvSpPr>
              <a:spLocks/>
            </p:cNvSpPr>
            <p:nvPr/>
          </p:nvSpPr>
          <p:spPr bwMode="auto">
            <a:xfrm>
              <a:off x="9616" y="4330"/>
              <a:ext cx="111" cy="134"/>
            </a:xfrm>
            <a:custGeom>
              <a:avLst/>
              <a:gdLst>
                <a:gd name="T0" fmla="*/ 1 w 95"/>
                <a:gd name="T1" fmla="*/ 44 h 115"/>
                <a:gd name="T2" fmla="*/ 43 w 95"/>
                <a:gd name="T3" fmla="*/ 114 h 115"/>
                <a:gd name="T4" fmla="*/ 93 w 95"/>
                <a:gd name="T5" fmla="*/ 50 h 115"/>
                <a:gd name="T6" fmla="*/ 50 w 95"/>
                <a:gd name="T7" fmla="*/ 1 h 115"/>
                <a:gd name="T8" fmla="*/ 1 w 95"/>
                <a:gd name="T9" fmla="*/ 44 h 115"/>
              </a:gdLst>
              <a:ahLst/>
              <a:cxnLst>
                <a:cxn ang="0">
                  <a:pos x="T0" y="T1"/>
                </a:cxn>
                <a:cxn ang="0">
                  <a:pos x="T2" y="T3"/>
                </a:cxn>
                <a:cxn ang="0">
                  <a:pos x="T4" y="T5"/>
                </a:cxn>
                <a:cxn ang="0">
                  <a:pos x="T6" y="T7"/>
                </a:cxn>
                <a:cxn ang="0">
                  <a:pos x="T8" y="T9"/>
                </a:cxn>
              </a:cxnLst>
              <a:rect l="0" t="0" r="r" b="b"/>
              <a:pathLst>
                <a:path w="95" h="115">
                  <a:moveTo>
                    <a:pt x="1" y="44"/>
                  </a:moveTo>
                  <a:cubicBezTo>
                    <a:pt x="0" y="70"/>
                    <a:pt x="26" y="113"/>
                    <a:pt x="43" y="114"/>
                  </a:cubicBezTo>
                  <a:cubicBezTo>
                    <a:pt x="62" y="115"/>
                    <a:pt x="92" y="76"/>
                    <a:pt x="93" y="50"/>
                  </a:cubicBezTo>
                  <a:cubicBezTo>
                    <a:pt x="95" y="25"/>
                    <a:pt x="76" y="3"/>
                    <a:pt x="50" y="1"/>
                  </a:cubicBezTo>
                  <a:cubicBezTo>
                    <a:pt x="25" y="0"/>
                    <a:pt x="3" y="19"/>
                    <a:pt x="1" y="4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9" name="Freeform 450"/>
            <p:cNvSpPr>
              <a:spLocks/>
            </p:cNvSpPr>
            <p:nvPr/>
          </p:nvSpPr>
          <p:spPr bwMode="auto">
            <a:xfrm>
              <a:off x="9646" y="4338"/>
              <a:ext cx="75" cy="64"/>
            </a:xfrm>
            <a:custGeom>
              <a:avLst/>
              <a:gdLst>
                <a:gd name="T0" fmla="*/ 0 w 64"/>
                <a:gd name="T1" fmla="*/ 6 h 55"/>
                <a:gd name="T2" fmla="*/ 24 w 64"/>
                <a:gd name="T3" fmla="*/ 0 h 55"/>
                <a:gd name="T4" fmla="*/ 62 w 64"/>
                <a:gd name="T5" fmla="*/ 44 h 55"/>
                <a:gd name="T6" fmla="*/ 60 w 64"/>
                <a:gd name="T7" fmla="*/ 54 h 55"/>
                <a:gd name="T8" fmla="*/ 43 w 64"/>
                <a:gd name="T9" fmla="*/ 53 h 55"/>
                <a:gd name="T10" fmla="*/ 0 w 64"/>
                <a:gd name="T11" fmla="*/ 6 h 55"/>
              </a:gdLst>
              <a:ahLst/>
              <a:cxnLst>
                <a:cxn ang="0">
                  <a:pos x="T0" y="T1"/>
                </a:cxn>
                <a:cxn ang="0">
                  <a:pos x="T2" y="T3"/>
                </a:cxn>
                <a:cxn ang="0">
                  <a:pos x="T4" y="T5"/>
                </a:cxn>
                <a:cxn ang="0">
                  <a:pos x="T6" y="T7"/>
                </a:cxn>
                <a:cxn ang="0">
                  <a:pos x="T8" y="T9"/>
                </a:cxn>
                <a:cxn ang="0">
                  <a:pos x="T10" y="T11"/>
                </a:cxn>
              </a:cxnLst>
              <a:rect l="0" t="0" r="r" b="b"/>
              <a:pathLst>
                <a:path w="64" h="55">
                  <a:moveTo>
                    <a:pt x="0" y="6"/>
                  </a:moveTo>
                  <a:cubicBezTo>
                    <a:pt x="7" y="2"/>
                    <a:pt x="15" y="0"/>
                    <a:pt x="24" y="0"/>
                  </a:cubicBezTo>
                  <a:cubicBezTo>
                    <a:pt x="47" y="2"/>
                    <a:pt x="64" y="21"/>
                    <a:pt x="62" y="44"/>
                  </a:cubicBezTo>
                  <a:cubicBezTo>
                    <a:pt x="62" y="47"/>
                    <a:pt x="61" y="50"/>
                    <a:pt x="60" y="54"/>
                  </a:cubicBezTo>
                  <a:cubicBezTo>
                    <a:pt x="55" y="55"/>
                    <a:pt x="49" y="55"/>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0" name="Freeform 451"/>
            <p:cNvSpPr>
              <a:spLocks/>
            </p:cNvSpPr>
            <p:nvPr/>
          </p:nvSpPr>
          <p:spPr bwMode="auto">
            <a:xfrm>
              <a:off x="9680" y="4350"/>
              <a:ext cx="24" cy="24"/>
            </a:xfrm>
            <a:custGeom>
              <a:avLst/>
              <a:gdLst>
                <a:gd name="T0" fmla="*/ 2 w 21"/>
                <a:gd name="T1" fmla="*/ 2 h 21"/>
                <a:gd name="T2" fmla="*/ 6 w 21"/>
                <a:gd name="T3" fmla="*/ 15 h 21"/>
                <a:gd name="T4" fmla="*/ 19 w 21"/>
                <a:gd name="T5" fmla="*/ 18 h 21"/>
                <a:gd name="T6" fmla="*/ 15 w 21"/>
                <a:gd name="T7" fmla="*/ 5 h 21"/>
                <a:gd name="T8" fmla="*/ 2 w 21"/>
                <a:gd name="T9" fmla="*/ 2 h 21"/>
              </a:gdLst>
              <a:ahLst/>
              <a:cxnLst>
                <a:cxn ang="0">
                  <a:pos x="T0" y="T1"/>
                </a:cxn>
                <a:cxn ang="0">
                  <a:pos x="T2" y="T3"/>
                </a:cxn>
                <a:cxn ang="0">
                  <a:pos x="T4" y="T5"/>
                </a:cxn>
                <a:cxn ang="0">
                  <a:pos x="T6" y="T7"/>
                </a:cxn>
                <a:cxn ang="0">
                  <a:pos x="T8" y="T9"/>
                </a:cxn>
              </a:cxnLst>
              <a:rect l="0" t="0" r="r" b="b"/>
              <a:pathLst>
                <a:path w="21" h="21">
                  <a:moveTo>
                    <a:pt x="2" y="2"/>
                  </a:moveTo>
                  <a:cubicBezTo>
                    <a:pt x="0" y="5"/>
                    <a:pt x="2" y="10"/>
                    <a:pt x="6" y="15"/>
                  </a:cubicBezTo>
                  <a:cubicBezTo>
                    <a:pt x="11" y="19"/>
                    <a:pt x="17" y="21"/>
                    <a:pt x="19" y="18"/>
                  </a:cubicBezTo>
                  <a:cubicBezTo>
                    <a:pt x="21" y="15"/>
                    <a:pt x="19" y="10"/>
                    <a:pt x="15" y="5"/>
                  </a:cubicBezTo>
                  <a:cubicBezTo>
                    <a:pt x="10" y="1"/>
                    <a:pt x="4" y="0"/>
                    <a:pt x="2"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1" name="Freeform 452"/>
            <p:cNvSpPr>
              <a:spLocks/>
            </p:cNvSpPr>
            <p:nvPr/>
          </p:nvSpPr>
          <p:spPr bwMode="auto">
            <a:xfrm>
              <a:off x="9616" y="4369"/>
              <a:ext cx="86" cy="95"/>
            </a:xfrm>
            <a:custGeom>
              <a:avLst/>
              <a:gdLst>
                <a:gd name="T0" fmla="*/ 52 w 74"/>
                <a:gd name="T1" fmla="*/ 67 h 82"/>
                <a:gd name="T2" fmla="*/ 74 w 74"/>
                <a:gd name="T3" fmla="*/ 60 h 82"/>
                <a:gd name="T4" fmla="*/ 43 w 74"/>
                <a:gd name="T5" fmla="*/ 81 h 82"/>
                <a:gd name="T6" fmla="*/ 1 w 74"/>
                <a:gd name="T7" fmla="*/ 11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0"/>
                  </a:cubicBezTo>
                  <a:cubicBezTo>
                    <a:pt x="60" y="77"/>
                    <a:pt x="50" y="82"/>
                    <a:pt x="43" y="81"/>
                  </a:cubicBezTo>
                  <a:cubicBezTo>
                    <a:pt x="26" y="80"/>
                    <a:pt x="0" y="37"/>
                    <a:pt x="1" y="11"/>
                  </a:cubicBezTo>
                  <a:cubicBezTo>
                    <a:pt x="2" y="7"/>
                    <a:pt x="2" y="3"/>
                    <a:pt x="4" y="0"/>
                  </a:cubicBezTo>
                  <a:cubicBezTo>
                    <a:pt x="2" y="32"/>
                    <a:pt x="22" y="61"/>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2" name="Freeform 453"/>
            <p:cNvSpPr>
              <a:spLocks/>
            </p:cNvSpPr>
            <p:nvPr/>
          </p:nvSpPr>
          <p:spPr bwMode="auto">
            <a:xfrm>
              <a:off x="9658" y="4462"/>
              <a:ext cx="17" cy="12"/>
            </a:xfrm>
            <a:custGeom>
              <a:avLst/>
              <a:gdLst>
                <a:gd name="T0" fmla="*/ 14 w 15"/>
                <a:gd name="T1" fmla="*/ 11 h 11"/>
                <a:gd name="T2" fmla="*/ 8 w 15"/>
                <a:gd name="T3" fmla="*/ 0 h 11"/>
                <a:gd name="T4" fmla="*/ 1 w 15"/>
                <a:gd name="T5" fmla="*/ 11 h 11"/>
                <a:gd name="T6" fmla="*/ 14 w 15"/>
                <a:gd name="T7" fmla="*/ 11 h 11"/>
              </a:gdLst>
              <a:ahLst/>
              <a:cxnLst>
                <a:cxn ang="0">
                  <a:pos x="T0" y="T1"/>
                </a:cxn>
                <a:cxn ang="0">
                  <a:pos x="T2" y="T3"/>
                </a:cxn>
                <a:cxn ang="0">
                  <a:pos x="T4" y="T5"/>
                </a:cxn>
                <a:cxn ang="0">
                  <a:pos x="T6" y="T7"/>
                </a:cxn>
              </a:cxnLst>
              <a:rect l="0" t="0" r="r" b="b"/>
              <a:pathLst>
                <a:path w="15" h="11">
                  <a:moveTo>
                    <a:pt x="14" y="11"/>
                  </a:moveTo>
                  <a:cubicBezTo>
                    <a:pt x="15" y="10"/>
                    <a:pt x="11" y="0"/>
                    <a:pt x="8" y="0"/>
                  </a:cubicBezTo>
                  <a:cubicBezTo>
                    <a:pt x="4" y="0"/>
                    <a:pt x="0" y="10"/>
                    <a:pt x="1" y="11"/>
                  </a:cubicBezTo>
                  <a:lnTo>
                    <a:pt x="14"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3" name="Freeform 454"/>
            <p:cNvSpPr>
              <a:spLocks/>
            </p:cNvSpPr>
            <p:nvPr/>
          </p:nvSpPr>
          <p:spPr bwMode="auto">
            <a:xfrm>
              <a:off x="7498" y="4240"/>
              <a:ext cx="126" cy="563"/>
            </a:xfrm>
            <a:custGeom>
              <a:avLst/>
              <a:gdLst>
                <a:gd name="T0" fmla="*/ 106 w 108"/>
                <a:gd name="T1" fmla="*/ 485 h 485"/>
                <a:gd name="T2" fmla="*/ 107 w 108"/>
                <a:gd name="T3" fmla="*/ 485 h 485"/>
                <a:gd name="T4" fmla="*/ 108 w 108"/>
                <a:gd name="T5" fmla="*/ 484 h 485"/>
                <a:gd name="T6" fmla="*/ 39 w 108"/>
                <a:gd name="T7" fmla="*/ 228 h 485"/>
                <a:gd name="T8" fmla="*/ 7 w 108"/>
                <a:gd name="T9" fmla="*/ 2 h 485"/>
                <a:gd name="T10" fmla="*/ 6 w 108"/>
                <a:gd name="T11" fmla="*/ 0 h 485"/>
                <a:gd name="T12" fmla="*/ 4 w 108"/>
                <a:gd name="T13" fmla="*/ 1 h 485"/>
                <a:gd name="T14" fmla="*/ 37 w 108"/>
                <a:gd name="T15" fmla="*/ 228 h 485"/>
                <a:gd name="T16" fmla="*/ 105 w 108"/>
                <a:gd name="T17" fmla="*/ 484 h 485"/>
                <a:gd name="T18" fmla="*/ 106 w 108"/>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485">
                  <a:moveTo>
                    <a:pt x="106" y="485"/>
                  </a:moveTo>
                  <a:cubicBezTo>
                    <a:pt x="107" y="485"/>
                    <a:pt x="107" y="485"/>
                    <a:pt x="107" y="485"/>
                  </a:cubicBezTo>
                  <a:cubicBezTo>
                    <a:pt x="108" y="484"/>
                    <a:pt x="108" y="484"/>
                    <a:pt x="108" y="484"/>
                  </a:cubicBezTo>
                  <a:cubicBezTo>
                    <a:pt x="107" y="482"/>
                    <a:pt x="75" y="340"/>
                    <a:pt x="39" y="228"/>
                  </a:cubicBezTo>
                  <a:cubicBezTo>
                    <a:pt x="3" y="111"/>
                    <a:pt x="7" y="3"/>
                    <a:pt x="7" y="2"/>
                  </a:cubicBezTo>
                  <a:cubicBezTo>
                    <a:pt x="6" y="0"/>
                    <a:pt x="6" y="0"/>
                    <a:pt x="6" y="0"/>
                  </a:cubicBezTo>
                  <a:cubicBezTo>
                    <a:pt x="4" y="1"/>
                    <a:pt x="4" y="1"/>
                    <a:pt x="4" y="1"/>
                  </a:cubicBezTo>
                  <a:cubicBezTo>
                    <a:pt x="4" y="3"/>
                    <a:pt x="0" y="112"/>
                    <a:pt x="37" y="228"/>
                  </a:cubicBezTo>
                  <a:cubicBezTo>
                    <a:pt x="72" y="341"/>
                    <a:pt x="105"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4" name="Freeform 455"/>
            <p:cNvSpPr>
              <a:spLocks/>
            </p:cNvSpPr>
            <p:nvPr/>
          </p:nvSpPr>
          <p:spPr bwMode="auto">
            <a:xfrm>
              <a:off x="7454" y="4110"/>
              <a:ext cx="110" cy="134"/>
            </a:xfrm>
            <a:custGeom>
              <a:avLst/>
              <a:gdLst>
                <a:gd name="T0" fmla="*/ 1 w 95"/>
                <a:gd name="T1" fmla="*/ 45 h 116"/>
                <a:gd name="T2" fmla="*/ 43 w 95"/>
                <a:gd name="T3" fmla="*/ 115 h 116"/>
                <a:gd name="T4" fmla="*/ 93 w 95"/>
                <a:gd name="T5" fmla="*/ 51 h 116"/>
                <a:gd name="T6" fmla="*/ 50 w 95"/>
                <a:gd name="T7" fmla="*/ 2 h 116"/>
                <a:gd name="T8" fmla="*/ 1 w 95"/>
                <a:gd name="T9" fmla="*/ 45 h 116"/>
              </a:gdLst>
              <a:ahLst/>
              <a:cxnLst>
                <a:cxn ang="0">
                  <a:pos x="T0" y="T1"/>
                </a:cxn>
                <a:cxn ang="0">
                  <a:pos x="T2" y="T3"/>
                </a:cxn>
                <a:cxn ang="0">
                  <a:pos x="T4" y="T5"/>
                </a:cxn>
                <a:cxn ang="0">
                  <a:pos x="T6" y="T7"/>
                </a:cxn>
                <a:cxn ang="0">
                  <a:pos x="T8" y="T9"/>
                </a:cxn>
              </a:cxnLst>
              <a:rect l="0" t="0" r="r" b="b"/>
              <a:pathLst>
                <a:path w="95" h="116">
                  <a:moveTo>
                    <a:pt x="1" y="45"/>
                  </a:moveTo>
                  <a:cubicBezTo>
                    <a:pt x="0" y="70"/>
                    <a:pt x="26" y="114"/>
                    <a:pt x="43" y="115"/>
                  </a:cubicBezTo>
                  <a:cubicBezTo>
                    <a:pt x="62" y="116"/>
                    <a:pt x="92" y="76"/>
                    <a:pt x="93" y="51"/>
                  </a:cubicBezTo>
                  <a:cubicBezTo>
                    <a:pt x="95" y="26"/>
                    <a:pt x="76" y="4"/>
                    <a:pt x="50" y="2"/>
                  </a:cubicBezTo>
                  <a:cubicBezTo>
                    <a:pt x="25" y="0"/>
                    <a:pt x="3" y="20"/>
                    <a:pt x="1" y="45"/>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5" name="Freeform 456"/>
            <p:cNvSpPr>
              <a:spLocks/>
            </p:cNvSpPr>
            <p:nvPr/>
          </p:nvSpPr>
          <p:spPr bwMode="auto">
            <a:xfrm>
              <a:off x="7484" y="4119"/>
              <a:ext cx="75" cy="63"/>
            </a:xfrm>
            <a:custGeom>
              <a:avLst/>
              <a:gdLst>
                <a:gd name="T0" fmla="*/ 0 w 64"/>
                <a:gd name="T1" fmla="*/ 6 h 54"/>
                <a:gd name="T2" fmla="*/ 24 w 64"/>
                <a:gd name="T3" fmla="*/ 0 h 54"/>
                <a:gd name="T4" fmla="*/ 62 w 64"/>
                <a:gd name="T5" fmla="*/ 44 h 54"/>
                <a:gd name="T6" fmla="*/ 60 w 64"/>
                <a:gd name="T7" fmla="*/ 53 h 54"/>
                <a:gd name="T8" fmla="*/ 43 w 64"/>
                <a:gd name="T9" fmla="*/ 53 h 54"/>
                <a:gd name="T10" fmla="*/ 0 w 64"/>
                <a:gd name="T11" fmla="*/ 6 h 54"/>
              </a:gdLst>
              <a:ahLst/>
              <a:cxnLst>
                <a:cxn ang="0">
                  <a:pos x="T0" y="T1"/>
                </a:cxn>
                <a:cxn ang="0">
                  <a:pos x="T2" y="T3"/>
                </a:cxn>
                <a:cxn ang="0">
                  <a:pos x="T4" y="T5"/>
                </a:cxn>
                <a:cxn ang="0">
                  <a:pos x="T6" y="T7"/>
                </a:cxn>
                <a:cxn ang="0">
                  <a:pos x="T8" y="T9"/>
                </a:cxn>
                <a:cxn ang="0">
                  <a:pos x="T10" y="T11"/>
                </a:cxn>
              </a:cxnLst>
              <a:rect l="0" t="0" r="r" b="b"/>
              <a:pathLst>
                <a:path w="64" h="54">
                  <a:moveTo>
                    <a:pt x="0" y="6"/>
                  </a:moveTo>
                  <a:cubicBezTo>
                    <a:pt x="7" y="2"/>
                    <a:pt x="15" y="0"/>
                    <a:pt x="24" y="0"/>
                  </a:cubicBezTo>
                  <a:cubicBezTo>
                    <a:pt x="47" y="2"/>
                    <a:pt x="64" y="21"/>
                    <a:pt x="62" y="44"/>
                  </a:cubicBezTo>
                  <a:cubicBezTo>
                    <a:pt x="62" y="47"/>
                    <a:pt x="61" y="50"/>
                    <a:pt x="60" y="53"/>
                  </a:cubicBezTo>
                  <a:cubicBezTo>
                    <a:pt x="55" y="54"/>
                    <a:pt x="49" y="54"/>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6" name="Freeform 457"/>
            <p:cNvSpPr>
              <a:spLocks/>
            </p:cNvSpPr>
            <p:nvPr/>
          </p:nvSpPr>
          <p:spPr bwMode="auto">
            <a:xfrm>
              <a:off x="7518" y="4129"/>
              <a:ext cx="24" cy="25"/>
            </a:xfrm>
            <a:custGeom>
              <a:avLst/>
              <a:gdLst>
                <a:gd name="T0" fmla="*/ 2 w 21"/>
                <a:gd name="T1" fmla="*/ 3 h 21"/>
                <a:gd name="T2" fmla="*/ 6 w 21"/>
                <a:gd name="T3" fmla="*/ 15 h 21"/>
                <a:gd name="T4" fmla="*/ 19 w 21"/>
                <a:gd name="T5" fmla="*/ 19 h 21"/>
                <a:gd name="T6" fmla="*/ 15 w 21"/>
                <a:gd name="T7" fmla="*/ 6 h 21"/>
                <a:gd name="T8" fmla="*/ 2 w 21"/>
                <a:gd name="T9" fmla="*/ 3 h 21"/>
              </a:gdLst>
              <a:ahLst/>
              <a:cxnLst>
                <a:cxn ang="0">
                  <a:pos x="T0" y="T1"/>
                </a:cxn>
                <a:cxn ang="0">
                  <a:pos x="T2" y="T3"/>
                </a:cxn>
                <a:cxn ang="0">
                  <a:pos x="T4" y="T5"/>
                </a:cxn>
                <a:cxn ang="0">
                  <a:pos x="T6" y="T7"/>
                </a:cxn>
                <a:cxn ang="0">
                  <a:pos x="T8" y="T9"/>
                </a:cxn>
              </a:cxnLst>
              <a:rect l="0" t="0" r="r" b="b"/>
              <a:pathLst>
                <a:path w="21" h="21">
                  <a:moveTo>
                    <a:pt x="2" y="3"/>
                  </a:moveTo>
                  <a:cubicBezTo>
                    <a:pt x="0" y="5"/>
                    <a:pt x="2" y="11"/>
                    <a:pt x="6" y="15"/>
                  </a:cubicBezTo>
                  <a:cubicBezTo>
                    <a:pt x="11" y="20"/>
                    <a:pt x="17" y="21"/>
                    <a:pt x="19" y="19"/>
                  </a:cubicBezTo>
                  <a:cubicBezTo>
                    <a:pt x="21" y="16"/>
                    <a:pt x="19" y="11"/>
                    <a:pt x="15" y="6"/>
                  </a:cubicBezTo>
                  <a:cubicBezTo>
                    <a:pt x="10" y="2"/>
                    <a:pt x="4" y="0"/>
                    <a:pt x="2" y="3"/>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7" name="Freeform 458"/>
            <p:cNvSpPr>
              <a:spLocks/>
            </p:cNvSpPr>
            <p:nvPr/>
          </p:nvSpPr>
          <p:spPr bwMode="auto">
            <a:xfrm>
              <a:off x="7454" y="4148"/>
              <a:ext cx="86" cy="95"/>
            </a:xfrm>
            <a:custGeom>
              <a:avLst/>
              <a:gdLst>
                <a:gd name="T0" fmla="*/ 52 w 74"/>
                <a:gd name="T1" fmla="*/ 67 h 82"/>
                <a:gd name="T2" fmla="*/ 74 w 74"/>
                <a:gd name="T3" fmla="*/ 61 h 82"/>
                <a:gd name="T4" fmla="*/ 43 w 74"/>
                <a:gd name="T5" fmla="*/ 82 h 82"/>
                <a:gd name="T6" fmla="*/ 1 w 74"/>
                <a:gd name="T7" fmla="*/ 12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1"/>
                  </a:cubicBezTo>
                  <a:cubicBezTo>
                    <a:pt x="60" y="78"/>
                    <a:pt x="50" y="82"/>
                    <a:pt x="43" y="82"/>
                  </a:cubicBezTo>
                  <a:cubicBezTo>
                    <a:pt x="26" y="81"/>
                    <a:pt x="0" y="37"/>
                    <a:pt x="1" y="12"/>
                  </a:cubicBezTo>
                  <a:cubicBezTo>
                    <a:pt x="2" y="8"/>
                    <a:pt x="2" y="4"/>
                    <a:pt x="4" y="0"/>
                  </a:cubicBezTo>
                  <a:cubicBezTo>
                    <a:pt x="2" y="33"/>
                    <a:pt x="22" y="62"/>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8" name="Freeform 459"/>
            <p:cNvSpPr>
              <a:spLocks/>
            </p:cNvSpPr>
            <p:nvPr/>
          </p:nvSpPr>
          <p:spPr bwMode="auto">
            <a:xfrm>
              <a:off x="7496" y="4241"/>
              <a:ext cx="17"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1" y="1"/>
                    <a:pt x="8" y="0"/>
                  </a:cubicBezTo>
                  <a:cubicBezTo>
                    <a:pt x="4" y="0"/>
                    <a:pt x="0" y="11"/>
                    <a:pt x="1" y="11"/>
                  </a:cubicBezTo>
                  <a:lnTo>
                    <a:pt x="14" y="12"/>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9" name="Freeform 460"/>
            <p:cNvSpPr>
              <a:spLocks/>
            </p:cNvSpPr>
            <p:nvPr/>
          </p:nvSpPr>
          <p:spPr bwMode="auto">
            <a:xfrm>
              <a:off x="9042" y="3425"/>
              <a:ext cx="124" cy="564"/>
            </a:xfrm>
            <a:custGeom>
              <a:avLst/>
              <a:gdLst>
                <a:gd name="T0" fmla="*/ 106 w 107"/>
                <a:gd name="T1" fmla="*/ 485 h 485"/>
                <a:gd name="T2" fmla="*/ 106 w 107"/>
                <a:gd name="T3" fmla="*/ 485 h 485"/>
                <a:gd name="T4" fmla="*/ 107 w 107"/>
                <a:gd name="T5" fmla="*/ 484 h 485"/>
                <a:gd name="T6" fmla="*/ 39 w 107"/>
                <a:gd name="T7" fmla="*/ 227 h 485"/>
                <a:gd name="T8" fmla="*/ 7 w 107"/>
                <a:gd name="T9" fmla="*/ 1 h 485"/>
                <a:gd name="T10" fmla="*/ 5 w 107"/>
                <a:gd name="T11" fmla="*/ 0 h 485"/>
                <a:gd name="T12" fmla="*/ 4 w 107"/>
                <a:gd name="T13" fmla="*/ 1 h 485"/>
                <a:gd name="T14" fmla="*/ 37 w 107"/>
                <a:gd name="T15" fmla="*/ 228 h 485"/>
                <a:gd name="T16" fmla="*/ 105 w 107"/>
                <a:gd name="T17" fmla="*/ 484 h 485"/>
                <a:gd name="T18" fmla="*/ 106 w 107"/>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485">
                  <a:moveTo>
                    <a:pt x="106" y="485"/>
                  </a:moveTo>
                  <a:cubicBezTo>
                    <a:pt x="106" y="485"/>
                    <a:pt x="106" y="485"/>
                    <a:pt x="106" y="485"/>
                  </a:cubicBezTo>
                  <a:cubicBezTo>
                    <a:pt x="107" y="484"/>
                    <a:pt x="107" y="484"/>
                    <a:pt x="107" y="484"/>
                  </a:cubicBezTo>
                  <a:cubicBezTo>
                    <a:pt x="107" y="482"/>
                    <a:pt x="75" y="340"/>
                    <a:pt x="39" y="227"/>
                  </a:cubicBezTo>
                  <a:cubicBezTo>
                    <a:pt x="2" y="111"/>
                    <a:pt x="7" y="2"/>
                    <a:pt x="7" y="1"/>
                  </a:cubicBezTo>
                  <a:cubicBezTo>
                    <a:pt x="5" y="0"/>
                    <a:pt x="5" y="0"/>
                    <a:pt x="5" y="0"/>
                  </a:cubicBezTo>
                  <a:cubicBezTo>
                    <a:pt x="4" y="1"/>
                    <a:pt x="4" y="1"/>
                    <a:pt x="4" y="1"/>
                  </a:cubicBezTo>
                  <a:cubicBezTo>
                    <a:pt x="4" y="2"/>
                    <a:pt x="0" y="112"/>
                    <a:pt x="37" y="228"/>
                  </a:cubicBezTo>
                  <a:cubicBezTo>
                    <a:pt x="72" y="340"/>
                    <a:pt x="104"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0" name="Freeform 461"/>
            <p:cNvSpPr>
              <a:spLocks/>
            </p:cNvSpPr>
            <p:nvPr/>
          </p:nvSpPr>
          <p:spPr bwMode="auto">
            <a:xfrm>
              <a:off x="8996" y="3295"/>
              <a:ext cx="112" cy="135"/>
            </a:xfrm>
            <a:custGeom>
              <a:avLst/>
              <a:gdLst>
                <a:gd name="T0" fmla="*/ 2 w 96"/>
                <a:gd name="T1" fmla="*/ 45 h 116"/>
                <a:gd name="T2" fmla="*/ 44 w 96"/>
                <a:gd name="T3" fmla="*/ 115 h 116"/>
                <a:gd name="T4" fmla="*/ 94 w 96"/>
                <a:gd name="T5" fmla="*/ 51 h 116"/>
                <a:gd name="T6" fmla="*/ 51 w 96"/>
                <a:gd name="T7" fmla="*/ 2 h 116"/>
                <a:gd name="T8" fmla="*/ 2 w 96"/>
                <a:gd name="T9" fmla="*/ 45 h 116"/>
              </a:gdLst>
              <a:ahLst/>
              <a:cxnLst>
                <a:cxn ang="0">
                  <a:pos x="T0" y="T1"/>
                </a:cxn>
                <a:cxn ang="0">
                  <a:pos x="T2" y="T3"/>
                </a:cxn>
                <a:cxn ang="0">
                  <a:pos x="T4" y="T5"/>
                </a:cxn>
                <a:cxn ang="0">
                  <a:pos x="T6" y="T7"/>
                </a:cxn>
                <a:cxn ang="0">
                  <a:pos x="T8" y="T9"/>
                </a:cxn>
              </a:cxnLst>
              <a:rect l="0" t="0" r="r" b="b"/>
              <a:pathLst>
                <a:path w="96" h="116">
                  <a:moveTo>
                    <a:pt x="2" y="45"/>
                  </a:moveTo>
                  <a:cubicBezTo>
                    <a:pt x="0" y="70"/>
                    <a:pt x="27" y="114"/>
                    <a:pt x="44" y="115"/>
                  </a:cubicBezTo>
                  <a:cubicBezTo>
                    <a:pt x="62" y="116"/>
                    <a:pt x="92" y="76"/>
                    <a:pt x="94" y="51"/>
                  </a:cubicBezTo>
                  <a:cubicBezTo>
                    <a:pt x="96" y="25"/>
                    <a:pt x="76" y="3"/>
                    <a:pt x="51" y="2"/>
                  </a:cubicBezTo>
                  <a:cubicBezTo>
                    <a:pt x="26" y="0"/>
                    <a:pt x="4" y="19"/>
                    <a:pt x="2" y="45"/>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1" name="Freeform 462"/>
            <p:cNvSpPr>
              <a:spLocks/>
            </p:cNvSpPr>
            <p:nvPr/>
          </p:nvSpPr>
          <p:spPr bwMode="auto">
            <a:xfrm>
              <a:off x="9028" y="3303"/>
              <a:ext cx="73" cy="64"/>
            </a:xfrm>
            <a:custGeom>
              <a:avLst/>
              <a:gdLst>
                <a:gd name="T0" fmla="*/ 0 w 63"/>
                <a:gd name="T1" fmla="*/ 6 h 55"/>
                <a:gd name="T2" fmla="*/ 24 w 63"/>
                <a:gd name="T3" fmla="*/ 1 h 55"/>
                <a:gd name="T4" fmla="*/ 62 w 63"/>
                <a:gd name="T5" fmla="*/ 45 h 55"/>
                <a:gd name="T6" fmla="*/ 60 w 63"/>
                <a:gd name="T7" fmla="*/ 54 h 55"/>
                <a:gd name="T8" fmla="*/ 42 w 63"/>
                <a:gd name="T9" fmla="*/ 54 h 55"/>
                <a:gd name="T10" fmla="*/ 0 w 63"/>
                <a:gd name="T11" fmla="*/ 6 h 55"/>
              </a:gdLst>
              <a:ahLst/>
              <a:cxnLst>
                <a:cxn ang="0">
                  <a:pos x="T0" y="T1"/>
                </a:cxn>
                <a:cxn ang="0">
                  <a:pos x="T2" y="T3"/>
                </a:cxn>
                <a:cxn ang="0">
                  <a:pos x="T4" y="T5"/>
                </a:cxn>
                <a:cxn ang="0">
                  <a:pos x="T6" y="T7"/>
                </a:cxn>
                <a:cxn ang="0">
                  <a:pos x="T8" y="T9"/>
                </a:cxn>
                <a:cxn ang="0">
                  <a:pos x="T10" y="T11"/>
                </a:cxn>
              </a:cxnLst>
              <a:rect l="0" t="0" r="r" b="b"/>
              <a:pathLst>
                <a:path w="63" h="55">
                  <a:moveTo>
                    <a:pt x="0" y="6"/>
                  </a:moveTo>
                  <a:cubicBezTo>
                    <a:pt x="7" y="2"/>
                    <a:pt x="15" y="0"/>
                    <a:pt x="24" y="1"/>
                  </a:cubicBezTo>
                  <a:cubicBezTo>
                    <a:pt x="46" y="2"/>
                    <a:pt x="63" y="22"/>
                    <a:pt x="62" y="45"/>
                  </a:cubicBezTo>
                  <a:cubicBezTo>
                    <a:pt x="62" y="48"/>
                    <a:pt x="61" y="51"/>
                    <a:pt x="60" y="54"/>
                  </a:cubicBezTo>
                  <a:cubicBezTo>
                    <a:pt x="54" y="55"/>
                    <a:pt x="48" y="55"/>
                    <a:pt x="42" y="54"/>
                  </a:cubicBezTo>
                  <a:cubicBezTo>
                    <a:pt x="19" y="49"/>
                    <a:pt x="2" y="29"/>
                    <a:pt x="0" y="6"/>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2" name="Freeform 463"/>
            <p:cNvSpPr>
              <a:spLocks/>
            </p:cNvSpPr>
            <p:nvPr/>
          </p:nvSpPr>
          <p:spPr bwMode="auto">
            <a:xfrm>
              <a:off x="9060" y="3315"/>
              <a:ext cx="26" cy="24"/>
            </a:xfrm>
            <a:custGeom>
              <a:avLst/>
              <a:gdLst>
                <a:gd name="T0" fmla="*/ 3 w 22"/>
                <a:gd name="T1" fmla="*/ 3 h 21"/>
                <a:gd name="T2" fmla="*/ 7 w 22"/>
                <a:gd name="T3" fmla="*/ 15 h 21"/>
                <a:gd name="T4" fmla="*/ 20 w 22"/>
                <a:gd name="T5" fmla="*/ 18 h 21"/>
                <a:gd name="T6" fmla="*/ 15 w 22"/>
                <a:gd name="T7" fmla="*/ 6 h 21"/>
                <a:gd name="T8" fmla="*/ 3 w 22"/>
                <a:gd name="T9" fmla="*/ 3 h 21"/>
              </a:gdLst>
              <a:ahLst/>
              <a:cxnLst>
                <a:cxn ang="0">
                  <a:pos x="T0" y="T1"/>
                </a:cxn>
                <a:cxn ang="0">
                  <a:pos x="T2" y="T3"/>
                </a:cxn>
                <a:cxn ang="0">
                  <a:pos x="T4" y="T5"/>
                </a:cxn>
                <a:cxn ang="0">
                  <a:pos x="T6" y="T7"/>
                </a:cxn>
                <a:cxn ang="0">
                  <a:pos x="T8" y="T9"/>
                </a:cxn>
              </a:cxnLst>
              <a:rect l="0" t="0" r="r" b="b"/>
              <a:pathLst>
                <a:path w="22" h="21">
                  <a:moveTo>
                    <a:pt x="3" y="3"/>
                  </a:moveTo>
                  <a:cubicBezTo>
                    <a:pt x="0" y="5"/>
                    <a:pt x="2" y="11"/>
                    <a:pt x="7" y="15"/>
                  </a:cubicBezTo>
                  <a:cubicBezTo>
                    <a:pt x="12" y="19"/>
                    <a:pt x="17" y="21"/>
                    <a:pt x="20" y="18"/>
                  </a:cubicBezTo>
                  <a:cubicBezTo>
                    <a:pt x="22" y="16"/>
                    <a:pt x="20" y="10"/>
                    <a:pt x="15" y="6"/>
                  </a:cubicBezTo>
                  <a:cubicBezTo>
                    <a:pt x="11" y="2"/>
                    <a:pt x="5" y="0"/>
                    <a:pt x="3"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3" name="Freeform 464"/>
            <p:cNvSpPr>
              <a:spLocks/>
            </p:cNvSpPr>
            <p:nvPr/>
          </p:nvSpPr>
          <p:spPr bwMode="auto">
            <a:xfrm>
              <a:off x="8996" y="3333"/>
              <a:ext cx="88" cy="96"/>
            </a:xfrm>
            <a:custGeom>
              <a:avLst/>
              <a:gdLst>
                <a:gd name="T0" fmla="*/ 52 w 75"/>
                <a:gd name="T1" fmla="*/ 67 h 82"/>
                <a:gd name="T2" fmla="*/ 75 w 75"/>
                <a:gd name="T3" fmla="*/ 60 h 82"/>
                <a:gd name="T4" fmla="*/ 44 w 75"/>
                <a:gd name="T5" fmla="*/ 82 h 82"/>
                <a:gd name="T6" fmla="*/ 2 w 75"/>
                <a:gd name="T7" fmla="*/ 12 h 82"/>
                <a:gd name="T8" fmla="*/ 4 w 75"/>
                <a:gd name="T9" fmla="*/ 0 h 82"/>
                <a:gd name="T10" fmla="*/ 52 w 75"/>
                <a:gd name="T11" fmla="*/ 67 h 82"/>
              </a:gdLst>
              <a:ahLst/>
              <a:cxnLst>
                <a:cxn ang="0">
                  <a:pos x="T0" y="T1"/>
                </a:cxn>
                <a:cxn ang="0">
                  <a:pos x="T2" y="T3"/>
                </a:cxn>
                <a:cxn ang="0">
                  <a:pos x="T4" y="T5"/>
                </a:cxn>
                <a:cxn ang="0">
                  <a:pos x="T6" y="T7"/>
                </a:cxn>
                <a:cxn ang="0">
                  <a:pos x="T8" y="T9"/>
                </a:cxn>
                <a:cxn ang="0">
                  <a:pos x="T10" y="T11"/>
                </a:cxn>
              </a:cxnLst>
              <a:rect l="0" t="0" r="r" b="b"/>
              <a:pathLst>
                <a:path w="75" h="82">
                  <a:moveTo>
                    <a:pt x="52" y="67"/>
                  </a:moveTo>
                  <a:cubicBezTo>
                    <a:pt x="58" y="68"/>
                    <a:pt x="68" y="66"/>
                    <a:pt x="75" y="60"/>
                  </a:cubicBezTo>
                  <a:cubicBezTo>
                    <a:pt x="60" y="78"/>
                    <a:pt x="51" y="82"/>
                    <a:pt x="44" y="82"/>
                  </a:cubicBezTo>
                  <a:cubicBezTo>
                    <a:pt x="27" y="81"/>
                    <a:pt x="0" y="37"/>
                    <a:pt x="2" y="12"/>
                  </a:cubicBezTo>
                  <a:cubicBezTo>
                    <a:pt x="2" y="8"/>
                    <a:pt x="3" y="4"/>
                    <a:pt x="4" y="0"/>
                  </a:cubicBezTo>
                  <a:cubicBezTo>
                    <a:pt x="3" y="33"/>
                    <a:pt x="23" y="62"/>
                    <a:pt x="52" y="67"/>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4" name="Freeform 465"/>
            <p:cNvSpPr>
              <a:spLocks/>
            </p:cNvSpPr>
            <p:nvPr/>
          </p:nvSpPr>
          <p:spPr bwMode="auto">
            <a:xfrm>
              <a:off x="9038" y="3426"/>
              <a:ext cx="18"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2" y="0"/>
                    <a:pt x="8" y="0"/>
                  </a:cubicBezTo>
                  <a:cubicBezTo>
                    <a:pt x="5" y="0"/>
                    <a:pt x="0" y="10"/>
                    <a:pt x="1" y="11"/>
                  </a:cubicBezTo>
                  <a:lnTo>
                    <a:pt x="14" y="12"/>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5" name="Freeform 466"/>
            <p:cNvSpPr>
              <a:spLocks/>
            </p:cNvSpPr>
            <p:nvPr/>
          </p:nvSpPr>
          <p:spPr bwMode="auto">
            <a:xfrm>
              <a:off x="12489" y="3787"/>
              <a:ext cx="168" cy="757"/>
            </a:xfrm>
            <a:custGeom>
              <a:avLst/>
              <a:gdLst>
                <a:gd name="T0" fmla="*/ 2 w 145"/>
                <a:gd name="T1" fmla="*/ 652 h 652"/>
                <a:gd name="T2" fmla="*/ 2 w 145"/>
                <a:gd name="T3" fmla="*/ 652 h 652"/>
                <a:gd name="T4" fmla="*/ 0 w 145"/>
                <a:gd name="T5" fmla="*/ 650 h 652"/>
                <a:gd name="T6" fmla="*/ 92 w 145"/>
                <a:gd name="T7" fmla="*/ 305 h 652"/>
                <a:gd name="T8" fmla="*/ 136 w 145"/>
                <a:gd name="T9" fmla="*/ 2 h 652"/>
                <a:gd name="T10" fmla="*/ 137 w 145"/>
                <a:gd name="T11" fmla="*/ 0 h 652"/>
                <a:gd name="T12" fmla="*/ 139 w 145"/>
                <a:gd name="T13" fmla="*/ 2 h 652"/>
                <a:gd name="T14" fmla="*/ 96 w 145"/>
                <a:gd name="T15" fmla="*/ 307 h 652"/>
                <a:gd name="T16" fmla="*/ 4 w 145"/>
                <a:gd name="T17" fmla="*/ 651 h 652"/>
                <a:gd name="T18" fmla="*/ 2 w 145"/>
                <a:gd name="T19" fmla="*/ 65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 h="652">
                  <a:moveTo>
                    <a:pt x="2" y="652"/>
                  </a:moveTo>
                  <a:cubicBezTo>
                    <a:pt x="2" y="652"/>
                    <a:pt x="2" y="652"/>
                    <a:pt x="2" y="652"/>
                  </a:cubicBezTo>
                  <a:cubicBezTo>
                    <a:pt x="0" y="650"/>
                    <a:pt x="0" y="650"/>
                    <a:pt x="0" y="650"/>
                  </a:cubicBezTo>
                  <a:cubicBezTo>
                    <a:pt x="1" y="648"/>
                    <a:pt x="44" y="456"/>
                    <a:pt x="92" y="305"/>
                  </a:cubicBezTo>
                  <a:cubicBezTo>
                    <a:pt x="141" y="149"/>
                    <a:pt x="136" y="3"/>
                    <a:pt x="136" y="2"/>
                  </a:cubicBezTo>
                  <a:cubicBezTo>
                    <a:pt x="137" y="0"/>
                    <a:pt x="137" y="0"/>
                    <a:pt x="137" y="0"/>
                  </a:cubicBezTo>
                  <a:cubicBezTo>
                    <a:pt x="139" y="2"/>
                    <a:pt x="139" y="2"/>
                    <a:pt x="139" y="2"/>
                  </a:cubicBezTo>
                  <a:cubicBezTo>
                    <a:pt x="139" y="3"/>
                    <a:pt x="145" y="150"/>
                    <a:pt x="96" y="307"/>
                  </a:cubicBezTo>
                  <a:cubicBezTo>
                    <a:pt x="48" y="457"/>
                    <a:pt x="4" y="649"/>
                    <a:pt x="4" y="651"/>
                  </a:cubicBezTo>
                  <a:lnTo>
                    <a:pt x="2" y="65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6" name="Freeform 467"/>
            <p:cNvSpPr>
              <a:spLocks/>
            </p:cNvSpPr>
            <p:nvPr/>
          </p:nvSpPr>
          <p:spPr bwMode="auto">
            <a:xfrm>
              <a:off x="12678" y="3652"/>
              <a:ext cx="148" cy="180"/>
            </a:xfrm>
            <a:custGeom>
              <a:avLst/>
              <a:gdLst>
                <a:gd name="T0" fmla="*/ 125 w 128"/>
                <a:gd name="T1" fmla="*/ 60 h 155"/>
                <a:gd name="T2" fmla="*/ 70 w 128"/>
                <a:gd name="T3" fmla="*/ 154 h 155"/>
                <a:gd name="T4" fmla="*/ 2 w 128"/>
                <a:gd name="T5" fmla="*/ 68 h 155"/>
                <a:gd name="T6" fmla="*/ 59 w 128"/>
                <a:gd name="T7" fmla="*/ 2 h 155"/>
                <a:gd name="T8" fmla="*/ 125 w 128"/>
                <a:gd name="T9" fmla="*/ 60 h 155"/>
              </a:gdLst>
              <a:ahLst/>
              <a:cxnLst>
                <a:cxn ang="0">
                  <a:pos x="T0" y="T1"/>
                </a:cxn>
                <a:cxn ang="0">
                  <a:pos x="T2" y="T3"/>
                </a:cxn>
                <a:cxn ang="0">
                  <a:pos x="T4" y="T5"/>
                </a:cxn>
                <a:cxn ang="0">
                  <a:pos x="T6" y="T7"/>
                </a:cxn>
                <a:cxn ang="0">
                  <a:pos x="T8" y="T9"/>
                </a:cxn>
              </a:cxnLst>
              <a:rect l="0" t="0" r="r" b="b"/>
              <a:pathLst>
                <a:path w="128" h="155">
                  <a:moveTo>
                    <a:pt x="125" y="60"/>
                  </a:moveTo>
                  <a:cubicBezTo>
                    <a:pt x="128" y="94"/>
                    <a:pt x="92" y="152"/>
                    <a:pt x="70" y="154"/>
                  </a:cubicBezTo>
                  <a:cubicBezTo>
                    <a:pt x="44" y="155"/>
                    <a:pt x="4" y="102"/>
                    <a:pt x="2" y="68"/>
                  </a:cubicBezTo>
                  <a:cubicBezTo>
                    <a:pt x="0" y="34"/>
                    <a:pt x="25" y="4"/>
                    <a:pt x="59" y="2"/>
                  </a:cubicBezTo>
                  <a:cubicBezTo>
                    <a:pt x="94" y="0"/>
                    <a:pt x="123" y="25"/>
                    <a:pt x="125" y="60"/>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7" name="Freeform 468"/>
            <p:cNvSpPr>
              <a:spLocks/>
            </p:cNvSpPr>
            <p:nvPr/>
          </p:nvSpPr>
          <p:spPr bwMode="auto">
            <a:xfrm>
              <a:off x="12576" y="3623"/>
              <a:ext cx="100" cy="86"/>
            </a:xfrm>
            <a:custGeom>
              <a:avLst/>
              <a:gdLst>
                <a:gd name="T0" fmla="*/ 86 w 86"/>
                <a:gd name="T1" fmla="*/ 9 h 74"/>
                <a:gd name="T2" fmla="*/ 54 w 86"/>
                <a:gd name="T3" fmla="*/ 1 h 74"/>
                <a:gd name="T4" fmla="*/ 3 w 86"/>
                <a:gd name="T5" fmla="*/ 60 h 74"/>
                <a:gd name="T6" fmla="*/ 5 w 86"/>
                <a:gd name="T7" fmla="*/ 73 h 74"/>
                <a:gd name="T8" fmla="*/ 29 w 86"/>
                <a:gd name="T9" fmla="*/ 72 h 74"/>
                <a:gd name="T10" fmla="*/ 86 w 86"/>
                <a:gd name="T11" fmla="*/ 9 h 74"/>
              </a:gdLst>
              <a:ahLst/>
              <a:cxnLst>
                <a:cxn ang="0">
                  <a:pos x="T0" y="T1"/>
                </a:cxn>
                <a:cxn ang="0">
                  <a:pos x="T2" y="T3"/>
                </a:cxn>
                <a:cxn ang="0">
                  <a:pos x="T4" y="T5"/>
                </a:cxn>
                <a:cxn ang="0">
                  <a:pos x="T6" y="T7"/>
                </a:cxn>
                <a:cxn ang="0">
                  <a:pos x="T8" y="T9"/>
                </a:cxn>
                <a:cxn ang="0">
                  <a:pos x="T10" y="T11"/>
                </a:cxn>
              </a:cxnLst>
              <a:rect l="0" t="0" r="r" b="b"/>
              <a:pathLst>
                <a:path w="86" h="74">
                  <a:moveTo>
                    <a:pt x="86" y="9"/>
                  </a:moveTo>
                  <a:cubicBezTo>
                    <a:pt x="76" y="3"/>
                    <a:pt x="65" y="0"/>
                    <a:pt x="54" y="1"/>
                  </a:cubicBezTo>
                  <a:cubicBezTo>
                    <a:pt x="24" y="3"/>
                    <a:pt x="0" y="29"/>
                    <a:pt x="3" y="60"/>
                  </a:cubicBezTo>
                  <a:cubicBezTo>
                    <a:pt x="3" y="64"/>
                    <a:pt x="4" y="68"/>
                    <a:pt x="5" y="73"/>
                  </a:cubicBezTo>
                  <a:cubicBezTo>
                    <a:pt x="13" y="74"/>
                    <a:pt x="21" y="74"/>
                    <a:pt x="29" y="72"/>
                  </a:cubicBezTo>
                  <a:cubicBezTo>
                    <a:pt x="61" y="66"/>
                    <a:pt x="83" y="39"/>
                    <a:pt x="86" y="9"/>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8" name="Freeform 469"/>
            <p:cNvSpPr>
              <a:spLocks/>
            </p:cNvSpPr>
            <p:nvPr/>
          </p:nvSpPr>
          <p:spPr bwMode="auto">
            <a:xfrm>
              <a:off x="12598" y="3638"/>
              <a:ext cx="33" cy="33"/>
            </a:xfrm>
            <a:custGeom>
              <a:avLst/>
              <a:gdLst>
                <a:gd name="T0" fmla="*/ 26 w 29"/>
                <a:gd name="T1" fmla="*/ 4 h 29"/>
                <a:gd name="T2" fmla="*/ 20 w 29"/>
                <a:gd name="T3" fmla="*/ 21 h 29"/>
                <a:gd name="T4" fmla="*/ 3 w 29"/>
                <a:gd name="T5" fmla="*/ 25 h 29"/>
                <a:gd name="T6" fmla="*/ 8 w 29"/>
                <a:gd name="T7" fmla="*/ 8 h 29"/>
                <a:gd name="T8" fmla="*/ 26 w 29"/>
                <a:gd name="T9" fmla="*/ 4 h 29"/>
              </a:gdLst>
              <a:ahLst/>
              <a:cxnLst>
                <a:cxn ang="0">
                  <a:pos x="T0" y="T1"/>
                </a:cxn>
                <a:cxn ang="0">
                  <a:pos x="T2" y="T3"/>
                </a:cxn>
                <a:cxn ang="0">
                  <a:pos x="T4" y="T5"/>
                </a:cxn>
                <a:cxn ang="0">
                  <a:pos x="T6" y="T7"/>
                </a:cxn>
                <a:cxn ang="0">
                  <a:pos x="T8" y="T9"/>
                </a:cxn>
              </a:cxnLst>
              <a:rect l="0" t="0" r="r" b="b"/>
              <a:pathLst>
                <a:path w="29" h="29">
                  <a:moveTo>
                    <a:pt x="26" y="4"/>
                  </a:moveTo>
                  <a:cubicBezTo>
                    <a:pt x="29" y="7"/>
                    <a:pt x="26" y="15"/>
                    <a:pt x="20" y="21"/>
                  </a:cubicBezTo>
                  <a:cubicBezTo>
                    <a:pt x="14" y="27"/>
                    <a:pt x="6" y="29"/>
                    <a:pt x="3" y="25"/>
                  </a:cubicBezTo>
                  <a:cubicBezTo>
                    <a:pt x="0" y="22"/>
                    <a:pt x="2" y="14"/>
                    <a:pt x="8" y="8"/>
                  </a:cubicBezTo>
                  <a:cubicBezTo>
                    <a:pt x="15" y="2"/>
                    <a:pt x="22" y="0"/>
                    <a:pt x="26" y="4"/>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9" name="Freeform 470"/>
            <p:cNvSpPr>
              <a:spLocks/>
            </p:cNvSpPr>
            <p:nvPr/>
          </p:nvSpPr>
          <p:spPr bwMode="auto">
            <a:xfrm>
              <a:off x="12601" y="3663"/>
              <a:ext cx="116" cy="128"/>
            </a:xfrm>
            <a:custGeom>
              <a:avLst/>
              <a:gdLst>
                <a:gd name="T0" fmla="*/ 30 w 100"/>
                <a:gd name="T1" fmla="*/ 90 h 110"/>
                <a:gd name="T2" fmla="*/ 0 w 100"/>
                <a:gd name="T3" fmla="*/ 81 h 110"/>
                <a:gd name="T4" fmla="*/ 42 w 100"/>
                <a:gd name="T5" fmla="*/ 110 h 110"/>
                <a:gd name="T6" fmla="*/ 97 w 100"/>
                <a:gd name="T7" fmla="*/ 16 h 110"/>
                <a:gd name="T8" fmla="*/ 94 w 100"/>
                <a:gd name="T9" fmla="*/ 0 h 110"/>
                <a:gd name="T10" fmla="*/ 30 w 100"/>
                <a:gd name="T11" fmla="*/ 90 h 110"/>
              </a:gdLst>
              <a:ahLst/>
              <a:cxnLst>
                <a:cxn ang="0">
                  <a:pos x="T0" y="T1"/>
                </a:cxn>
                <a:cxn ang="0">
                  <a:pos x="T2" y="T3"/>
                </a:cxn>
                <a:cxn ang="0">
                  <a:pos x="T4" y="T5"/>
                </a:cxn>
                <a:cxn ang="0">
                  <a:pos x="T6" y="T7"/>
                </a:cxn>
                <a:cxn ang="0">
                  <a:pos x="T8" y="T9"/>
                </a:cxn>
                <a:cxn ang="0">
                  <a:pos x="T10" y="T11"/>
                </a:cxn>
              </a:cxnLst>
              <a:rect l="0" t="0" r="r" b="b"/>
              <a:pathLst>
                <a:path w="100" h="110">
                  <a:moveTo>
                    <a:pt x="30" y="90"/>
                  </a:moveTo>
                  <a:cubicBezTo>
                    <a:pt x="22" y="91"/>
                    <a:pt x="9" y="89"/>
                    <a:pt x="0" y="81"/>
                  </a:cubicBezTo>
                  <a:cubicBezTo>
                    <a:pt x="19" y="104"/>
                    <a:pt x="32" y="110"/>
                    <a:pt x="42" y="110"/>
                  </a:cubicBezTo>
                  <a:cubicBezTo>
                    <a:pt x="64" y="108"/>
                    <a:pt x="100" y="50"/>
                    <a:pt x="97" y="16"/>
                  </a:cubicBezTo>
                  <a:cubicBezTo>
                    <a:pt x="97" y="10"/>
                    <a:pt x="96" y="5"/>
                    <a:pt x="94" y="0"/>
                  </a:cubicBezTo>
                  <a:cubicBezTo>
                    <a:pt x="96" y="44"/>
                    <a:pt x="69" y="83"/>
                    <a:pt x="30" y="90"/>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0" name="Freeform 471"/>
            <p:cNvSpPr>
              <a:spLocks/>
            </p:cNvSpPr>
            <p:nvPr/>
          </p:nvSpPr>
          <p:spPr bwMode="auto">
            <a:xfrm>
              <a:off x="12637" y="3788"/>
              <a:ext cx="24" cy="18"/>
            </a:xfrm>
            <a:custGeom>
              <a:avLst/>
              <a:gdLst>
                <a:gd name="T0" fmla="*/ 1 w 20"/>
                <a:gd name="T1" fmla="*/ 16 h 16"/>
                <a:gd name="T2" fmla="*/ 10 w 20"/>
                <a:gd name="T3" fmla="*/ 1 h 16"/>
                <a:gd name="T4" fmla="*/ 19 w 20"/>
                <a:gd name="T5" fmla="*/ 15 h 16"/>
                <a:gd name="T6" fmla="*/ 1 w 20"/>
                <a:gd name="T7" fmla="*/ 16 h 16"/>
              </a:gdLst>
              <a:ahLst/>
              <a:cxnLst>
                <a:cxn ang="0">
                  <a:pos x="T0" y="T1"/>
                </a:cxn>
                <a:cxn ang="0">
                  <a:pos x="T2" y="T3"/>
                </a:cxn>
                <a:cxn ang="0">
                  <a:pos x="T4" y="T5"/>
                </a:cxn>
                <a:cxn ang="0">
                  <a:pos x="T6" y="T7"/>
                </a:cxn>
              </a:cxnLst>
              <a:rect l="0" t="0" r="r" b="b"/>
              <a:pathLst>
                <a:path w="20" h="16">
                  <a:moveTo>
                    <a:pt x="1" y="16"/>
                  </a:moveTo>
                  <a:cubicBezTo>
                    <a:pt x="0" y="15"/>
                    <a:pt x="5" y="1"/>
                    <a:pt x="10" y="1"/>
                  </a:cubicBezTo>
                  <a:cubicBezTo>
                    <a:pt x="14" y="0"/>
                    <a:pt x="20" y="14"/>
                    <a:pt x="19" y="15"/>
                  </a:cubicBezTo>
                  <a:lnTo>
                    <a:pt x="1" y="16"/>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1" name="Freeform 472"/>
            <p:cNvSpPr>
              <a:spLocks/>
            </p:cNvSpPr>
            <p:nvPr/>
          </p:nvSpPr>
          <p:spPr bwMode="auto">
            <a:xfrm>
              <a:off x="9383" y="4070"/>
              <a:ext cx="146" cy="660"/>
            </a:xfrm>
            <a:custGeom>
              <a:avLst/>
              <a:gdLst>
                <a:gd name="T0" fmla="*/ 125 w 126"/>
                <a:gd name="T1" fmla="*/ 568 h 568"/>
                <a:gd name="T2" fmla="*/ 125 w 126"/>
                <a:gd name="T3" fmla="*/ 568 h 568"/>
                <a:gd name="T4" fmla="*/ 126 w 126"/>
                <a:gd name="T5" fmla="*/ 567 h 568"/>
                <a:gd name="T6" fmla="*/ 47 w 126"/>
                <a:gd name="T7" fmla="*/ 266 h 568"/>
                <a:gd name="T8" fmla="*/ 9 w 126"/>
                <a:gd name="T9" fmla="*/ 2 h 568"/>
                <a:gd name="T10" fmla="*/ 7 w 126"/>
                <a:gd name="T11" fmla="*/ 0 h 568"/>
                <a:gd name="T12" fmla="*/ 5 w 126"/>
                <a:gd name="T13" fmla="*/ 2 h 568"/>
                <a:gd name="T14" fmla="*/ 44 w 126"/>
                <a:gd name="T15" fmla="*/ 267 h 568"/>
                <a:gd name="T16" fmla="*/ 123 w 126"/>
                <a:gd name="T17" fmla="*/ 567 h 568"/>
                <a:gd name="T18" fmla="*/ 125 w 126"/>
                <a:gd name="T19"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568">
                  <a:moveTo>
                    <a:pt x="125" y="568"/>
                  </a:moveTo>
                  <a:cubicBezTo>
                    <a:pt x="125" y="568"/>
                    <a:pt x="125" y="568"/>
                    <a:pt x="125" y="568"/>
                  </a:cubicBezTo>
                  <a:cubicBezTo>
                    <a:pt x="126" y="567"/>
                    <a:pt x="126" y="567"/>
                    <a:pt x="126" y="567"/>
                  </a:cubicBezTo>
                  <a:cubicBezTo>
                    <a:pt x="126" y="565"/>
                    <a:pt x="88" y="398"/>
                    <a:pt x="47" y="266"/>
                  </a:cubicBezTo>
                  <a:cubicBezTo>
                    <a:pt x="4" y="130"/>
                    <a:pt x="8" y="3"/>
                    <a:pt x="9" y="2"/>
                  </a:cubicBezTo>
                  <a:cubicBezTo>
                    <a:pt x="7" y="0"/>
                    <a:pt x="7" y="0"/>
                    <a:pt x="7" y="0"/>
                  </a:cubicBezTo>
                  <a:cubicBezTo>
                    <a:pt x="5" y="2"/>
                    <a:pt x="5" y="2"/>
                    <a:pt x="5" y="2"/>
                  </a:cubicBezTo>
                  <a:cubicBezTo>
                    <a:pt x="5" y="3"/>
                    <a:pt x="0" y="131"/>
                    <a:pt x="44" y="267"/>
                  </a:cubicBezTo>
                  <a:cubicBezTo>
                    <a:pt x="85" y="399"/>
                    <a:pt x="123" y="566"/>
                    <a:pt x="123" y="567"/>
                  </a:cubicBezTo>
                  <a:lnTo>
                    <a:pt x="125" y="568"/>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2" name="Freeform 473"/>
            <p:cNvSpPr>
              <a:spLocks/>
            </p:cNvSpPr>
            <p:nvPr/>
          </p:nvSpPr>
          <p:spPr bwMode="auto">
            <a:xfrm>
              <a:off x="9331" y="3918"/>
              <a:ext cx="130" cy="158"/>
            </a:xfrm>
            <a:custGeom>
              <a:avLst/>
              <a:gdLst>
                <a:gd name="T0" fmla="*/ 2 w 112"/>
                <a:gd name="T1" fmla="*/ 52 h 136"/>
                <a:gd name="T2" fmla="*/ 51 w 112"/>
                <a:gd name="T3" fmla="*/ 134 h 136"/>
                <a:gd name="T4" fmla="*/ 110 w 112"/>
                <a:gd name="T5" fmla="*/ 60 h 136"/>
                <a:gd name="T6" fmla="*/ 60 w 112"/>
                <a:gd name="T7" fmla="*/ 2 h 136"/>
                <a:gd name="T8" fmla="*/ 2 w 112"/>
                <a:gd name="T9" fmla="*/ 52 h 136"/>
              </a:gdLst>
              <a:ahLst/>
              <a:cxnLst>
                <a:cxn ang="0">
                  <a:pos x="T0" y="T1"/>
                </a:cxn>
                <a:cxn ang="0">
                  <a:pos x="T2" y="T3"/>
                </a:cxn>
                <a:cxn ang="0">
                  <a:pos x="T4" y="T5"/>
                </a:cxn>
                <a:cxn ang="0">
                  <a:pos x="T6" y="T7"/>
                </a:cxn>
                <a:cxn ang="0">
                  <a:pos x="T8" y="T9"/>
                </a:cxn>
              </a:cxnLst>
              <a:rect l="0" t="0" r="r" b="b"/>
              <a:pathLst>
                <a:path w="112" h="136">
                  <a:moveTo>
                    <a:pt x="2" y="52"/>
                  </a:moveTo>
                  <a:cubicBezTo>
                    <a:pt x="0" y="82"/>
                    <a:pt x="31" y="133"/>
                    <a:pt x="51" y="134"/>
                  </a:cubicBezTo>
                  <a:cubicBezTo>
                    <a:pt x="73" y="136"/>
                    <a:pt x="108" y="89"/>
                    <a:pt x="110" y="60"/>
                  </a:cubicBezTo>
                  <a:cubicBezTo>
                    <a:pt x="112" y="30"/>
                    <a:pt x="90" y="4"/>
                    <a:pt x="60" y="2"/>
                  </a:cubicBezTo>
                  <a:cubicBezTo>
                    <a:pt x="30" y="0"/>
                    <a:pt x="4" y="23"/>
                    <a:pt x="2" y="52"/>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3" name="Freeform 474"/>
            <p:cNvSpPr>
              <a:spLocks/>
            </p:cNvSpPr>
            <p:nvPr/>
          </p:nvSpPr>
          <p:spPr bwMode="auto">
            <a:xfrm>
              <a:off x="9368" y="3928"/>
              <a:ext cx="86" cy="75"/>
            </a:xfrm>
            <a:custGeom>
              <a:avLst/>
              <a:gdLst>
                <a:gd name="T0" fmla="*/ 0 w 74"/>
                <a:gd name="T1" fmla="*/ 7 h 64"/>
                <a:gd name="T2" fmla="*/ 27 w 74"/>
                <a:gd name="T3" fmla="*/ 0 h 64"/>
                <a:gd name="T4" fmla="*/ 72 w 74"/>
                <a:gd name="T5" fmla="*/ 51 h 64"/>
                <a:gd name="T6" fmla="*/ 70 w 74"/>
                <a:gd name="T7" fmla="*/ 63 h 64"/>
                <a:gd name="T8" fmla="*/ 49 w 74"/>
                <a:gd name="T9" fmla="*/ 62 h 64"/>
                <a:gd name="T10" fmla="*/ 0 w 74"/>
                <a:gd name="T11" fmla="*/ 7 h 64"/>
              </a:gdLst>
              <a:ahLst/>
              <a:cxnLst>
                <a:cxn ang="0">
                  <a:pos x="T0" y="T1"/>
                </a:cxn>
                <a:cxn ang="0">
                  <a:pos x="T2" y="T3"/>
                </a:cxn>
                <a:cxn ang="0">
                  <a:pos x="T4" y="T5"/>
                </a:cxn>
                <a:cxn ang="0">
                  <a:pos x="T6" y="T7"/>
                </a:cxn>
                <a:cxn ang="0">
                  <a:pos x="T8" y="T9"/>
                </a:cxn>
                <a:cxn ang="0">
                  <a:pos x="T10" y="T11"/>
                </a:cxn>
              </a:cxnLst>
              <a:rect l="0" t="0" r="r" b="b"/>
              <a:pathLst>
                <a:path w="74" h="64">
                  <a:moveTo>
                    <a:pt x="0" y="7"/>
                  </a:moveTo>
                  <a:cubicBezTo>
                    <a:pt x="8" y="2"/>
                    <a:pt x="17" y="0"/>
                    <a:pt x="27" y="0"/>
                  </a:cubicBezTo>
                  <a:cubicBezTo>
                    <a:pt x="54" y="2"/>
                    <a:pt x="74" y="25"/>
                    <a:pt x="72" y="51"/>
                  </a:cubicBezTo>
                  <a:cubicBezTo>
                    <a:pt x="72" y="55"/>
                    <a:pt x="71" y="59"/>
                    <a:pt x="70" y="63"/>
                  </a:cubicBezTo>
                  <a:cubicBezTo>
                    <a:pt x="63" y="64"/>
                    <a:pt x="56" y="64"/>
                    <a:pt x="49" y="62"/>
                  </a:cubicBezTo>
                  <a:cubicBezTo>
                    <a:pt x="22" y="57"/>
                    <a:pt x="2" y="34"/>
                    <a:pt x="0" y="7"/>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4" name="Freeform 475"/>
            <p:cNvSpPr>
              <a:spLocks/>
            </p:cNvSpPr>
            <p:nvPr/>
          </p:nvSpPr>
          <p:spPr bwMode="auto">
            <a:xfrm>
              <a:off x="9406" y="3941"/>
              <a:ext cx="29" cy="28"/>
            </a:xfrm>
            <a:custGeom>
              <a:avLst/>
              <a:gdLst>
                <a:gd name="T0" fmla="*/ 3 w 25"/>
                <a:gd name="T1" fmla="*/ 3 h 24"/>
                <a:gd name="T2" fmla="*/ 8 w 25"/>
                <a:gd name="T3" fmla="*/ 18 h 24"/>
                <a:gd name="T4" fmla="*/ 23 w 25"/>
                <a:gd name="T5" fmla="*/ 22 h 24"/>
                <a:gd name="T6" fmla="*/ 18 w 25"/>
                <a:gd name="T7" fmla="*/ 7 h 24"/>
                <a:gd name="T8" fmla="*/ 3 w 25"/>
                <a:gd name="T9" fmla="*/ 3 h 24"/>
              </a:gdLst>
              <a:ahLst/>
              <a:cxnLst>
                <a:cxn ang="0">
                  <a:pos x="T0" y="T1"/>
                </a:cxn>
                <a:cxn ang="0">
                  <a:pos x="T2" y="T3"/>
                </a:cxn>
                <a:cxn ang="0">
                  <a:pos x="T4" y="T5"/>
                </a:cxn>
                <a:cxn ang="0">
                  <a:pos x="T6" y="T7"/>
                </a:cxn>
                <a:cxn ang="0">
                  <a:pos x="T8" y="T9"/>
                </a:cxn>
              </a:cxnLst>
              <a:rect l="0" t="0" r="r" b="b"/>
              <a:pathLst>
                <a:path w="25" h="24">
                  <a:moveTo>
                    <a:pt x="3" y="3"/>
                  </a:moveTo>
                  <a:cubicBezTo>
                    <a:pt x="0" y="6"/>
                    <a:pt x="2" y="13"/>
                    <a:pt x="8" y="18"/>
                  </a:cubicBezTo>
                  <a:cubicBezTo>
                    <a:pt x="13" y="23"/>
                    <a:pt x="20" y="24"/>
                    <a:pt x="23" y="22"/>
                  </a:cubicBezTo>
                  <a:cubicBezTo>
                    <a:pt x="25" y="19"/>
                    <a:pt x="23" y="12"/>
                    <a:pt x="18" y="7"/>
                  </a:cubicBezTo>
                  <a:cubicBezTo>
                    <a:pt x="12" y="2"/>
                    <a:pt x="5" y="0"/>
                    <a:pt x="3" y="3"/>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5" name="Freeform 476"/>
            <p:cNvSpPr>
              <a:spLocks/>
            </p:cNvSpPr>
            <p:nvPr/>
          </p:nvSpPr>
          <p:spPr bwMode="auto">
            <a:xfrm>
              <a:off x="9331" y="3963"/>
              <a:ext cx="101" cy="112"/>
            </a:xfrm>
            <a:custGeom>
              <a:avLst/>
              <a:gdLst>
                <a:gd name="T0" fmla="*/ 61 w 87"/>
                <a:gd name="T1" fmla="*/ 78 h 96"/>
                <a:gd name="T2" fmla="*/ 87 w 87"/>
                <a:gd name="T3" fmla="*/ 70 h 96"/>
                <a:gd name="T4" fmla="*/ 51 w 87"/>
                <a:gd name="T5" fmla="*/ 95 h 96"/>
                <a:gd name="T6" fmla="*/ 2 w 87"/>
                <a:gd name="T7" fmla="*/ 13 h 96"/>
                <a:gd name="T8" fmla="*/ 5 w 87"/>
                <a:gd name="T9" fmla="*/ 0 h 96"/>
                <a:gd name="T10" fmla="*/ 61 w 87"/>
                <a:gd name="T11" fmla="*/ 78 h 96"/>
              </a:gdLst>
              <a:ahLst/>
              <a:cxnLst>
                <a:cxn ang="0">
                  <a:pos x="T0" y="T1"/>
                </a:cxn>
                <a:cxn ang="0">
                  <a:pos x="T2" y="T3"/>
                </a:cxn>
                <a:cxn ang="0">
                  <a:pos x="T4" y="T5"/>
                </a:cxn>
                <a:cxn ang="0">
                  <a:pos x="T6" y="T7"/>
                </a:cxn>
                <a:cxn ang="0">
                  <a:pos x="T8" y="T9"/>
                </a:cxn>
                <a:cxn ang="0">
                  <a:pos x="T10" y="T11"/>
                </a:cxn>
              </a:cxnLst>
              <a:rect l="0" t="0" r="r" b="b"/>
              <a:pathLst>
                <a:path w="87" h="96">
                  <a:moveTo>
                    <a:pt x="61" y="78"/>
                  </a:moveTo>
                  <a:cubicBezTo>
                    <a:pt x="68" y="80"/>
                    <a:pt x="80" y="77"/>
                    <a:pt x="87" y="70"/>
                  </a:cubicBezTo>
                  <a:cubicBezTo>
                    <a:pt x="71" y="91"/>
                    <a:pt x="60" y="96"/>
                    <a:pt x="51" y="95"/>
                  </a:cubicBezTo>
                  <a:cubicBezTo>
                    <a:pt x="31" y="94"/>
                    <a:pt x="0" y="43"/>
                    <a:pt x="2" y="13"/>
                  </a:cubicBezTo>
                  <a:cubicBezTo>
                    <a:pt x="3" y="9"/>
                    <a:pt x="4" y="4"/>
                    <a:pt x="5" y="0"/>
                  </a:cubicBezTo>
                  <a:cubicBezTo>
                    <a:pt x="4" y="38"/>
                    <a:pt x="27" y="72"/>
                    <a:pt x="61" y="78"/>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6" name="Freeform 477"/>
            <p:cNvSpPr>
              <a:spLocks/>
            </p:cNvSpPr>
            <p:nvPr/>
          </p:nvSpPr>
          <p:spPr bwMode="auto">
            <a:xfrm>
              <a:off x="9381" y="4071"/>
              <a:ext cx="19" cy="16"/>
            </a:xfrm>
            <a:custGeom>
              <a:avLst/>
              <a:gdLst>
                <a:gd name="T0" fmla="*/ 16 w 17"/>
                <a:gd name="T1" fmla="*/ 14 h 14"/>
                <a:gd name="T2" fmla="*/ 9 w 17"/>
                <a:gd name="T3" fmla="*/ 1 h 14"/>
                <a:gd name="T4" fmla="*/ 1 w 17"/>
                <a:gd name="T5" fmla="*/ 14 h 14"/>
                <a:gd name="T6" fmla="*/ 16 w 17"/>
                <a:gd name="T7" fmla="*/ 14 h 14"/>
              </a:gdLst>
              <a:ahLst/>
              <a:cxnLst>
                <a:cxn ang="0">
                  <a:pos x="T0" y="T1"/>
                </a:cxn>
                <a:cxn ang="0">
                  <a:pos x="T2" y="T3"/>
                </a:cxn>
                <a:cxn ang="0">
                  <a:pos x="T4" y="T5"/>
                </a:cxn>
                <a:cxn ang="0">
                  <a:pos x="T6" y="T7"/>
                </a:cxn>
              </a:cxnLst>
              <a:rect l="0" t="0" r="r" b="b"/>
              <a:pathLst>
                <a:path w="17" h="14">
                  <a:moveTo>
                    <a:pt x="16" y="14"/>
                  </a:moveTo>
                  <a:cubicBezTo>
                    <a:pt x="17" y="13"/>
                    <a:pt x="13" y="1"/>
                    <a:pt x="9" y="1"/>
                  </a:cubicBezTo>
                  <a:cubicBezTo>
                    <a:pt x="5" y="0"/>
                    <a:pt x="0" y="12"/>
                    <a:pt x="1" y="14"/>
                  </a:cubicBezTo>
                  <a:lnTo>
                    <a:pt x="16" y="14"/>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7" name="Freeform 478"/>
            <p:cNvSpPr>
              <a:spLocks/>
            </p:cNvSpPr>
            <p:nvPr/>
          </p:nvSpPr>
          <p:spPr bwMode="auto">
            <a:xfrm>
              <a:off x="8125" y="4122"/>
              <a:ext cx="160" cy="722"/>
            </a:xfrm>
            <a:custGeom>
              <a:avLst/>
              <a:gdLst>
                <a:gd name="T0" fmla="*/ 136 w 138"/>
                <a:gd name="T1" fmla="*/ 621 h 621"/>
                <a:gd name="T2" fmla="*/ 137 w 138"/>
                <a:gd name="T3" fmla="*/ 621 h 621"/>
                <a:gd name="T4" fmla="*/ 138 w 138"/>
                <a:gd name="T5" fmla="*/ 619 h 621"/>
                <a:gd name="T6" fmla="*/ 51 w 138"/>
                <a:gd name="T7" fmla="*/ 291 h 621"/>
                <a:gd name="T8" fmla="*/ 9 w 138"/>
                <a:gd name="T9" fmla="*/ 1 h 621"/>
                <a:gd name="T10" fmla="*/ 7 w 138"/>
                <a:gd name="T11" fmla="*/ 0 h 621"/>
                <a:gd name="T12" fmla="*/ 6 w 138"/>
                <a:gd name="T13" fmla="*/ 1 h 621"/>
                <a:gd name="T14" fmla="*/ 47 w 138"/>
                <a:gd name="T15" fmla="*/ 292 h 621"/>
                <a:gd name="T16" fmla="*/ 134 w 138"/>
                <a:gd name="T17" fmla="*/ 619 h 621"/>
                <a:gd name="T18" fmla="*/ 136 w 138"/>
                <a:gd name="T19"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621">
                  <a:moveTo>
                    <a:pt x="136" y="621"/>
                  </a:moveTo>
                  <a:cubicBezTo>
                    <a:pt x="137" y="621"/>
                    <a:pt x="137" y="621"/>
                    <a:pt x="137" y="621"/>
                  </a:cubicBezTo>
                  <a:cubicBezTo>
                    <a:pt x="138" y="619"/>
                    <a:pt x="138" y="619"/>
                    <a:pt x="138" y="619"/>
                  </a:cubicBezTo>
                  <a:cubicBezTo>
                    <a:pt x="137" y="617"/>
                    <a:pt x="96" y="434"/>
                    <a:pt x="51" y="291"/>
                  </a:cubicBezTo>
                  <a:cubicBezTo>
                    <a:pt x="4" y="142"/>
                    <a:pt x="9" y="3"/>
                    <a:pt x="9" y="1"/>
                  </a:cubicBezTo>
                  <a:cubicBezTo>
                    <a:pt x="7" y="0"/>
                    <a:pt x="7" y="0"/>
                    <a:pt x="7" y="0"/>
                  </a:cubicBezTo>
                  <a:cubicBezTo>
                    <a:pt x="6" y="1"/>
                    <a:pt x="6" y="1"/>
                    <a:pt x="6" y="1"/>
                  </a:cubicBezTo>
                  <a:cubicBezTo>
                    <a:pt x="5" y="3"/>
                    <a:pt x="0" y="142"/>
                    <a:pt x="47" y="292"/>
                  </a:cubicBezTo>
                  <a:cubicBezTo>
                    <a:pt x="93" y="435"/>
                    <a:pt x="134" y="618"/>
                    <a:pt x="134" y="619"/>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8" name="Freeform 479"/>
            <p:cNvSpPr>
              <a:spLocks/>
            </p:cNvSpPr>
            <p:nvPr/>
          </p:nvSpPr>
          <p:spPr bwMode="auto">
            <a:xfrm>
              <a:off x="8068" y="3956"/>
              <a:ext cx="142" cy="172"/>
            </a:xfrm>
            <a:custGeom>
              <a:avLst/>
              <a:gdLst>
                <a:gd name="T0" fmla="*/ 2 w 122"/>
                <a:gd name="T1" fmla="*/ 57 h 148"/>
                <a:gd name="T2" fmla="*/ 55 w 122"/>
                <a:gd name="T3" fmla="*/ 146 h 148"/>
                <a:gd name="T4" fmla="*/ 120 w 122"/>
                <a:gd name="T5" fmla="*/ 64 h 148"/>
                <a:gd name="T6" fmla="*/ 65 w 122"/>
                <a:gd name="T7" fmla="*/ 2 h 148"/>
                <a:gd name="T8" fmla="*/ 2 w 122"/>
                <a:gd name="T9" fmla="*/ 57 h 148"/>
              </a:gdLst>
              <a:ahLst/>
              <a:cxnLst>
                <a:cxn ang="0">
                  <a:pos x="T0" y="T1"/>
                </a:cxn>
                <a:cxn ang="0">
                  <a:pos x="T2" y="T3"/>
                </a:cxn>
                <a:cxn ang="0">
                  <a:pos x="T4" y="T5"/>
                </a:cxn>
                <a:cxn ang="0">
                  <a:pos x="T6" y="T7"/>
                </a:cxn>
                <a:cxn ang="0">
                  <a:pos x="T8" y="T9"/>
                </a:cxn>
              </a:cxnLst>
              <a:rect l="0" t="0" r="r" b="b"/>
              <a:pathLst>
                <a:path w="122" h="148">
                  <a:moveTo>
                    <a:pt x="2" y="57"/>
                  </a:moveTo>
                  <a:cubicBezTo>
                    <a:pt x="0" y="89"/>
                    <a:pt x="34" y="145"/>
                    <a:pt x="55" y="146"/>
                  </a:cubicBezTo>
                  <a:cubicBezTo>
                    <a:pt x="80" y="148"/>
                    <a:pt x="118" y="97"/>
                    <a:pt x="120" y="64"/>
                  </a:cubicBezTo>
                  <a:cubicBezTo>
                    <a:pt x="122" y="32"/>
                    <a:pt x="97" y="4"/>
                    <a:pt x="65" y="2"/>
                  </a:cubicBezTo>
                  <a:cubicBezTo>
                    <a:pt x="32" y="0"/>
                    <a:pt x="4" y="24"/>
                    <a:pt x="2" y="57"/>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9" name="Freeform 480"/>
            <p:cNvSpPr>
              <a:spLocks/>
            </p:cNvSpPr>
            <p:nvPr/>
          </p:nvSpPr>
          <p:spPr bwMode="auto">
            <a:xfrm>
              <a:off x="8107" y="3967"/>
              <a:ext cx="94" cy="81"/>
            </a:xfrm>
            <a:custGeom>
              <a:avLst/>
              <a:gdLst>
                <a:gd name="T0" fmla="*/ 0 w 81"/>
                <a:gd name="T1" fmla="*/ 8 h 70"/>
                <a:gd name="T2" fmla="*/ 30 w 81"/>
                <a:gd name="T3" fmla="*/ 0 h 70"/>
                <a:gd name="T4" fmla="*/ 79 w 81"/>
                <a:gd name="T5" fmla="*/ 56 h 70"/>
                <a:gd name="T6" fmla="*/ 77 w 81"/>
                <a:gd name="T7" fmla="*/ 69 h 70"/>
                <a:gd name="T8" fmla="*/ 55 w 81"/>
                <a:gd name="T9" fmla="*/ 68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9" y="2"/>
                    <a:pt x="19" y="0"/>
                    <a:pt x="30" y="0"/>
                  </a:cubicBezTo>
                  <a:cubicBezTo>
                    <a:pt x="59" y="2"/>
                    <a:pt x="81" y="27"/>
                    <a:pt x="79" y="56"/>
                  </a:cubicBezTo>
                  <a:cubicBezTo>
                    <a:pt x="79" y="60"/>
                    <a:pt x="78" y="64"/>
                    <a:pt x="77" y="69"/>
                  </a:cubicBezTo>
                  <a:cubicBezTo>
                    <a:pt x="70" y="70"/>
                    <a:pt x="62" y="70"/>
                    <a:pt x="55" y="68"/>
                  </a:cubicBezTo>
                  <a:cubicBezTo>
                    <a:pt x="24" y="62"/>
                    <a:pt x="3" y="37"/>
                    <a:pt x="0" y="8"/>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0" name="Freeform 481"/>
            <p:cNvSpPr>
              <a:spLocks/>
            </p:cNvSpPr>
            <p:nvPr/>
          </p:nvSpPr>
          <p:spPr bwMode="auto">
            <a:xfrm>
              <a:off x="8149" y="3981"/>
              <a:ext cx="33" cy="31"/>
            </a:xfrm>
            <a:custGeom>
              <a:avLst/>
              <a:gdLst>
                <a:gd name="T0" fmla="*/ 3 w 28"/>
                <a:gd name="T1" fmla="*/ 4 h 27"/>
                <a:gd name="T2" fmla="*/ 9 w 28"/>
                <a:gd name="T3" fmla="*/ 19 h 27"/>
                <a:gd name="T4" fmla="*/ 25 w 28"/>
                <a:gd name="T5" fmla="*/ 24 h 27"/>
                <a:gd name="T6" fmla="*/ 20 w 28"/>
                <a:gd name="T7" fmla="*/ 8 h 27"/>
                <a:gd name="T8" fmla="*/ 3 w 28"/>
                <a:gd name="T9" fmla="*/ 4 h 27"/>
              </a:gdLst>
              <a:ahLst/>
              <a:cxnLst>
                <a:cxn ang="0">
                  <a:pos x="T0" y="T1"/>
                </a:cxn>
                <a:cxn ang="0">
                  <a:pos x="T2" y="T3"/>
                </a:cxn>
                <a:cxn ang="0">
                  <a:pos x="T4" y="T5"/>
                </a:cxn>
                <a:cxn ang="0">
                  <a:pos x="T6" y="T7"/>
                </a:cxn>
                <a:cxn ang="0">
                  <a:pos x="T8" y="T9"/>
                </a:cxn>
              </a:cxnLst>
              <a:rect l="0" t="0" r="r" b="b"/>
              <a:pathLst>
                <a:path w="28" h="27">
                  <a:moveTo>
                    <a:pt x="3" y="4"/>
                  </a:moveTo>
                  <a:cubicBezTo>
                    <a:pt x="0" y="7"/>
                    <a:pt x="3" y="14"/>
                    <a:pt x="9" y="19"/>
                  </a:cubicBezTo>
                  <a:cubicBezTo>
                    <a:pt x="15" y="25"/>
                    <a:pt x="22" y="27"/>
                    <a:pt x="25" y="24"/>
                  </a:cubicBezTo>
                  <a:cubicBezTo>
                    <a:pt x="28" y="20"/>
                    <a:pt x="26" y="13"/>
                    <a:pt x="20" y="8"/>
                  </a:cubicBezTo>
                  <a:cubicBezTo>
                    <a:pt x="14" y="2"/>
                    <a:pt x="6" y="0"/>
                    <a:pt x="3" y="4"/>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1" name="Freeform 482"/>
            <p:cNvSpPr>
              <a:spLocks/>
            </p:cNvSpPr>
            <p:nvPr/>
          </p:nvSpPr>
          <p:spPr bwMode="auto">
            <a:xfrm>
              <a:off x="8068" y="4005"/>
              <a:ext cx="110" cy="122"/>
            </a:xfrm>
            <a:custGeom>
              <a:avLst/>
              <a:gdLst>
                <a:gd name="T0" fmla="*/ 67 w 95"/>
                <a:gd name="T1" fmla="*/ 86 h 105"/>
                <a:gd name="T2" fmla="*/ 95 w 95"/>
                <a:gd name="T3" fmla="*/ 77 h 105"/>
                <a:gd name="T4" fmla="*/ 55 w 95"/>
                <a:gd name="T5" fmla="*/ 104 h 105"/>
                <a:gd name="T6" fmla="*/ 2 w 95"/>
                <a:gd name="T7" fmla="*/ 15 h 105"/>
                <a:gd name="T8" fmla="*/ 5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3" y="87"/>
                    <a:pt x="87" y="84"/>
                    <a:pt x="95" y="77"/>
                  </a:cubicBezTo>
                  <a:cubicBezTo>
                    <a:pt x="77" y="99"/>
                    <a:pt x="65" y="105"/>
                    <a:pt x="55" y="104"/>
                  </a:cubicBezTo>
                  <a:cubicBezTo>
                    <a:pt x="34" y="103"/>
                    <a:pt x="0" y="47"/>
                    <a:pt x="2" y="15"/>
                  </a:cubicBezTo>
                  <a:cubicBezTo>
                    <a:pt x="2" y="9"/>
                    <a:pt x="4" y="4"/>
                    <a:pt x="5" y="0"/>
                  </a:cubicBezTo>
                  <a:cubicBezTo>
                    <a:pt x="4" y="41"/>
                    <a:pt x="29" y="78"/>
                    <a:pt x="67" y="86"/>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2" name="Freeform 483"/>
            <p:cNvSpPr>
              <a:spLocks/>
            </p:cNvSpPr>
            <p:nvPr/>
          </p:nvSpPr>
          <p:spPr bwMode="auto">
            <a:xfrm>
              <a:off x="8121" y="4123"/>
              <a:ext cx="22" cy="18"/>
            </a:xfrm>
            <a:custGeom>
              <a:avLst/>
              <a:gdLst>
                <a:gd name="T0" fmla="*/ 18 w 19"/>
                <a:gd name="T1" fmla="*/ 15 h 15"/>
                <a:gd name="T2" fmla="*/ 10 w 19"/>
                <a:gd name="T3" fmla="*/ 0 h 15"/>
                <a:gd name="T4" fmla="*/ 1 w 19"/>
                <a:gd name="T5" fmla="*/ 14 h 15"/>
                <a:gd name="T6" fmla="*/ 18 w 19"/>
                <a:gd name="T7" fmla="*/ 15 h 15"/>
              </a:gdLst>
              <a:ahLst/>
              <a:cxnLst>
                <a:cxn ang="0">
                  <a:pos x="T0" y="T1"/>
                </a:cxn>
                <a:cxn ang="0">
                  <a:pos x="T2" y="T3"/>
                </a:cxn>
                <a:cxn ang="0">
                  <a:pos x="T4" y="T5"/>
                </a:cxn>
                <a:cxn ang="0">
                  <a:pos x="T6" y="T7"/>
                </a:cxn>
              </a:cxnLst>
              <a:rect l="0" t="0" r="r" b="b"/>
              <a:pathLst>
                <a:path w="19" h="15">
                  <a:moveTo>
                    <a:pt x="18" y="15"/>
                  </a:moveTo>
                  <a:cubicBezTo>
                    <a:pt x="19" y="14"/>
                    <a:pt x="15" y="0"/>
                    <a:pt x="10" y="0"/>
                  </a:cubicBezTo>
                  <a:cubicBezTo>
                    <a:pt x="6" y="0"/>
                    <a:pt x="0" y="13"/>
                    <a:pt x="1" y="14"/>
                  </a:cubicBezTo>
                  <a:lnTo>
                    <a:pt x="18" y="15"/>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pic>
        <p:nvPicPr>
          <p:cNvPr id="381" name="图片 380"/>
          <p:cNvPicPr>
            <a:picLocks noChangeAspect="1"/>
          </p:cNvPicPr>
          <p:nvPr/>
        </p:nvPicPr>
        <p:blipFill rotWithShape="1">
          <a:blip r:embed="rId8">
            <a:extLst>
              <a:ext uri="{28A0092B-C50C-407E-A947-70E740481C1C}">
                <a14:useLocalDpi xmlns:a14="http://schemas.microsoft.com/office/drawing/2010/main" val="0"/>
              </a:ext>
            </a:extLst>
          </a:blip>
          <a:srcRect l="16705" t="63703" r="20137" b="11747"/>
          <a:stretch/>
        </p:blipFill>
        <p:spPr>
          <a:xfrm>
            <a:off x="1872343" y="4368800"/>
            <a:ext cx="8011886" cy="1683657"/>
          </a:xfrm>
          <a:prstGeom prst="rect">
            <a:avLst/>
          </a:prstGeom>
        </p:spPr>
      </p:pic>
      <p:pic>
        <p:nvPicPr>
          <p:cNvPr id="785" name="图片 78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31003" y="5303525"/>
            <a:ext cx="1713124" cy="597460"/>
          </a:xfrm>
          <a:prstGeom prst="rect">
            <a:avLst/>
          </a:prstGeom>
        </p:spPr>
      </p:pic>
    </p:spTree>
    <p:extLst>
      <p:ext uri="{BB962C8B-B14F-4D97-AF65-F5344CB8AC3E}">
        <p14:creationId xmlns:p14="http://schemas.microsoft.com/office/powerpoint/2010/main" val="3367780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9" name="图片 378"/>
          <p:cNvPicPr>
            <a:picLocks noChangeAspect="1"/>
          </p:cNvPicPr>
          <p:nvPr/>
        </p:nvPicPr>
        <p:blipFill>
          <a:blip r:embed="rId2">
            <a:extLst>
              <a:ext uri="{28A0092B-C50C-407E-A947-70E740481C1C}">
                <a14:useLocalDpi xmlns:a14="http://schemas.microsoft.com/office/drawing/2010/main" val="0"/>
              </a:ext>
            </a:extLst>
          </a:blip>
          <a:srcRect l="1944" r="1944"/>
          <a:stretch>
            <a:fillRect/>
          </a:stretch>
        </p:blipFill>
        <p:spPr>
          <a:xfrm>
            <a:off x="27376" y="44392"/>
            <a:ext cx="12192120" cy="6858000"/>
          </a:xfrm>
          <a:prstGeom prst="rect">
            <a:avLst/>
          </a:prstGeom>
        </p:spPr>
      </p:pic>
      <p:pic>
        <p:nvPicPr>
          <p:cNvPr id="380" name="图片 379"/>
          <p:cNvPicPr>
            <a:picLocks noChangeAspect="1"/>
          </p:cNvPicPr>
          <p:nvPr/>
        </p:nvPicPr>
        <p:blipFill rotWithShape="1">
          <a:blip r:embed="rId3">
            <a:extLst>
              <a:ext uri="{28A0092B-C50C-407E-A947-70E740481C1C}">
                <a14:useLocalDpi xmlns:a14="http://schemas.microsoft.com/office/drawing/2010/main" val="0"/>
              </a:ext>
            </a:extLst>
          </a:blip>
          <a:srcRect l="1944" t="68783" r="1944"/>
          <a:stretch/>
        </p:blipFill>
        <p:spPr>
          <a:xfrm>
            <a:off x="-60" y="4717142"/>
            <a:ext cx="12192120" cy="2140857"/>
          </a:xfrm>
          <a:prstGeom prst="rect">
            <a:avLst/>
          </a:prstGeom>
        </p:spPr>
      </p:pic>
      <p:pic>
        <p:nvPicPr>
          <p:cNvPr id="378" name="图片 377"/>
          <p:cNvPicPr>
            <a:picLocks noChangeAspect="1"/>
          </p:cNvPicPr>
          <p:nvPr/>
        </p:nvPicPr>
        <p:blipFill rotWithShape="1">
          <a:blip r:embed="rId4">
            <a:extLst>
              <a:ext uri="{28A0092B-C50C-407E-A947-70E740481C1C}">
                <a14:useLocalDpi xmlns:a14="http://schemas.microsoft.com/office/drawing/2010/main" val="0"/>
              </a:ext>
            </a:extLst>
          </a:blip>
          <a:srcRect l="1944" t="65185" r="1944"/>
          <a:stretch/>
        </p:blipFill>
        <p:spPr>
          <a:xfrm>
            <a:off x="-60" y="4470400"/>
            <a:ext cx="12192120" cy="2387600"/>
          </a:xfrm>
          <a:prstGeom prst="rect">
            <a:avLst/>
          </a:prstGeom>
        </p:spPr>
      </p:pic>
      <p:pic>
        <p:nvPicPr>
          <p:cNvPr id="504" name="图片 503"/>
          <p:cNvPicPr>
            <a:picLocks noChangeAspect="1"/>
          </p:cNvPicPr>
          <p:nvPr/>
        </p:nvPicPr>
        <p:blipFill>
          <a:blip r:embed="rId5"/>
          <a:stretch>
            <a:fillRect/>
          </a:stretch>
        </p:blipFill>
        <p:spPr>
          <a:xfrm>
            <a:off x="8147369" y="4632540"/>
            <a:ext cx="965530" cy="980384"/>
          </a:xfrm>
          <a:prstGeom prst="rect">
            <a:avLst/>
          </a:prstGeom>
        </p:spPr>
      </p:pic>
      <p:grpSp>
        <p:nvGrpSpPr>
          <p:cNvPr id="521" name="Group 50"/>
          <p:cNvGrpSpPr>
            <a:grpSpLocks noChangeAspect="1"/>
          </p:cNvGrpSpPr>
          <p:nvPr/>
        </p:nvGrpSpPr>
        <p:grpSpPr bwMode="auto">
          <a:xfrm rot="20644093">
            <a:off x="2730738" y="4602612"/>
            <a:ext cx="635873" cy="394014"/>
            <a:chOff x="3562" y="1977"/>
            <a:chExt cx="560" cy="347"/>
          </a:xfrm>
        </p:grpSpPr>
        <p:sp>
          <p:nvSpPr>
            <p:cNvPr id="523" name="Freeform 52"/>
            <p:cNvSpPr>
              <a:spLocks/>
            </p:cNvSpPr>
            <p:nvPr/>
          </p:nvSpPr>
          <p:spPr bwMode="auto">
            <a:xfrm>
              <a:off x="3570" y="1977"/>
              <a:ext cx="543" cy="243"/>
            </a:xfrm>
            <a:custGeom>
              <a:avLst/>
              <a:gdLst>
                <a:gd name="T0" fmla="*/ 227 w 227"/>
                <a:gd name="T1" fmla="*/ 101 h 101"/>
                <a:gd name="T2" fmla="*/ 171 w 227"/>
                <a:gd name="T3" fmla="*/ 49 h 101"/>
                <a:gd name="T4" fmla="*/ 91 w 227"/>
                <a:gd name="T5" fmla="*/ 0 h 101"/>
                <a:gd name="T6" fmla="*/ 0 w 227"/>
                <a:gd name="T7" fmla="*/ 90 h 101"/>
                <a:gd name="T8" fmla="*/ 1 w 227"/>
                <a:gd name="T9" fmla="*/ 100 h 101"/>
                <a:gd name="T10" fmla="*/ 164 w 227"/>
                <a:gd name="T11" fmla="*/ 100 h 101"/>
                <a:gd name="T12" fmla="*/ 164 w 227"/>
                <a:gd name="T13" fmla="*/ 101 h 101"/>
                <a:gd name="T14" fmla="*/ 227 w 227"/>
                <a:gd name="T15" fmla="*/ 101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7" h="101">
                  <a:moveTo>
                    <a:pt x="227" y="101"/>
                  </a:moveTo>
                  <a:cubicBezTo>
                    <a:pt x="227" y="65"/>
                    <a:pt x="197" y="56"/>
                    <a:pt x="171" y="49"/>
                  </a:cubicBezTo>
                  <a:cubicBezTo>
                    <a:pt x="156" y="20"/>
                    <a:pt x="126" y="0"/>
                    <a:pt x="91" y="0"/>
                  </a:cubicBezTo>
                  <a:cubicBezTo>
                    <a:pt x="41" y="0"/>
                    <a:pt x="0" y="40"/>
                    <a:pt x="0" y="90"/>
                  </a:cubicBezTo>
                  <a:cubicBezTo>
                    <a:pt x="0" y="94"/>
                    <a:pt x="0" y="97"/>
                    <a:pt x="1" y="100"/>
                  </a:cubicBezTo>
                  <a:cubicBezTo>
                    <a:pt x="164" y="100"/>
                    <a:pt x="164" y="100"/>
                    <a:pt x="164" y="100"/>
                  </a:cubicBezTo>
                  <a:cubicBezTo>
                    <a:pt x="164" y="101"/>
                    <a:pt x="164" y="101"/>
                    <a:pt x="164" y="101"/>
                  </a:cubicBezTo>
                  <a:lnTo>
                    <a:pt x="227" y="10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4" name="Freeform 53"/>
            <p:cNvSpPr>
              <a:spLocks/>
            </p:cNvSpPr>
            <p:nvPr/>
          </p:nvSpPr>
          <p:spPr bwMode="auto">
            <a:xfrm>
              <a:off x="3562" y="2182"/>
              <a:ext cx="560" cy="72"/>
            </a:xfrm>
            <a:custGeom>
              <a:avLst/>
              <a:gdLst>
                <a:gd name="T0" fmla="*/ 224 w 234"/>
                <a:gd name="T1" fmla="*/ 0 h 30"/>
                <a:gd name="T2" fmla="*/ 9 w 234"/>
                <a:gd name="T3" fmla="*/ 0 h 30"/>
                <a:gd name="T4" fmla="*/ 0 w 234"/>
                <a:gd name="T5" fmla="*/ 10 h 30"/>
                <a:gd name="T6" fmla="*/ 0 w 234"/>
                <a:gd name="T7" fmla="*/ 21 h 30"/>
                <a:gd name="T8" fmla="*/ 9 w 234"/>
                <a:gd name="T9" fmla="*/ 30 h 30"/>
                <a:gd name="T10" fmla="*/ 30 w 234"/>
                <a:gd name="T11" fmla="*/ 30 h 30"/>
                <a:gd name="T12" fmla="*/ 51 w 234"/>
                <a:gd name="T13" fmla="*/ 12 h 30"/>
                <a:gd name="T14" fmla="*/ 73 w 234"/>
                <a:gd name="T15" fmla="*/ 30 h 30"/>
                <a:gd name="T16" fmla="*/ 154 w 234"/>
                <a:gd name="T17" fmla="*/ 30 h 30"/>
                <a:gd name="T18" fmla="*/ 176 w 234"/>
                <a:gd name="T19" fmla="*/ 12 h 30"/>
                <a:gd name="T20" fmla="*/ 178 w 234"/>
                <a:gd name="T21" fmla="*/ 12 h 30"/>
                <a:gd name="T22" fmla="*/ 200 w 234"/>
                <a:gd name="T23" fmla="*/ 30 h 30"/>
                <a:gd name="T24" fmla="*/ 224 w 234"/>
                <a:gd name="T25" fmla="*/ 30 h 30"/>
                <a:gd name="T26" fmla="*/ 234 w 234"/>
                <a:gd name="T27" fmla="*/ 21 h 30"/>
                <a:gd name="T28" fmla="*/ 234 w 234"/>
                <a:gd name="T29" fmla="*/ 10 h 30"/>
                <a:gd name="T30" fmla="*/ 224 w 234"/>
                <a:gd name="T31"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4" h="30">
                  <a:moveTo>
                    <a:pt x="224" y="0"/>
                  </a:moveTo>
                  <a:cubicBezTo>
                    <a:pt x="9" y="0"/>
                    <a:pt x="9" y="0"/>
                    <a:pt x="9" y="0"/>
                  </a:cubicBezTo>
                  <a:cubicBezTo>
                    <a:pt x="4" y="0"/>
                    <a:pt x="0" y="4"/>
                    <a:pt x="0" y="10"/>
                  </a:cubicBezTo>
                  <a:cubicBezTo>
                    <a:pt x="0" y="21"/>
                    <a:pt x="0" y="21"/>
                    <a:pt x="0" y="21"/>
                  </a:cubicBezTo>
                  <a:cubicBezTo>
                    <a:pt x="0" y="26"/>
                    <a:pt x="4" y="30"/>
                    <a:pt x="9" y="30"/>
                  </a:cubicBezTo>
                  <a:cubicBezTo>
                    <a:pt x="30" y="30"/>
                    <a:pt x="30" y="30"/>
                    <a:pt x="30" y="30"/>
                  </a:cubicBezTo>
                  <a:cubicBezTo>
                    <a:pt x="32" y="20"/>
                    <a:pt x="39" y="12"/>
                    <a:pt x="51" y="12"/>
                  </a:cubicBezTo>
                  <a:cubicBezTo>
                    <a:pt x="64" y="12"/>
                    <a:pt x="71" y="20"/>
                    <a:pt x="73" y="30"/>
                  </a:cubicBezTo>
                  <a:cubicBezTo>
                    <a:pt x="154" y="30"/>
                    <a:pt x="154" y="30"/>
                    <a:pt x="154" y="30"/>
                  </a:cubicBezTo>
                  <a:cubicBezTo>
                    <a:pt x="156" y="20"/>
                    <a:pt x="166" y="12"/>
                    <a:pt x="176" y="12"/>
                  </a:cubicBezTo>
                  <a:cubicBezTo>
                    <a:pt x="178" y="12"/>
                    <a:pt x="178" y="12"/>
                    <a:pt x="178" y="12"/>
                  </a:cubicBezTo>
                  <a:cubicBezTo>
                    <a:pt x="188" y="12"/>
                    <a:pt x="198" y="20"/>
                    <a:pt x="200" y="30"/>
                  </a:cubicBezTo>
                  <a:cubicBezTo>
                    <a:pt x="224" y="30"/>
                    <a:pt x="224" y="30"/>
                    <a:pt x="224" y="30"/>
                  </a:cubicBezTo>
                  <a:cubicBezTo>
                    <a:pt x="230" y="30"/>
                    <a:pt x="234" y="26"/>
                    <a:pt x="234" y="21"/>
                  </a:cubicBezTo>
                  <a:cubicBezTo>
                    <a:pt x="234" y="10"/>
                    <a:pt x="234" y="10"/>
                    <a:pt x="234" y="10"/>
                  </a:cubicBezTo>
                  <a:cubicBezTo>
                    <a:pt x="234" y="4"/>
                    <a:pt x="230" y="0"/>
                    <a:pt x="224"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5" name="Freeform 55"/>
            <p:cNvSpPr>
              <a:spLocks/>
            </p:cNvSpPr>
            <p:nvPr/>
          </p:nvSpPr>
          <p:spPr bwMode="auto">
            <a:xfrm>
              <a:off x="3814" y="2010"/>
              <a:ext cx="129" cy="111"/>
            </a:xfrm>
            <a:custGeom>
              <a:avLst/>
              <a:gdLst>
                <a:gd name="T0" fmla="*/ 0 w 54"/>
                <a:gd name="T1" fmla="*/ 46 h 46"/>
                <a:gd name="T2" fmla="*/ 54 w 54"/>
                <a:gd name="T3" fmla="*/ 46 h 46"/>
                <a:gd name="T4" fmla="*/ 0 w 54"/>
                <a:gd name="T5" fmla="*/ 0 h 46"/>
                <a:gd name="T6" fmla="*/ 0 w 54"/>
                <a:gd name="T7" fmla="*/ 46 h 46"/>
              </a:gdLst>
              <a:ahLst/>
              <a:cxnLst>
                <a:cxn ang="0">
                  <a:pos x="T0" y="T1"/>
                </a:cxn>
                <a:cxn ang="0">
                  <a:pos x="T2" y="T3"/>
                </a:cxn>
                <a:cxn ang="0">
                  <a:pos x="T4" y="T5"/>
                </a:cxn>
                <a:cxn ang="0">
                  <a:pos x="T6" y="T7"/>
                </a:cxn>
              </a:cxnLst>
              <a:rect l="0" t="0" r="r" b="b"/>
              <a:pathLst>
                <a:path w="54" h="46">
                  <a:moveTo>
                    <a:pt x="0" y="46"/>
                  </a:moveTo>
                  <a:cubicBezTo>
                    <a:pt x="54" y="46"/>
                    <a:pt x="54" y="46"/>
                    <a:pt x="54" y="46"/>
                  </a:cubicBezTo>
                  <a:cubicBezTo>
                    <a:pt x="45" y="20"/>
                    <a:pt x="21" y="2"/>
                    <a:pt x="0" y="0"/>
                  </a:cubicBezTo>
                  <a:lnTo>
                    <a:pt x="0" y="46"/>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6" name="Freeform 56"/>
            <p:cNvSpPr>
              <a:spLocks/>
            </p:cNvSpPr>
            <p:nvPr/>
          </p:nvSpPr>
          <p:spPr bwMode="auto">
            <a:xfrm>
              <a:off x="3632" y="2010"/>
              <a:ext cx="139" cy="111"/>
            </a:xfrm>
            <a:custGeom>
              <a:avLst/>
              <a:gdLst>
                <a:gd name="T0" fmla="*/ 58 w 58"/>
                <a:gd name="T1" fmla="*/ 0 h 46"/>
                <a:gd name="T2" fmla="*/ 0 w 58"/>
                <a:gd name="T3" fmla="*/ 46 h 46"/>
                <a:gd name="T4" fmla="*/ 58 w 58"/>
                <a:gd name="T5" fmla="*/ 46 h 46"/>
                <a:gd name="T6" fmla="*/ 58 w 58"/>
                <a:gd name="T7" fmla="*/ 0 h 46"/>
              </a:gdLst>
              <a:ahLst/>
              <a:cxnLst>
                <a:cxn ang="0">
                  <a:pos x="T0" y="T1"/>
                </a:cxn>
                <a:cxn ang="0">
                  <a:pos x="T2" y="T3"/>
                </a:cxn>
                <a:cxn ang="0">
                  <a:pos x="T4" y="T5"/>
                </a:cxn>
                <a:cxn ang="0">
                  <a:pos x="T6" y="T7"/>
                </a:cxn>
              </a:cxnLst>
              <a:rect l="0" t="0" r="r" b="b"/>
              <a:pathLst>
                <a:path w="58" h="46">
                  <a:moveTo>
                    <a:pt x="58" y="0"/>
                  </a:moveTo>
                  <a:cubicBezTo>
                    <a:pt x="31" y="3"/>
                    <a:pt x="9" y="21"/>
                    <a:pt x="0" y="46"/>
                  </a:cubicBezTo>
                  <a:cubicBezTo>
                    <a:pt x="58" y="46"/>
                    <a:pt x="58" y="46"/>
                    <a:pt x="58" y="46"/>
                  </a:cubicBezTo>
                  <a:lnTo>
                    <a:pt x="58" y="0"/>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7" name="Freeform 57"/>
            <p:cNvSpPr>
              <a:spLocks noEditPoints="1"/>
            </p:cNvSpPr>
            <p:nvPr/>
          </p:nvSpPr>
          <p:spPr bwMode="auto">
            <a:xfrm>
              <a:off x="3912" y="2182"/>
              <a:ext cx="141" cy="142"/>
            </a:xfrm>
            <a:custGeom>
              <a:avLst/>
              <a:gdLst>
                <a:gd name="T0" fmla="*/ 30 w 59"/>
                <a:gd name="T1" fmla="*/ 59 h 59"/>
                <a:gd name="T2" fmla="*/ 0 w 59"/>
                <a:gd name="T3" fmla="*/ 30 h 59"/>
                <a:gd name="T4" fmla="*/ 30 w 59"/>
                <a:gd name="T5" fmla="*/ 0 h 59"/>
                <a:gd name="T6" fmla="*/ 59 w 59"/>
                <a:gd name="T7" fmla="*/ 30 h 59"/>
                <a:gd name="T8" fmla="*/ 30 w 59"/>
                <a:gd name="T9" fmla="*/ 59 h 59"/>
                <a:gd name="T10" fmla="*/ 30 w 59"/>
                <a:gd name="T11" fmla="*/ 20 h 59"/>
                <a:gd name="T12" fmla="*/ 20 w 59"/>
                <a:gd name="T13" fmla="*/ 30 h 59"/>
                <a:gd name="T14" fmla="*/ 30 w 59"/>
                <a:gd name="T15" fmla="*/ 39 h 59"/>
                <a:gd name="T16" fmla="*/ 39 w 59"/>
                <a:gd name="T17" fmla="*/ 30 h 59"/>
                <a:gd name="T18" fmla="*/ 30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9"/>
                  </a:moveTo>
                  <a:cubicBezTo>
                    <a:pt x="13" y="59"/>
                    <a:pt x="0" y="46"/>
                    <a:pt x="0" y="30"/>
                  </a:cubicBezTo>
                  <a:cubicBezTo>
                    <a:pt x="0" y="13"/>
                    <a:pt x="13" y="0"/>
                    <a:pt x="30" y="0"/>
                  </a:cubicBezTo>
                  <a:cubicBezTo>
                    <a:pt x="46" y="0"/>
                    <a:pt x="59" y="13"/>
                    <a:pt x="59" y="30"/>
                  </a:cubicBezTo>
                  <a:cubicBezTo>
                    <a:pt x="59" y="46"/>
                    <a:pt x="46" y="59"/>
                    <a:pt x="30" y="59"/>
                  </a:cubicBezTo>
                  <a:close/>
                  <a:moveTo>
                    <a:pt x="30" y="20"/>
                  </a:moveTo>
                  <a:cubicBezTo>
                    <a:pt x="24" y="20"/>
                    <a:pt x="20" y="24"/>
                    <a:pt x="20" y="30"/>
                  </a:cubicBezTo>
                  <a:cubicBezTo>
                    <a:pt x="20" y="35"/>
                    <a:pt x="24" y="39"/>
                    <a:pt x="30" y="39"/>
                  </a:cubicBezTo>
                  <a:cubicBezTo>
                    <a:pt x="35" y="39"/>
                    <a:pt x="39" y="35"/>
                    <a:pt x="39" y="30"/>
                  </a:cubicBezTo>
                  <a:cubicBezTo>
                    <a:pt x="39" y="24"/>
                    <a:pt x="35" y="20"/>
                    <a:pt x="30"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8" name="Freeform 58"/>
            <p:cNvSpPr>
              <a:spLocks noEditPoints="1"/>
            </p:cNvSpPr>
            <p:nvPr/>
          </p:nvSpPr>
          <p:spPr bwMode="auto">
            <a:xfrm>
              <a:off x="3615" y="2182"/>
              <a:ext cx="141" cy="142"/>
            </a:xfrm>
            <a:custGeom>
              <a:avLst/>
              <a:gdLst>
                <a:gd name="T0" fmla="*/ 29 w 59"/>
                <a:gd name="T1" fmla="*/ 59 h 59"/>
                <a:gd name="T2" fmla="*/ 0 w 59"/>
                <a:gd name="T3" fmla="*/ 30 h 59"/>
                <a:gd name="T4" fmla="*/ 29 w 59"/>
                <a:gd name="T5" fmla="*/ 0 h 59"/>
                <a:gd name="T6" fmla="*/ 59 w 59"/>
                <a:gd name="T7" fmla="*/ 30 h 59"/>
                <a:gd name="T8" fmla="*/ 29 w 59"/>
                <a:gd name="T9" fmla="*/ 59 h 59"/>
                <a:gd name="T10" fmla="*/ 29 w 59"/>
                <a:gd name="T11" fmla="*/ 20 h 59"/>
                <a:gd name="T12" fmla="*/ 20 w 59"/>
                <a:gd name="T13" fmla="*/ 30 h 59"/>
                <a:gd name="T14" fmla="*/ 29 w 59"/>
                <a:gd name="T15" fmla="*/ 39 h 59"/>
                <a:gd name="T16" fmla="*/ 39 w 59"/>
                <a:gd name="T17" fmla="*/ 30 h 59"/>
                <a:gd name="T18" fmla="*/ 29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29" y="59"/>
                  </a:moveTo>
                  <a:cubicBezTo>
                    <a:pt x="13" y="59"/>
                    <a:pt x="0" y="46"/>
                    <a:pt x="0" y="30"/>
                  </a:cubicBezTo>
                  <a:cubicBezTo>
                    <a:pt x="0" y="13"/>
                    <a:pt x="13" y="0"/>
                    <a:pt x="29" y="0"/>
                  </a:cubicBezTo>
                  <a:cubicBezTo>
                    <a:pt x="46" y="0"/>
                    <a:pt x="59" y="13"/>
                    <a:pt x="59" y="30"/>
                  </a:cubicBezTo>
                  <a:cubicBezTo>
                    <a:pt x="59" y="46"/>
                    <a:pt x="46" y="59"/>
                    <a:pt x="29" y="59"/>
                  </a:cubicBezTo>
                  <a:close/>
                  <a:moveTo>
                    <a:pt x="29" y="20"/>
                  </a:moveTo>
                  <a:cubicBezTo>
                    <a:pt x="24" y="20"/>
                    <a:pt x="20" y="24"/>
                    <a:pt x="20" y="30"/>
                  </a:cubicBezTo>
                  <a:cubicBezTo>
                    <a:pt x="20" y="35"/>
                    <a:pt x="24" y="39"/>
                    <a:pt x="29" y="39"/>
                  </a:cubicBezTo>
                  <a:cubicBezTo>
                    <a:pt x="35" y="39"/>
                    <a:pt x="39" y="35"/>
                    <a:pt x="39" y="30"/>
                  </a:cubicBezTo>
                  <a:cubicBezTo>
                    <a:pt x="39" y="24"/>
                    <a:pt x="35" y="20"/>
                    <a:pt x="29"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pic>
        <p:nvPicPr>
          <p:cNvPr id="784" name="图片 78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6791" y="4178648"/>
            <a:ext cx="3150826" cy="1434276"/>
          </a:xfrm>
          <a:prstGeom prst="rect">
            <a:avLst/>
          </a:prstGeom>
        </p:spPr>
      </p:pic>
      <p:pic>
        <p:nvPicPr>
          <p:cNvPr id="503" name="图片 502"/>
          <p:cNvPicPr>
            <a:picLocks noChangeAspect="1"/>
          </p:cNvPicPr>
          <p:nvPr/>
        </p:nvPicPr>
        <p:blipFill>
          <a:blip r:embed="rId7"/>
          <a:stretch>
            <a:fillRect/>
          </a:stretch>
        </p:blipFill>
        <p:spPr>
          <a:xfrm>
            <a:off x="7106708" y="4936729"/>
            <a:ext cx="1344242" cy="676195"/>
          </a:xfrm>
          <a:prstGeom prst="rect">
            <a:avLst/>
          </a:prstGeom>
        </p:spPr>
      </p:pic>
      <p:grpSp>
        <p:nvGrpSpPr>
          <p:cNvPr id="429" name="Group 411"/>
          <p:cNvGrpSpPr>
            <a:grpSpLocks noChangeAspect="1"/>
          </p:cNvGrpSpPr>
          <p:nvPr/>
        </p:nvGrpSpPr>
        <p:grpSpPr bwMode="auto">
          <a:xfrm>
            <a:off x="304742" y="688499"/>
            <a:ext cx="11582518" cy="4055732"/>
            <a:chOff x="7454" y="2601"/>
            <a:chExt cx="7191" cy="2518"/>
          </a:xfrm>
        </p:grpSpPr>
        <p:sp>
          <p:nvSpPr>
            <p:cNvPr id="431" name="Freeform 412"/>
            <p:cNvSpPr>
              <a:spLocks/>
            </p:cNvSpPr>
            <p:nvPr/>
          </p:nvSpPr>
          <p:spPr bwMode="auto">
            <a:xfrm>
              <a:off x="13760" y="4771"/>
              <a:ext cx="123" cy="348"/>
            </a:xfrm>
            <a:custGeom>
              <a:avLst/>
              <a:gdLst>
                <a:gd name="T0" fmla="*/ 1 w 106"/>
                <a:gd name="T1" fmla="*/ 300 h 300"/>
                <a:gd name="T2" fmla="*/ 1 w 106"/>
                <a:gd name="T3" fmla="*/ 299 h 300"/>
                <a:gd name="T4" fmla="*/ 0 w 106"/>
                <a:gd name="T5" fmla="*/ 297 h 300"/>
                <a:gd name="T6" fmla="*/ 17 w 106"/>
                <a:gd name="T7" fmla="*/ 264 h 300"/>
                <a:gd name="T8" fmla="*/ 102 w 106"/>
                <a:gd name="T9" fmla="*/ 2 h 300"/>
                <a:gd name="T10" fmla="*/ 104 w 106"/>
                <a:gd name="T11" fmla="*/ 0 h 300"/>
                <a:gd name="T12" fmla="*/ 104 w 106"/>
                <a:gd name="T13" fmla="*/ 0 h 300"/>
                <a:gd name="T14" fmla="*/ 106 w 106"/>
                <a:gd name="T15" fmla="*/ 2 h 300"/>
                <a:gd name="T16" fmla="*/ 20 w 106"/>
                <a:gd name="T17" fmla="*/ 266 h 300"/>
                <a:gd name="T18" fmla="*/ 3 w 106"/>
                <a:gd name="T19" fmla="*/ 299 h 300"/>
                <a:gd name="T20" fmla="*/ 1 w 106"/>
                <a:gd name="T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300">
                  <a:moveTo>
                    <a:pt x="1" y="300"/>
                  </a:moveTo>
                  <a:cubicBezTo>
                    <a:pt x="1" y="299"/>
                    <a:pt x="1" y="299"/>
                    <a:pt x="1" y="299"/>
                  </a:cubicBezTo>
                  <a:cubicBezTo>
                    <a:pt x="0" y="297"/>
                    <a:pt x="0" y="297"/>
                    <a:pt x="0" y="297"/>
                  </a:cubicBezTo>
                  <a:cubicBezTo>
                    <a:pt x="5" y="286"/>
                    <a:pt x="11" y="275"/>
                    <a:pt x="17" y="264"/>
                  </a:cubicBezTo>
                  <a:cubicBezTo>
                    <a:pt x="84" y="134"/>
                    <a:pt x="102" y="3"/>
                    <a:pt x="102" y="2"/>
                  </a:cubicBezTo>
                  <a:cubicBezTo>
                    <a:pt x="104" y="0"/>
                    <a:pt x="104" y="0"/>
                    <a:pt x="104" y="0"/>
                  </a:cubicBezTo>
                  <a:cubicBezTo>
                    <a:pt x="104" y="0"/>
                    <a:pt x="104" y="0"/>
                    <a:pt x="104" y="0"/>
                  </a:cubicBezTo>
                  <a:cubicBezTo>
                    <a:pt x="106" y="2"/>
                    <a:pt x="106" y="2"/>
                    <a:pt x="106" y="2"/>
                  </a:cubicBezTo>
                  <a:cubicBezTo>
                    <a:pt x="105" y="3"/>
                    <a:pt x="88" y="134"/>
                    <a:pt x="20" y="266"/>
                  </a:cubicBezTo>
                  <a:cubicBezTo>
                    <a:pt x="14" y="277"/>
                    <a:pt x="8" y="288"/>
                    <a:pt x="3" y="299"/>
                  </a:cubicBezTo>
                  <a:lnTo>
                    <a:pt x="1" y="300"/>
                  </a:lnTo>
                  <a:close/>
                </a:path>
              </a:pathLst>
            </a:custGeom>
            <a:solidFill>
              <a:srgbClr val="F7E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2" name="Freeform 413"/>
            <p:cNvSpPr>
              <a:spLocks/>
            </p:cNvSpPr>
            <p:nvPr/>
          </p:nvSpPr>
          <p:spPr bwMode="auto">
            <a:xfrm>
              <a:off x="13823" y="4614"/>
              <a:ext cx="136" cy="164"/>
            </a:xfrm>
            <a:custGeom>
              <a:avLst/>
              <a:gdLst>
                <a:gd name="T0" fmla="*/ 114 w 117"/>
                <a:gd name="T1" fmla="*/ 64 h 141"/>
                <a:gd name="T2" fmla="*/ 50 w 117"/>
                <a:gd name="T3" fmla="*/ 139 h 141"/>
                <a:gd name="T4" fmla="*/ 3 w 117"/>
                <a:gd name="T5" fmla="*/ 52 h 141"/>
                <a:gd name="T6" fmla="*/ 64 w 117"/>
                <a:gd name="T7" fmla="*/ 3 h 141"/>
                <a:gd name="T8" fmla="*/ 114 w 117"/>
                <a:gd name="T9" fmla="*/ 64 h 141"/>
              </a:gdLst>
              <a:ahLst/>
              <a:cxnLst>
                <a:cxn ang="0">
                  <a:pos x="T0" y="T1"/>
                </a:cxn>
                <a:cxn ang="0">
                  <a:pos x="T2" y="T3"/>
                </a:cxn>
                <a:cxn ang="0">
                  <a:pos x="T4" y="T5"/>
                </a:cxn>
                <a:cxn ang="0">
                  <a:pos x="T6" y="T7"/>
                </a:cxn>
                <a:cxn ang="0">
                  <a:pos x="T8" y="T9"/>
                </a:cxn>
              </a:cxnLst>
              <a:rect l="0" t="0" r="r" b="b"/>
              <a:pathLst>
                <a:path w="117" h="141">
                  <a:moveTo>
                    <a:pt x="114" y="64"/>
                  </a:moveTo>
                  <a:cubicBezTo>
                    <a:pt x="110" y="95"/>
                    <a:pt x="70" y="141"/>
                    <a:pt x="50" y="139"/>
                  </a:cubicBezTo>
                  <a:cubicBezTo>
                    <a:pt x="27" y="136"/>
                    <a:pt x="0" y="83"/>
                    <a:pt x="3" y="52"/>
                  </a:cubicBezTo>
                  <a:cubicBezTo>
                    <a:pt x="6" y="22"/>
                    <a:pt x="34" y="0"/>
                    <a:pt x="64" y="3"/>
                  </a:cubicBezTo>
                  <a:cubicBezTo>
                    <a:pt x="95" y="6"/>
                    <a:pt x="117" y="34"/>
                    <a:pt x="114" y="6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3" name="Freeform 414"/>
            <p:cNvSpPr>
              <a:spLocks/>
            </p:cNvSpPr>
            <p:nvPr/>
          </p:nvSpPr>
          <p:spPr bwMode="auto">
            <a:xfrm>
              <a:off x="13833" y="4622"/>
              <a:ext cx="95" cy="72"/>
            </a:xfrm>
            <a:custGeom>
              <a:avLst/>
              <a:gdLst>
                <a:gd name="T0" fmla="*/ 82 w 82"/>
                <a:gd name="T1" fmla="*/ 15 h 62"/>
                <a:gd name="T2" fmla="*/ 55 w 82"/>
                <a:gd name="T3" fmla="*/ 3 h 62"/>
                <a:gd name="T4" fmla="*/ 1 w 82"/>
                <a:gd name="T5" fmla="*/ 47 h 62"/>
                <a:gd name="T6" fmla="*/ 1 w 82"/>
                <a:gd name="T7" fmla="*/ 59 h 62"/>
                <a:gd name="T8" fmla="*/ 22 w 82"/>
                <a:gd name="T9" fmla="*/ 62 h 62"/>
                <a:gd name="T10" fmla="*/ 82 w 82"/>
                <a:gd name="T11" fmla="*/ 15 h 62"/>
              </a:gdLst>
              <a:ahLst/>
              <a:cxnLst>
                <a:cxn ang="0">
                  <a:pos x="T0" y="T1"/>
                </a:cxn>
                <a:cxn ang="0">
                  <a:pos x="T2" y="T3"/>
                </a:cxn>
                <a:cxn ang="0">
                  <a:pos x="T4" y="T5"/>
                </a:cxn>
                <a:cxn ang="0">
                  <a:pos x="T6" y="T7"/>
                </a:cxn>
                <a:cxn ang="0">
                  <a:pos x="T8" y="T9"/>
                </a:cxn>
                <a:cxn ang="0">
                  <a:pos x="T10" y="T11"/>
                </a:cxn>
              </a:cxnLst>
              <a:rect l="0" t="0" r="r" b="b"/>
              <a:pathLst>
                <a:path w="82" h="62">
                  <a:moveTo>
                    <a:pt x="82" y="15"/>
                  </a:moveTo>
                  <a:cubicBezTo>
                    <a:pt x="75" y="8"/>
                    <a:pt x="66" y="4"/>
                    <a:pt x="55" y="3"/>
                  </a:cubicBezTo>
                  <a:cubicBezTo>
                    <a:pt x="28" y="0"/>
                    <a:pt x="4" y="20"/>
                    <a:pt x="1" y="47"/>
                  </a:cubicBezTo>
                  <a:cubicBezTo>
                    <a:pt x="0" y="51"/>
                    <a:pt x="0" y="55"/>
                    <a:pt x="1" y="59"/>
                  </a:cubicBezTo>
                  <a:cubicBezTo>
                    <a:pt x="7" y="61"/>
                    <a:pt x="14" y="62"/>
                    <a:pt x="22" y="62"/>
                  </a:cubicBezTo>
                  <a:cubicBezTo>
                    <a:pt x="51" y="62"/>
                    <a:pt x="75" y="42"/>
                    <a:pt x="82" y="15"/>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4" name="Freeform 415"/>
            <p:cNvSpPr>
              <a:spLocks/>
            </p:cNvSpPr>
            <p:nvPr/>
          </p:nvSpPr>
          <p:spPr bwMode="auto">
            <a:xfrm>
              <a:off x="13855" y="4636"/>
              <a:ext cx="32" cy="27"/>
            </a:xfrm>
            <a:custGeom>
              <a:avLst/>
              <a:gdLst>
                <a:gd name="T0" fmla="*/ 26 w 28"/>
                <a:gd name="T1" fmla="*/ 4 h 23"/>
                <a:gd name="T2" fmla="*/ 18 w 28"/>
                <a:gd name="T3" fmla="*/ 18 h 23"/>
                <a:gd name="T4" fmla="*/ 2 w 28"/>
                <a:gd name="T5" fmla="*/ 19 h 23"/>
                <a:gd name="T6" fmla="*/ 10 w 28"/>
                <a:gd name="T7" fmla="*/ 5 h 23"/>
                <a:gd name="T8" fmla="*/ 26 w 28"/>
                <a:gd name="T9" fmla="*/ 4 h 23"/>
              </a:gdLst>
              <a:ahLst/>
              <a:cxnLst>
                <a:cxn ang="0">
                  <a:pos x="T0" y="T1"/>
                </a:cxn>
                <a:cxn ang="0">
                  <a:pos x="T2" y="T3"/>
                </a:cxn>
                <a:cxn ang="0">
                  <a:pos x="T4" y="T5"/>
                </a:cxn>
                <a:cxn ang="0">
                  <a:pos x="T6" y="T7"/>
                </a:cxn>
                <a:cxn ang="0">
                  <a:pos x="T8" y="T9"/>
                </a:cxn>
              </a:cxnLst>
              <a:rect l="0" t="0" r="r" b="b"/>
              <a:pathLst>
                <a:path w="28" h="23">
                  <a:moveTo>
                    <a:pt x="26" y="4"/>
                  </a:moveTo>
                  <a:cubicBezTo>
                    <a:pt x="28" y="7"/>
                    <a:pt x="24" y="13"/>
                    <a:pt x="18" y="18"/>
                  </a:cubicBezTo>
                  <a:cubicBezTo>
                    <a:pt x="11" y="22"/>
                    <a:pt x="4" y="23"/>
                    <a:pt x="2" y="19"/>
                  </a:cubicBezTo>
                  <a:cubicBezTo>
                    <a:pt x="0" y="15"/>
                    <a:pt x="3" y="9"/>
                    <a:pt x="10" y="5"/>
                  </a:cubicBezTo>
                  <a:cubicBezTo>
                    <a:pt x="16" y="1"/>
                    <a:pt x="23" y="0"/>
                    <a:pt x="26" y="4"/>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5" name="Freeform 416"/>
            <p:cNvSpPr>
              <a:spLocks/>
            </p:cNvSpPr>
            <p:nvPr/>
          </p:nvSpPr>
          <p:spPr bwMode="auto">
            <a:xfrm>
              <a:off x="13843" y="4672"/>
              <a:ext cx="113" cy="106"/>
            </a:xfrm>
            <a:custGeom>
              <a:avLst/>
              <a:gdLst>
                <a:gd name="T0" fmla="*/ 25 w 97"/>
                <a:gd name="T1" fmla="*/ 70 h 91"/>
                <a:gd name="T2" fmla="*/ 0 w 97"/>
                <a:gd name="T3" fmla="*/ 57 h 91"/>
                <a:gd name="T4" fmla="*/ 33 w 97"/>
                <a:gd name="T5" fmla="*/ 89 h 91"/>
                <a:gd name="T6" fmla="*/ 97 w 97"/>
                <a:gd name="T7" fmla="*/ 14 h 91"/>
                <a:gd name="T8" fmla="*/ 96 w 97"/>
                <a:gd name="T9" fmla="*/ 0 h 91"/>
                <a:gd name="T10" fmla="*/ 25 w 97"/>
                <a:gd name="T11" fmla="*/ 70 h 91"/>
              </a:gdLst>
              <a:ahLst/>
              <a:cxnLst>
                <a:cxn ang="0">
                  <a:pos x="T0" y="T1"/>
                </a:cxn>
                <a:cxn ang="0">
                  <a:pos x="T2" y="T3"/>
                </a:cxn>
                <a:cxn ang="0">
                  <a:pos x="T4" y="T5"/>
                </a:cxn>
                <a:cxn ang="0">
                  <a:pos x="T6" y="T7"/>
                </a:cxn>
                <a:cxn ang="0">
                  <a:pos x="T8" y="T9"/>
                </a:cxn>
                <a:cxn ang="0">
                  <a:pos x="T10" y="T11"/>
                </a:cxn>
              </a:cxnLst>
              <a:rect l="0" t="0" r="r" b="b"/>
              <a:pathLst>
                <a:path w="97" h="91">
                  <a:moveTo>
                    <a:pt x="25" y="70"/>
                  </a:moveTo>
                  <a:cubicBezTo>
                    <a:pt x="18" y="70"/>
                    <a:pt x="7" y="65"/>
                    <a:pt x="0" y="57"/>
                  </a:cubicBezTo>
                  <a:cubicBezTo>
                    <a:pt x="14" y="81"/>
                    <a:pt x="24" y="88"/>
                    <a:pt x="33" y="89"/>
                  </a:cubicBezTo>
                  <a:cubicBezTo>
                    <a:pt x="53" y="91"/>
                    <a:pt x="93" y="45"/>
                    <a:pt x="97" y="14"/>
                  </a:cubicBezTo>
                  <a:cubicBezTo>
                    <a:pt x="97" y="9"/>
                    <a:pt x="97" y="4"/>
                    <a:pt x="96" y="0"/>
                  </a:cubicBezTo>
                  <a:cubicBezTo>
                    <a:pt x="91" y="39"/>
                    <a:pt x="61" y="69"/>
                    <a:pt x="25" y="70"/>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6" name="Freeform 417"/>
            <p:cNvSpPr>
              <a:spLocks/>
            </p:cNvSpPr>
            <p:nvPr/>
          </p:nvSpPr>
          <p:spPr bwMode="auto">
            <a:xfrm>
              <a:off x="13868" y="4772"/>
              <a:ext cx="20" cy="18"/>
            </a:xfrm>
            <a:custGeom>
              <a:avLst/>
              <a:gdLst>
                <a:gd name="T0" fmla="*/ 1 w 18"/>
                <a:gd name="T1" fmla="*/ 13 h 16"/>
                <a:gd name="T2" fmla="*/ 11 w 18"/>
                <a:gd name="T3" fmla="*/ 1 h 16"/>
                <a:gd name="T4" fmla="*/ 17 w 18"/>
                <a:gd name="T5" fmla="*/ 16 h 16"/>
                <a:gd name="T6" fmla="*/ 1 w 18"/>
                <a:gd name="T7" fmla="*/ 13 h 16"/>
              </a:gdLst>
              <a:ahLst/>
              <a:cxnLst>
                <a:cxn ang="0">
                  <a:pos x="T0" y="T1"/>
                </a:cxn>
                <a:cxn ang="0">
                  <a:pos x="T2" y="T3"/>
                </a:cxn>
                <a:cxn ang="0">
                  <a:pos x="T4" y="T5"/>
                </a:cxn>
                <a:cxn ang="0">
                  <a:pos x="T6" y="T7"/>
                </a:cxn>
              </a:cxnLst>
              <a:rect l="0" t="0" r="r" b="b"/>
              <a:pathLst>
                <a:path w="18" h="16">
                  <a:moveTo>
                    <a:pt x="1" y="13"/>
                  </a:moveTo>
                  <a:cubicBezTo>
                    <a:pt x="0" y="12"/>
                    <a:pt x="7" y="0"/>
                    <a:pt x="11" y="1"/>
                  </a:cubicBezTo>
                  <a:cubicBezTo>
                    <a:pt x="15" y="2"/>
                    <a:pt x="18" y="15"/>
                    <a:pt x="17" y="16"/>
                  </a:cubicBezTo>
                  <a:lnTo>
                    <a:pt x="1" y="13"/>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7" name="Freeform 418"/>
            <p:cNvSpPr>
              <a:spLocks/>
            </p:cNvSpPr>
            <p:nvPr/>
          </p:nvSpPr>
          <p:spPr bwMode="auto">
            <a:xfrm>
              <a:off x="14276" y="3261"/>
              <a:ext cx="114" cy="514"/>
            </a:xfrm>
            <a:custGeom>
              <a:avLst/>
              <a:gdLst>
                <a:gd name="T0" fmla="*/ 2 w 98"/>
                <a:gd name="T1" fmla="*/ 442 h 442"/>
                <a:gd name="T2" fmla="*/ 1 w 98"/>
                <a:gd name="T3" fmla="*/ 442 h 442"/>
                <a:gd name="T4" fmla="*/ 0 w 98"/>
                <a:gd name="T5" fmla="*/ 441 h 442"/>
                <a:gd name="T6" fmla="*/ 63 w 98"/>
                <a:gd name="T7" fmla="*/ 207 h 442"/>
                <a:gd name="T8" fmla="*/ 92 w 98"/>
                <a:gd name="T9" fmla="*/ 2 h 442"/>
                <a:gd name="T10" fmla="*/ 93 w 98"/>
                <a:gd name="T11" fmla="*/ 0 h 442"/>
                <a:gd name="T12" fmla="*/ 93 w 98"/>
                <a:gd name="T13" fmla="*/ 0 h 442"/>
                <a:gd name="T14" fmla="*/ 95 w 98"/>
                <a:gd name="T15" fmla="*/ 1 h 442"/>
                <a:gd name="T16" fmla="*/ 65 w 98"/>
                <a:gd name="T17" fmla="*/ 208 h 442"/>
                <a:gd name="T18" fmla="*/ 3 w 98"/>
                <a:gd name="T19" fmla="*/ 441 h 442"/>
                <a:gd name="T20" fmla="*/ 2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2" y="442"/>
                  </a:moveTo>
                  <a:cubicBezTo>
                    <a:pt x="1" y="442"/>
                    <a:pt x="1" y="442"/>
                    <a:pt x="1" y="442"/>
                  </a:cubicBezTo>
                  <a:cubicBezTo>
                    <a:pt x="0" y="441"/>
                    <a:pt x="0" y="441"/>
                    <a:pt x="0" y="441"/>
                  </a:cubicBezTo>
                  <a:cubicBezTo>
                    <a:pt x="1" y="439"/>
                    <a:pt x="30" y="310"/>
                    <a:pt x="63" y="207"/>
                  </a:cubicBezTo>
                  <a:cubicBezTo>
                    <a:pt x="96" y="102"/>
                    <a:pt x="92" y="3"/>
                    <a:pt x="92" y="2"/>
                  </a:cubicBezTo>
                  <a:cubicBezTo>
                    <a:pt x="93" y="0"/>
                    <a:pt x="93" y="0"/>
                    <a:pt x="93" y="0"/>
                  </a:cubicBezTo>
                  <a:cubicBezTo>
                    <a:pt x="93" y="0"/>
                    <a:pt x="93" y="0"/>
                    <a:pt x="93" y="0"/>
                  </a:cubicBezTo>
                  <a:cubicBezTo>
                    <a:pt x="95" y="1"/>
                    <a:pt x="95" y="1"/>
                    <a:pt x="95" y="1"/>
                  </a:cubicBezTo>
                  <a:cubicBezTo>
                    <a:pt x="95" y="2"/>
                    <a:pt x="98" y="102"/>
                    <a:pt x="65" y="208"/>
                  </a:cubicBezTo>
                  <a:cubicBezTo>
                    <a:pt x="33" y="310"/>
                    <a:pt x="3" y="440"/>
                    <a:pt x="3" y="441"/>
                  </a:cubicBezTo>
                  <a:lnTo>
                    <a:pt x="2"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8" name="Freeform 419"/>
            <p:cNvSpPr>
              <a:spLocks/>
            </p:cNvSpPr>
            <p:nvPr/>
          </p:nvSpPr>
          <p:spPr bwMode="auto">
            <a:xfrm>
              <a:off x="14331" y="3144"/>
              <a:ext cx="99" cy="122"/>
            </a:xfrm>
            <a:custGeom>
              <a:avLst/>
              <a:gdLst>
                <a:gd name="T0" fmla="*/ 85 w 86"/>
                <a:gd name="T1" fmla="*/ 40 h 105"/>
                <a:gd name="T2" fmla="*/ 47 w 86"/>
                <a:gd name="T3" fmla="*/ 104 h 105"/>
                <a:gd name="T4" fmla="*/ 1 w 86"/>
                <a:gd name="T5" fmla="*/ 46 h 105"/>
                <a:gd name="T6" fmla="*/ 40 w 86"/>
                <a:gd name="T7" fmla="*/ 1 h 105"/>
                <a:gd name="T8" fmla="*/ 85 w 86"/>
                <a:gd name="T9" fmla="*/ 40 h 105"/>
              </a:gdLst>
              <a:ahLst/>
              <a:cxnLst>
                <a:cxn ang="0">
                  <a:pos x="T0" y="T1"/>
                </a:cxn>
                <a:cxn ang="0">
                  <a:pos x="T2" y="T3"/>
                </a:cxn>
                <a:cxn ang="0">
                  <a:pos x="T4" y="T5"/>
                </a:cxn>
                <a:cxn ang="0">
                  <a:pos x="T6" y="T7"/>
                </a:cxn>
                <a:cxn ang="0">
                  <a:pos x="T8" y="T9"/>
                </a:cxn>
              </a:cxnLst>
              <a:rect l="0" t="0" r="r" b="b"/>
              <a:pathLst>
                <a:path w="86" h="105">
                  <a:moveTo>
                    <a:pt x="85" y="40"/>
                  </a:moveTo>
                  <a:cubicBezTo>
                    <a:pt x="86" y="63"/>
                    <a:pt x="62" y="103"/>
                    <a:pt x="47" y="104"/>
                  </a:cubicBezTo>
                  <a:cubicBezTo>
                    <a:pt x="30" y="105"/>
                    <a:pt x="3" y="69"/>
                    <a:pt x="1" y="46"/>
                  </a:cubicBezTo>
                  <a:cubicBezTo>
                    <a:pt x="0" y="23"/>
                    <a:pt x="17" y="3"/>
                    <a:pt x="40" y="1"/>
                  </a:cubicBezTo>
                  <a:cubicBezTo>
                    <a:pt x="63" y="0"/>
                    <a:pt x="83" y="17"/>
                    <a:pt x="85" y="40"/>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9" name="Freeform 420"/>
            <p:cNvSpPr>
              <a:spLocks/>
            </p:cNvSpPr>
            <p:nvPr/>
          </p:nvSpPr>
          <p:spPr bwMode="auto">
            <a:xfrm>
              <a:off x="14335" y="3151"/>
              <a:ext cx="68" cy="58"/>
            </a:xfrm>
            <a:custGeom>
              <a:avLst/>
              <a:gdLst>
                <a:gd name="T0" fmla="*/ 58 w 58"/>
                <a:gd name="T1" fmla="*/ 6 h 50"/>
                <a:gd name="T2" fmla="*/ 37 w 58"/>
                <a:gd name="T3" fmla="*/ 1 h 50"/>
                <a:gd name="T4" fmla="*/ 2 w 58"/>
                <a:gd name="T5" fmla="*/ 40 h 50"/>
                <a:gd name="T6" fmla="*/ 3 w 58"/>
                <a:gd name="T7" fmla="*/ 49 h 50"/>
                <a:gd name="T8" fmla="*/ 19 w 58"/>
                <a:gd name="T9" fmla="*/ 49 h 50"/>
                <a:gd name="T10" fmla="*/ 58 w 58"/>
                <a:gd name="T11" fmla="*/ 6 h 50"/>
              </a:gdLst>
              <a:ahLst/>
              <a:cxnLst>
                <a:cxn ang="0">
                  <a:pos x="T0" y="T1"/>
                </a:cxn>
                <a:cxn ang="0">
                  <a:pos x="T2" y="T3"/>
                </a:cxn>
                <a:cxn ang="0">
                  <a:pos x="T4" y="T5"/>
                </a:cxn>
                <a:cxn ang="0">
                  <a:pos x="T6" y="T7"/>
                </a:cxn>
                <a:cxn ang="0">
                  <a:pos x="T8" y="T9"/>
                </a:cxn>
                <a:cxn ang="0">
                  <a:pos x="T10" y="T11"/>
                </a:cxn>
              </a:cxnLst>
              <a:rect l="0" t="0" r="r" b="b"/>
              <a:pathLst>
                <a:path w="58" h="50">
                  <a:moveTo>
                    <a:pt x="58" y="6"/>
                  </a:moveTo>
                  <a:cubicBezTo>
                    <a:pt x="52" y="2"/>
                    <a:pt x="44" y="0"/>
                    <a:pt x="37" y="1"/>
                  </a:cubicBezTo>
                  <a:cubicBezTo>
                    <a:pt x="16" y="2"/>
                    <a:pt x="0" y="20"/>
                    <a:pt x="2" y="40"/>
                  </a:cubicBezTo>
                  <a:cubicBezTo>
                    <a:pt x="2" y="43"/>
                    <a:pt x="2" y="46"/>
                    <a:pt x="3" y="49"/>
                  </a:cubicBezTo>
                  <a:cubicBezTo>
                    <a:pt x="9" y="50"/>
                    <a:pt x="14" y="50"/>
                    <a:pt x="19" y="49"/>
                  </a:cubicBezTo>
                  <a:cubicBezTo>
                    <a:pt x="41" y="45"/>
                    <a:pt x="56" y="27"/>
                    <a:pt x="58"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0" name="Freeform 421"/>
            <p:cNvSpPr>
              <a:spLocks/>
            </p:cNvSpPr>
            <p:nvPr/>
          </p:nvSpPr>
          <p:spPr bwMode="auto">
            <a:xfrm>
              <a:off x="14350" y="3161"/>
              <a:ext cx="22" cy="23"/>
            </a:xfrm>
            <a:custGeom>
              <a:avLst/>
              <a:gdLst>
                <a:gd name="T0" fmla="*/ 17 w 19"/>
                <a:gd name="T1" fmla="*/ 2 h 19"/>
                <a:gd name="T2" fmla="*/ 13 w 19"/>
                <a:gd name="T3" fmla="*/ 14 h 19"/>
                <a:gd name="T4" fmla="*/ 2 w 19"/>
                <a:gd name="T5" fmla="*/ 17 h 19"/>
                <a:gd name="T6" fmla="*/ 6 w 19"/>
                <a:gd name="T7" fmla="*/ 5 h 19"/>
                <a:gd name="T8" fmla="*/ 17 w 19"/>
                <a:gd name="T9" fmla="*/ 2 h 19"/>
              </a:gdLst>
              <a:ahLst/>
              <a:cxnLst>
                <a:cxn ang="0">
                  <a:pos x="T0" y="T1"/>
                </a:cxn>
                <a:cxn ang="0">
                  <a:pos x="T2" y="T3"/>
                </a:cxn>
                <a:cxn ang="0">
                  <a:pos x="T4" y="T5"/>
                </a:cxn>
                <a:cxn ang="0">
                  <a:pos x="T6" y="T7"/>
                </a:cxn>
                <a:cxn ang="0">
                  <a:pos x="T8" y="T9"/>
                </a:cxn>
              </a:cxnLst>
              <a:rect l="0" t="0" r="r" b="b"/>
              <a:pathLst>
                <a:path w="19" h="19">
                  <a:moveTo>
                    <a:pt x="17" y="2"/>
                  </a:moveTo>
                  <a:cubicBezTo>
                    <a:pt x="19" y="5"/>
                    <a:pt x="18" y="10"/>
                    <a:pt x="13" y="14"/>
                  </a:cubicBezTo>
                  <a:cubicBezTo>
                    <a:pt x="9" y="18"/>
                    <a:pt x="4" y="19"/>
                    <a:pt x="2" y="17"/>
                  </a:cubicBezTo>
                  <a:cubicBezTo>
                    <a:pt x="0" y="14"/>
                    <a:pt x="1" y="9"/>
                    <a:pt x="6" y="5"/>
                  </a:cubicBezTo>
                  <a:cubicBezTo>
                    <a:pt x="10" y="1"/>
                    <a:pt x="15" y="0"/>
                    <a:pt x="17"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1" name="Freeform 422"/>
            <p:cNvSpPr>
              <a:spLocks/>
            </p:cNvSpPr>
            <p:nvPr/>
          </p:nvSpPr>
          <p:spPr bwMode="auto">
            <a:xfrm>
              <a:off x="14353" y="3179"/>
              <a:ext cx="77" cy="86"/>
            </a:xfrm>
            <a:custGeom>
              <a:avLst/>
              <a:gdLst>
                <a:gd name="T0" fmla="*/ 20 w 67"/>
                <a:gd name="T1" fmla="*/ 61 h 74"/>
                <a:gd name="T2" fmla="*/ 0 w 67"/>
                <a:gd name="T3" fmla="*/ 54 h 74"/>
                <a:gd name="T4" fmla="*/ 28 w 67"/>
                <a:gd name="T5" fmla="*/ 74 h 74"/>
                <a:gd name="T6" fmla="*/ 66 w 67"/>
                <a:gd name="T7" fmla="*/ 10 h 74"/>
                <a:gd name="T8" fmla="*/ 64 w 67"/>
                <a:gd name="T9" fmla="*/ 0 h 74"/>
                <a:gd name="T10" fmla="*/ 20 w 67"/>
                <a:gd name="T11" fmla="*/ 61 h 74"/>
              </a:gdLst>
              <a:ahLst/>
              <a:cxnLst>
                <a:cxn ang="0">
                  <a:pos x="T0" y="T1"/>
                </a:cxn>
                <a:cxn ang="0">
                  <a:pos x="T2" y="T3"/>
                </a:cxn>
                <a:cxn ang="0">
                  <a:pos x="T4" y="T5"/>
                </a:cxn>
                <a:cxn ang="0">
                  <a:pos x="T6" y="T7"/>
                </a:cxn>
                <a:cxn ang="0">
                  <a:pos x="T8" y="T9"/>
                </a:cxn>
                <a:cxn ang="0">
                  <a:pos x="T10" y="T11"/>
                </a:cxn>
              </a:cxnLst>
              <a:rect l="0" t="0" r="r" b="b"/>
              <a:pathLst>
                <a:path w="67" h="74">
                  <a:moveTo>
                    <a:pt x="20" y="61"/>
                  </a:moveTo>
                  <a:cubicBezTo>
                    <a:pt x="15" y="62"/>
                    <a:pt x="6" y="60"/>
                    <a:pt x="0" y="54"/>
                  </a:cubicBezTo>
                  <a:cubicBezTo>
                    <a:pt x="13" y="70"/>
                    <a:pt x="21" y="74"/>
                    <a:pt x="28" y="74"/>
                  </a:cubicBezTo>
                  <a:cubicBezTo>
                    <a:pt x="43" y="73"/>
                    <a:pt x="67" y="33"/>
                    <a:pt x="66" y="10"/>
                  </a:cubicBezTo>
                  <a:cubicBezTo>
                    <a:pt x="66" y="6"/>
                    <a:pt x="65" y="3"/>
                    <a:pt x="64" y="0"/>
                  </a:cubicBezTo>
                  <a:cubicBezTo>
                    <a:pt x="65" y="29"/>
                    <a:pt x="47" y="55"/>
                    <a:pt x="20" y="61"/>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2" name="Freeform 423"/>
            <p:cNvSpPr>
              <a:spLocks/>
            </p:cNvSpPr>
            <p:nvPr/>
          </p:nvSpPr>
          <p:spPr bwMode="auto">
            <a:xfrm>
              <a:off x="14377" y="3263"/>
              <a:ext cx="15" cy="12"/>
            </a:xfrm>
            <a:custGeom>
              <a:avLst/>
              <a:gdLst>
                <a:gd name="T0" fmla="*/ 1 w 13"/>
                <a:gd name="T1" fmla="*/ 11 h 11"/>
                <a:gd name="T2" fmla="*/ 6 w 13"/>
                <a:gd name="T3" fmla="*/ 1 h 11"/>
                <a:gd name="T4" fmla="*/ 13 w 13"/>
                <a:gd name="T5" fmla="*/ 11 h 11"/>
                <a:gd name="T6" fmla="*/ 1 w 13"/>
                <a:gd name="T7" fmla="*/ 11 h 11"/>
              </a:gdLst>
              <a:ahLst/>
              <a:cxnLst>
                <a:cxn ang="0">
                  <a:pos x="T0" y="T1"/>
                </a:cxn>
                <a:cxn ang="0">
                  <a:pos x="T2" y="T3"/>
                </a:cxn>
                <a:cxn ang="0">
                  <a:pos x="T4" y="T5"/>
                </a:cxn>
                <a:cxn ang="0">
                  <a:pos x="T6" y="T7"/>
                </a:cxn>
              </a:cxnLst>
              <a:rect l="0" t="0" r="r" b="b"/>
              <a:pathLst>
                <a:path w="13" h="11">
                  <a:moveTo>
                    <a:pt x="1" y="11"/>
                  </a:moveTo>
                  <a:cubicBezTo>
                    <a:pt x="0" y="10"/>
                    <a:pt x="3" y="1"/>
                    <a:pt x="6" y="1"/>
                  </a:cubicBezTo>
                  <a:cubicBezTo>
                    <a:pt x="9" y="0"/>
                    <a:pt x="13" y="10"/>
                    <a:pt x="13" y="11"/>
                  </a:cubicBezTo>
                  <a:lnTo>
                    <a:pt x="1"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3" name="Freeform 424"/>
            <p:cNvSpPr>
              <a:spLocks/>
            </p:cNvSpPr>
            <p:nvPr/>
          </p:nvSpPr>
          <p:spPr bwMode="auto">
            <a:xfrm>
              <a:off x="14375" y="3131"/>
              <a:ext cx="113" cy="514"/>
            </a:xfrm>
            <a:custGeom>
              <a:avLst/>
              <a:gdLst>
                <a:gd name="T0" fmla="*/ 1 w 98"/>
                <a:gd name="T1" fmla="*/ 442 h 442"/>
                <a:gd name="T2" fmla="*/ 1 w 98"/>
                <a:gd name="T3" fmla="*/ 442 h 442"/>
                <a:gd name="T4" fmla="*/ 0 w 98"/>
                <a:gd name="T5" fmla="*/ 440 h 442"/>
                <a:gd name="T6" fmla="*/ 62 w 98"/>
                <a:gd name="T7" fmla="*/ 207 h 442"/>
                <a:gd name="T8" fmla="*/ 92 w 98"/>
                <a:gd name="T9" fmla="*/ 1 h 442"/>
                <a:gd name="T10" fmla="*/ 93 w 98"/>
                <a:gd name="T11" fmla="*/ 0 h 442"/>
                <a:gd name="T12" fmla="*/ 93 w 98"/>
                <a:gd name="T13" fmla="*/ 0 h 442"/>
                <a:gd name="T14" fmla="*/ 94 w 98"/>
                <a:gd name="T15" fmla="*/ 1 h 442"/>
                <a:gd name="T16" fmla="*/ 64 w 98"/>
                <a:gd name="T17" fmla="*/ 208 h 442"/>
                <a:gd name="T18" fmla="*/ 2 w 98"/>
                <a:gd name="T19" fmla="*/ 441 h 442"/>
                <a:gd name="T20" fmla="*/ 1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1" y="442"/>
                  </a:moveTo>
                  <a:cubicBezTo>
                    <a:pt x="1" y="442"/>
                    <a:pt x="1" y="442"/>
                    <a:pt x="1" y="442"/>
                  </a:cubicBezTo>
                  <a:cubicBezTo>
                    <a:pt x="0" y="440"/>
                    <a:pt x="0" y="440"/>
                    <a:pt x="0" y="440"/>
                  </a:cubicBezTo>
                  <a:cubicBezTo>
                    <a:pt x="0" y="439"/>
                    <a:pt x="30" y="309"/>
                    <a:pt x="62" y="207"/>
                  </a:cubicBezTo>
                  <a:cubicBezTo>
                    <a:pt x="95" y="101"/>
                    <a:pt x="92" y="2"/>
                    <a:pt x="92" y="1"/>
                  </a:cubicBezTo>
                  <a:cubicBezTo>
                    <a:pt x="93" y="0"/>
                    <a:pt x="93" y="0"/>
                    <a:pt x="93" y="0"/>
                  </a:cubicBezTo>
                  <a:cubicBezTo>
                    <a:pt x="93" y="0"/>
                    <a:pt x="93" y="0"/>
                    <a:pt x="93" y="0"/>
                  </a:cubicBezTo>
                  <a:cubicBezTo>
                    <a:pt x="94" y="1"/>
                    <a:pt x="94" y="1"/>
                    <a:pt x="94" y="1"/>
                  </a:cubicBezTo>
                  <a:cubicBezTo>
                    <a:pt x="94" y="2"/>
                    <a:pt x="98" y="101"/>
                    <a:pt x="64" y="208"/>
                  </a:cubicBezTo>
                  <a:cubicBezTo>
                    <a:pt x="32" y="310"/>
                    <a:pt x="3" y="439"/>
                    <a:pt x="2" y="441"/>
                  </a:cubicBezTo>
                  <a:lnTo>
                    <a:pt x="1"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4" name="Freeform 425"/>
            <p:cNvSpPr>
              <a:spLocks/>
            </p:cNvSpPr>
            <p:nvPr/>
          </p:nvSpPr>
          <p:spPr bwMode="auto">
            <a:xfrm>
              <a:off x="14428" y="3013"/>
              <a:ext cx="101" cy="122"/>
            </a:xfrm>
            <a:custGeom>
              <a:avLst/>
              <a:gdLst>
                <a:gd name="T0" fmla="*/ 85 w 87"/>
                <a:gd name="T1" fmla="*/ 41 h 105"/>
                <a:gd name="T2" fmla="*/ 47 w 87"/>
                <a:gd name="T3" fmla="*/ 104 h 105"/>
                <a:gd name="T4" fmla="*/ 2 w 87"/>
                <a:gd name="T5" fmla="*/ 46 h 105"/>
                <a:gd name="T6" fmla="*/ 41 w 87"/>
                <a:gd name="T7" fmla="*/ 2 h 105"/>
                <a:gd name="T8" fmla="*/ 85 w 87"/>
                <a:gd name="T9" fmla="*/ 41 h 105"/>
              </a:gdLst>
              <a:ahLst/>
              <a:cxnLst>
                <a:cxn ang="0">
                  <a:pos x="T0" y="T1"/>
                </a:cxn>
                <a:cxn ang="0">
                  <a:pos x="T2" y="T3"/>
                </a:cxn>
                <a:cxn ang="0">
                  <a:pos x="T4" y="T5"/>
                </a:cxn>
                <a:cxn ang="0">
                  <a:pos x="T6" y="T7"/>
                </a:cxn>
                <a:cxn ang="0">
                  <a:pos x="T8" y="T9"/>
                </a:cxn>
              </a:cxnLst>
              <a:rect l="0" t="0" r="r" b="b"/>
              <a:pathLst>
                <a:path w="87" h="105">
                  <a:moveTo>
                    <a:pt x="85" y="41"/>
                  </a:moveTo>
                  <a:cubicBezTo>
                    <a:pt x="87" y="64"/>
                    <a:pt x="63" y="103"/>
                    <a:pt x="47" y="104"/>
                  </a:cubicBezTo>
                  <a:cubicBezTo>
                    <a:pt x="30" y="105"/>
                    <a:pt x="3" y="69"/>
                    <a:pt x="2" y="46"/>
                  </a:cubicBezTo>
                  <a:cubicBezTo>
                    <a:pt x="0" y="23"/>
                    <a:pt x="17" y="3"/>
                    <a:pt x="41" y="2"/>
                  </a:cubicBezTo>
                  <a:cubicBezTo>
                    <a:pt x="64" y="0"/>
                    <a:pt x="84" y="17"/>
                    <a:pt x="85" y="41"/>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5" name="Freeform 426"/>
            <p:cNvSpPr>
              <a:spLocks/>
            </p:cNvSpPr>
            <p:nvPr/>
          </p:nvSpPr>
          <p:spPr bwMode="auto">
            <a:xfrm>
              <a:off x="14434" y="3021"/>
              <a:ext cx="66" cy="57"/>
            </a:xfrm>
            <a:custGeom>
              <a:avLst/>
              <a:gdLst>
                <a:gd name="T0" fmla="*/ 57 w 57"/>
                <a:gd name="T1" fmla="*/ 5 h 49"/>
                <a:gd name="T2" fmla="*/ 36 w 57"/>
                <a:gd name="T3" fmla="*/ 0 h 49"/>
                <a:gd name="T4" fmla="*/ 1 w 57"/>
                <a:gd name="T5" fmla="*/ 40 h 49"/>
                <a:gd name="T6" fmla="*/ 3 w 57"/>
                <a:gd name="T7" fmla="*/ 49 h 49"/>
                <a:gd name="T8" fmla="*/ 19 w 57"/>
                <a:gd name="T9" fmla="*/ 48 h 49"/>
                <a:gd name="T10" fmla="*/ 57 w 57"/>
                <a:gd name="T11" fmla="*/ 5 h 49"/>
              </a:gdLst>
              <a:ahLst/>
              <a:cxnLst>
                <a:cxn ang="0">
                  <a:pos x="T0" y="T1"/>
                </a:cxn>
                <a:cxn ang="0">
                  <a:pos x="T2" y="T3"/>
                </a:cxn>
                <a:cxn ang="0">
                  <a:pos x="T4" y="T5"/>
                </a:cxn>
                <a:cxn ang="0">
                  <a:pos x="T6" y="T7"/>
                </a:cxn>
                <a:cxn ang="0">
                  <a:pos x="T8" y="T9"/>
                </a:cxn>
                <a:cxn ang="0">
                  <a:pos x="T10" y="T11"/>
                </a:cxn>
              </a:cxnLst>
              <a:rect l="0" t="0" r="r" b="b"/>
              <a:pathLst>
                <a:path w="57" h="49">
                  <a:moveTo>
                    <a:pt x="57" y="5"/>
                  </a:moveTo>
                  <a:cubicBezTo>
                    <a:pt x="51" y="1"/>
                    <a:pt x="44" y="0"/>
                    <a:pt x="36" y="0"/>
                  </a:cubicBezTo>
                  <a:cubicBezTo>
                    <a:pt x="15" y="1"/>
                    <a:pt x="0" y="19"/>
                    <a:pt x="1" y="40"/>
                  </a:cubicBezTo>
                  <a:cubicBezTo>
                    <a:pt x="1" y="43"/>
                    <a:pt x="2" y="46"/>
                    <a:pt x="3" y="49"/>
                  </a:cubicBezTo>
                  <a:cubicBezTo>
                    <a:pt x="8" y="49"/>
                    <a:pt x="13" y="49"/>
                    <a:pt x="19" y="48"/>
                  </a:cubicBezTo>
                  <a:cubicBezTo>
                    <a:pt x="40" y="44"/>
                    <a:pt x="56" y="26"/>
                    <a:pt x="57" y="5"/>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6" name="Freeform 427"/>
            <p:cNvSpPr>
              <a:spLocks/>
            </p:cNvSpPr>
            <p:nvPr/>
          </p:nvSpPr>
          <p:spPr bwMode="auto">
            <a:xfrm>
              <a:off x="14448" y="3030"/>
              <a:ext cx="23" cy="22"/>
            </a:xfrm>
            <a:custGeom>
              <a:avLst/>
              <a:gdLst>
                <a:gd name="T0" fmla="*/ 18 w 20"/>
                <a:gd name="T1" fmla="*/ 3 h 19"/>
                <a:gd name="T2" fmla="*/ 14 w 20"/>
                <a:gd name="T3" fmla="*/ 14 h 19"/>
                <a:gd name="T4" fmla="*/ 2 w 20"/>
                <a:gd name="T5" fmla="*/ 17 h 19"/>
                <a:gd name="T6" fmla="*/ 6 w 20"/>
                <a:gd name="T7" fmla="*/ 6 h 19"/>
                <a:gd name="T8" fmla="*/ 18 w 20"/>
                <a:gd name="T9" fmla="*/ 3 h 19"/>
              </a:gdLst>
              <a:ahLst/>
              <a:cxnLst>
                <a:cxn ang="0">
                  <a:pos x="T0" y="T1"/>
                </a:cxn>
                <a:cxn ang="0">
                  <a:pos x="T2" y="T3"/>
                </a:cxn>
                <a:cxn ang="0">
                  <a:pos x="T4" y="T5"/>
                </a:cxn>
                <a:cxn ang="0">
                  <a:pos x="T6" y="T7"/>
                </a:cxn>
                <a:cxn ang="0">
                  <a:pos x="T8" y="T9"/>
                </a:cxn>
              </a:cxnLst>
              <a:rect l="0" t="0" r="r" b="b"/>
              <a:pathLst>
                <a:path w="20" h="19">
                  <a:moveTo>
                    <a:pt x="18" y="3"/>
                  </a:moveTo>
                  <a:cubicBezTo>
                    <a:pt x="20" y="5"/>
                    <a:pt x="18" y="10"/>
                    <a:pt x="14" y="14"/>
                  </a:cubicBezTo>
                  <a:cubicBezTo>
                    <a:pt x="9" y="18"/>
                    <a:pt x="4" y="19"/>
                    <a:pt x="2" y="17"/>
                  </a:cubicBezTo>
                  <a:cubicBezTo>
                    <a:pt x="0" y="15"/>
                    <a:pt x="2" y="10"/>
                    <a:pt x="6" y="6"/>
                  </a:cubicBezTo>
                  <a:cubicBezTo>
                    <a:pt x="10" y="2"/>
                    <a:pt x="15" y="0"/>
                    <a:pt x="18"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7" name="Freeform 428"/>
            <p:cNvSpPr>
              <a:spLocks/>
            </p:cNvSpPr>
            <p:nvPr/>
          </p:nvSpPr>
          <p:spPr bwMode="auto">
            <a:xfrm>
              <a:off x="14450" y="3048"/>
              <a:ext cx="79" cy="87"/>
            </a:xfrm>
            <a:custGeom>
              <a:avLst/>
              <a:gdLst>
                <a:gd name="T0" fmla="*/ 20 w 68"/>
                <a:gd name="T1" fmla="*/ 61 h 75"/>
                <a:gd name="T2" fmla="*/ 0 w 68"/>
                <a:gd name="T3" fmla="*/ 55 h 75"/>
                <a:gd name="T4" fmla="*/ 28 w 68"/>
                <a:gd name="T5" fmla="*/ 74 h 75"/>
                <a:gd name="T6" fmla="*/ 66 w 68"/>
                <a:gd name="T7" fmla="*/ 11 h 75"/>
                <a:gd name="T8" fmla="*/ 64 w 68"/>
                <a:gd name="T9" fmla="*/ 0 h 75"/>
                <a:gd name="T10" fmla="*/ 20 w 68"/>
                <a:gd name="T11" fmla="*/ 61 h 75"/>
              </a:gdLst>
              <a:ahLst/>
              <a:cxnLst>
                <a:cxn ang="0">
                  <a:pos x="T0" y="T1"/>
                </a:cxn>
                <a:cxn ang="0">
                  <a:pos x="T2" y="T3"/>
                </a:cxn>
                <a:cxn ang="0">
                  <a:pos x="T4" y="T5"/>
                </a:cxn>
                <a:cxn ang="0">
                  <a:pos x="T6" y="T7"/>
                </a:cxn>
                <a:cxn ang="0">
                  <a:pos x="T8" y="T9"/>
                </a:cxn>
                <a:cxn ang="0">
                  <a:pos x="T10" y="T11"/>
                </a:cxn>
              </a:cxnLst>
              <a:rect l="0" t="0" r="r" b="b"/>
              <a:pathLst>
                <a:path w="68" h="75">
                  <a:moveTo>
                    <a:pt x="20" y="61"/>
                  </a:moveTo>
                  <a:cubicBezTo>
                    <a:pt x="15" y="62"/>
                    <a:pt x="6" y="60"/>
                    <a:pt x="0" y="55"/>
                  </a:cubicBezTo>
                  <a:cubicBezTo>
                    <a:pt x="13" y="71"/>
                    <a:pt x="22" y="75"/>
                    <a:pt x="28" y="74"/>
                  </a:cubicBezTo>
                  <a:cubicBezTo>
                    <a:pt x="44" y="73"/>
                    <a:pt x="68" y="34"/>
                    <a:pt x="66" y="11"/>
                  </a:cubicBezTo>
                  <a:cubicBezTo>
                    <a:pt x="66" y="7"/>
                    <a:pt x="65" y="3"/>
                    <a:pt x="64" y="0"/>
                  </a:cubicBezTo>
                  <a:cubicBezTo>
                    <a:pt x="65" y="30"/>
                    <a:pt x="47" y="56"/>
                    <a:pt x="20" y="61"/>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8" name="Freeform 429"/>
            <p:cNvSpPr>
              <a:spLocks/>
            </p:cNvSpPr>
            <p:nvPr/>
          </p:nvSpPr>
          <p:spPr bwMode="auto">
            <a:xfrm>
              <a:off x="14475" y="3132"/>
              <a:ext cx="16" cy="12"/>
            </a:xfrm>
            <a:custGeom>
              <a:avLst/>
              <a:gdLst>
                <a:gd name="T0" fmla="*/ 1 w 14"/>
                <a:gd name="T1" fmla="*/ 10 h 10"/>
                <a:gd name="T2" fmla="*/ 7 w 14"/>
                <a:gd name="T3" fmla="*/ 0 h 10"/>
                <a:gd name="T4" fmla="*/ 13 w 14"/>
                <a:gd name="T5" fmla="*/ 10 h 10"/>
                <a:gd name="T6" fmla="*/ 1 w 14"/>
                <a:gd name="T7" fmla="*/ 10 h 10"/>
              </a:gdLst>
              <a:ahLst/>
              <a:cxnLst>
                <a:cxn ang="0">
                  <a:pos x="T0" y="T1"/>
                </a:cxn>
                <a:cxn ang="0">
                  <a:pos x="T2" y="T3"/>
                </a:cxn>
                <a:cxn ang="0">
                  <a:pos x="T4" y="T5"/>
                </a:cxn>
                <a:cxn ang="0">
                  <a:pos x="T6" y="T7"/>
                </a:cxn>
              </a:cxnLst>
              <a:rect l="0" t="0" r="r" b="b"/>
              <a:pathLst>
                <a:path w="14" h="10">
                  <a:moveTo>
                    <a:pt x="1" y="10"/>
                  </a:moveTo>
                  <a:cubicBezTo>
                    <a:pt x="0" y="10"/>
                    <a:pt x="4" y="0"/>
                    <a:pt x="7" y="0"/>
                  </a:cubicBezTo>
                  <a:cubicBezTo>
                    <a:pt x="10" y="0"/>
                    <a:pt x="14" y="9"/>
                    <a:pt x="13" y="10"/>
                  </a:cubicBezTo>
                  <a:lnTo>
                    <a:pt x="1" y="10"/>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9" name="Freeform 430"/>
            <p:cNvSpPr>
              <a:spLocks/>
            </p:cNvSpPr>
            <p:nvPr/>
          </p:nvSpPr>
          <p:spPr bwMode="auto">
            <a:xfrm>
              <a:off x="14448" y="3550"/>
              <a:ext cx="145" cy="655"/>
            </a:xfrm>
            <a:custGeom>
              <a:avLst/>
              <a:gdLst>
                <a:gd name="T0" fmla="*/ 2 w 125"/>
                <a:gd name="T1" fmla="*/ 564 h 564"/>
                <a:gd name="T2" fmla="*/ 2 w 125"/>
                <a:gd name="T3" fmla="*/ 564 h 564"/>
                <a:gd name="T4" fmla="*/ 0 w 125"/>
                <a:gd name="T5" fmla="*/ 563 h 564"/>
                <a:gd name="T6" fmla="*/ 80 w 125"/>
                <a:gd name="T7" fmla="*/ 265 h 564"/>
                <a:gd name="T8" fmla="*/ 117 w 125"/>
                <a:gd name="T9" fmla="*/ 2 h 564"/>
                <a:gd name="T10" fmla="*/ 119 w 125"/>
                <a:gd name="T11" fmla="*/ 0 h 564"/>
                <a:gd name="T12" fmla="*/ 119 w 125"/>
                <a:gd name="T13" fmla="*/ 0 h 564"/>
                <a:gd name="T14" fmla="*/ 121 w 125"/>
                <a:gd name="T15" fmla="*/ 2 h 564"/>
                <a:gd name="T16" fmla="*/ 83 w 125"/>
                <a:gd name="T17" fmla="*/ 266 h 564"/>
                <a:gd name="T18" fmla="*/ 3 w 125"/>
                <a:gd name="T19" fmla="*/ 563 h 564"/>
                <a:gd name="T20" fmla="*/ 2 w 125"/>
                <a:gd name="T21" fmla="*/ 56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564">
                  <a:moveTo>
                    <a:pt x="2" y="564"/>
                  </a:moveTo>
                  <a:cubicBezTo>
                    <a:pt x="2" y="564"/>
                    <a:pt x="2" y="564"/>
                    <a:pt x="2" y="564"/>
                  </a:cubicBezTo>
                  <a:cubicBezTo>
                    <a:pt x="0" y="563"/>
                    <a:pt x="0" y="563"/>
                    <a:pt x="0" y="563"/>
                  </a:cubicBezTo>
                  <a:cubicBezTo>
                    <a:pt x="1" y="561"/>
                    <a:pt x="38" y="395"/>
                    <a:pt x="80" y="265"/>
                  </a:cubicBezTo>
                  <a:cubicBezTo>
                    <a:pt x="122" y="130"/>
                    <a:pt x="117" y="3"/>
                    <a:pt x="117" y="2"/>
                  </a:cubicBezTo>
                  <a:cubicBezTo>
                    <a:pt x="119" y="0"/>
                    <a:pt x="119" y="0"/>
                    <a:pt x="119" y="0"/>
                  </a:cubicBezTo>
                  <a:cubicBezTo>
                    <a:pt x="119" y="0"/>
                    <a:pt x="119" y="0"/>
                    <a:pt x="119" y="0"/>
                  </a:cubicBezTo>
                  <a:cubicBezTo>
                    <a:pt x="121" y="2"/>
                    <a:pt x="121" y="2"/>
                    <a:pt x="121" y="2"/>
                  </a:cubicBezTo>
                  <a:cubicBezTo>
                    <a:pt x="121" y="3"/>
                    <a:pt x="125" y="130"/>
                    <a:pt x="83" y="266"/>
                  </a:cubicBezTo>
                  <a:cubicBezTo>
                    <a:pt x="42" y="396"/>
                    <a:pt x="4" y="562"/>
                    <a:pt x="3" y="563"/>
                  </a:cubicBezTo>
                  <a:lnTo>
                    <a:pt x="2" y="564"/>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0" name="Freeform 431"/>
            <p:cNvSpPr>
              <a:spLocks/>
            </p:cNvSpPr>
            <p:nvPr/>
          </p:nvSpPr>
          <p:spPr bwMode="auto">
            <a:xfrm>
              <a:off x="14516" y="3398"/>
              <a:ext cx="129" cy="157"/>
            </a:xfrm>
            <a:custGeom>
              <a:avLst/>
              <a:gdLst>
                <a:gd name="T0" fmla="*/ 109 w 111"/>
                <a:gd name="T1" fmla="*/ 52 h 135"/>
                <a:gd name="T2" fmla="*/ 61 w 111"/>
                <a:gd name="T3" fmla="*/ 133 h 135"/>
                <a:gd name="T4" fmla="*/ 2 w 111"/>
                <a:gd name="T5" fmla="*/ 59 h 135"/>
                <a:gd name="T6" fmla="*/ 52 w 111"/>
                <a:gd name="T7" fmla="*/ 2 h 135"/>
                <a:gd name="T8" fmla="*/ 109 w 111"/>
                <a:gd name="T9" fmla="*/ 52 h 135"/>
              </a:gdLst>
              <a:ahLst/>
              <a:cxnLst>
                <a:cxn ang="0">
                  <a:pos x="T0" y="T1"/>
                </a:cxn>
                <a:cxn ang="0">
                  <a:pos x="T2" y="T3"/>
                </a:cxn>
                <a:cxn ang="0">
                  <a:pos x="T4" y="T5"/>
                </a:cxn>
                <a:cxn ang="0">
                  <a:pos x="T6" y="T7"/>
                </a:cxn>
                <a:cxn ang="0">
                  <a:pos x="T8" y="T9"/>
                </a:cxn>
              </a:cxnLst>
              <a:rect l="0" t="0" r="r" b="b"/>
              <a:pathLst>
                <a:path w="111" h="135">
                  <a:moveTo>
                    <a:pt x="109" y="52"/>
                  </a:moveTo>
                  <a:cubicBezTo>
                    <a:pt x="111" y="82"/>
                    <a:pt x="80" y="132"/>
                    <a:pt x="61" y="133"/>
                  </a:cubicBezTo>
                  <a:cubicBezTo>
                    <a:pt x="39" y="135"/>
                    <a:pt x="4" y="89"/>
                    <a:pt x="2" y="59"/>
                  </a:cubicBezTo>
                  <a:cubicBezTo>
                    <a:pt x="0" y="30"/>
                    <a:pt x="23" y="4"/>
                    <a:pt x="52" y="2"/>
                  </a:cubicBezTo>
                  <a:cubicBezTo>
                    <a:pt x="82" y="0"/>
                    <a:pt x="107" y="23"/>
                    <a:pt x="109" y="52"/>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1" name="Freeform 432"/>
            <p:cNvSpPr>
              <a:spLocks/>
            </p:cNvSpPr>
            <p:nvPr/>
          </p:nvSpPr>
          <p:spPr bwMode="auto">
            <a:xfrm>
              <a:off x="14523" y="3409"/>
              <a:ext cx="86" cy="73"/>
            </a:xfrm>
            <a:custGeom>
              <a:avLst/>
              <a:gdLst>
                <a:gd name="T0" fmla="*/ 74 w 74"/>
                <a:gd name="T1" fmla="*/ 7 h 63"/>
                <a:gd name="T2" fmla="*/ 47 w 74"/>
                <a:gd name="T3" fmla="*/ 0 h 63"/>
                <a:gd name="T4" fmla="*/ 2 w 74"/>
                <a:gd name="T5" fmla="*/ 51 h 63"/>
                <a:gd name="T6" fmla="*/ 4 w 74"/>
                <a:gd name="T7" fmla="*/ 62 h 63"/>
                <a:gd name="T8" fmla="*/ 25 w 74"/>
                <a:gd name="T9" fmla="*/ 62 h 63"/>
                <a:gd name="T10" fmla="*/ 74 w 74"/>
                <a:gd name="T11" fmla="*/ 7 h 63"/>
              </a:gdLst>
              <a:ahLst/>
              <a:cxnLst>
                <a:cxn ang="0">
                  <a:pos x="T0" y="T1"/>
                </a:cxn>
                <a:cxn ang="0">
                  <a:pos x="T2" y="T3"/>
                </a:cxn>
                <a:cxn ang="0">
                  <a:pos x="T4" y="T5"/>
                </a:cxn>
                <a:cxn ang="0">
                  <a:pos x="T6" y="T7"/>
                </a:cxn>
                <a:cxn ang="0">
                  <a:pos x="T8" y="T9"/>
                </a:cxn>
                <a:cxn ang="0">
                  <a:pos x="T10" y="T11"/>
                </a:cxn>
              </a:cxnLst>
              <a:rect l="0" t="0" r="r" b="b"/>
              <a:pathLst>
                <a:path w="74" h="63">
                  <a:moveTo>
                    <a:pt x="74" y="7"/>
                  </a:moveTo>
                  <a:cubicBezTo>
                    <a:pt x="66" y="2"/>
                    <a:pt x="57" y="0"/>
                    <a:pt x="47" y="0"/>
                  </a:cubicBezTo>
                  <a:cubicBezTo>
                    <a:pt x="20" y="2"/>
                    <a:pt x="0" y="25"/>
                    <a:pt x="2" y="51"/>
                  </a:cubicBezTo>
                  <a:cubicBezTo>
                    <a:pt x="2" y="55"/>
                    <a:pt x="3" y="58"/>
                    <a:pt x="4" y="62"/>
                  </a:cubicBezTo>
                  <a:cubicBezTo>
                    <a:pt x="11" y="63"/>
                    <a:pt x="18" y="63"/>
                    <a:pt x="25" y="62"/>
                  </a:cubicBezTo>
                  <a:cubicBezTo>
                    <a:pt x="52" y="57"/>
                    <a:pt x="72" y="34"/>
                    <a:pt x="74" y="7"/>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2" name="Freeform 433"/>
            <p:cNvSpPr>
              <a:spLocks/>
            </p:cNvSpPr>
            <p:nvPr/>
          </p:nvSpPr>
          <p:spPr bwMode="auto">
            <a:xfrm>
              <a:off x="14542" y="3422"/>
              <a:ext cx="29" cy="28"/>
            </a:xfrm>
            <a:custGeom>
              <a:avLst/>
              <a:gdLst>
                <a:gd name="T0" fmla="*/ 22 w 25"/>
                <a:gd name="T1" fmla="*/ 3 h 24"/>
                <a:gd name="T2" fmla="*/ 18 w 25"/>
                <a:gd name="T3" fmla="*/ 18 h 24"/>
                <a:gd name="T4" fmla="*/ 3 w 25"/>
                <a:gd name="T5" fmla="*/ 21 h 24"/>
                <a:gd name="T6" fmla="*/ 8 w 25"/>
                <a:gd name="T7" fmla="*/ 7 h 24"/>
                <a:gd name="T8" fmla="*/ 22 w 25"/>
                <a:gd name="T9" fmla="*/ 3 h 24"/>
              </a:gdLst>
              <a:ahLst/>
              <a:cxnLst>
                <a:cxn ang="0">
                  <a:pos x="T0" y="T1"/>
                </a:cxn>
                <a:cxn ang="0">
                  <a:pos x="T2" y="T3"/>
                </a:cxn>
                <a:cxn ang="0">
                  <a:pos x="T4" y="T5"/>
                </a:cxn>
                <a:cxn ang="0">
                  <a:pos x="T6" y="T7"/>
                </a:cxn>
                <a:cxn ang="0">
                  <a:pos x="T8" y="T9"/>
                </a:cxn>
              </a:cxnLst>
              <a:rect l="0" t="0" r="r" b="b"/>
              <a:pathLst>
                <a:path w="25" h="24">
                  <a:moveTo>
                    <a:pt x="22" y="3"/>
                  </a:moveTo>
                  <a:cubicBezTo>
                    <a:pt x="25" y="6"/>
                    <a:pt x="23" y="12"/>
                    <a:pt x="18" y="18"/>
                  </a:cubicBezTo>
                  <a:cubicBezTo>
                    <a:pt x="12" y="23"/>
                    <a:pt x="5" y="24"/>
                    <a:pt x="3" y="21"/>
                  </a:cubicBezTo>
                  <a:cubicBezTo>
                    <a:pt x="0" y="18"/>
                    <a:pt x="2" y="12"/>
                    <a:pt x="8" y="7"/>
                  </a:cubicBezTo>
                  <a:cubicBezTo>
                    <a:pt x="13" y="2"/>
                    <a:pt x="20" y="0"/>
                    <a:pt x="22"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3" name="Freeform 434"/>
            <p:cNvSpPr>
              <a:spLocks/>
            </p:cNvSpPr>
            <p:nvPr/>
          </p:nvSpPr>
          <p:spPr bwMode="auto">
            <a:xfrm>
              <a:off x="14545" y="3444"/>
              <a:ext cx="100" cy="110"/>
            </a:xfrm>
            <a:custGeom>
              <a:avLst/>
              <a:gdLst>
                <a:gd name="T0" fmla="*/ 26 w 86"/>
                <a:gd name="T1" fmla="*/ 78 h 95"/>
                <a:gd name="T2" fmla="*/ 0 w 86"/>
                <a:gd name="T3" fmla="*/ 70 h 95"/>
                <a:gd name="T4" fmla="*/ 36 w 86"/>
                <a:gd name="T5" fmla="*/ 94 h 95"/>
                <a:gd name="T6" fmla="*/ 84 w 86"/>
                <a:gd name="T7" fmla="*/ 13 h 95"/>
                <a:gd name="T8" fmla="*/ 81 w 86"/>
                <a:gd name="T9" fmla="*/ 0 h 95"/>
                <a:gd name="T10" fmla="*/ 26 w 86"/>
                <a:gd name="T11" fmla="*/ 78 h 95"/>
              </a:gdLst>
              <a:ahLst/>
              <a:cxnLst>
                <a:cxn ang="0">
                  <a:pos x="T0" y="T1"/>
                </a:cxn>
                <a:cxn ang="0">
                  <a:pos x="T2" y="T3"/>
                </a:cxn>
                <a:cxn ang="0">
                  <a:pos x="T4" y="T5"/>
                </a:cxn>
                <a:cxn ang="0">
                  <a:pos x="T6" y="T7"/>
                </a:cxn>
                <a:cxn ang="0">
                  <a:pos x="T8" y="T9"/>
                </a:cxn>
                <a:cxn ang="0">
                  <a:pos x="T10" y="T11"/>
                </a:cxn>
              </a:cxnLst>
              <a:rect l="0" t="0" r="r" b="b"/>
              <a:pathLst>
                <a:path w="86" h="95">
                  <a:moveTo>
                    <a:pt x="26" y="78"/>
                  </a:moveTo>
                  <a:cubicBezTo>
                    <a:pt x="19" y="79"/>
                    <a:pt x="7" y="76"/>
                    <a:pt x="0" y="70"/>
                  </a:cubicBezTo>
                  <a:cubicBezTo>
                    <a:pt x="16" y="90"/>
                    <a:pt x="27" y="95"/>
                    <a:pt x="36" y="94"/>
                  </a:cubicBezTo>
                  <a:cubicBezTo>
                    <a:pt x="55" y="93"/>
                    <a:pt x="86" y="43"/>
                    <a:pt x="84" y="13"/>
                  </a:cubicBezTo>
                  <a:cubicBezTo>
                    <a:pt x="84" y="8"/>
                    <a:pt x="83" y="4"/>
                    <a:pt x="81" y="0"/>
                  </a:cubicBezTo>
                  <a:cubicBezTo>
                    <a:pt x="83" y="38"/>
                    <a:pt x="60" y="71"/>
                    <a:pt x="26" y="78"/>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4" name="Freeform 435"/>
            <p:cNvSpPr>
              <a:spLocks/>
            </p:cNvSpPr>
            <p:nvPr/>
          </p:nvSpPr>
          <p:spPr bwMode="auto">
            <a:xfrm>
              <a:off x="14577" y="3552"/>
              <a:ext cx="19" cy="15"/>
            </a:xfrm>
            <a:custGeom>
              <a:avLst/>
              <a:gdLst>
                <a:gd name="T0" fmla="*/ 1 w 17"/>
                <a:gd name="T1" fmla="*/ 13 h 13"/>
                <a:gd name="T2" fmla="*/ 8 w 17"/>
                <a:gd name="T3" fmla="*/ 0 h 13"/>
                <a:gd name="T4" fmla="*/ 16 w 17"/>
                <a:gd name="T5" fmla="*/ 13 h 13"/>
                <a:gd name="T6" fmla="*/ 1 w 17"/>
                <a:gd name="T7" fmla="*/ 13 h 13"/>
              </a:gdLst>
              <a:ahLst/>
              <a:cxnLst>
                <a:cxn ang="0">
                  <a:pos x="T0" y="T1"/>
                </a:cxn>
                <a:cxn ang="0">
                  <a:pos x="T2" y="T3"/>
                </a:cxn>
                <a:cxn ang="0">
                  <a:pos x="T4" y="T5"/>
                </a:cxn>
                <a:cxn ang="0">
                  <a:pos x="T6" y="T7"/>
                </a:cxn>
              </a:cxnLst>
              <a:rect l="0" t="0" r="r" b="b"/>
              <a:pathLst>
                <a:path w="17" h="13">
                  <a:moveTo>
                    <a:pt x="1" y="13"/>
                  </a:moveTo>
                  <a:cubicBezTo>
                    <a:pt x="0" y="12"/>
                    <a:pt x="4" y="0"/>
                    <a:pt x="8" y="0"/>
                  </a:cubicBezTo>
                  <a:cubicBezTo>
                    <a:pt x="12" y="0"/>
                    <a:pt x="17" y="12"/>
                    <a:pt x="16" y="13"/>
                  </a:cubicBezTo>
                  <a:lnTo>
                    <a:pt x="1" y="13"/>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5" name="Freeform 436"/>
            <p:cNvSpPr>
              <a:spLocks/>
            </p:cNvSpPr>
            <p:nvPr/>
          </p:nvSpPr>
          <p:spPr bwMode="auto">
            <a:xfrm>
              <a:off x="10214" y="2730"/>
              <a:ext cx="124" cy="562"/>
            </a:xfrm>
            <a:custGeom>
              <a:avLst/>
              <a:gdLst>
                <a:gd name="T0" fmla="*/ 1 w 107"/>
                <a:gd name="T1" fmla="*/ 483 h 483"/>
                <a:gd name="T2" fmla="*/ 1 w 107"/>
                <a:gd name="T3" fmla="*/ 483 h 483"/>
                <a:gd name="T4" fmla="*/ 0 w 107"/>
                <a:gd name="T5" fmla="*/ 481 h 483"/>
                <a:gd name="T6" fmla="*/ 68 w 107"/>
                <a:gd name="T7" fmla="*/ 227 h 483"/>
                <a:gd name="T8" fmla="*/ 100 w 107"/>
                <a:gd name="T9" fmla="*/ 2 h 483"/>
                <a:gd name="T10" fmla="*/ 101 w 107"/>
                <a:gd name="T11" fmla="*/ 0 h 483"/>
                <a:gd name="T12" fmla="*/ 101 w 107"/>
                <a:gd name="T13" fmla="*/ 0 h 483"/>
                <a:gd name="T14" fmla="*/ 103 w 107"/>
                <a:gd name="T15" fmla="*/ 2 h 483"/>
                <a:gd name="T16" fmla="*/ 70 w 107"/>
                <a:gd name="T17" fmla="*/ 227 h 483"/>
                <a:gd name="T18" fmla="*/ 2 w 107"/>
                <a:gd name="T19" fmla="*/ 482 h 483"/>
                <a:gd name="T20" fmla="*/ 1 w 107"/>
                <a:gd name="T21" fmla="*/ 483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483">
                  <a:moveTo>
                    <a:pt x="1" y="483"/>
                  </a:moveTo>
                  <a:cubicBezTo>
                    <a:pt x="1" y="483"/>
                    <a:pt x="1" y="483"/>
                    <a:pt x="1" y="483"/>
                  </a:cubicBezTo>
                  <a:cubicBezTo>
                    <a:pt x="0" y="481"/>
                    <a:pt x="0" y="481"/>
                    <a:pt x="0" y="481"/>
                  </a:cubicBezTo>
                  <a:cubicBezTo>
                    <a:pt x="0" y="480"/>
                    <a:pt x="32" y="338"/>
                    <a:pt x="68" y="227"/>
                  </a:cubicBezTo>
                  <a:cubicBezTo>
                    <a:pt x="104" y="111"/>
                    <a:pt x="100" y="3"/>
                    <a:pt x="100" y="2"/>
                  </a:cubicBezTo>
                  <a:cubicBezTo>
                    <a:pt x="101" y="0"/>
                    <a:pt x="101" y="0"/>
                    <a:pt x="101" y="0"/>
                  </a:cubicBezTo>
                  <a:cubicBezTo>
                    <a:pt x="101" y="0"/>
                    <a:pt x="101" y="0"/>
                    <a:pt x="101" y="0"/>
                  </a:cubicBezTo>
                  <a:cubicBezTo>
                    <a:pt x="103" y="2"/>
                    <a:pt x="103" y="2"/>
                    <a:pt x="103" y="2"/>
                  </a:cubicBezTo>
                  <a:cubicBezTo>
                    <a:pt x="103" y="3"/>
                    <a:pt x="107" y="111"/>
                    <a:pt x="70" y="227"/>
                  </a:cubicBezTo>
                  <a:cubicBezTo>
                    <a:pt x="35" y="339"/>
                    <a:pt x="3" y="480"/>
                    <a:pt x="2" y="482"/>
                  </a:cubicBezTo>
                  <a:lnTo>
                    <a:pt x="1" y="483"/>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6" name="Freeform 437"/>
            <p:cNvSpPr>
              <a:spLocks/>
            </p:cNvSpPr>
            <p:nvPr/>
          </p:nvSpPr>
          <p:spPr bwMode="auto">
            <a:xfrm>
              <a:off x="10272" y="2601"/>
              <a:ext cx="110" cy="134"/>
            </a:xfrm>
            <a:custGeom>
              <a:avLst/>
              <a:gdLst>
                <a:gd name="T0" fmla="*/ 93 w 95"/>
                <a:gd name="T1" fmla="*/ 45 h 115"/>
                <a:gd name="T2" fmla="*/ 52 w 95"/>
                <a:gd name="T3" fmla="*/ 114 h 115"/>
                <a:gd name="T4" fmla="*/ 2 w 95"/>
                <a:gd name="T5" fmla="*/ 51 h 115"/>
                <a:gd name="T6" fmla="*/ 44 w 95"/>
                <a:gd name="T7" fmla="*/ 2 h 115"/>
                <a:gd name="T8" fmla="*/ 93 w 95"/>
                <a:gd name="T9" fmla="*/ 45 h 115"/>
              </a:gdLst>
              <a:ahLst/>
              <a:cxnLst>
                <a:cxn ang="0">
                  <a:pos x="T0" y="T1"/>
                </a:cxn>
                <a:cxn ang="0">
                  <a:pos x="T2" y="T3"/>
                </a:cxn>
                <a:cxn ang="0">
                  <a:pos x="T4" y="T5"/>
                </a:cxn>
                <a:cxn ang="0">
                  <a:pos x="T6" y="T7"/>
                </a:cxn>
                <a:cxn ang="0">
                  <a:pos x="T8" y="T9"/>
                </a:cxn>
              </a:cxnLst>
              <a:rect l="0" t="0" r="r" b="b"/>
              <a:pathLst>
                <a:path w="95" h="115">
                  <a:moveTo>
                    <a:pt x="93" y="45"/>
                  </a:moveTo>
                  <a:cubicBezTo>
                    <a:pt x="95" y="70"/>
                    <a:pt x="69" y="113"/>
                    <a:pt x="52" y="114"/>
                  </a:cubicBezTo>
                  <a:cubicBezTo>
                    <a:pt x="33" y="115"/>
                    <a:pt x="3" y="76"/>
                    <a:pt x="2" y="51"/>
                  </a:cubicBezTo>
                  <a:cubicBezTo>
                    <a:pt x="0" y="26"/>
                    <a:pt x="19" y="4"/>
                    <a:pt x="44" y="2"/>
                  </a:cubicBezTo>
                  <a:cubicBezTo>
                    <a:pt x="70" y="0"/>
                    <a:pt x="91" y="19"/>
                    <a:pt x="93" y="45"/>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7" name="Freeform 438"/>
            <p:cNvSpPr>
              <a:spLocks/>
            </p:cNvSpPr>
            <p:nvPr/>
          </p:nvSpPr>
          <p:spPr bwMode="auto">
            <a:xfrm>
              <a:off x="10278" y="2611"/>
              <a:ext cx="73" cy="62"/>
            </a:xfrm>
            <a:custGeom>
              <a:avLst/>
              <a:gdLst>
                <a:gd name="T0" fmla="*/ 63 w 63"/>
                <a:gd name="T1" fmla="*/ 6 h 54"/>
                <a:gd name="T2" fmla="*/ 40 w 63"/>
                <a:gd name="T3" fmla="*/ 0 h 54"/>
                <a:gd name="T4" fmla="*/ 2 w 63"/>
                <a:gd name="T5" fmla="*/ 44 h 54"/>
                <a:gd name="T6" fmla="*/ 4 w 63"/>
                <a:gd name="T7" fmla="*/ 53 h 54"/>
                <a:gd name="T8" fmla="*/ 21 w 63"/>
                <a:gd name="T9" fmla="*/ 53 h 54"/>
                <a:gd name="T10" fmla="*/ 63 w 63"/>
                <a:gd name="T11" fmla="*/ 6 h 54"/>
              </a:gdLst>
              <a:ahLst/>
              <a:cxnLst>
                <a:cxn ang="0">
                  <a:pos x="T0" y="T1"/>
                </a:cxn>
                <a:cxn ang="0">
                  <a:pos x="T2" y="T3"/>
                </a:cxn>
                <a:cxn ang="0">
                  <a:pos x="T4" y="T5"/>
                </a:cxn>
                <a:cxn ang="0">
                  <a:pos x="T6" y="T7"/>
                </a:cxn>
                <a:cxn ang="0">
                  <a:pos x="T8" y="T9"/>
                </a:cxn>
                <a:cxn ang="0">
                  <a:pos x="T10" y="T11"/>
                </a:cxn>
              </a:cxnLst>
              <a:rect l="0" t="0" r="r" b="b"/>
              <a:pathLst>
                <a:path w="63" h="54">
                  <a:moveTo>
                    <a:pt x="63" y="6"/>
                  </a:moveTo>
                  <a:cubicBezTo>
                    <a:pt x="56" y="2"/>
                    <a:pt x="48" y="0"/>
                    <a:pt x="40" y="0"/>
                  </a:cubicBezTo>
                  <a:cubicBezTo>
                    <a:pt x="17" y="2"/>
                    <a:pt x="0" y="21"/>
                    <a:pt x="2" y="44"/>
                  </a:cubicBezTo>
                  <a:cubicBezTo>
                    <a:pt x="2" y="47"/>
                    <a:pt x="3" y="50"/>
                    <a:pt x="4" y="53"/>
                  </a:cubicBezTo>
                  <a:cubicBezTo>
                    <a:pt x="9" y="54"/>
                    <a:pt x="15" y="54"/>
                    <a:pt x="21" y="53"/>
                  </a:cubicBezTo>
                  <a:cubicBezTo>
                    <a:pt x="45" y="48"/>
                    <a:pt x="61" y="28"/>
                    <a:pt x="63" y="6"/>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8" name="Freeform 439"/>
            <p:cNvSpPr>
              <a:spLocks/>
            </p:cNvSpPr>
            <p:nvPr/>
          </p:nvSpPr>
          <p:spPr bwMode="auto">
            <a:xfrm>
              <a:off x="10294" y="2621"/>
              <a:ext cx="24" cy="25"/>
            </a:xfrm>
            <a:custGeom>
              <a:avLst/>
              <a:gdLst>
                <a:gd name="T0" fmla="*/ 19 w 21"/>
                <a:gd name="T1" fmla="*/ 3 h 21"/>
                <a:gd name="T2" fmla="*/ 15 w 21"/>
                <a:gd name="T3" fmla="*/ 15 h 21"/>
                <a:gd name="T4" fmla="*/ 2 w 21"/>
                <a:gd name="T5" fmla="*/ 19 h 21"/>
                <a:gd name="T6" fmla="*/ 6 w 21"/>
                <a:gd name="T7" fmla="*/ 6 h 21"/>
                <a:gd name="T8" fmla="*/ 19 w 21"/>
                <a:gd name="T9" fmla="*/ 3 h 21"/>
              </a:gdLst>
              <a:ahLst/>
              <a:cxnLst>
                <a:cxn ang="0">
                  <a:pos x="T0" y="T1"/>
                </a:cxn>
                <a:cxn ang="0">
                  <a:pos x="T2" y="T3"/>
                </a:cxn>
                <a:cxn ang="0">
                  <a:pos x="T4" y="T5"/>
                </a:cxn>
                <a:cxn ang="0">
                  <a:pos x="T6" y="T7"/>
                </a:cxn>
                <a:cxn ang="0">
                  <a:pos x="T8" y="T9"/>
                </a:cxn>
              </a:cxnLst>
              <a:rect l="0" t="0" r="r" b="b"/>
              <a:pathLst>
                <a:path w="21" h="21">
                  <a:moveTo>
                    <a:pt x="19" y="3"/>
                  </a:moveTo>
                  <a:cubicBezTo>
                    <a:pt x="21" y="5"/>
                    <a:pt x="19" y="11"/>
                    <a:pt x="15" y="15"/>
                  </a:cubicBezTo>
                  <a:cubicBezTo>
                    <a:pt x="10" y="20"/>
                    <a:pt x="4" y="21"/>
                    <a:pt x="2" y="19"/>
                  </a:cubicBezTo>
                  <a:cubicBezTo>
                    <a:pt x="0" y="16"/>
                    <a:pt x="2" y="10"/>
                    <a:pt x="6" y="6"/>
                  </a:cubicBezTo>
                  <a:cubicBezTo>
                    <a:pt x="11" y="2"/>
                    <a:pt x="17" y="0"/>
                    <a:pt x="19"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9" name="Freeform 440"/>
            <p:cNvSpPr>
              <a:spLocks/>
            </p:cNvSpPr>
            <p:nvPr/>
          </p:nvSpPr>
          <p:spPr bwMode="auto">
            <a:xfrm>
              <a:off x="10296" y="2640"/>
              <a:ext cx="86" cy="95"/>
            </a:xfrm>
            <a:custGeom>
              <a:avLst/>
              <a:gdLst>
                <a:gd name="T0" fmla="*/ 22 w 74"/>
                <a:gd name="T1" fmla="*/ 67 h 82"/>
                <a:gd name="T2" fmla="*/ 0 w 74"/>
                <a:gd name="T3" fmla="*/ 60 h 82"/>
                <a:gd name="T4" fmla="*/ 31 w 74"/>
                <a:gd name="T5" fmla="*/ 81 h 82"/>
                <a:gd name="T6" fmla="*/ 72 w 74"/>
                <a:gd name="T7" fmla="*/ 12 h 82"/>
                <a:gd name="T8" fmla="*/ 70 w 74"/>
                <a:gd name="T9" fmla="*/ 0 h 82"/>
                <a:gd name="T10" fmla="*/ 2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22" y="67"/>
                  </a:moveTo>
                  <a:cubicBezTo>
                    <a:pt x="17" y="68"/>
                    <a:pt x="7" y="66"/>
                    <a:pt x="0" y="60"/>
                  </a:cubicBezTo>
                  <a:cubicBezTo>
                    <a:pt x="14" y="77"/>
                    <a:pt x="24" y="82"/>
                    <a:pt x="31" y="81"/>
                  </a:cubicBezTo>
                  <a:cubicBezTo>
                    <a:pt x="48" y="80"/>
                    <a:pt x="74" y="37"/>
                    <a:pt x="72" y="12"/>
                  </a:cubicBezTo>
                  <a:cubicBezTo>
                    <a:pt x="72" y="8"/>
                    <a:pt x="71" y="4"/>
                    <a:pt x="70" y="0"/>
                  </a:cubicBezTo>
                  <a:cubicBezTo>
                    <a:pt x="71" y="33"/>
                    <a:pt x="51" y="61"/>
                    <a:pt x="22" y="67"/>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0" name="Freeform 441"/>
            <p:cNvSpPr>
              <a:spLocks/>
            </p:cNvSpPr>
            <p:nvPr/>
          </p:nvSpPr>
          <p:spPr bwMode="auto">
            <a:xfrm>
              <a:off x="10323" y="2733"/>
              <a:ext cx="17" cy="13"/>
            </a:xfrm>
            <a:custGeom>
              <a:avLst/>
              <a:gdLst>
                <a:gd name="T0" fmla="*/ 1 w 15"/>
                <a:gd name="T1" fmla="*/ 11 h 11"/>
                <a:gd name="T2" fmla="*/ 7 w 15"/>
                <a:gd name="T3" fmla="*/ 0 h 11"/>
                <a:gd name="T4" fmla="*/ 14 w 15"/>
                <a:gd name="T5" fmla="*/ 11 h 11"/>
                <a:gd name="T6" fmla="*/ 1 w 15"/>
                <a:gd name="T7" fmla="*/ 11 h 11"/>
              </a:gdLst>
              <a:ahLst/>
              <a:cxnLst>
                <a:cxn ang="0">
                  <a:pos x="T0" y="T1"/>
                </a:cxn>
                <a:cxn ang="0">
                  <a:pos x="T2" y="T3"/>
                </a:cxn>
                <a:cxn ang="0">
                  <a:pos x="T4" y="T5"/>
                </a:cxn>
                <a:cxn ang="0">
                  <a:pos x="T6" y="T7"/>
                </a:cxn>
              </a:cxnLst>
              <a:rect l="0" t="0" r="r" b="b"/>
              <a:pathLst>
                <a:path w="15" h="11">
                  <a:moveTo>
                    <a:pt x="1" y="11"/>
                  </a:moveTo>
                  <a:cubicBezTo>
                    <a:pt x="0" y="10"/>
                    <a:pt x="4" y="0"/>
                    <a:pt x="7" y="0"/>
                  </a:cubicBezTo>
                  <a:cubicBezTo>
                    <a:pt x="11" y="0"/>
                    <a:pt x="15" y="10"/>
                    <a:pt x="14" y="11"/>
                  </a:cubicBezTo>
                  <a:lnTo>
                    <a:pt x="1" y="11"/>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1" name="Freeform 442"/>
            <p:cNvSpPr>
              <a:spLocks/>
            </p:cNvSpPr>
            <p:nvPr/>
          </p:nvSpPr>
          <p:spPr bwMode="auto">
            <a:xfrm>
              <a:off x="7926" y="3922"/>
              <a:ext cx="159" cy="722"/>
            </a:xfrm>
            <a:custGeom>
              <a:avLst/>
              <a:gdLst>
                <a:gd name="T0" fmla="*/ 136 w 137"/>
                <a:gd name="T1" fmla="*/ 621 h 621"/>
                <a:gd name="T2" fmla="*/ 136 w 137"/>
                <a:gd name="T3" fmla="*/ 621 h 621"/>
                <a:gd name="T4" fmla="*/ 137 w 137"/>
                <a:gd name="T5" fmla="*/ 619 h 621"/>
                <a:gd name="T6" fmla="*/ 50 w 137"/>
                <a:gd name="T7" fmla="*/ 291 h 621"/>
                <a:gd name="T8" fmla="*/ 8 w 137"/>
                <a:gd name="T9" fmla="*/ 2 h 621"/>
                <a:gd name="T10" fmla="*/ 7 w 137"/>
                <a:gd name="T11" fmla="*/ 0 h 621"/>
                <a:gd name="T12" fmla="*/ 7 w 137"/>
                <a:gd name="T13" fmla="*/ 0 h 621"/>
                <a:gd name="T14" fmla="*/ 5 w 137"/>
                <a:gd name="T15" fmla="*/ 2 h 621"/>
                <a:gd name="T16" fmla="*/ 47 w 137"/>
                <a:gd name="T17" fmla="*/ 292 h 621"/>
                <a:gd name="T18" fmla="*/ 134 w 137"/>
                <a:gd name="T19" fmla="*/ 620 h 621"/>
                <a:gd name="T20" fmla="*/ 136 w 137"/>
                <a:gd name="T21"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621">
                  <a:moveTo>
                    <a:pt x="136" y="621"/>
                  </a:moveTo>
                  <a:cubicBezTo>
                    <a:pt x="136" y="621"/>
                    <a:pt x="136" y="621"/>
                    <a:pt x="136" y="621"/>
                  </a:cubicBezTo>
                  <a:cubicBezTo>
                    <a:pt x="137" y="619"/>
                    <a:pt x="137" y="619"/>
                    <a:pt x="137" y="619"/>
                  </a:cubicBezTo>
                  <a:cubicBezTo>
                    <a:pt x="137" y="617"/>
                    <a:pt x="95" y="435"/>
                    <a:pt x="50" y="291"/>
                  </a:cubicBezTo>
                  <a:cubicBezTo>
                    <a:pt x="3" y="142"/>
                    <a:pt x="8" y="3"/>
                    <a:pt x="8" y="2"/>
                  </a:cubicBezTo>
                  <a:cubicBezTo>
                    <a:pt x="7" y="0"/>
                    <a:pt x="7" y="0"/>
                    <a:pt x="7" y="0"/>
                  </a:cubicBezTo>
                  <a:cubicBezTo>
                    <a:pt x="7" y="0"/>
                    <a:pt x="7" y="0"/>
                    <a:pt x="7" y="0"/>
                  </a:cubicBezTo>
                  <a:cubicBezTo>
                    <a:pt x="5" y="2"/>
                    <a:pt x="5" y="2"/>
                    <a:pt x="5" y="2"/>
                  </a:cubicBezTo>
                  <a:cubicBezTo>
                    <a:pt x="5" y="3"/>
                    <a:pt x="0" y="143"/>
                    <a:pt x="47" y="292"/>
                  </a:cubicBezTo>
                  <a:cubicBezTo>
                    <a:pt x="92" y="436"/>
                    <a:pt x="133" y="618"/>
                    <a:pt x="134" y="620"/>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2" name="Freeform 443"/>
            <p:cNvSpPr>
              <a:spLocks/>
            </p:cNvSpPr>
            <p:nvPr/>
          </p:nvSpPr>
          <p:spPr bwMode="auto">
            <a:xfrm>
              <a:off x="7868" y="3756"/>
              <a:ext cx="142" cy="172"/>
            </a:xfrm>
            <a:custGeom>
              <a:avLst/>
              <a:gdLst>
                <a:gd name="T0" fmla="*/ 3 w 122"/>
                <a:gd name="T1" fmla="*/ 57 h 148"/>
                <a:gd name="T2" fmla="*/ 56 w 122"/>
                <a:gd name="T3" fmla="*/ 147 h 148"/>
                <a:gd name="T4" fmla="*/ 120 w 122"/>
                <a:gd name="T5" fmla="*/ 65 h 148"/>
                <a:gd name="T6" fmla="*/ 65 w 122"/>
                <a:gd name="T7" fmla="*/ 2 h 148"/>
                <a:gd name="T8" fmla="*/ 3 w 122"/>
                <a:gd name="T9" fmla="*/ 57 h 148"/>
              </a:gdLst>
              <a:ahLst/>
              <a:cxnLst>
                <a:cxn ang="0">
                  <a:pos x="T0" y="T1"/>
                </a:cxn>
                <a:cxn ang="0">
                  <a:pos x="T2" y="T3"/>
                </a:cxn>
                <a:cxn ang="0">
                  <a:pos x="T4" y="T5"/>
                </a:cxn>
                <a:cxn ang="0">
                  <a:pos x="T6" y="T7"/>
                </a:cxn>
                <a:cxn ang="0">
                  <a:pos x="T8" y="T9"/>
                </a:cxn>
              </a:cxnLst>
              <a:rect l="0" t="0" r="r" b="b"/>
              <a:pathLst>
                <a:path w="122" h="148">
                  <a:moveTo>
                    <a:pt x="3" y="57"/>
                  </a:moveTo>
                  <a:cubicBezTo>
                    <a:pt x="0" y="90"/>
                    <a:pt x="34" y="145"/>
                    <a:pt x="56" y="147"/>
                  </a:cubicBezTo>
                  <a:cubicBezTo>
                    <a:pt x="80" y="148"/>
                    <a:pt x="118" y="97"/>
                    <a:pt x="120" y="65"/>
                  </a:cubicBezTo>
                  <a:cubicBezTo>
                    <a:pt x="122" y="32"/>
                    <a:pt x="98" y="4"/>
                    <a:pt x="65" y="2"/>
                  </a:cubicBezTo>
                  <a:cubicBezTo>
                    <a:pt x="33" y="0"/>
                    <a:pt x="5" y="24"/>
                    <a:pt x="3" y="57"/>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3" name="Freeform 444"/>
            <p:cNvSpPr>
              <a:spLocks/>
            </p:cNvSpPr>
            <p:nvPr/>
          </p:nvSpPr>
          <p:spPr bwMode="auto">
            <a:xfrm>
              <a:off x="7909" y="3767"/>
              <a:ext cx="94" cy="81"/>
            </a:xfrm>
            <a:custGeom>
              <a:avLst/>
              <a:gdLst>
                <a:gd name="T0" fmla="*/ 0 w 81"/>
                <a:gd name="T1" fmla="*/ 8 h 70"/>
                <a:gd name="T2" fmla="*/ 30 w 81"/>
                <a:gd name="T3" fmla="*/ 1 h 70"/>
                <a:gd name="T4" fmla="*/ 79 w 81"/>
                <a:gd name="T5" fmla="*/ 57 h 70"/>
                <a:gd name="T6" fmla="*/ 76 w 81"/>
                <a:gd name="T7" fmla="*/ 69 h 70"/>
                <a:gd name="T8" fmla="*/ 54 w 81"/>
                <a:gd name="T9" fmla="*/ 69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8" y="3"/>
                    <a:pt x="19" y="0"/>
                    <a:pt x="30" y="1"/>
                  </a:cubicBezTo>
                  <a:cubicBezTo>
                    <a:pt x="59" y="3"/>
                    <a:pt x="81" y="28"/>
                    <a:pt x="79" y="57"/>
                  </a:cubicBezTo>
                  <a:cubicBezTo>
                    <a:pt x="79" y="61"/>
                    <a:pt x="78" y="65"/>
                    <a:pt x="76" y="69"/>
                  </a:cubicBezTo>
                  <a:cubicBezTo>
                    <a:pt x="69" y="70"/>
                    <a:pt x="62" y="70"/>
                    <a:pt x="54" y="69"/>
                  </a:cubicBezTo>
                  <a:cubicBezTo>
                    <a:pt x="24" y="63"/>
                    <a:pt x="2" y="37"/>
                    <a:pt x="0" y="8"/>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4" name="Freeform 445"/>
            <p:cNvSpPr>
              <a:spLocks/>
            </p:cNvSpPr>
            <p:nvPr/>
          </p:nvSpPr>
          <p:spPr bwMode="auto">
            <a:xfrm>
              <a:off x="7951" y="3782"/>
              <a:ext cx="32" cy="30"/>
            </a:xfrm>
            <a:custGeom>
              <a:avLst/>
              <a:gdLst>
                <a:gd name="T0" fmla="*/ 3 w 28"/>
                <a:gd name="T1" fmla="*/ 3 h 26"/>
                <a:gd name="T2" fmla="*/ 8 w 28"/>
                <a:gd name="T3" fmla="*/ 19 h 26"/>
                <a:gd name="T4" fmla="*/ 24 w 28"/>
                <a:gd name="T5" fmla="*/ 23 h 26"/>
                <a:gd name="T6" fmla="*/ 19 w 28"/>
                <a:gd name="T7" fmla="*/ 7 h 26"/>
                <a:gd name="T8" fmla="*/ 3 w 28"/>
                <a:gd name="T9" fmla="*/ 3 h 26"/>
              </a:gdLst>
              <a:ahLst/>
              <a:cxnLst>
                <a:cxn ang="0">
                  <a:pos x="T0" y="T1"/>
                </a:cxn>
                <a:cxn ang="0">
                  <a:pos x="T2" y="T3"/>
                </a:cxn>
                <a:cxn ang="0">
                  <a:pos x="T4" y="T5"/>
                </a:cxn>
                <a:cxn ang="0">
                  <a:pos x="T6" y="T7"/>
                </a:cxn>
                <a:cxn ang="0">
                  <a:pos x="T8" y="T9"/>
                </a:cxn>
              </a:cxnLst>
              <a:rect l="0" t="0" r="r" b="b"/>
              <a:pathLst>
                <a:path w="28" h="26">
                  <a:moveTo>
                    <a:pt x="3" y="3"/>
                  </a:moveTo>
                  <a:cubicBezTo>
                    <a:pt x="0" y="6"/>
                    <a:pt x="2" y="13"/>
                    <a:pt x="8" y="19"/>
                  </a:cubicBezTo>
                  <a:cubicBezTo>
                    <a:pt x="14" y="24"/>
                    <a:pt x="21" y="26"/>
                    <a:pt x="24" y="23"/>
                  </a:cubicBezTo>
                  <a:cubicBezTo>
                    <a:pt x="28" y="20"/>
                    <a:pt x="25" y="13"/>
                    <a:pt x="19" y="7"/>
                  </a:cubicBezTo>
                  <a:cubicBezTo>
                    <a:pt x="13" y="2"/>
                    <a:pt x="6" y="0"/>
                    <a:pt x="3"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5" name="Freeform 446"/>
            <p:cNvSpPr>
              <a:spLocks/>
            </p:cNvSpPr>
            <p:nvPr/>
          </p:nvSpPr>
          <p:spPr bwMode="auto">
            <a:xfrm>
              <a:off x="7868" y="3805"/>
              <a:ext cx="111" cy="122"/>
            </a:xfrm>
            <a:custGeom>
              <a:avLst/>
              <a:gdLst>
                <a:gd name="T0" fmla="*/ 67 w 95"/>
                <a:gd name="T1" fmla="*/ 86 h 105"/>
                <a:gd name="T2" fmla="*/ 95 w 95"/>
                <a:gd name="T3" fmla="*/ 77 h 105"/>
                <a:gd name="T4" fmla="*/ 56 w 95"/>
                <a:gd name="T5" fmla="*/ 105 h 105"/>
                <a:gd name="T6" fmla="*/ 3 w 95"/>
                <a:gd name="T7" fmla="*/ 15 h 105"/>
                <a:gd name="T8" fmla="*/ 6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4" y="87"/>
                    <a:pt x="87" y="85"/>
                    <a:pt x="95" y="77"/>
                  </a:cubicBezTo>
                  <a:cubicBezTo>
                    <a:pt x="77" y="99"/>
                    <a:pt x="65" y="105"/>
                    <a:pt x="56" y="105"/>
                  </a:cubicBezTo>
                  <a:cubicBezTo>
                    <a:pt x="34" y="103"/>
                    <a:pt x="0" y="48"/>
                    <a:pt x="3" y="15"/>
                  </a:cubicBezTo>
                  <a:cubicBezTo>
                    <a:pt x="3" y="10"/>
                    <a:pt x="4" y="5"/>
                    <a:pt x="6" y="0"/>
                  </a:cubicBezTo>
                  <a:cubicBezTo>
                    <a:pt x="4" y="42"/>
                    <a:pt x="29" y="79"/>
                    <a:pt x="67" y="86"/>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6" name="Freeform 447"/>
            <p:cNvSpPr>
              <a:spLocks/>
            </p:cNvSpPr>
            <p:nvPr/>
          </p:nvSpPr>
          <p:spPr bwMode="auto">
            <a:xfrm>
              <a:off x="7923" y="3925"/>
              <a:ext cx="22" cy="16"/>
            </a:xfrm>
            <a:custGeom>
              <a:avLst/>
              <a:gdLst>
                <a:gd name="T0" fmla="*/ 17 w 19"/>
                <a:gd name="T1" fmla="*/ 14 h 14"/>
                <a:gd name="T2" fmla="*/ 10 w 19"/>
                <a:gd name="T3" fmla="*/ 0 h 14"/>
                <a:gd name="T4" fmla="*/ 1 w 19"/>
                <a:gd name="T5" fmla="*/ 14 h 14"/>
                <a:gd name="T6" fmla="*/ 17 w 19"/>
                <a:gd name="T7" fmla="*/ 14 h 14"/>
              </a:gdLst>
              <a:ahLst/>
              <a:cxnLst>
                <a:cxn ang="0">
                  <a:pos x="T0" y="T1"/>
                </a:cxn>
                <a:cxn ang="0">
                  <a:pos x="T2" y="T3"/>
                </a:cxn>
                <a:cxn ang="0">
                  <a:pos x="T4" y="T5"/>
                </a:cxn>
                <a:cxn ang="0">
                  <a:pos x="T6" y="T7"/>
                </a:cxn>
              </a:cxnLst>
              <a:rect l="0" t="0" r="r" b="b"/>
              <a:pathLst>
                <a:path w="19" h="14">
                  <a:moveTo>
                    <a:pt x="17" y="14"/>
                  </a:moveTo>
                  <a:cubicBezTo>
                    <a:pt x="19" y="13"/>
                    <a:pt x="14" y="0"/>
                    <a:pt x="10" y="0"/>
                  </a:cubicBezTo>
                  <a:cubicBezTo>
                    <a:pt x="5" y="0"/>
                    <a:pt x="0" y="13"/>
                    <a:pt x="1" y="14"/>
                  </a:cubicBezTo>
                  <a:lnTo>
                    <a:pt x="17" y="14"/>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7" name="Freeform 448"/>
            <p:cNvSpPr>
              <a:spLocks/>
            </p:cNvSpPr>
            <p:nvPr/>
          </p:nvSpPr>
          <p:spPr bwMode="auto">
            <a:xfrm>
              <a:off x="9660" y="4459"/>
              <a:ext cx="126" cy="565"/>
            </a:xfrm>
            <a:custGeom>
              <a:avLst/>
              <a:gdLst>
                <a:gd name="T0" fmla="*/ 106 w 108"/>
                <a:gd name="T1" fmla="*/ 486 h 486"/>
                <a:gd name="T2" fmla="*/ 107 w 108"/>
                <a:gd name="T3" fmla="*/ 486 h 486"/>
                <a:gd name="T4" fmla="*/ 108 w 108"/>
                <a:gd name="T5" fmla="*/ 484 h 486"/>
                <a:gd name="T6" fmla="*/ 39 w 108"/>
                <a:gd name="T7" fmla="*/ 228 h 486"/>
                <a:gd name="T8" fmla="*/ 7 w 108"/>
                <a:gd name="T9" fmla="*/ 2 h 486"/>
                <a:gd name="T10" fmla="*/ 6 w 108"/>
                <a:gd name="T11" fmla="*/ 0 h 486"/>
                <a:gd name="T12" fmla="*/ 6 w 108"/>
                <a:gd name="T13" fmla="*/ 0 h 486"/>
                <a:gd name="T14" fmla="*/ 4 w 108"/>
                <a:gd name="T15" fmla="*/ 2 h 486"/>
                <a:gd name="T16" fmla="*/ 37 w 108"/>
                <a:gd name="T17" fmla="*/ 229 h 486"/>
                <a:gd name="T18" fmla="*/ 105 w 108"/>
                <a:gd name="T19" fmla="*/ 485 h 486"/>
                <a:gd name="T20" fmla="*/ 106 w 108"/>
                <a:gd name="T21" fmla="*/ 486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8" h="486">
                  <a:moveTo>
                    <a:pt x="106" y="486"/>
                  </a:moveTo>
                  <a:cubicBezTo>
                    <a:pt x="107" y="486"/>
                    <a:pt x="107" y="486"/>
                    <a:pt x="107" y="486"/>
                  </a:cubicBezTo>
                  <a:cubicBezTo>
                    <a:pt x="108" y="484"/>
                    <a:pt x="108" y="484"/>
                    <a:pt x="108" y="484"/>
                  </a:cubicBezTo>
                  <a:cubicBezTo>
                    <a:pt x="107" y="483"/>
                    <a:pt x="75" y="340"/>
                    <a:pt x="39" y="228"/>
                  </a:cubicBezTo>
                  <a:cubicBezTo>
                    <a:pt x="3" y="112"/>
                    <a:pt x="7" y="3"/>
                    <a:pt x="7" y="2"/>
                  </a:cubicBezTo>
                  <a:cubicBezTo>
                    <a:pt x="6" y="0"/>
                    <a:pt x="6" y="0"/>
                    <a:pt x="6" y="0"/>
                  </a:cubicBezTo>
                  <a:cubicBezTo>
                    <a:pt x="6" y="0"/>
                    <a:pt x="6" y="0"/>
                    <a:pt x="6" y="0"/>
                  </a:cubicBezTo>
                  <a:cubicBezTo>
                    <a:pt x="4" y="2"/>
                    <a:pt x="4" y="2"/>
                    <a:pt x="4" y="2"/>
                  </a:cubicBezTo>
                  <a:cubicBezTo>
                    <a:pt x="4" y="3"/>
                    <a:pt x="0" y="112"/>
                    <a:pt x="37" y="229"/>
                  </a:cubicBezTo>
                  <a:cubicBezTo>
                    <a:pt x="72" y="341"/>
                    <a:pt x="105" y="483"/>
                    <a:pt x="105" y="485"/>
                  </a:cubicBezTo>
                  <a:lnTo>
                    <a:pt x="106" y="486"/>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8" name="Freeform 449"/>
            <p:cNvSpPr>
              <a:spLocks/>
            </p:cNvSpPr>
            <p:nvPr/>
          </p:nvSpPr>
          <p:spPr bwMode="auto">
            <a:xfrm>
              <a:off x="9616" y="4330"/>
              <a:ext cx="111" cy="134"/>
            </a:xfrm>
            <a:custGeom>
              <a:avLst/>
              <a:gdLst>
                <a:gd name="T0" fmla="*/ 1 w 95"/>
                <a:gd name="T1" fmla="*/ 44 h 115"/>
                <a:gd name="T2" fmla="*/ 43 w 95"/>
                <a:gd name="T3" fmla="*/ 114 h 115"/>
                <a:gd name="T4" fmla="*/ 93 w 95"/>
                <a:gd name="T5" fmla="*/ 50 h 115"/>
                <a:gd name="T6" fmla="*/ 50 w 95"/>
                <a:gd name="T7" fmla="*/ 1 h 115"/>
                <a:gd name="T8" fmla="*/ 1 w 95"/>
                <a:gd name="T9" fmla="*/ 44 h 115"/>
              </a:gdLst>
              <a:ahLst/>
              <a:cxnLst>
                <a:cxn ang="0">
                  <a:pos x="T0" y="T1"/>
                </a:cxn>
                <a:cxn ang="0">
                  <a:pos x="T2" y="T3"/>
                </a:cxn>
                <a:cxn ang="0">
                  <a:pos x="T4" y="T5"/>
                </a:cxn>
                <a:cxn ang="0">
                  <a:pos x="T6" y="T7"/>
                </a:cxn>
                <a:cxn ang="0">
                  <a:pos x="T8" y="T9"/>
                </a:cxn>
              </a:cxnLst>
              <a:rect l="0" t="0" r="r" b="b"/>
              <a:pathLst>
                <a:path w="95" h="115">
                  <a:moveTo>
                    <a:pt x="1" y="44"/>
                  </a:moveTo>
                  <a:cubicBezTo>
                    <a:pt x="0" y="70"/>
                    <a:pt x="26" y="113"/>
                    <a:pt x="43" y="114"/>
                  </a:cubicBezTo>
                  <a:cubicBezTo>
                    <a:pt x="62" y="115"/>
                    <a:pt x="92" y="76"/>
                    <a:pt x="93" y="50"/>
                  </a:cubicBezTo>
                  <a:cubicBezTo>
                    <a:pt x="95" y="25"/>
                    <a:pt x="76" y="3"/>
                    <a:pt x="50" y="1"/>
                  </a:cubicBezTo>
                  <a:cubicBezTo>
                    <a:pt x="25" y="0"/>
                    <a:pt x="3" y="19"/>
                    <a:pt x="1" y="4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9" name="Freeform 450"/>
            <p:cNvSpPr>
              <a:spLocks/>
            </p:cNvSpPr>
            <p:nvPr/>
          </p:nvSpPr>
          <p:spPr bwMode="auto">
            <a:xfrm>
              <a:off x="9646" y="4338"/>
              <a:ext cx="75" cy="64"/>
            </a:xfrm>
            <a:custGeom>
              <a:avLst/>
              <a:gdLst>
                <a:gd name="T0" fmla="*/ 0 w 64"/>
                <a:gd name="T1" fmla="*/ 6 h 55"/>
                <a:gd name="T2" fmla="*/ 24 w 64"/>
                <a:gd name="T3" fmla="*/ 0 h 55"/>
                <a:gd name="T4" fmla="*/ 62 w 64"/>
                <a:gd name="T5" fmla="*/ 44 h 55"/>
                <a:gd name="T6" fmla="*/ 60 w 64"/>
                <a:gd name="T7" fmla="*/ 54 h 55"/>
                <a:gd name="T8" fmla="*/ 43 w 64"/>
                <a:gd name="T9" fmla="*/ 53 h 55"/>
                <a:gd name="T10" fmla="*/ 0 w 64"/>
                <a:gd name="T11" fmla="*/ 6 h 55"/>
              </a:gdLst>
              <a:ahLst/>
              <a:cxnLst>
                <a:cxn ang="0">
                  <a:pos x="T0" y="T1"/>
                </a:cxn>
                <a:cxn ang="0">
                  <a:pos x="T2" y="T3"/>
                </a:cxn>
                <a:cxn ang="0">
                  <a:pos x="T4" y="T5"/>
                </a:cxn>
                <a:cxn ang="0">
                  <a:pos x="T6" y="T7"/>
                </a:cxn>
                <a:cxn ang="0">
                  <a:pos x="T8" y="T9"/>
                </a:cxn>
                <a:cxn ang="0">
                  <a:pos x="T10" y="T11"/>
                </a:cxn>
              </a:cxnLst>
              <a:rect l="0" t="0" r="r" b="b"/>
              <a:pathLst>
                <a:path w="64" h="55">
                  <a:moveTo>
                    <a:pt x="0" y="6"/>
                  </a:moveTo>
                  <a:cubicBezTo>
                    <a:pt x="7" y="2"/>
                    <a:pt x="15" y="0"/>
                    <a:pt x="24" y="0"/>
                  </a:cubicBezTo>
                  <a:cubicBezTo>
                    <a:pt x="47" y="2"/>
                    <a:pt x="64" y="21"/>
                    <a:pt x="62" y="44"/>
                  </a:cubicBezTo>
                  <a:cubicBezTo>
                    <a:pt x="62" y="47"/>
                    <a:pt x="61" y="50"/>
                    <a:pt x="60" y="54"/>
                  </a:cubicBezTo>
                  <a:cubicBezTo>
                    <a:pt x="55" y="55"/>
                    <a:pt x="49" y="55"/>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0" name="Freeform 451"/>
            <p:cNvSpPr>
              <a:spLocks/>
            </p:cNvSpPr>
            <p:nvPr/>
          </p:nvSpPr>
          <p:spPr bwMode="auto">
            <a:xfrm>
              <a:off x="9680" y="4350"/>
              <a:ext cx="24" cy="24"/>
            </a:xfrm>
            <a:custGeom>
              <a:avLst/>
              <a:gdLst>
                <a:gd name="T0" fmla="*/ 2 w 21"/>
                <a:gd name="T1" fmla="*/ 2 h 21"/>
                <a:gd name="T2" fmla="*/ 6 w 21"/>
                <a:gd name="T3" fmla="*/ 15 h 21"/>
                <a:gd name="T4" fmla="*/ 19 w 21"/>
                <a:gd name="T5" fmla="*/ 18 h 21"/>
                <a:gd name="T6" fmla="*/ 15 w 21"/>
                <a:gd name="T7" fmla="*/ 5 h 21"/>
                <a:gd name="T8" fmla="*/ 2 w 21"/>
                <a:gd name="T9" fmla="*/ 2 h 21"/>
              </a:gdLst>
              <a:ahLst/>
              <a:cxnLst>
                <a:cxn ang="0">
                  <a:pos x="T0" y="T1"/>
                </a:cxn>
                <a:cxn ang="0">
                  <a:pos x="T2" y="T3"/>
                </a:cxn>
                <a:cxn ang="0">
                  <a:pos x="T4" y="T5"/>
                </a:cxn>
                <a:cxn ang="0">
                  <a:pos x="T6" y="T7"/>
                </a:cxn>
                <a:cxn ang="0">
                  <a:pos x="T8" y="T9"/>
                </a:cxn>
              </a:cxnLst>
              <a:rect l="0" t="0" r="r" b="b"/>
              <a:pathLst>
                <a:path w="21" h="21">
                  <a:moveTo>
                    <a:pt x="2" y="2"/>
                  </a:moveTo>
                  <a:cubicBezTo>
                    <a:pt x="0" y="5"/>
                    <a:pt x="2" y="10"/>
                    <a:pt x="6" y="15"/>
                  </a:cubicBezTo>
                  <a:cubicBezTo>
                    <a:pt x="11" y="19"/>
                    <a:pt x="17" y="21"/>
                    <a:pt x="19" y="18"/>
                  </a:cubicBezTo>
                  <a:cubicBezTo>
                    <a:pt x="21" y="15"/>
                    <a:pt x="19" y="10"/>
                    <a:pt x="15" y="5"/>
                  </a:cubicBezTo>
                  <a:cubicBezTo>
                    <a:pt x="10" y="1"/>
                    <a:pt x="4" y="0"/>
                    <a:pt x="2"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1" name="Freeform 452"/>
            <p:cNvSpPr>
              <a:spLocks/>
            </p:cNvSpPr>
            <p:nvPr/>
          </p:nvSpPr>
          <p:spPr bwMode="auto">
            <a:xfrm>
              <a:off x="9616" y="4369"/>
              <a:ext cx="86" cy="95"/>
            </a:xfrm>
            <a:custGeom>
              <a:avLst/>
              <a:gdLst>
                <a:gd name="T0" fmla="*/ 52 w 74"/>
                <a:gd name="T1" fmla="*/ 67 h 82"/>
                <a:gd name="T2" fmla="*/ 74 w 74"/>
                <a:gd name="T3" fmla="*/ 60 h 82"/>
                <a:gd name="T4" fmla="*/ 43 w 74"/>
                <a:gd name="T5" fmla="*/ 81 h 82"/>
                <a:gd name="T6" fmla="*/ 1 w 74"/>
                <a:gd name="T7" fmla="*/ 11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0"/>
                  </a:cubicBezTo>
                  <a:cubicBezTo>
                    <a:pt x="60" y="77"/>
                    <a:pt x="50" y="82"/>
                    <a:pt x="43" y="81"/>
                  </a:cubicBezTo>
                  <a:cubicBezTo>
                    <a:pt x="26" y="80"/>
                    <a:pt x="0" y="37"/>
                    <a:pt x="1" y="11"/>
                  </a:cubicBezTo>
                  <a:cubicBezTo>
                    <a:pt x="2" y="7"/>
                    <a:pt x="2" y="3"/>
                    <a:pt x="4" y="0"/>
                  </a:cubicBezTo>
                  <a:cubicBezTo>
                    <a:pt x="2" y="32"/>
                    <a:pt x="22" y="61"/>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2" name="Freeform 453"/>
            <p:cNvSpPr>
              <a:spLocks/>
            </p:cNvSpPr>
            <p:nvPr/>
          </p:nvSpPr>
          <p:spPr bwMode="auto">
            <a:xfrm>
              <a:off x="9658" y="4462"/>
              <a:ext cx="17" cy="12"/>
            </a:xfrm>
            <a:custGeom>
              <a:avLst/>
              <a:gdLst>
                <a:gd name="T0" fmla="*/ 14 w 15"/>
                <a:gd name="T1" fmla="*/ 11 h 11"/>
                <a:gd name="T2" fmla="*/ 8 w 15"/>
                <a:gd name="T3" fmla="*/ 0 h 11"/>
                <a:gd name="T4" fmla="*/ 1 w 15"/>
                <a:gd name="T5" fmla="*/ 11 h 11"/>
                <a:gd name="T6" fmla="*/ 14 w 15"/>
                <a:gd name="T7" fmla="*/ 11 h 11"/>
              </a:gdLst>
              <a:ahLst/>
              <a:cxnLst>
                <a:cxn ang="0">
                  <a:pos x="T0" y="T1"/>
                </a:cxn>
                <a:cxn ang="0">
                  <a:pos x="T2" y="T3"/>
                </a:cxn>
                <a:cxn ang="0">
                  <a:pos x="T4" y="T5"/>
                </a:cxn>
                <a:cxn ang="0">
                  <a:pos x="T6" y="T7"/>
                </a:cxn>
              </a:cxnLst>
              <a:rect l="0" t="0" r="r" b="b"/>
              <a:pathLst>
                <a:path w="15" h="11">
                  <a:moveTo>
                    <a:pt x="14" y="11"/>
                  </a:moveTo>
                  <a:cubicBezTo>
                    <a:pt x="15" y="10"/>
                    <a:pt x="11" y="0"/>
                    <a:pt x="8" y="0"/>
                  </a:cubicBezTo>
                  <a:cubicBezTo>
                    <a:pt x="4" y="0"/>
                    <a:pt x="0" y="10"/>
                    <a:pt x="1" y="11"/>
                  </a:cubicBezTo>
                  <a:lnTo>
                    <a:pt x="14"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3" name="Freeform 454"/>
            <p:cNvSpPr>
              <a:spLocks/>
            </p:cNvSpPr>
            <p:nvPr/>
          </p:nvSpPr>
          <p:spPr bwMode="auto">
            <a:xfrm>
              <a:off x="7498" y="4240"/>
              <a:ext cx="126" cy="563"/>
            </a:xfrm>
            <a:custGeom>
              <a:avLst/>
              <a:gdLst>
                <a:gd name="T0" fmla="*/ 106 w 108"/>
                <a:gd name="T1" fmla="*/ 485 h 485"/>
                <a:gd name="T2" fmla="*/ 107 w 108"/>
                <a:gd name="T3" fmla="*/ 485 h 485"/>
                <a:gd name="T4" fmla="*/ 108 w 108"/>
                <a:gd name="T5" fmla="*/ 484 h 485"/>
                <a:gd name="T6" fmla="*/ 39 w 108"/>
                <a:gd name="T7" fmla="*/ 228 h 485"/>
                <a:gd name="T8" fmla="*/ 7 w 108"/>
                <a:gd name="T9" fmla="*/ 2 h 485"/>
                <a:gd name="T10" fmla="*/ 6 w 108"/>
                <a:gd name="T11" fmla="*/ 0 h 485"/>
                <a:gd name="T12" fmla="*/ 4 w 108"/>
                <a:gd name="T13" fmla="*/ 1 h 485"/>
                <a:gd name="T14" fmla="*/ 37 w 108"/>
                <a:gd name="T15" fmla="*/ 228 h 485"/>
                <a:gd name="T16" fmla="*/ 105 w 108"/>
                <a:gd name="T17" fmla="*/ 484 h 485"/>
                <a:gd name="T18" fmla="*/ 106 w 108"/>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485">
                  <a:moveTo>
                    <a:pt x="106" y="485"/>
                  </a:moveTo>
                  <a:cubicBezTo>
                    <a:pt x="107" y="485"/>
                    <a:pt x="107" y="485"/>
                    <a:pt x="107" y="485"/>
                  </a:cubicBezTo>
                  <a:cubicBezTo>
                    <a:pt x="108" y="484"/>
                    <a:pt x="108" y="484"/>
                    <a:pt x="108" y="484"/>
                  </a:cubicBezTo>
                  <a:cubicBezTo>
                    <a:pt x="107" y="482"/>
                    <a:pt x="75" y="340"/>
                    <a:pt x="39" y="228"/>
                  </a:cubicBezTo>
                  <a:cubicBezTo>
                    <a:pt x="3" y="111"/>
                    <a:pt x="7" y="3"/>
                    <a:pt x="7" y="2"/>
                  </a:cubicBezTo>
                  <a:cubicBezTo>
                    <a:pt x="6" y="0"/>
                    <a:pt x="6" y="0"/>
                    <a:pt x="6" y="0"/>
                  </a:cubicBezTo>
                  <a:cubicBezTo>
                    <a:pt x="4" y="1"/>
                    <a:pt x="4" y="1"/>
                    <a:pt x="4" y="1"/>
                  </a:cubicBezTo>
                  <a:cubicBezTo>
                    <a:pt x="4" y="3"/>
                    <a:pt x="0" y="112"/>
                    <a:pt x="37" y="228"/>
                  </a:cubicBezTo>
                  <a:cubicBezTo>
                    <a:pt x="72" y="341"/>
                    <a:pt x="105"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4" name="Freeform 455"/>
            <p:cNvSpPr>
              <a:spLocks/>
            </p:cNvSpPr>
            <p:nvPr/>
          </p:nvSpPr>
          <p:spPr bwMode="auto">
            <a:xfrm>
              <a:off x="7454" y="4110"/>
              <a:ext cx="110" cy="134"/>
            </a:xfrm>
            <a:custGeom>
              <a:avLst/>
              <a:gdLst>
                <a:gd name="T0" fmla="*/ 1 w 95"/>
                <a:gd name="T1" fmla="*/ 45 h 116"/>
                <a:gd name="T2" fmla="*/ 43 w 95"/>
                <a:gd name="T3" fmla="*/ 115 h 116"/>
                <a:gd name="T4" fmla="*/ 93 w 95"/>
                <a:gd name="T5" fmla="*/ 51 h 116"/>
                <a:gd name="T6" fmla="*/ 50 w 95"/>
                <a:gd name="T7" fmla="*/ 2 h 116"/>
                <a:gd name="T8" fmla="*/ 1 w 95"/>
                <a:gd name="T9" fmla="*/ 45 h 116"/>
              </a:gdLst>
              <a:ahLst/>
              <a:cxnLst>
                <a:cxn ang="0">
                  <a:pos x="T0" y="T1"/>
                </a:cxn>
                <a:cxn ang="0">
                  <a:pos x="T2" y="T3"/>
                </a:cxn>
                <a:cxn ang="0">
                  <a:pos x="T4" y="T5"/>
                </a:cxn>
                <a:cxn ang="0">
                  <a:pos x="T6" y="T7"/>
                </a:cxn>
                <a:cxn ang="0">
                  <a:pos x="T8" y="T9"/>
                </a:cxn>
              </a:cxnLst>
              <a:rect l="0" t="0" r="r" b="b"/>
              <a:pathLst>
                <a:path w="95" h="116">
                  <a:moveTo>
                    <a:pt x="1" y="45"/>
                  </a:moveTo>
                  <a:cubicBezTo>
                    <a:pt x="0" y="70"/>
                    <a:pt x="26" y="114"/>
                    <a:pt x="43" y="115"/>
                  </a:cubicBezTo>
                  <a:cubicBezTo>
                    <a:pt x="62" y="116"/>
                    <a:pt x="92" y="76"/>
                    <a:pt x="93" y="51"/>
                  </a:cubicBezTo>
                  <a:cubicBezTo>
                    <a:pt x="95" y="26"/>
                    <a:pt x="76" y="4"/>
                    <a:pt x="50" y="2"/>
                  </a:cubicBezTo>
                  <a:cubicBezTo>
                    <a:pt x="25" y="0"/>
                    <a:pt x="3" y="20"/>
                    <a:pt x="1" y="45"/>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5" name="Freeform 456"/>
            <p:cNvSpPr>
              <a:spLocks/>
            </p:cNvSpPr>
            <p:nvPr/>
          </p:nvSpPr>
          <p:spPr bwMode="auto">
            <a:xfrm>
              <a:off x="7484" y="4119"/>
              <a:ext cx="75" cy="63"/>
            </a:xfrm>
            <a:custGeom>
              <a:avLst/>
              <a:gdLst>
                <a:gd name="T0" fmla="*/ 0 w 64"/>
                <a:gd name="T1" fmla="*/ 6 h 54"/>
                <a:gd name="T2" fmla="*/ 24 w 64"/>
                <a:gd name="T3" fmla="*/ 0 h 54"/>
                <a:gd name="T4" fmla="*/ 62 w 64"/>
                <a:gd name="T5" fmla="*/ 44 h 54"/>
                <a:gd name="T6" fmla="*/ 60 w 64"/>
                <a:gd name="T7" fmla="*/ 53 h 54"/>
                <a:gd name="T8" fmla="*/ 43 w 64"/>
                <a:gd name="T9" fmla="*/ 53 h 54"/>
                <a:gd name="T10" fmla="*/ 0 w 64"/>
                <a:gd name="T11" fmla="*/ 6 h 54"/>
              </a:gdLst>
              <a:ahLst/>
              <a:cxnLst>
                <a:cxn ang="0">
                  <a:pos x="T0" y="T1"/>
                </a:cxn>
                <a:cxn ang="0">
                  <a:pos x="T2" y="T3"/>
                </a:cxn>
                <a:cxn ang="0">
                  <a:pos x="T4" y="T5"/>
                </a:cxn>
                <a:cxn ang="0">
                  <a:pos x="T6" y="T7"/>
                </a:cxn>
                <a:cxn ang="0">
                  <a:pos x="T8" y="T9"/>
                </a:cxn>
                <a:cxn ang="0">
                  <a:pos x="T10" y="T11"/>
                </a:cxn>
              </a:cxnLst>
              <a:rect l="0" t="0" r="r" b="b"/>
              <a:pathLst>
                <a:path w="64" h="54">
                  <a:moveTo>
                    <a:pt x="0" y="6"/>
                  </a:moveTo>
                  <a:cubicBezTo>
                    <a:pt x="7" y="2"/>
                    <a:pt x="15" y="0"/>
                    <a:pt x="24" y="0"/>
                  </a:cubicBezTo>
                  <a:cubicBezTo>
                    <a:pt x="47" y="2"/>
                    <a:pt x="64" y="21"/>
                    <a:pt x="62" y="44"/>
                  </a:cubicBezTo>
                  <a:cubicBezTo>
                    <a:pt x="62" y="47"/>
                    <a:pt x="61" y="50"/>
                    <a:pt x="60" y="53"/>
                  </a:cubicBezTo>
                  <a:cubicBezTo>
                    <a:pt x="55" y="54"/>
                    <a:pt x="49" y="54"/>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6" name="Freeform 457"/>
            <p:cNvSpPr>
              <a:spLocks/>
            </p:cNvSpPr>
            <p:nvPr/>
          </p:nvSpPr>
          <p:spPr bwMode="auto">
            <a:xfrm>
              <a:off x="7518" y="4129"/>
              <a:ext cx="24" cy="25"/>
            </a:xfrm>
            <a:custGeom>
              <a:avLst/>
              <a:gdLst>
                <a:gd name="T0" fmla="*/ 2 w 21"/>
                <a:gd name="T1" fmla="*/ 3 h 21"/>
                <a:gd name="T2" fmla="*/ 6 w 21"/>
                <a:gd name="T3" fmla="*/ 15 h 21"/>
                <a:gd name="T4" fmla="*/ 19 w 21"/>
                <a:gd name="T5" fmla="*/ 19 h 21"/>
                <a:gd name="T6" fmla="*/ 15 w 21"/>
                <a:gd name="T7" fmla="*/ 6 h 21"/>
                <a:gd name="T8" fmla="*/ 2 w 21"/>
                <a:gd name="T9" fmla="*/ 3 h 21"/>
              </a:gdLst>
              <a:ahLst/>
              <a:cxnLst>
                <a:cxn ang="0">
                  <a:pos x="T0" y="T1"/>
                </a:cxn>
                <a:cxn ang="0">
                  <a:pos x="T2" y="T3"/>
                </a:cxn>
                <a:cxn ang="0">
                  <a:pos x="T4" y="T5"/>
                </a:cxn>
                <a:cxn ang="0">
                  <a:pos x="T6" y="T7"/>
                </a:cxn>
                <a:cxn ang="0">
                  <a:pos x="T8" y="T9"/>
                </a:cxn>
              </a:cxnLst>
              <a:rect l="0" t="0" r="r" b="b"/>
              <a:pathLst>
                <a:path w="21" h="21">
                  <a:moveTo>
                    <a:pt x="2" y="3"/>
                  </a:moveTo>
                  <a:cubicBezTo>
                    <a:pt x="0" y="5"/>
                    <a:pt x="2" y="11"/>
                    <a:pt x="6" y="15"/>
                  </a:cubicBezTo>
                  <a:cubicBezTo>
                    <a:pt x="11" y="20"/>
                    <a:pt x="17" y="21"/>
                    <a:pt x="19" y="19"/>
                  </a:cubicBezTo>
                  <a:cubicBezTo>
                    <a:pt x="21" y="16"/>
                    <a:pt x="19" y="11"/>
                    <a:pt x="15" y="6"/>
                  </a:cubicBezTo>
                  <a:cubicBezTo>
                    <a:pt x="10" y="2"/>
                    <a:pt x="4" y="0"/>
                    <a:pt x="2" y="3"/>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7" name="Freeform 458"/>
            <p:cNvSpPr>
              <a:spLocks/>
            </p:cNvSpPr>
            <p:nvPr/>
          </p:nvSpPr>
          <p:spPr bwMode="auto">
            <a:xfrm>
              <a:off x="7454" y="4148"/>
              <a:ext cx="86" cy="95"/>
            </a:xfrm>
            <a:custGeom>
              <a:avLst/>
              <a:gdLst>
                <a:gd name="T0" fmla="*/ 52 w 74"/>
                <a:gd name="T1" fmla="*/ 67 h 82"/>
                <a:gd name="T2" fmla="*/ 74 w 74"/>
                <a:gd name="T3" fmla="*/ 61 h 82"/>
                <a:gd name="T4" fmla="*/ 43 w 74"/>
                <a:gd name="T5" fmla="*/ 82 h 82"/>
                <a:gd name="T6" fmla="*/ 1 w 74"/>
                <a:gd name="T7" fmla="*/ 12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1"/>
                  </a:cubicBezTo>
                  <a:cubicBezTo>
                    <a:pt x="60" y="78"/>
                    <a:pt x="50" y="82"/>
                    <a:pt x="43" y="82"/>
                  </a:cubicBezTo>
                  <a:cubicBezTo>
                    <a:pt x="26" y="81"/>
                    <a:pt x="0" y="37"/>
                    <a:pt x="1" y="12"/>
                  </a:cubicBezTo>
                  <a:cubicBezTo>
                    <a:pt x="2" y="8"/>
                    <a:pt x="2" y="4"/>
                    <a:pt x="4" y="0"/>
                  </a:cubicBezTo>
                  <a:cubicBezTo>
                    <a:pt x="2" y="33"/>
                    <a:pt x="22" y="62"/>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8" name="Freeform 459"/>
            <p:cNvSpPr>
              <a:spLocks/>
            </p:cNvSpPr>
            <p:nvPr/>
          </p:nvSpPr>
          <p:spPr bwMode="auto">
            <a:xfrm>
              <a:off x="7496" y="4241"/>
              <a:ext cx="17"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1" y="1"/>
                    <a:pt x="8" y="0"/>
                  </a:cubicBezTo>
                  <a:cubicBezTo>
                    <a:pt x="4" y="0"/>
                    <a:pt x="0" y="11"/>
                    <a:pt x="1" y="11"/>
                  </a:cubicBezTo>
                  <a:lnTo>
                    <a:pt x="14" y="12"/>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9" name="Freeform 460"/>
            <p:cNvSpPr>
              <a:spLocks/>
            </p:cNvSpPr>
            <p:nvPr/>
          </p:nvSpPr>
          <p:spPr bwMode="auto">
            <a:xfrm>
              <a:off x="9042" y="3425"/>
              <a:ext cx="124" cy="564"/>
            </a:xfrm>
            <a:custGeom>
              <a:avLst/>
              <a:gdLst>
                <a:gd name="T0" fmla="*/ 106 w 107"/>
                <a:gd name="T1" fmla="*/ 485 h 485"/>
                <a:gd name="T2" fmla="*/ 106 w 107"/>
                <a:gd name="T3" fmla="*/ 485 h 485"/>
                <a:gd name="T4" fmla="*/ 107 w 107"/>
                <a:gd name="T5" fmla="*/ 484 h 485"/>
                <a:gd name="T6" fmla="*/ 39 w 107"/>
                <a:gd name="T7" fmla="*/ 227 h 485"/>
                <a:gd name="T8" fmla="*/ 7 w 107"/>
                <a:gd name="T9" fmla="*/ 1 h 485"/>
                <a:gd name="T10" fmla="*/ 5 w 107"/>
                <a:gd name="T11" fmla="*/ 0 h 485"/>
                <a:gd name="T12" fmla="*/ 4 w 107"/>
                <a:gd name="T13" fmla="*/ 1 h 485"/>
                <a:gd name="T14" fmla="*/ 37 w 107"/>
                <a:gd name="T15" fmla="*/ 228 h 485"/>
                <a:gd name="T16" fmla="*/ 105 w 107"/>
                <a:gd name="T17" fmla="*/ 484 h 485"/>
                <a:gd name="T18" fmla="*/ 106 w 107"/>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485">
                  <a:moveTo>
                    <a:pt x="106" y="485"/>
                  </a:moveTo>
                  <a:cubicBezTo>
                    <a:pt x="106" y="485"/>
                    <a:pt x="106" y="485"/>
                    <a:pt x="106" y="485"/>
                  </a:cubicBezTo>
                  <a:cubicBezTo>
                    <a:pt x="107" y="484"/>
                    <a:pt x="107" y="484"/>
                    <a:pt x="107" y="484"/>
                  </a:cubicBezTo>
                  <a:cubicBezTo>
                    <a:pt x="107" y="482"/>
                    <a:pt x="75" y="340"/>
                    <a:pt x="39" y="227"/>
                  </a:cubicBezTo>
                  <a:cubicBezTo>
                    <a:pt x="2" y="111"/>
                    <a:pt x="7" y="2"/>
                    <a:pt x="7" y="1"/>
                  </a:cubicBezTo>
                  <a:cubicBezTo>
                    <a:pt x="5" y="0"/>
                    <a:pt x="5" y="0"/>
                    <a:pt x="5" y="0"/>
                  </a:cubicBezTo>
                  <a:cubicBezTo>
                    <a:pt x="4" y="1"/>
                    <a:pt x="4" y="1"/>
                    <a:pt x="4" y="1"/>
                  </a:cubicBezTo>
                  <a:cubicBezTo>
                    <a:pt x="4" y="2"/>
                    <a:pt x="0" y="112"/>
                    <a:pt x="37" y="228"/>
                  </a:cubicBezTo>
                  <a:cubicBezTo>
                    <a:pt x="72" y="340"/>
                    <a:pt x="104"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0" name="Freeform 461"/>
            <p:cNvSpPr>
              <a:spLocks/>
            </p:cNvSpPr>
            <p:nvPr/>
          </p:nvSpPr>
          <p:spPr bwMode="auto">
            <a:xfrm>
              <a:off x="8996" y="3295"/>
              <a:ext cx="112" cy="135"/>
            </a:xfrm>
            <a:custGeom>
              <a:avLst/>
              <a:gdLst>
                <a:gd name="T0" fmla="*/ 2 w 96"/>
                <a:gd name="T1" fmla="*/ 45 h 116"/>
                <a:gd name="T2" fmla="*/ 44 w 96"/>
                <a:gd name="T3" fmla="*/ 115 h 116"/>
                <a:gd name="T4" fmla="*/ 94 w 96"/>
                <a:gd name="T5" fmla="*/ 51 h 116"/>
                <a:gd name="T6" fmla="*/ 51 w 96"/>
                <a:gd name="T7" fmla="*/ 2 h 116"/>
                <a:gd name="T8" fmla="*/ 2 w 96"/>
                <a:gd name="T9" fmla="*/ 45 h 116"/>
              </a:gdLst>
              <a:ahLst/>
              <a:cxnLst>
                <a:cxn ang="0">
                  <a:pos x="T0" y="T1"/>
                </a:cxn>
                <a:cxn ang="0">
                  <a:pos x="T2" y="T3"/>
                </a:cxn>
                <a:cxn ang="0">
                  <a:pos x="T4" y="T5"/>
                </a:cxn>
                <a:cxn ang="0">
                  <a:pos x="T6" y="T7"/>
                </a:cxn>
                <a:cxn ang="0">
                  <a:pos x="T8" y="T9"/>
                </a:cxn>
              </a:cxnLst>
              <a:rect l="0" t="0" r="r" b="b"/>
              <a:pathLst>
                <a:path w="96" h="116">
                  <a:moveTo>
                    <a:pt x="2" y="45"/>
                  </a:moveTo>
                  <a:cubicBezTo>
                    <a:pt x="0" y="70"/>
                    <a:pt x="27" y="114"/>
                    <a:pt x="44" y="115"/>
                  </a:cubicBezTo>
                  <a:cubicBezTo>
                    <a:pt x="62" y="116"/>
                    <a:pt x="92" y="76"/>
                    <a:pt x="94" y="51"/>
                  </a:cubicBezTo>
                  <a:cubicBezTo>
                    <a:pt x="96" y="25"/>
                    <a:pt x="76" y="3"/>
                    <a:pt x="51" y="2"/>
                  </a:cubicBezTo>
                  <a:cubicBezTo>
                    <a:pt x="26" y="0"/>
                    <a:pt x="4" y="19"/>
                    <a:pt x="2" y="45"/>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1" name="Freeform 462"/>
            <p:cNvSpPr>
              <a:spLocks/>
            </p:cNvSpPr>
            <p:nvPr/>
          </p:nvSpPr>
          <p:spPr bwMode="auto">
            <a:xfrm>
              <a:off x="9028" y="3303"/>
              <a:ext cx="73" cy="64"/>
            </a:xfrm>
            <a:custGeom>
              <a:avLst/>
              <a:gdLst>
                <a:gd name="T0" fmla="*/ 0 w 63"/>
                <a:gd name="T1" fmla="*/ 6 h 55"/>
                <a:gd name="T2" fmla="*/ 24 w 63"/>
                <a:gd name="T3" fmla="*/ 1 h 55"/>
                <a:gd name="T4" fmla="*/ 62 w 63"/>
                <a:gd name="T5" fmla="*/ 45 h 55"/>
                <a:gd name="T6" fmla="*/ 60 w 63"/>
                <a:gd name="T7" fmla="*/ 54 h 55"/>
                <a:gd name="T8" fmla="*/ 42 w 63"/>
                <a:gd name="T9" fmla="*/ 54 h 55"/>
                <a:gd name="T10" fmla="*/ 0 w 63"/>
                <a:gd name="T11" fmla="*/ 6 h 55"/>
              </a:gdLst>
              <a:ahLst/>
              <a:cxnLst>
                <a:cxn ang="0">
                  <a:pos x="T0" y="T1"/>
                </a:cxn>
                <a:cxn ang="0">
                  <a:pos x="T2" y="T3"/>
                </a:cxn>
                <a:cxn ang="0">
                  <a:pos x="T4" y="T5"/>
                </a:cxn>
                <a:cxn ang="0">
                  <a:pos x="T6" y="T7"/>
                </a:cxn>
                <a:cxn ang="0">
                  <a:pos x="T8" y="T9"/>
                </a:cxn>
                <a:cxn ang="0">
                  <a:pos x="T10" y="T11"/>
                </a:cxn>
              </a:cxnLst>
              <a:rect l="0" t="0" r="r" b="b"/>
              <a:pathLst>
                <a:path w="63" h="55">
                  <a:moveTo>
                    <a:pt x="0" y="6"/>
                  </a:moveTo>
                  <a:cubicBezTo>
                    <a:pt x="7" y="2"/>
                    <a:pt x="15" y="0"/>
                    <a:pt x="24" y="1"/>
                  </a:cubicBezTo>
                  <a:cubicBezTo>
                    <a:pt x="46" y="2"/>
                    <a:pt x="63" y="22"/>
                    <a:pt x="62" y="45"/>
                  </a:cubicBezTo>
                  <a:cubicBezTo>
                    <a:pt x="62" y="48"/>
                    <a:pt x="61" y="51"/>
                    <a:pt x="60" y="54"/>
                  </a:cubicBezTo>
                  <a:cubicBezTo>
                    <a:pt x="54" y="55"/>
                    <a:pt x="48" y="55"/>
                    <a:pt x="42" y="54"/>
                  </a:cubicBezTo>
                  <a:cubicBezTo>
                    <a:pt x="19" y="49"/>
                    <a:pt x="2" y="29"/>
                    <a:pt x="0" y="6"/>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2" name="Freeform 463"/>
            <p:cNvSpPr>
              <a:spLocks/>
            </p:cNvSpPr>
            <p:nvPr/>
          </p:nvSpPr>
          <p:spPr bwMode="auto">
            <a:xfrm>
              <a:off x="9060" y="3315"/>
              <a:ext cx="26" cy="24"/>
            </a:xfrm>
            <a:custGeom>
              <a:avLst/>
              <a:gdLst>
                <a:gd name="T0" fmla="*/ 3 w 22"/>
                <a:gd name="T1" fmla="*/ 3 h 21"/>
                <a:gd name="T2" fmla="*/ 7 w 22"/>
                <a:gd name="T3" fmla="*/ 15 h 21"/>
                <a:gd name="T4" fmla="*/ 20 w 22"/>
                <a:gd name="T5" fmla="*/ 18 h 21"/>
                <a:gd name="T6" fmla="*/ 15 w 22"/>
                <a:gd name="T7" fmla="*/ 6 h 21"/>
                <a:gd name="T8" fmla="*/ 3 w 22"/>
                <a:gd name="T9" fmla="*/ 3 h 21"/>
              </a:gdLst>
              <a:ahLst/>
              <a:cxnLst>
                <a:cxn ang="0">
                  <a:pos x="T0" y="T1"/>
                </a:cxn>
                <a:cxn ang="0">
                  <a:pos x="T2" y="T3"/>
                </a:cxn>
                <a:cxn ang="0">
                  <a:pos x="T4" y="T5"/>
                </a:cxn>
                <a:cxn ang="0">
                  <a:pos x="T6" y="T7"/>
                </a:cxn>
                <a:cxn ang="0">
                  <a:pos x="T8" y="T9"/>
                </a:cxn>
              </a:cxnLst>
              <a:rect l="0" t="0" r="r" b="b"/>
              <a:pathLst>
                <a:path w="22" h="21">
                  <a:moveTo>
                    <a:pt x="3" y="3"/>
                  </a:moveTo>
                  <a:cubicBezTo>
                    <a:pt x="0" y="5"/>
                    <a:pt x="2" y="11"/>
                    <a:pt x="7" y="15"/>
                  </a:cubicBezTo>
                  <a:cubicBezTo>
                    <a:pt x="12" y="19"/>
                    <a:pt x="17" y="21"/>
                    <a:pt x="20" y="18"/>
                  </a:cubicBezTo>
                  <a:cubicBezTo>
                    <a:pt x="22" y="16"/>
                    <a:pt x="20" y="10"/>
                    <a:pt x="15" y="6"/>
                  </a:cubicBezTo>
                  <a:cubicBezTo>
                    <a:pt x="11" y="2"/>
                    <a:pt x="5" y="0"/>
                    <a:pt x="3"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3" name="Freeform 464"/>
            <p:cNvSpPr>
              <a:spLocks/>
            </p:cNvSpPr>
            <p:nvPr/>
          </p:nvSpPr>
          <p:spPr bwMode="auto">
            <a:xfrm>
              <a:off x="8996" y="3333"/>
              <a:ext cx="88" cy="96"/>
            </a:xfrm>
            <a:custGeom>
              <a:avLst/>
              <a:gdLst>
                <a:gd name="T0" fmla="*/ 52 w 75"/>
                <a:gd name="T1" fmla="*/ 67 h 82"/>
                <a:gd name="T2" fmla="*/ 75 w 75"/>
                <a:gd name="T3" fmla="*/ 60 h 82"/>
                <a:gd name="T4" fmla="*/ 44 w 75"/>
                <a:gd name="T5" fmla="*/ 82 h 82"/>
                <a:gd name="T6" fmla="*/ 2 w 75"/>
                <a:gd name="T7" fmla="*/ 12 h 82"/>
                <a:gd name="T8" fmla="*/ 4 w 75"/>
                <a:gd name="T9" fmla="*/ 0 h 82"/>
                <a:gd name="T10" fmla="*/ 52 w 75"/>
                <a:gd name="T11" fmla="*/ 67 h 82"/>
              </a:gdLst>
              <a:ahLst/>
              <a:cxnLst>
                <a:cxn ang="0">
                  <a:pos x="T0" y="T1"/>
                </a:cxn>
                <a:cxn ang="0">
                  <a:pos x="T2" y="T3"/>
                </a:cxn>
                <a:cxn ang="0">
                  <a:pos x="T4" y="T5"/>
                </a:cxn>
                <a:cxn ang="0">
                  <a:pos x="T6" y="T7"/>
                </a:cxn>
                <a:cxn ang="0">
                  <a:pos x="T8" y="T9"/>
                </a:cxn>
                <a:cxn ang="0">
                  <a:pos x="T10" y="T11"/>
                </a:cxn>
              </a:cxnLst>
              <a:rect l="0" t="0" r="r" b="b"/>
              <a:pathLst>
                <a:path w="75" h="82">
                  <a:moveTo>
                    <a:pt x="52" y="67"/>
                  </a:moveTo>
                  <a:cubicBezTo>
                    <a:pt x="58" y="68"/>
                    <a:pt x="68" y="66"/>
                    <a:pt x="75" y="60"/>
                  </a:cubicBezTo>
                  <a:cubicBezTo>
                    <a:pt x="60" y="78"/>
                    <a:pt x="51" y="82"/>
                    <a:pt x="44" y="82"/>
                  </a:cubicBezTo>
                  <a:cubicBezTo>
                    <a:pt x="27" y="81"/>
                    <a:pt x="0" y="37"/>
                    <a:pt x="2" y="12"/>
                  </a:cubicBezTo>
                  <a:cubicBezTo>
                    <a:pt x="2" y="8"/>
                    <a:pt x="3" y="4"/>
                    <a:pt x="4" y="0"/>
                  </a:cubicBezTo>
                  <a:cubicBezTo>
                    <a:pt x="3" y="33"/>
                    <a:pt x="23" y="62"/>
                    <a:pt x="52" y="67"/>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4" name="Freeform 465"/>
            <p:cNvSpPr>
              <a:spLocks/>
            </p:cNvSpPr>
            <p:nvPr/>
          </p:nvSpPr>
          <p:spPr bwMode="auto">
            <a:xfrm>
              <a:off x="9038" y="3426"/>
              <a:ext cx="18"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2" y="0"/>
                    <a:pt x="8" y="0"/>
                  </a:cubicBezTo>
                  <a:cubicBezTo>
                    <a:pt x="5" y="0"/>
                    <a:pt x="0" y="10"/>
                    <a:pt x="1" y="11"/>
                  </a:cubicBezTo>
                  <a:lnTo>
                    <a:pt x="14" y="12"/>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5" name="Freeform 466"/>
            <p:cNvSpPr>
              <a:spLocks/>
            </p:cNvSpPr>
            <p:nvPr/>
          </p:nvSpPr>
          <p:spPr bwMode="auto">
            <a:xfrm>
              <a:off x="12489" y="3787"/>
              <a:ext cx="168" cy="757"/>
            </a:xfrm>
            <a:custGeom>
              <a:avLst/>
              <a:gdLst>
                <a:gd name="T0" fmla="*/ 2 w 145"/>
                <a:gd name="T1" fmla="*/ 652 h 652"/>
                <a:gd name="T2" fmla="*/ 2 w 145"/>
                <a:gd name="T3" fmla="*/ 652 h 652"/>
                <a:gd name="T4" fmla="*/ 0 w 145"/>
                <a:gd name="T5" fmla="*/ 650 h 652"/>
                <a:gd name="T6" fmla="*/ 92 w 145"/>
                <a:gd name="T7" fmla="*/ 305 h 652"/>
                <a:gd name="T8" fmla="*/ 136 w 145"/>
                <a:gd name="T9" fmla="*/ 2 h 652"/>
                <a:gd name="T10" fmla="*/ 137 w 145"/>
                <a:gd name="T11" fmla="*/ 0 h 652"/>
                <a:gd name="T12" fmla="*/ 139 w 145"/>
                <a:gd name="T13" fmla="*/ 2 h 652"/>
                <a:gd name="T14" fmla="*/ 96 w 145"/>
                <a:gd name="T15" fmla="*/ 307 h 652"/>
                <a:gd name="T16" fmla="*/ 4 w 145"/>
                <a:gd name="T17" fmla="*/ 651 h 652"/>
                <a:gd name="T18" fmla="*/ 2 w 145"/>
                <a:gd name="T19" fmla="*/ 65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 h="652">
                  <a:moveTo>
                    <a:pt x="2" y="652"/>
                  </a:moveTo>
                  <a:cubicBezTo>
                    <a:pt x="2" y="652"/>
                    <a:pt x="2" y="652"/>
                    <a:pt x="2" y="652"/>
                  </a:cubicBezTo>
                  <a:cubicBezTo>
                    <a:pt x="0" y="650"/>
                    <a:pt x="0" y="650"/>
                    <a:pt x="0" y="650"/>
                  </a:cubicBezTo>
                  <a:cubicBezTo>
                    <a:pt x="1" y="648"/>
                    <a:pt x="44" y="456"/>
                    <a:pt x="92" y="305"/>
                  </a:cubicBezTo>
                  <a:cubicBezTo>
                    <a:pt x="141" y="149"/>
                    <a:pt x="136" y="3"/>
                    <a:pt x="136" y="2"/>
                  </a:cubicBezTo>
                  <a:cubicBezTo>
                    <a:pt x="137" y="0"/>
                    <a:pt x="137" y="0"/>
                    <a:pt x="137" y="0"/>
                  </a:cubicBezTo>
                  <a:cubicBezTo>
                    <a:pt x="139" y="2"/>
                    <a:pt x="139" y="2"/>
                    <a:pt x="139" y="2"/>
                  </a:cubicBezTo>
                  <a:cubicBezTo>
                    <a:pt x="139" y="3"/>
                    <a:pt x="145" y="150"/>
                    <a:pt x="96" y="307"/>
                  </a:cubicBezTo>
                  <a:cubicBezTo>
                    <a:pt x="48" y="457"/>
                    <a:pt x="4" y="649"/>
                    <a:pt x="4" y="651"/>
                  </a:cubicBezTo>
                  <a:lnTo>
                    <a:pt x="2" y="65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6" name="Freeform 467"/>
            <p:cNvSpPr>
              <a:spLocks/>
            </p:cNvSpPr>
            <p:nvPr/>
          </p:nvSpPr>
          <p:spPr bwMode="auto">
            <a:xfrm>
              <a:off x="12569" y="3612"/>
              <a:ext cx="148" cy="180"/>
            </a:xfrm>
            <a:custGeom>
              <a:avLst/>
              <a:gdLst>
                <a:gd name="T0" fmla="*/ 125 w 128"/>
                <a:gd name="T1" fmla="*/ 60 h 155"/>
                <a:gd name="T2" fmla="*/ 70 w 128"/>
                <a:gd name="T3" fmla="*/ 154 h 155"/>
                <a:gd name="T4" fmla="*/ 2 w 128"/>
                <a:gd name="T5" fmla="*/ 68 h 155"/>
                <a:gd name="T6" fmla="*/ 59 w 128"/>
                <a:gd name="T7" fmla="*/ 2 h 155"/>
                <a:gd name="T8" fmla="*/ 125 w 128"/>
                <a:gd name="T9" fmla="*/ 60 h 155"/>
              </a:gdLst>
              <a:ahLst/>
              <a:cxnLst>
                <a:cxn ang="0">
                  <a:pos x="T0" y="T1"/>
                </a:cxn>
                <a:cxn ang="0">
                  <a:pos x="T2" y="T3"/>
                </a:cxn>
                <a:cxn ang="0">
                  <a:pos x="T4" y="T5"/>
                </a:cxn>
                <a:cxn ang="0">
                  <a:pos x="T6" y="T7"/>
                </a:cxn>
                <a:cxn ang="0">
                  <a:pos x="T8" y="T9"/>
                </a:cxn>
              </a:cxnLst>
              <a:rect l="0" t="0" r="r" b="b"/>
              <a:pathLst>
                <a:path w="128" h="155">
                  <a:moveTo>
                    <a:pt x="125" y="60"/>
                  </a:moveTo>
                  <a:cubicBezTo>
                    <a:pt x="128" y="94"/>
                    <a:pt x="92" y="152"/>
                    <a:pt x="70" y="154"/>
                  </a:cubicBezTo>
                  <a:cubicBezTo>
                    <a:pt x="44" y="155"/>
                    <a:pt x="4" y="102"/>
                    <a:pt x="2" y="68"/>
                  </a:cubicBezTo>
                  <a:cubicBezTo>
                    <a:pt x="0" y="34"/>
                    <a:pt x="25" y="4"/>
                    <a:pt x="59" y="2"/>
                  </a:cubicBezTo>
                  <a:cubicBezTo>
                    <a:pt x="94" y="0"/>
                    <a:pt x="123" y="25"/>
                    <a:pt x="125" y="60"/>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7" name="Freeform 468"/>
            <p:cNvSpPr>
              <a:spLocks/>
            </p:cNvSpPr>
            <p:nvPr/>
          </p:nvSpPr>
          <p:spPr bwMode="auto">
            <a:xfrm>
              <a:off x="12576" y="3623"/>
              <a:ext cx="100" cy="86"/>
            </a:xfrm>
            <a:custGeom>
              <a:avLst/>
              <a:gdLst>
                <a:gd name="T0" fmla="*/ 86 w 86"/>
                <a:gd name="T1" fmla="*/ 9 h 74"/>
                <a:gd name="T2" fmla="*/ 54 w 86"/>
                <a:gd name="T3" fmla="*/ 1 h 74"/>
                <a:gd name="T4" fmla="*/ 3 w 86"/>
                <a:gd name="T5" fmla="*/ 60 h 74"/>
                <a:gd name="T6" fmla="*/ 5 w 86"/>
                <a:gd name="T7" fmla="*/ 73 h 74"/>
                <a:gd name="T8" fmla="*/ 29 w 86"/>
                <a:gd name="T9" fmla="*/ 72 h 74"/>
                <a:gd name="T10" fmla="*/ 86 w 86"/>
                <a:gd name="T11" fmla="*/ 9 h 74"/>
              </a:gdLst>
              <a:ahLst/>
              <a:cxnLst>
                <a:cxn ang="0">
                  <a:pos x="T0" y="T1"/>
                </a:cxn>
                <a:cxn ang="0">
                  <a:pos x="T2" y="T3"/>
                </a:cxn>
                <a:cxn ang="0">
                  <a:pos x="T4" y="T5"/>
                </a:cxn>
                <a:cxn ang="0">
                  <a:pos x="T6" y="T7"/>
                </a:cxn>
                <a:cxn ang="0">
                  <a:pos x="T8" y="T9"/>
                </a:cxn>
                <a:cxn ang="0">
                  <a:pos x="T10" y="T11"/>
                </a:cxn>
              </a:cxnLst>
              <a:rect l="0" t="0" r="r" b="b"/>
              <a:pathLst>
                <a:path w="86" h="74">
                  <a:moveTo>
                    <a:pt x="86" y="9"/>
                  </a:moveTo>
                  <a:cubicBezTo>
                    <a:pt x="76" y="3"/>
                    <a:pt x="65" y="0"/>
                    <a:pt x="54" y="1"/>
                  </a:cubicBezTo>
                  <a:cubicBezTo>
                    <a:pt x="24" y="3"/>
                    <a:pt x="0" y="29"/>
                    <a:pt x="3" y="60"/>
                  </a:cubicBezTo>
                  <a:cubicBezTo>
                    <a:pt x="3" y="64"/>
                    <a:pt x="4" y="68"/>
                    <a:pt x="5" y="73"/>
                  </a:cubicBezTo>
                  <a:cubicBezTo>
                    <a:pt x="13" y="74"/>
                    <a:pt x="21" y="74"/>
                    <a:pt x="29" y="72"/>
                  </a:cubicBezTo>
                  <a:cubicBezTo>
                    <a:pt x="61" y="66"/>
                    <a:pt x="83" y="39"/>
                    <a:pt x="86" y="9"/>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8" name="Freeform 469"/>
            <p:cNvSpPr>
              <a:spLocks/>
            </p:cNvSpPr>
            <p:nvPr/>
          </p:nvSpPr>
          <p:spPr bwMode="auto">
            <a:xfrm>
              <a:off x="12598" y="3638"/>
              <a:ext cx="33" cy="33"/>
            </a:xfrm>
            <a:custGeom>
              <a:avLst/>
              <a:gdLst>
                <a:gd name="T0" fmla="*/ 26 w 29"/>
                <a:gd name="T1" fmla="*/ 4 h 29"/>
                <a:gd name="T2" fmla="*/ 20 w 29"/>
                <a:gd name="T3" fmla="*/ 21 h 29"/>
                <a:gd name="T4" fmla="*/ 3 w 29"/>
                <a:gd name="T5" fmla="*/ 25 h 29"/>
                <a:gd name="T6" fmla="*/ 8 w 29"/>
                <a:gd name="T7" fmla="*/ 8 h 29"/>
                <a:gd name="T8" fmla="*/ 26 w 29"/>
                <a:gd name="T9" fmla="*/ 4 h 29"/>
              </a:gdLst>
              <a:ahLst/>
              <a:cxnLst>
                <a:cxn ang="0">
                  <a:pos x="T0" y="T1"/>
                </a:cxn>
                <a:cxn ang="0">
                  <a:pos x="T2" y="T3"/>
                </a:cxn>
                <a:cxn ang="0">
                  <a:pos x="T4" y="T5"/>
                </a:cxn>
                <a:cxn ang="0">
                  <a:pos x="T6" y="T7"/>
                </a:cxn>
                <a:cxn ang="0">
                  <a:pos x="T8" y="T9"/>
                </a:cxn>
              </a:cxnLst>
              <a:rect l="0" t="0" r="r" b="b"/>
              <a:pathLst>
                <a:path w="29" h="29">
                  <a:moveTo>
                    <a:pt x="26" y="4"/>
                  </a:moveTo>
                  <a:cubicBezTo>
                    <a:pt x="29" y="7"/>
                    <a:pt x="26" y="15"/>
                    <a:pt x="20" y="21"/>
                  </a:cubicBezTo>
                  <a:cubicBezTo>
                    <a:pt x="14" y="27"/>
                    <a:pt x="6" y="29"/>
                    <a:pt x="3" y="25"/>
                  </a:cubicBezTo>
                  <a:cubicBezTo>
                    <a:pt x="0" y="22"/>
                    <a:pt x="2" y="14"/>
                    <a:pt x="8" y="8"/>
                  </a:cubicBezTo>
                  <a:cubicBezTo>
                    <a:pt x="15" y="2"/>
                    <a:pt x="22" y="0"/>
                    <a:pt x="26" y="4"/>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9" name="Freeform 470"/>
            <p:cNvSpPr>
              <a:spLocks/>
            </p:cNvSpPr>
            <p:nvPr/>
          </p:nvSpPr>
          <p:spPr bwMode="auto">
            <a:xfrm>
              <a:off x="12601" y="3663"/>
              <a:ext cx="116" cy="128"/>
            </a:xfrm>
            <a:custGeom>
              <a:avLst/>
              <a:gdLst>
                <a:gd name="T0" fmla="*/ 30 w 100"/>
                <a:gd name="T1" fmla="*/ 90 h 110"/>
                <a:gd name="T2" fmla="*/ 0 w 100"/>
                <a:gd name="T3" fmla="*/ 81 h 110"/>
                <a:gd name="T4" fmla="*/ 42 w 100"/>
                <a:gd name="T5" fmla="*/ 110 h 110"/>
                <a:gd name="T6" fmla="*/ 97 w 100"/>
                <a:gd name="T7" fmla="*/ 16 h 110"/>
                <a:gd name="T8" fmla="*/ 94 w 100"/>
                <a:gd name="T9" fmla="*/ 0 h 110"/>
                <a:gd name="T10" fmla="*/ 30 w 100"/>
                <a:gd name="T11" fmla="*/ 90 h 110"/>
              </a:gdLst>
              <a:ahLst/>
              <a:cxnLst>
                <a:cxn ang="0">
                  <a:pos x="T0" y="T1"/>
                </a:cxn>
                <a:cxn ang="0">
                  <a:pos x="T2" y="T3"/>
                </a:cxn>
                <a:cxn ang="0">
                  <a:pos x="T4" y="T5"/>
                </a:cxn>
                <a:cxn ang="0">
                  <a:pos x="T6" y="T7"/>
                </a:cxn>
                <a:cxn ang="0">
                  <a:pos x="T8" y="T9"/>
                </a:cxn>
                <a:cxn ang="0">
                  <a:pos x="T10" y="T11"/>
                </a:cxn>
              </a:cxnLst>
              <a:rect l="0" t="0" r="r" b="b"/>
              <a:pathLst>
                <a:path w="100" h="110">
                  <a:moveTo>
                    <a:pt x="30" y="90"/>
                  </a:moveTo>
                  <a:cubicBezTo>
                    <a:pt x="22" y="91"/>
                    <a:pt x="9" y="89"/>
                    <a:pt x="0" y="81"/>
                  </a:cubicBezTo>
                  <a:cubicBezTo>
                    <a:pt x="19" y="104"/>
                    <a:pt x="32" y="110"/>
                    <a:pt x="42" y="110"/>
                  </a:cubicBezTo>
                  <a:cubicBezTo>
                    <a:pt x="64" y="108"/>
                    <a:pt x="100" y="50"/>
                    <a:pt x="97" y="16"/>
                  </a:cubicBezTo>
                  <a:cubicBezTo>
                    <a:pt x="97" y="10"/>
                    <a:pt x="96" y="5"/>
                    <a:pt x="94" y="0"/>
                  </a:cubicBezTo>
                  <a:cubicBezTo>
                    <a:pt x="96" y="44"/>
                    <a:pt x="69" y="83"/>
                    <a:pt x="30" y="90"/>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0" name="Freeform 471"/>
            <p:cNvSpPr>
              <a:spLocks/>
            </p:cNvSpPr>
            <p:nvPr/>
          </p:nvSpPr>
          <p:spPr bwMode="auto">
            <a:xfrm>
              <a:off x="12637" y="3788"/>
              <a:ext cx="24" cy="18"/>
            </a:xfrm>
            <a:custGeom>
              <a:avLst/>
              <a:gdLst>
                <a:gd name="T0" fmla="*/ 1 w 20"/>
                <a:gd name="T1" fmla="*/ 16 h 16"/>
                <a:gd name="T2" fmla="*/ 10 w 20"/>
                <a:gd name="T3" fmla="*/ 1 h 16"/>
                <a:gd name="T4" fmla="*/ 19 w 20"/>
                <a:gd name="T5" fmla="*/ 15 h 16"/>
                <a:gd name="T6" fmla="*/ 1 w 20"/>
                <a:gd name="T7" fmla="*/ 16 h 16"/>
              </a:gdLst>
              <a:ahLst/>
              <a:cxnLst>
                <a:cxn ang="0">
                  <a:pos x="T0" y="T1"/>
                </a:cxn>
                <a:cxn ang="0">
                  <a:pos x="T2" y="T3"/>
                </a:cxn>
                <a:cxn ang="0">
                  <a:pos x="T4" y="T5"/>
                </a:cxn>
                <a:cxn ang="0">
                  <a:pos x="T6" y="T7"/>
                </a:cxn>
              </a:cxnLst>
              <a:rect l="0" t="0" r="r" b="b"/>
              <a:pathLst>
                <a:path w="20" h="16">
                  <a:moveTo>
                    <a:pt x="1" y="16"/>
                  </a:moveTo>
                  <a:cubicBezTo>
                    <a:pt x="0" y="15"/>
                    <a:pt x="5" y="1"/>
                    <a:pt x="10" y="1"/>
                  </a:cubicBezTo>
                  <a:cubicBezTo>
                    <a:pt x="14" y="0"/>
                    <a:pt x="20" y="14"/>
                    <a:pt x="19" y="15"/>
                  </a:cubicBezTo>
                  <a:lnTo>
                    <a:pt x="1" y="16"/>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1" name="Freeform 472"/>
            <p:cNvSpPr>
              <a:spLocks/>
            </p:cNvSpPr>
            <p:nvPr/>
          </p:nvSpPr>
          <p:spPr bwMode="auto">
            <a:xfrm>
              <a:off x="9383" y="4070"/>
              <a:ext cx="146" cy="660"/>
            </a:xfrm>
            <a:custGeom>
              <a:avLst/>
              <a:gdLst>
                <a:gd name="T0" fmla="*/ 125 w 126"/>
                <a:gd name="T1" fmla="*/ 568 h 568"/>
                <a:gd name="T2" fmla="*/ 125 w 126"/>
                <a:gd name="T3" fmla="*/ 568 h 568"/>
                <a:gd name="T4" fmla="*/ 126 w 126"/>
                <a:gd name="T5" fmla="*/ 567 h 568"/>
                <a:gd name="T6" fmla="*/ 47 w 126"/>
                <a:gd name="T7" fmla="*/ 266 h 568"/>
                <a:gd name="T8" fmla="*/ 9 w 126"/>
                <a:gd name="T9" fmla="*/ 2 h 568"/>
                <a:gd name="T10" fmla="*/ 7 w 126"/>
                <a:gd name="T11" fmla="*/ 0 h 568"/>
                <a:gd name="T12" fmla="*/ 5 w 126"/>
                <a:gd name="T13" fmla="*/ 2 h 568"/>
                <a:gd name="T14" fmla="*/ 44 w 126"/>
                <a:gd name="T15" fmla="*/ 267 h 568"/>
                <a:gd name="T16" fmla="*/ 123 w 126"/>
                <a:gd name="T17" fmla="*/ 567 h 568"/>
                <a:gd name="T18" fmla="*/ 125 w 126"/>
                <a:gd name="T19"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568">
                  <a:moveTo>
                    <a:pt x="125" y="568"/>
                  </a:moveTo>
                  <a:cubicBezTo>
                    <a:pt x="125" y="568"/>
                    <a:pt x="125" y="568"/>
                    <a:pt x="125" y="568"/>
                  </a:cubicBezTo>
                  <a:cubicBezTo>
                    <a:pt x="126" y="567"/>
                    <a:pt x="126" y="567"/>
                    <a:pt x="126" y="567"/>
                  </a:cubicBezTo>
                  <a:cubicBezTo>
                    <a:pt x="126" y="565"/>
                    <a:pt x="88" y="398"/>
                    <a:pt x="47" y="266"/>
                  </a:cubicBezTo>
                  <a:cubicBezTo>
                    <a:pt x="4" y="130"/>
                    <a:pt x="8" y="3"/>
                    <a:pt x="9" y="2"/>
                  </a:cubicBezTo>
                  <a:cubicBezTo>
                    <a:pt x="7" y="0"/>
                    <a:pt x="7" y="0"/>
                    <a:pt x="7" y="0"/>
                  </a:cubicBezTo>
                  <a:cubicBezTo>
                    <a:pt x="5" y="2"/>
                    <a:pt x="5" y="2"/>
                    <a:pt x="5" y="2"/>
                  </a:cubicBezTo>
                  <a:cubicBezTo>
                    <a:pt x="5" y="3"/>
                    <a:pt x="0" y="131"/>
                    <a:pt x="44" y="267"/>
                  </a:cubicBezTo>
                  <a:cubicBezTo>
                    <a:pt x="85" y="399"/>
                    <a:pt x="123" y="566"/>
                    <a:pt x="123" y="567"/>
                  </a:cubicBezTo>
                  <a:lnTo>
                    <a:pt x="125" y="568"/>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2" name="Freeform 473"/>
            <p:cNvSpPr>
              <a:spLocks/>
            </p:cNvSpPr>
            <p:nvPr/>
          </p:nvSpPr>
          <p:spPr bwMode="auto">
            <a:xfrm>
              <a:off x="9331" y="3918"/>
              <a:ext cx="130" cy="158"/>
            </a:xfrm>
            <a:custGeom>
              <a:avLst/>
              <a:gdLst>
                <a:gd name="T0" fmla="*/ 2 w 112"/>
                <a:gd name="T1" fmla="*/ 52 h 136"/>
                <a:gd name="T2" fmla="*/ 51 w 112"/>
                <a:gd name="T3" fmla="*/ 134 h 136"/>
                <a:gd name="T4" fmla="*/ 110 w 112"/>
                <a:gd name="T5" fmla="*/ 60 h 136"/>
                <a:gd name="T6" fmla="*/ 60 w 112"/>
                <a:gd name="T7" fmla="*/ 2 h 136"/>
                <a:gd name="T8" fmla="*/ 2 w 112"/>
                <a:gd name="T9" fmla="*/ 52 h 136"/>
              </a:gdLst>
              <a:ahLst/>
              <a:cxnLst>
                <a:cxn ang="0">
                  <a:pos x="T0" y="T1"/>
                </a:cxn>
                <a:cxn ang="0">
                  <a:pos x="T2" y="T3"/>
                </a:cxn>
                <a:cxn ang="0">
                  <a:pos x="T4" y="T5"/>
                </a:cxn>
                <a:cxn ang="0">
                  <a:pos x="T6" y="T7"/>
                </a:cxn>
                <a:cxn ang="0">
                  <a:pos x="T8" y="T9"/>
                </a:cxn>
              </a:cxnLst>
              <a:rect l="0" t="0" r="r" b="b"/>
              <a:pathLst>
                <a:path w="112" h="136">
                  <a:moveTo>
                    <a:pt x="2" y="52"/>
                  </a:moveTo>
                  <a:cubicBezTo>
                    <a:pt x="0" y="82"/>
                    <a:pt x="31" y="133"/>
                    <a:pt x="51" y="134"/>
                  </a:cubicBezTo>
                  <a:cubicBezTo>
                    <a:pt x="73" y="136"/>
                    <a:pt x="108" y="89"/>
                    <a:pt x="110" y="60"/>
                  </a:cubicBezTo>
                  <a:cubicBezTo>
                    <a:pt x="112" y="30"/>
                    <a:pt x="90" y="4"/>
                    <a:pt x="60" y="2"/>
                  </a:cubicBezTo>
                  <a:cubicBezTo>
                    <a:pt x="30" y="0"/>
                    <a:pt x="4" y="23"/>
                    <a:pt x="2" y="52"/>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3" name="Freeform 474"/>
            <p:cNvSpPr>
              <a:spLocks/>
            </p:cNvSpPr>
            <p:nvPr/>
          </p:nvSpPr>
          <p:spPr bwMode="auto">
            <a:xfrm>
              <a:off x="9368" y="3928"/>
              <a:ext cx="86" cy="75"/>
            </a:xfrm>
            <a:custGeom>
              <a:avLst/>
              <a:gdLst>
                <a:gd name="T0" fmla="*/ 0 w 74"/>
                <a:gd name="T1" fmla="*/ 7 h 64"/>
                <a:gd name="T2" fmla="*/ 27 w 74"/>
                <a:gd name="T3" fmla="*/ 0 h 64"/>
                <a:gd name="T4" fmla="*/ 72 w 74"/>
                <a:gd name="T5" fmla="*/ 51 h 64"/>
                <a:gd name="T6" fmla="*/ 70 w 74"/>
                <a:gd name="T7" fmla="*/ 63 h 64"/>
                <a:gd name="T8" fmla="*/ 49 w 74"/>
                <a:gd name="T9" fmla="*/ 62 h 64"/>
                <a:gd name="T10" fmla="*/ 0 w 74"/>
                <a:gd name="T11" fmla="*/ 7 h 64"/>
              </a:gdLst>
              <a:ahLst/>
              <a:cxnLst>
                <a:cxn ang="0">
                  <a:pos x="T0" y="T1"/>
                </a:cxn>
                <a:cxn ang="0">
                  <a:pos x="T2" y="T3"/>
                </a:cxn>
                <a:cxn ang="0">
                  <a:pos x="T4" y="T5"/>
                </a:cxn>
                <a:cxn ang="0">
                  <a:pos x="T6" y="T7"/>
                </a:cxn>
                <a:cxn ang="0">
                  <a:pos x="T8" y="T9"/>
                </a:cxn>
                <a:cxn ang="0">
                  <a:pos x="T10" y="T11"/>
                </a:cxn>
              </a:cxnLst>
              <a:rect l="0" t="0" r="r" b="b"/>
              <a:pathLst>
                <a:path w="74" h="64">
                  <a:moveTo>
                    <a:pt x="0" y="7"/>
                  </a:moveTo>
                  <a:cubicBezTo>
                    <a:pt x="8" y="2"/>
                    <a:pt x="17" y="0"/>
                    <a:pt x="27" y="0"/>
                  </a:cubicBezTo>
                  <a:cubicBezTo>
                    <a:pt x="54" y="2"/>
                    <a:pt x="74" y="25"/>
                    <a:pt x="72" y="51"/>
                  </a:cubicBezTo>
                  <a:cubicBezTo>
                    <a:pt x="72" y="55"/>
                    <a:pt x="71" y="59"/>
                    <a:pt x="70" y="63"/>
                  </a:cubicBezTo>
                  <a:cubicBezTo>
                    <a:pt x="63" y="64"/>
                    <a:pt x="56" y="64"/>
                    <a:pt x="49" y="62"/>
                  </a:cubicBezTo>
                  <a:cubicBezTo>
                    <a:pt x="22" y="57"/>
                    <a:pt x="2" y="34"/>
                    <a:pt x="0" y="7"/>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4" name="Freeform 475"/>
            <p:cNvSpPr>
              <a:spLocks/>
            </p:cNvSpPr>
            <p:nvPr/>
          </p:nvSpPr>
          <p:spPr bwMode="auto">
            <a:xfrm>
              <a:off x="9406" y="3941"/>
              <a:ext cx="29" cy="28"/>
            </a:xfrm>
            <a:custGeom>
              <a:avLst/>
              <a:gdLst>
                <a:gd name="T0" fmla="*/ 3 w 25"/>
                <a:gd name="T1" fmla="*/ 3 h 24"/>
                <a:gd name="T2" fmla="*/ 8 w 25"/>
                <a:gd name="T3" fmla="*/ 18 h 24"/>
                <a:gd name="T4" fmla="*/ 23 w 25"/>
                <a:gd name="T5" fmla="*/ 22 h 24"/>
                <a:gd name="T6" fmla="*/ 18 w 25"/>
                <a:gd name="T7" fmla="*/ 7 h 24"/>
                <a:gd name="T8" fmla="*/ 3 w 25"/>
                <a:gd name="T9" fmla="*/ 3 h 24"/>
              </a:gdLst>
              <a:ahLst/>
              <a:cxnLst>
                <a:cxn ang="0">
                  <a:pos x="T0" y="T1"/>
                </a:cxn>
                <a:cxn ang="0">
                  <a:pos x="T2" y="T3"/>
                </a:cxn>
                <a:cxn ang="0">
                  <a:pos x="T4" y="T5"/>
                </a:cxn>
                <a:cxn ang="0">
                  <a:pos x="T6" y="T7"/>
                </a:cxn>
                <a:cxn ang="0">
                  <a:pos x="T8" y="T9"/>
                </a:cxn>
              </a:cxnLst>
              <a:rect l="0" t="0" r="r" b="b"/>
              <a:pathLst>
                <a:path w="25" h="24">
                  <a:moveTo>
                    <a:pt x="3" y="3"/>
                  </a:moveTo>
                  <a:cubicBezTo>
                    <a:pt x="0" y="6"/>
                    <a:pt x="2" y="13"/>
                    <a:pt x="8" y="18"/>
                  </a:cubicBezTo>
                  <a:cubicBezTo>
                    <a:pt x="13" y="23"/>
                    <a:pt x="20" y="24"/>
                    <a:pt x="23" y="22"/>
                  </a:cubicBezTo>
                  <a:cubicBezTo>
                    <a:pt x="25" y="19"/>
                    <a:pt x="23" y="12"/>
                    <a:pt x="18" y="7"/>
                  </a:cubicBezTo>
                  <a:cubicBezTo>
                    <a:pt x="12" y="2"/>
                    <a:pt x="5" y="0"/>
                    <a:pt x="3" y="3"/>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5" name="Freeform 476"/>
            <p:cNvSpPr>
              <a:spLocks/>
            </p:cNvSpPr>
            <p:nvPr/>
          </p:nvSpPr>
          <p:spPr bwMode="auto">
            <a:xfrm>
              <a:off x="9331" y="3963"/>
              <a:ext cx="101" cy="112"/>
            </a:xfrm>
            <a:custGeom>
              <a:avLst/>
              <a:gdLst>
                <a:gd name="T0" fmla="*/ 61 w 87"/>
                <a:gd name="T1" fmla="*/ 78 h 96"/>
                <a:gd name="T2" fmla="*/ 87 w 87"/>
                <a:gd name="T3" fmla="*/ 70 h 96"/>
                <a:gd name="T4" fmla="*/ 51 w 87"/>
                <a:gd name="T5" fmla="*/ 95 h 96"/>
                <a:gd name="T6" fmla="*/ 2 w 87"/>
                <a:gd name="T7" fmla="*/ 13 h 96"/>
                <a:gd name="T8" fmla="*/ 5 w 87"/>
                <a:gd name="T9" fmla="*/ 0 h 96"/>
                <a:gd name="T10" fmla="*/ 61 w 87"/>
                <a:gd name="T11" fmla="*/ 78 h 96"/>
              </a:gdLst>
              <a:ahLst/>
              <a:cxnLst>
                <a:cxn ang="0">
                  <a:pos x="T0" y="T1"/>
                </a:cxn>
                <a:cxn ang="0">
                  <a:pos x="T2" y="T3"/>
                </a:cxn>
                <a:cxn ang="0">
                  <a:pos x="T4" y="T5"/>
                </a:cxn>
                <a:cxn ang="0">
                  <a:pos x="T6" y="T7"/>
                </a:cxn>
                <a:cxn ang="0">
                  <a:pos x="T8" y="T9"/>
                </a:cxn>
                <a:cxn ang="0">
                  <a:pos x="T10" y="T11"/>
                </a:cxn>
              </a:cxnLst>
              <a:rect l="0" t="0" r="r" b="b"/>
              <a:pathLst>
                <a:path w="87" h="96">
                  <a:moveTo>
                    <a:pt x="61" y="78"/>
                  </a:moveTo>
                  <a:cubicBezTo>
                    <a:pt x="68" y="80"/>
                    <a:pt x="80" y="77"/>
                    <a:pt x="87" y="70"/>
                  </a:cubicBezTo>
                  <a:cubicBezTo>
                    <a:pt x="71" y="91"/>
                    <a:pt x="60" y="96"/>
                    <a:pt x="51" y="95"/>
                  </a:cubicBezTo>
                  <a:cubicBezTo>
                    <a:pt x="31" y="94"/>
                    <a:pt x="0" y="43"/>
                    <a:pt x="2" y="13"/>
                  </a:cubicBezTo>
                  <a:cubicBezTo>
                    <a:pt x="3" y="9"/>
                    <a:pt x="4" y="4"/>
                    <a:pt x="5" y="0"/>
                  </a:cubicBezTo>
                  <a:cubicBezTo>
                    <a:pt x="4" y="38"/>
                    <a:pt x="27" y="72"/>
                    <a:pt x="61" y="78"/>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6" name="Freeform 477"/>
            <p:cNvSpPr>
              <a:spLocks/>
            </p:cNvSpPr>
            <p:nvPr/>
          </p:nvSpPr>
          <p:spPr bwMode="auto">
            <a:xfrm>
              <a:off x="9381" y="4071"/>
              <a:ext cx="19" cy="16"/>
            </a:xfrm>
            <a:custGeom>
              <a:avLst/>
              <a:gdLst>
                <a:gd name="T0" fmla="*/ 16 w 17"/>
                <a:gd name="T1" fmla="*/ 14 h 14"/>
                <a:gd name="T2" fmla="*/ 9 w 17"/>
                <a:gd name="T3" fmla="*/ 1 h 14"/>
                <a:gd name="T4" fmla="*/ 1 w 17"/>
                <a:gd name="T5" fmla="*/ 14 h 14"/>
                <a:gd name="T6" fmla="*/ 16 w 17"/>
                <a:gd name="T7" fmla="*/ 14 h 14"/>
              </a:gdLst>
              <a:ahLst/>
              <a:cxnLst>
                <a:cxn ang="0">
                  <a:pos x="T0" y="T1"/>
                </a:cxn>
                <a:cxn ang="0">
                  <a:pos x="T2" y="T3"/>
                </a:cxn>
                <a:cxn ang="0">
                  <a:pos x="T4" y="T5"/>
                </a:cxn>
                <a:cxn ang="0">
                  <a:pos x="T6" y="T7"/>
                </a:cxn>
              </a:cxnLst>
              <a:rect l="0" t="0" r="r" b="b"/>
              <a:pathLst>
                <a:path w="17" h="14">
                  <a:moveTo>
                    <a:pt x="16" y="14"/>
                  </a:moveTo>
                  <a:cubicBezTo>
                    <a:pt x="17" y="13"/>
                    <a:pt x="13" y="1"/>
                    <a:pt x="9" y="1"/>
                  </a:cubicBezTo>
                  <a:cubicBezTo>
                    <a:pt x="5" y="0"/>
                    <a:pt x="0" y="12"/>
                    <a:pt x="1" y="14"/>
                  </a:cubicBezTo>
                  <a:lnTo>
                    <a:pt x="16" y="14"/>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7" name="Freeform 478"/>
            <p:cNvSpPr>
              <a:spLocks/>
            </p:cNvSpPr>
            <p:nvPr/>
          </p:nvSpPr>
          <p:spPr bwMode="auto">
            <a:xfrm>
              <a:off x="8125" y="4122"/>
              <a:ext cx="160" cy="722"/>
            </a:xfrm>
            <a:custGeom>
              <a:avLst/>
              <a:gdLst>
                <a:gd name="T0" fmla="*/ 136 w 138"/>
                <a:gd name="T1" fmla="*/ 621 h 621"/>
                <a:gd name="T2" fmla="*/ 137 w 138"/>
                <a:gd name="T3" fmla="*/ 621 h 621"/>
                <a:gd name="T4" fmla="*/ 138 w 138"/>
                <a:gd name="T5" fmla="*/ 619 h 621"/>
                <a:gd name="T6" fmla="*/ 51 w 138"/>
                <a:gd name="T7" fmla="*/ 291 h 621"/>
                <a:gd name="T8" fmla="*/ 9 w 138"/>
                <a:gd name="T9" fmla="*/ 1 h 621"/>
                <a:gd name="T10" fmla="*/ 7 w 138"/>
                <a:gd name="T11" fmla="*/ 0 h 621"/>
                <a:gd name="T12" fmla="*/ 6 w 138"/>
                <a:gd name="T13" fmla="*/ 1 h 621"/>
                <a:gd name="T14" fmla="*/ 47 w 138"/>
                <a:gd name="T15" fmla="*/ 292 h 621"/>
                <a:gd name="T16" fmla="*/ 134 w 138"/>
                <a:gd name="T17" fmla="*/ 619 h 621"/>
                <a:gd name="T18" fmla="*/ 136 w 138"/>
                <a:gd name="T19"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621">
                  <a:moveTo>
                    <a:pt x="136" y="621"/>
                  </a:moveTo>
                  <a:cubicBezTo>
                    <a:pt x="137" y="621"/>
                    <a:pt x="137" y="621"/>
                    <a:pt x="137" y="621"/>
                  </a:cubicBezTo>
                  <a:cubicBezTo>
                    <a:pt x="138" y="619"/>
                    <a:pt x="138" y="619"/>
                    <a:pt x="138" y="619"/>
                  </a:cubicBezTo>
                  <a:cubicBezTo>
                    <a:pt x="137" y="617"/>
                    <a:pt x="96" y="434"/>
                    <a:pt x="51" y="291"/>
                  </a:cubicBezTo>
                  <a:cubicBezTo>
                    <a:pt x="4" y="142"/>
                    <a:pt x="9" y="3"/>
                    <a:pt x="9" y="1"/>
                  </a:cubicBezTo>
                  <a:cubicBezTo>
                    <a:pt x="7" y="0"/>
                    <a:pt x="7" y="0"/>
                    <a:pt x="7" y="0"/>
                  </a:cubicBezTo>
                  <a:cubicBezTo>
                    <a:pt x="6" y="1"/>
                    <a:pt x="6" y="1"/>
                    <a:pt x="6" y="1"/>
                  </a:cubicBezTo>
                  <a:cubicBezTo>
                    <a:pt x="5" y="3"/>
                    <a:pt x="0" y="142"/>
                    <a:pt x="47" y="292"/>
                  </a:cubicBezTo>
                  <a:cubicBezTo>
                    <a:pt x="93" y="435"/>
                    <a:pt x="134" y="618"/>
                    <a:pt x="134" y="619"/>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8" name="Freeform 479"/>
            <p:cNvSpPr>
              <a:spLocks/>
            </p:cNvSpPr>
            <p:nvPr/>
          </p:nvSpPr>
          <p:spPr bwMode="auto">
            <a:xfrm>
              <a:off x="8068" y="3956"/>
              <a:ext cx="142" cy="172"/>
            </a:xfrm>
            <a:custGeom>
              <a:avLst/>
              <a:gdLst>
                <a:gd name="T0" fmla="*/ 2 w 122"/>
                <a:gd name="T1" fmla="*/ 57 h 148"/>
                <a:gd name="T2" fmla="*/ 55 w 122"/>
                <a:gd name="T3" fmla="*/ 146 h 148"/>
                <a:gd name="T4" fmla="*/ 120 w 122"/>
                <a:gd name="T5" fmla="*/ 64 h 148"/>
                <a:gd name="T6" fmla="*/ 65 w 122"/>
                <a:gd name="T7" fmla="*/ 2 h 148"/>
                <a:gd name="T8" fmla="*/ 2 w 122"/>
                <a:gd name="T9" fmla="*/ 57 h 148"/>
              </a:gdLst>
              <a:ahLst/>
              <a:cxnLst>
                <a:cxn ang="0">
                  <a:pos x="T0" y="T1"/>
                </a:cxn>
                <a:cxn ang="0">
                  <a:pos x="T2" y="T3"/>
                </a:cxn>
                <a:cxn ang="0">
                  <a:pos x="T4" y="T5"/>
                </a:cxn>
                <a:cxn ang="0">
                  <a:pos x="T6" y="T7"/>
                </a:cxn>
                <a:cxn ang="0">
                  <a:pos x="T8" y="T9"/>
                </a:cxn>
              </a:cxnLst>
              <a:rect l="0" t="0" r="r" b="b"/>
              <a:pathLst>
                <a:path w="122" h="148">
                  <a:moveTo>
                    <a:pt x="2" y="57"/>
                  </a:moveTo>
                  <a:cubicBezTo>
                    <a:pt x="0" y="89"/>
                    <a:pt x="34" y="145"/>
                    <a:pt x="55" y="146"/>
                  </a:cubicBezTo>
                  <a:cubicBezTo>
                    <a:pt x="80" y="148"/>
                    <a:pt x="118" y="97"/>
                    <a:pt x="120" y="64"/>
                  </a:cubicBezTo>
                  <a:cubicBezTo>
                    <a:pt x="122" y="32"/>
                    <a:pt x="97" y="4"/>
                    <a:pt x="65" y="2"/>
                  </a:cubicBezTo>
                  <a:cubicBezTo>
                    <a:pt x="32" y="0"/>
                    <a:pt x="4" y="24"/>
                    <a:pt x="2" y="57"/>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9" name="Freeform 480"/>
            <p:cNvSpPr>
              <a:spLocks/>
            </p:cNvSpPr>
            <p:nvPr/>
          </p:nvSpPr>
          <p:spPr bwMode="auto">
            <a:xfrm>
              <a:off x="8107" y="3967"/>
              <a:ext cx="94" cy="81"/>
            </a:xfrm>
            <a:custGeom>
              <a:avLst/>
              <a:gdLst>
                <a:gd name="T0" fmla="*/ 0 w 81"/>
                <a:gd name="T1" fmla="*/ 8 h 70"/>
                <a:gd name="T2" fmla="*/ 30 w 81"/>
                <a:gd name="T3" fmla="*/ 0 h 70"/>
                <a:gd name="T4" fmla="*/ 79 w 81"/>
                <a:gd name="T5" fmla="*/ 56 h 70"/>
                <a:gd name="T6" fmla="*/ 77 w 81"/>
                <a:gd name="T7" fmla="*/ 69 h 70"/>
                <a:gd name="T8" fmla="*/ 55 w 81"/>
                <a:gd name="T9" fmla="*/ 68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9" y="2"/>
                    <a:pt x="19" y="0"/>
                    <a:pt x="30" y="0"/>
                  </a:cubicBezTo>
                  <a:cubicBezTo>
                    <a:pt x="59" y="2"/>
                    <a:pt x="81" y="27"/>
                    <a:pt x="79" y="56"/>
                  </a:cubicBezTo>
                  <a:cubicBezTo>
                    <a:pt x="79" y="60"/>
                    <a:pt x="78" y="64"/>
                    <a:pt x="77" y="69"/>
                  </a:cubicBezTo>
                  <a:cubicBezTo>
                    <a:pt x="70" y="70"/>
                    <a:pt x="62" y="70"/>
                    <a:pt x="55" y="68"/>
                  </a:cubicBezTo>
                  <a:cubicBezTo>
                    <a:pt x="24" y="62"/>
                    <a:pt x="3" y="37"/>
                    <a:pt x="0" y="8"/>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0" name="Freeform 481"/>
            <p:cNvSpPr>
              <a:spLocks/>
            </p:cNvSpPr>
            <p:nvPr/>
          </p:nvSpPr>
          <p:spPr bwMode="auto">
            <a:xfrm>
              <a:off x="8149" y="3981"/>
              <a:ext cx="33" cy="31"/>
            </a:xfrm>
            <a:custGeom>
              <a:avLst/>
              <a:gdLst>
                <a:gd name="T0" fmla="*/ 3 w 28"/>
                <a:gd name="T1" fmla="*/ 4 h 27"/>
                <a:gd name="T2" fmla="*/ 9 w 28"/>
                <a:gd name="T3" fmla="*/ 19 h 27"/>
                <a:gd name="T4" fmla="*/ 25 w 28"/>
                <a:gd name="T5" fmla="*/ 24 h 27"/>
                <a:gd name="T6" fmla="*/ 20 w 28"/>
                <a:gd name="T7" fmla="*/ 8 h 27"/>
                <a:gd name="T8" fmla="*/ 3 w 28"/>
                <a:gd name="T9" fmla="*/ 4 h 27"/>
              </a:gdLst>
              <a:ahLst/>
              <a:cxnLst>
                <a:cxn ang="0">
                  <a:pos x="T0" y="T1"/>
                </a:cxn>
                <a:cxn ang="0">
                  <a:pos x="T2" y="T3"/>
                </a:cxn>
                <a:cxn ang="0">
                  <a:pos x="T4" y="T5"/>
                </a:cxn>
                <a:cxn ang="0">
                  <a:pos x="T6" y="T7"/>
                </a:cxn>
                <a:cxn ang="0">
                  <a:pos x="T8" y="T9"/>
                </a:cxn>
              </a:cxnLst>
              <a:rect l="0" t="0" r="r" b="b"/>
              <a:pathLst>
                <a:path w="28" h="27">
                  <a:moveTo>
                    <a:pt x="3" y="4"/>
                  </a:moveTo>
                  <a:cubicBezTo>
                    <a:pt x="0" y="7"/>
                    <a:pt x="3" y="14"/>
                    <a:pt x="9" y="19"/>
                  </a:cubicBezTo>
                  <a:cubicBezTo>
                    <a:pt x="15" y="25"/>
                    <a:pt x="22" y="27"/>
                    <a:pt x="25" y="24"/>
                  </a:cubicBezTo>
                  <a:cubicBezTo>
                    <a:pt x="28" y="20"/>
                    <a:pt x="26" y="13"/>
                    <a:pt x="20" y="8"/>
                  </a:cubicBezTo>
                  <a:cubicBezTo>
                    <a:pt x="14" y="2"/>
                    <a:pt x="6" y="0"/>
                    <a:pt x="3" y="4"/>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1" name="Freeform 482"/>
            <p:cNvSpPr>
              <a:spLocks/>
            </p:cNvSpPr>
            <p:nvPr/>
          </p:nvSpPr>
          <p:spPr bwMode="auto">
            <a:xfrm>
              <a:off x="8068" y="4005"/>
              <a:ext cx="110" cy="122"/>
            </a:xfrm>
            <a:custGeom>
              <a:avLst/>
              <a:gdLst>
                <a:gd name="T0" fmla="*/ 67 w 95"/>
                <a:gd name="T1" fmla="*/ 86 h 105"/>
                <a:gd name="T2" fmla="*/ 95 w 95"/>
                <a:gd name="T3" fmla="*/ 77 h 105"/>
                <a:gd name="T4" fmla="*/ 55 w 95"/>
                <a:gd name="T5" fmla="*/ 104 h 105"/>
                <a:gd name="T6" fmla="*/ 2 w 95"/>
                <a:gd name="T7" fmla="*/ 15 h 105"/>
                <a:gd name="T8" fmla="*/ 5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3" y="87"/>
                    <a:pt x="87" y="84"/>
                    <a:pt x="95" y="77"/>
                  </a:cubicBezTo>
                  <a:cubicBezTo>
                    <a:pt x="77" y="99"/>
                    <a:pt x="65" y="105"/>
                    <a:pt x="55" y="104"/>
                  </a:cubicBezTo>
                  <a:cubicBezTo>
                    <a:pt x="34" y="103"/>
                    <a:pt x="0" y="47"/>
                    <a:pt x="2" y="15"/>
                  </a:cubicBezTo>
                  <a:cubicBezTo>
                    <a:pt x="2" y="9"/>
                    <a:pt x="4" y="4"/>
                    <a:pt x="5" y="0"/>
                  </a:cubicBezTo>
                  <a:cubicBezTo>
                    <a:pt x="4" y="41"/>
                    <a:pt x="29" y="78"/>
                    <a:pt x="67" y="86"/>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2" name="Freeform 483"/>
            <p:cNvSpPr>
              <a:spLocks/>
            </p:cNvSpPr>
            <p:nvPr/>
          </p:nvSpPr>
          <p:spPr bwMode="auto">
            <a:xfrm>
              <a:off x="8121" y="4123"/>
              <a:ext cx="22" cy="18"/>
            </a:xfrm>
            <a:custGeom>
              <a:avLst/>
              <a:gdLst>
                <a:gd name="T0" fmla="*/ 18 w 19"/>
                <a:gd name="T1" fmla="*/ 15 h 15"/>
                <a:gd name="T2" fmla="*/ 10 w 19"/>
                <a:gd name="T3" fmla="*/ 0 h 15"/>
                <a:gd name="T4" fmla="*/ 1 w 19"/>
                <a:gd name="T5" fmla="*/ 14 h 15"/>
                <a:gd name="T6" fmla="*/ 18 w 19"/>
                <a:gd name="T7" fmla="*/ 15 h 15"/>
              </a:gdLst>
              <a:ahLst/>
              <a:cxnLst>
                <a:cxn ang="0">
                  <a:pos x="T0" y="T1"/>
                </a:cxn>
                <a:cxn ang="0">
                  <a:pos x="T2" y="T3"/>
                </a:cxn>
                <a:cxn ang="0">
                  <a:pos x="T4" y="T5"/>
                </a:cxn>
                <a:cxn ang="0">
                  <a:pos x="T6" y="T7"/>
                </a:cxn>
              </a:cxnLst>
              <a:rect l="0" t="0" r="r" b="b"/>
              <a:pathLst>
                <a:path w="19" h="15">
                  <a:moveTo>
                    <a:pt x="18" y="15"/>
                  </a:moveTo>
                  <a:cubicBezTo>
                    <a:pt x="19" y="14"/>
                    <a:pt x="15" y="0"/>
                    <a:pt x="10" y="0"/>
                  </a:cubicBezTo>
                  <a:cubicBezTo>
                    <a:pt x="6" y="0"/>
                    <a:pt x="0" y="13"/>
                    <a:pt x="1" y="14"/>
                  </a:cubicBezTo>
                  <a:lnTo>
                    <a:pt x="18" y="15"/>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pic>
        <p:nvPicPr>
          <p:cNvPr id="381" name="图片 380"/>
          <p:cNvPicPr>
            <a:picLocks noChangeAspect="1"/>
          </p:cNvPicPr>
          <p:nvPr/>
        </p:nvPicPr>
        <p:blipFill rotWithShape="1">
          <a:blip r:embed="rId8">
            <a:extLst>
              <a:ext uri="{28A0092B-C50C-407E-A947-70E740481C1C}">
                <a14:useLocalDpi xmlns:a14="http://schemas.microsoft.com/office/drawing/2010/main" val="0"/>
              </a:ext>
            </a:extLst>
          </a:blip>
          <a:srcRect l="16705" t="63703" r="20137" b="11747"/>
          <a:stretch/>
        </p:blipFill>
        <p:spPr>
          <a:xfrm>
            <a:off x="1872343" y="4368800"/>
            <a:ext cx="8011886" cy="1683657"/>
          </a:xfrm>
          <a:prstGeom prst="rect">
            <a:avLst/>
          </a:prstGeom>
        </p:spPr>
      </p:pic>
      <p:pic>
        <p:nvPicPr>
          <p:cNvPr id="785" name="图片 78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31003" y="5303525"/>
            <a:ext cx="1713124" cy="597460"/>
          </a:xfrm>
          <a:prstGeom prst="rect">
            <a:avLst/>
          </a:prstGeom>
        </p:spPr>
      </p:pic>
      <p:grpSp>
        <p:nvGrpSpPr>
          <p:cNvPr id="100" name="组合 99"/>
          <p:cNvGrpSpPr/>
          <p:nvPr/>
        </p:nvGrpSpPr>
        <p:grpSpPr>
          <a:xfrm>
            <a:off x="1719414" y="797640"/>
            <a:ext cx="8367252" cy="1852831"/>
            <a:chOff x="4152900" y="449166"/>
            <a:chExt cx="3886200" cy="686882"/>
          </a:xfrm>
        </p:grpSpPr>
        <p:grpSp>
          <p:nvGrpSpPr>
            <p:cNvPr id="101" name="组合 100"/>
            <p:cNvGrpSpPr/>
            <p:nvPr/>
          </p:nvGrpSpPr>
          <p:grpSpPr>
            <a:xfrm>
              <a:off x="4152900" y="449166"/>
              <a:ext cx="3886200" cy="686882"/>
              <a:chOff x="16151555" y="13922480"/>
              <a:chExt cx="18903302" cy="3341149"/>
            </a:xfrm>
          </p:grpSpPr>
          <p:sp>
            <p:nvSpPr>
              <p:cNvPr id="103" name="中间"/>
              <p:cNvSpPr/>
              <p:nvPr/>
            </p:nvSpPr>
            <p:spPr>
              <a:xfrm>
                <a:off x="19703856" y="13922480"/>
                <a:ext cx="11798706" cy="2507224"/>
              </a:xfrm>
              <a:custGeom>
                <a:avLst/>
                <a:gdLst>
                  <a:gd name="connsiteX0" fmla="*/ 565356 w 11798706"/>
                  <a:gd name="connsiteY0" fmla="*/ 0 h 2507224"/>
                  <a:gd name="connsiteX1" fmla="*/ 11233350 w 11798706"/>
                  <a:gd name="connsiteY1" fmla="*/ 0 h 2507224"/>
                  <a:gd name="connsiteX2" fmla="*/ 11798706 w 11798706"/>
                  <a:gd name="connsiteY2" fmla="*/ 565353 h 2507224"/>
                  <a:gd name="connsiteX3" fmla="*/ 11798706 w 11798706"/>
                  <a:gd name="connsiteY3" fmla="*/ 1941871 h 2507224"/>
                  <a:gd name="connsiteX4" fmla="*/ 11233350 w 11798706"/>
                  <a:gd name="connsiteY4" fmla="*/ 2507224 h 2507224"/>
                  <a:gd name="connsiteX5" fmla="*/ 565356 w 11798706"/>
                  <a:gd name="connsiteY5" fmla="*/ 2507224 h 2507224"/>
                  <a:gd name="connsiteX6" fmla="*/ 0 w 11798706"/>
                  <a:gd name="connsiteY6" fmla="*/ 1941871 h 2507224"/>
                  <a:gd name="connsiteX7" fmla="*/ 0 w 11798706"/>
                  <a:gd name="connsiteY7" fmla="*/ 565353 h 2507224"/>
                  <a:gd name="connsiteX8" fmla="*/ 565356 w 11798706"/>
                  <a:gd name="connsiteY8" fmla="*/ 0 h 2507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98706" h="2507224">
                    <a:moveTo>
                      <a:pt x="565356" y="0"/>
                    </a:moveTo>
                    <a:lnTo>
                      <a:pt x="11233350" y="0"/>
                    </a:lnTo>
                    <a:cubicBezTo>
                      <a:pt x="11545586" y="0"/>
                      <a:pt x="11798706" y="253117"/>
                      <a:pt x="11798706" y="565353"/>
                    </a:cubicBezTo>
                    <a:lnTo>
                      <a:pt x="11798706" y="1941871"/>
                    </a:lnTo>
                    <a:cubicBezTo>
                      <a:pt x="11798706" y="2254107"/>
                      <a:pt x="11545586" y="2507224"/>
                      <a:pt x="11233350" y="2507224"/>
                    </a:cubicBezTo>
                    <a:lnTo>
                      <a:pt x="565356" y="2507224"/>
                    </a:lnTo>
                    <a:cubicBezTo>
                      <a:pt x="253120" y="2507224"/>
                      <a:pt x="0" y="2254107"/>
                      <a:pt x="0" y="1941871"/>
                    </a:cubicBezTo>
                    <a:lnTo>
                      <a:pt x="0" y="565353"/>
                    </a:lnTo>
                    <a:cubicBezTo>
                      <a:pt x="0" y="253117"/>
                      <a:pt x="253120" y="0"/>
                      <a:pt x="565356" y="0"/>
                    </a:cubicBezTo>
                    <a:close/>
                  </a:path>
                </a:pathLst>
              </a:custGeom>
              <a:solidFill>
                <a:srgbClr val="F2524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右"/>
              <p:cNvSpPr/>
              <p:nvPr/>
            </p:nvSpPr>
            <p:spPr>
              <a:xfrm>
                <a:off x="29397009" y="14758555"/>
                <a:ext cx="5657848" cy="2505074"/>
              </a:xfrm>
              <a:custGeom>
                <a:avLst/>
                <a:gdLst>
                  <a:gd name="connsiteX0" fmla="*/ 2371724 w 5657848"/>
                  <a:gd name="connsiteY0" fmla="*/ 0 h 2505074"/>
                  <a:gd name="connsiteX1" fmla="*/ 5657848 w 5657848"/>
                  <a:gd name="connsiteY1" fmla="*/ 0 h 2505074"/>
                  <a:gd name="connsiteX2" fmla="*/ 4779248 w 5657848"/>
                  <a:gd name="connsiteY2" fmla="*/ 1252536 h 2505074"/>
                  <a:gd name="connsiteX3" fmla="*/ 5657848 w 5657848"/>
                  <a:gd name="connsiteY3" fmla="*/ 2505074 h 2505074"/>
                  <a:gd name="connsiteX4" fmla="*/ 0 w 5657848"/>
                  <a:gd name="connsiteY4" fmla="*/ 2505074 h 2505074"/>
                  <a:gd name="connsiteX5" fmla="*/ 0 w 5657848"/>
                  <a:gd name="connsiteY5" fmla="*/ 1943099 h 2505074"/>
                  <a:gd name="connsiteX6" fmla="*/ 1978016 w 5657848"/>
                  <a:gd name="connsiteY6" fmla="*/ 1943099 h 2505074"/>
                  <a:gd name="connsiteX7" fmla="*/ 2371724 w 5657848"/>
                  <a:gd name="connsiteY7" fmla="*/ 1549391 h 250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7848" h="2505074">
                    <a:moveTo>
                      <a:pt x="2371724" y="0"/>
                    </a:moveTo>
                    <a:lnTo>
                      <a:pt x="5657848" y="0"/>
                    </a:lnTo>
                    <a:lnTo>
                      <a:pt x="4779248" y="1252536"/>
                    </a:lnTo>
                    <a:lnTo>
                      <a:pt x="5657848" y="2505074"/>
                    </a:lnTo>
                    <a:lnTo>
                      <a:pt x="0" y="2505074"/>
                    </a:lnTo>
                    <a:lnTo>
                      <a:pt x="0" y="1943099"/>
                    </a:lnTo>
                    <a:lnTo>
                      <a:pt x="1978016" y="1943099"/>
                    </a:lnTo>
                    <a:cubicBezTo>
                      <a:pt x="2195456" y="1943099"/>
                      <a:pt x="2371724" y="1766830"/>
                      <a:pt x="2371724" y="1549391"/>
                    </a:cubicBezTo>
                    <a:close/>
                  </a:path>
                </a:pathLst>
              </a:custGeom>
              <a:solidFill>
                <a:srgbClr val="F25243"/>
              </a:solidFill>
              <a:ln>
                <a:no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左"/>
              <p:cNvSpPr/>
              <p:nvPr/>
            </p:nvSpPr>
            <p:spPr>
              <a:xfrm>
                <a:off x="16151555" y="14758555"/>
                <a:ext cx="5657848" cy="2505074"/>
              </a:xfrm>
              <a:custGeom>
                <a:avLst/>
                <a:gdLst>
                  <a:gd name="connsiteX0" fmla="*/ 1 w 5657848"/>
                  <a:gd name="connsiteY0" fmla="*/ 0 h 2505074"/>
                  <a:gd name="connsiteX1" fmla="*/ 3286124 w 5657848"/>
                  <a:gd name="connsiteY1" fmla="*/ 0 h 2505074"/>
                  <a:gd name="connsiteX2" fmla="*/ 3286124 w 5657848"/>
                  <a:gd name="connsiteY2" fmla="*/ 1549391 h 2505074"/>
                  <a:gd name="connsiteX3" fmla="*/ 3679828 w 5657848"/>
                  <a:gd name="connsiteY3" fmla="*/ 1943099 h 2505074"/>
                  <a:gd name="connsiteX4" fmla="*/ 5657848 w 5657848"/>
                  <a:gd name="connsiteY4" fmla="*/ 1943099 h 2505074"/>
                  <a:gd name="connsiteX5" fmla="*/ 5657848 w 5657848"/>
                  <a:gd name="connsiteY5" fmla="*/ 2505074 h 2505074"/>
                  <a:gd name="connsiteX6" fmla="*/ 0 w 5657848"/>
                  <a:gd name="connsiteY6" fmla="*/ 2505074 h 2505074"/>
                  <a:gd name="connsiteX7" fmla="*/ 878596 w 5657848"/>
                  <a:gd name="connsiteY7" fmla="*/ 1252536 h 250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7848" h="2505074">
                    <a:moveTo>
                      <a:pt x="1" y="0"/>
                    </a:moveTo>
                    <a:lnTo>
                      <a:pt x="3286124" y="0"/>
                    </a:lnTo>
                    <a:lnTo>
                      <a:pt x="3286124" y="1549391"/>
                    </a:lnTo>
                    <a:cubicBezTo>
                      <a:pt x="3286124" y="1766830"/>
                      <a:pt x="3462392" y="1943099"/>
                      <a:pt x="3679828" y="1943099"/>
                    </a:cubicBezTo>
                    <a:lnTo>
                      <a:pt x="5657848" y="1943099"/>
                    </a:lnTo>
                    <a:lnTo>
                      <a:pt x="5657848" y="2505074"/>
                    </a:lnTo>
                    <a:lnTo>
                      <a:pt x="0" y="2505074"/>
                    </a:lnTo>
                    <a:lnTo>
                      <a:pt x="878596" y="1252536"/>
                    </a:lnTo>
                    <a:close/>
                  </a:path>
                </a:pathLst>
              </a:custGeom>
              <a:solidFill>
                <a:srgbClr val="F25243"/>
              </a:solidFill>
              <a:ln>
                <a:noFill/>
              </a:ln>
              <a:effectLst>
                <a:outerShdw blurRad="508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2" name="文本框 101"/>
            <p:cNvSpPr txBox="1"/>
            <p:nvPr/>
          </p:nvSpPr>
          <p:spPr>
            <a:xfrm>
              <a:off x="4448175" y="500377"/>
              <a:ext cx="3295650" cy="420315"/>
            </a:xfrm>
            <a:prstGeom prst="rect">
              <a:avLst/>
            </a:prstGeom>
            <a:noFill/>
          </p:spPr>
          <p:txBody>
            <a:bodyPr wrap="square" rtlCol="0">
              <a:spAutoFit/>
            </a:bodyPr>
            <a:lstStyle>
              <a:defPPr>
                <a:defRPr lang="zh-CN"/>
              </a:defPPr>
              <a:lvl1pPr>
                <a:defRPr sz="3600">
                  <a:solidFill>
                    <a:schemeClr val="bg1"/>
                  </a:solidFill>
                  <a:effectLst>
                    <a:outerShdw blurRad="38100" dist="38100" dir="2700000" algn="tl">
                      <a:srgbClr val="000000">
                        <a:alpha val="43137"/>
                      </a:srgbClr>
                    </a:outerShdw>
                  </a:effectLst>
                  <a:latin typeface="迷你简汉真广标" panose="02010609000101010101" pitchFamily="49" charset="-122"/>
                  <a:ea typeface="迷你简汉真广标" panose="02010609000101010101" pitchFamily="49" charset="-122"/>
                </a:defRPr>
              </a:lvl1pPr>
            </a:lstStyle>
            <a:p>
              <a:pPr algn="ctr">
                <a:lnSpc>
                  <a:spcPct val="110000"/>
                </a:lnSpc>
              </a:pPr>
              <a:endParaRPr lang="en-US" altLang="zh-CN" sz="3200" b="1" dirty="0">
                <a:effectLst>
                  <a:innerShdw blurRad="63500" dist="50800" dir="13500000">
                    <a:prstClr val="black">
                      <a:alpha val="50000"/>
                    </a:prstClr>
                  </a:inn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grpSp>
      <p:grpSp>
        <p:nvGrpSpPr>
          <p:cNvPr id="20" name="组合 19"/>
          <p:cNvGrpSpPr/>
          <p:nvPr/>
        </p:nvGrpSpPr>
        <p:grpSpPr>
          <a:xfrm rot="900000">
            <a:off x="117291" y="3060855"/>
            <a:ext cx="2441031" cy="3804817"/>
            <a:chOff x="5786438" y="2944813"/>
            <a:chExt cx="615950" cy="973138"/>
          </a:xfrm>
        </p:grpSpPr>
        <p:sp>
          <p:nvSpPr>
            <p:cNvPr id="5" name="Freeform 5"/>
            <p:cNvSpPr>
              <a:spLocks/>
            </p:cNvSpPr>
            <p:nvPr/>
          </p:nvSpPr>
          <p:spPr bwMode="auto">
            <a:xfrm>
              <a:off x="6003926" y="3860801"/>
              <a:ext cx="179388" cy="57150"/>
            </a:xfrm>
            <a:custGeom>
              <a:avLst/>
              <a:gdLst>
                <a:gd name="T0" fmla="*/ 0 w 47"/>
                <a:gd name="T1" fmla="*/ 0 h 15"/>
                <a:gd name="T2" fmla="*/ 0 w 47"/>
                <a:gd name="T3" fmla="*/ 6 h 15"/>
                <a:gd name="T4" fmla="*/ 9 w 47"/>
                <a:gd name="T5" fmla="*/ 15 h 15"/>
                <a:gd name="T6" fmla="*/ 38 w 47"/>
                <a:gd name="T7" fmla="*/ 15 h 15"/>
                <a:gd name="T8" fmla="*/ 47 w 47"/>
                <a:gd name="T9" fmla="*/ 6 h 15"/>
                <a:gd name="T10" fmla="*/ 47 w 47"/>
                <a:gd name="T11" fmla="*/ 0 h 15"/>
                <a:gd name="T12" fmla="*/ 0 w 47"/>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47" h="15">
                  <a:moveTo>
                    <a:pt x="0" y="0"/>
                  </a:moveTo>
                  <a:cubicBezTo>
                    <a:pt x="0" y="6"/>
                    <a:pt x="0" y="6"/>
                    <a:pt x="0" y="6"/>
                  </a:cubicBezTo>
                  <a:cubicBezTo>
                    <a:pt x="0" y="11"/>
                    <a:pt x="4" y="15"/>
                    <a:pt x="9" y="15"/>
                  </a:cubicBezTo>
                  <a:cubicBezTo>
                    <a:pt x="38" y="15"/>
                    <a:pt x="38" y="15"/>
                    <a:pt x="38" y="15"/>
                  </a:cubicBezTo>
                  <a:cubicBezTo>
                    <a:pt x="43" y="15"/>
                    <a:pt x="47" y="11"/>
                    <a:pt x="47" y="6"/>
                  </a:cubicBezTo>
                  <a:cubicBezTo>
                    <a:pt x="47" y="0"/>
                    <a:pt x="47" y="0"/>
                    <a:pt x="47" y="0"/>
                  </a:cubicBezTo>
                  <a:lnTo>
                    <a:pt x="0" y="0"/>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 name="Freeform 6"/>
            <p:cNvSpPr>
              <a:spLocks/>
            </p:cNvSpPr>
            <p:nvPr/>
          </p:nvSpPr>
          <p:spPr bwMode="auto">
            <a:xfrm>
              <a:off x="6003926" y="3773488"/>
              <a:ext cx="179388" cy="87313"/>
            </a:xfrm>
            <a:custGeom>
              <a:avLst/>
              <a:gdLst>
                <a:gd name="T0" fmla="*/ 47 w 47"/>
                <a:gd name="T1" fmla="*/ 16 h 23"/>
                <a:gd name="T2" fmla="*/ 38 w 47"/>
                <a:gd name="T3" fmla="*/ 7 h 23"/>
                <a:gd name="T4" fmla="*/ 35 w 47"/>
                <a:gd name="T5" fmla="*/ 7 h 23"/>
                <a:gd name="T6" fmla="*/ 35 w 47"/>
                <a:gd name="T7" fmla="*/ 5 h 23"/>
                <a:gd name="T8" fmla="*/ 30 w 47"/>
                <a:gd name="T9" fmla="*/ 0 h 23"/>
                <a:gd name="T10" fmla="*/ 17 w 47"/>
                <a:gd name="T11" fmla="*/ 0 h 23"/>
                <a:gd name="T12" fmla="*/ 13 w 47"/>
                <a:gd name="T13" fmla="*/ 5 h 23"/>
                <a:gd name="T14" fmla="*/ 13 w 47"/>
                <a:gd name="T15" fmla="*/ 7 h 23"/>
                <a:gd name="T16" fmla="*/ 9 w 47"/>
                <a:gd name="T17" fmla="*/ 7 h 23"/>
                <a:gd name="T18" fmla="*/ 0 w 47"/>
                <a:gd name="T19" fmla="*/ 16 h 23"/>
                <a:gd name="T20" fmla="*/ 0 w 47"/>
                <a:gd name="T21" fmla="*/ 23 h 23"/>
                <a:gd name="T22" fmla="*/ 47 w 47"/>
                <a:gd name="T23" fmla="*/ 23 h 23"/>
                <a:gd name="T24" fmla="*/ 47 w 47"/>
                <a:gd name="T25" fmla="*/ 1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23">
                  <a:moveTo>
                    <a:pt x="47" y="16"/>
                  </a:moveTo>
                  <a:cubicBezTo>
                    <a:pt x="47" y="11"/>
                    <a:pt x="43" y="7"/>
                    <a:pt x="38" y="7"/>
                  </a:cubicBezTo>
                  <a:cubicBezTo>
                    <a:pt x="35" y="7"/>
                    <a:pt x="35" y="7"/>
                    <a:pt x="35" y="7"/>
                  </a:cubicBezTo>
                  <a:cubicBezTo>
                    <a:pt x="35" y="5"/>
                    <a:pt x="35" y="5"/>
                    <a:pt x="35" y="5"/>
                  </a:cubicBezTo>
                  <a:cubicBezTo>
                    <a:pt x="35" y="2"/>
                    <a:pt x="33" y="0"/>
                    <a:pt x="30" y="0"/>
                  </a:cubicBezTo>
                  <a:cubicBezTo>
                    <a:pt x="17" y="0"/>
                    <a:pt x="17" y="0"/>
                    <a:pt x="17" y="0"/>
                  </a:cubicBezTo>
                  <a:cubicBezTo>
                    <a:pt x="15" y="0"/>
                    <a:pt x="13" y="2"/>
                    <a:pt x="13" y="5"/>
                  </a:cubicBezTo>
                  <a:cubicBezTo>
                    <a:pt x="13" y="7"/>
                    <a:pt x="13" y="7"/>
                    <a:pt x="13" y="7"/>
                  </a:cubicBezTo>
                  <a:cubicBezTo>
                    <a:pt x="9" y="7"/>
                    <a:pt x="9" y="7"/>
                    <a:pt x="9" y="7"/>
                  </a:cubicBezTo>
                  <a:cubicBezTo>
                    <a:pt x="4" y="7"/>
                    <a:pt x="0" y="11"/>
                    <a:pt x="0" y="16"/>
                  </a:cubicBezTo>
                  <a:cubicBezTo>
                    <a:pt x="0" y="23"/>
                    <a:pt x="0" y="23"/>
                    <a:pt x="0" y="23"/>
                  </a:cubicBezTo>
                  <a:cubicBezTo>
                    <a:pt x="47" y="23"/>
                    <a:pt x="47" y="23"/>
                    <a:pt x="47" y="23"/>
                  </a:cubicBezTo>
                  <a:lnTo>
                    <a:pt x="47" y="16"/>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 name="Oval 7"/>
            <p:cNvSpPr>
              <a:spLocks noChangeArrowheads="1"/>
            </p:cNvSpPr>
            <p:nvPr/>
          </p:nvSpPr>
          <p:spPr bwMode="auto">
            <a:xfrm>
              <a:off x="6030913" y="3743326"/>
              <a:ext cx="127000" cy="49213"/>
            </a:xfrm>
            <a:prstGeom prst="ellipse">
              <a:avLst/>
            </a:prstGeom>
            <a:solidFill>
              <a:srgbClr val="2F4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 name="Freeform 8"/>
            <p:cNvSpPr>
              <a:spLocks/>
            </p:cNvSpPr>
            <p:nvPr/>
          </p:nvSpPr>
          <p:spPr bwMode="auto">
            <a:xfrm>
              <a:off x="5786438" y="2944813"/>
              <a:ext cx="615950" cy="717550"/>
            </a:xfrm>
            <a:custGeom>
              <a:avLst/>
              <a:gdLst>
                <a:gd name="T0" fmla="*/ 72 w 161"/>
                <a:gd name="T1" fmla="*/ 189 h 189"/>
                <a:gd name="T2" fmla="*/ 89 w 161"/>
                <a:gd name="T3" fmla="*/ 189 h 189"/>
                <a:gd name="T4" fmla="*/ 161 w 161"/>
                <a:gd name="T5" fmla="*/ 80 h 189"/>
                <a:gd name="T6" fmla="*/ 81 w 161"/>
                <a:gd name="T7" fmla="*/ 0 h 189"/>
                <a:gd name="T8" fmla="*/ 0 w 161"/>
                <a:gd name="T9" fmla="*/ 80 h 189"/>
                <a:gd name="T10" fmla="*/ 72 w 161"/>
                <a:gd name="T11" fmla="*/ 189 h 189"/>
              </a:gdLst>
              <a:ahLst/>
              <a:cxnLst>
                <a:cxn ang="0">
                  <a:pos x="T0" y="T1"/>
                </a:cxn>
                <a:cxn ang="0">
                  <a:pos x="T2" y="T3"/>
                </a:cxn>
                <a:cxn ang="0">
                  <a:pos x="T4" y="T5"/>
                </a:cxn>
                <a:cxn ang="0">
                  <a:pos x="T6" y="T7"/>
                </a:cxn>
                <a:cxn ang="0">
                  <a:pos x="T8" y="T9"/>
                </a:cxn>
                <a:cxn ang="0">
                  <a:pos x="T10" y="T11"/>
                </a:cxn>
              </a:cxnLst>
              <a:rect l="0" t="0" r="r" b="b"/>
              <a:pathLst>
                <a:path w="161" h="189">
                  <a:moveTo>
                    <a:pt x="72" y="189"/>
                  </a:moveTo>
                  <a:cubicBezTo>
                    <a:pt x="89" y="189"/>
                    <a:pt x="89" y="189"/>
                    <a:pt x="89" y="189"/>
                  </a:cubicBezTo>
                  <a:cubicBezTo>
                    <a:pt x="110" y="169"/>
                    <a:pt x="161" y="116"/>
                    <a:pt x="161" y="80"/>
                  </a:cubicBezTo>
                  <a:cubicBezTo>
                    <a:pt x="161" y="36"/>
                    <a:pt x="125" y="0"/>
                    <a:pt x="81" y="0"/>
                  </a:cubicBezTo>
                  <a:cubicBezTo>
                    <a:pt x="36" y="0"/>
                    <a:pt x="0" y="36"/>
                    <a:pt x="0" y="80"/>
                  </a:cubicBezTo>
                  <a:cubicBezTo>
                    <a:pt x="0" y="116"/>
                    <a:pt x="52" y="169"/>
                    <a:pt x="72" y="189"/>
                  </a:cubicBezTo>
                  <a:close/>
                </a:path>
              </a:pathLst>
            </a:custGeom>
            <a:solidFill>
              <a:srgbClr val="DD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9" name="Freeform 9"/>
            <p:cNvSpPr>
              <a:spLocks/>
            </p:cNvSpPr>
            <p:nvPr/>
          </p:nvSpPr>
          <p:spPr bwMode="auto">
            <a:xfrm>
              <a:off x="5870576" y="2944813"/>
              <a:ext cx="447675" cy="717550"/>
            </a:xfrm>
            <a:custGeom>
              <a:avLst/>
              <a:gdLst>
                <a:gd name="T0" fmla="*/ 65 w 117"/>
                <a:gd name="T1" fmla="*/ 189 h 189"/>
                <a:gd name="T2" fmla="*/ 117 w 117"/>
                <a:gd name="T3" fmla="*/ 80 h 189"/>
                <a:gd name="T4" fmla="*/ 59 w 117"/>
                <a:gd name="T5" fmla="*/ 0 h 189"/>
                <a:gd name="T6" fmla="*/ 43 w 117"/>
                <a:gd name="T7" fmla="*/ 3 h 189"/>
                <a:gd name="T8" fmla="*/ 0 w 117"/>
                <a:gd name="T9" fmla="*/ 80 h 189"/>
                <a:gd name="T10" fmla="*/ 53 w 117"/>
                <a:gd name="T11" fmla="*/ 189 h 189"/>
                <a:gd name="T12" fmla="*/ 65 w 117"/>
                <a:gd name="T13" fmla="*/ 189 h 189"/>
              </a:gdLst>
              <a:ahLst/>
              <a:cxnLst>
                <a:cxn ang="0">
                  <a:pos x="T0" y="T1"/>
                </a:cxn>
                <a:cxn ang="0">
                  <a:pos x="T2" y="T3"/>
                </a:cxn>
                <a:cxn ang="0">
                  <a:pos x="T4" y="T5"/>
                </a:cxn>
                <a:cxn ang="0">
                  <a:pos x="T6" y="T7"/>
                </a:cxn>
                <a:cxn ang="0">
                  <a:pos x="T8" y="T9"/>
                </a:cxn>
                <a:cxn ang="0">
                  <a:pos x="T10" y="T11"/>
                </a:cxn>
                <a:cxn ang="0">
                  <a:pos x="T12" y="T13"/>
                </a:cxn>
              </a:cxnLst>
              <a:rect l="0" t="0" r="r" b="b"/>
              <a:pathLst>
                <a:path w="117" h="189">
                  <a:moveTo>
                    <a:pt x="65" y="189"/>
                  </a:moveTo>
                  <a:cubicBezTo>
                    <a:pt x="80" y="169"/>
                    <a:pt x="117" y="116"/>
                    <a:pt x="117" y="80"/>
                  </a:cubicBezTo>
                  <a:cubicBezTo>
                    <a:pt x="117" y="36"/>
                    <a:pt x="91" y="0"/>
                    <a:pt x="59" y="0"/>
                  </a:cubicBezTo>
                  <a:cubicBezTo>
                    <a:pt x="53" y="0"/>
                    <a:pt x="48" y="1"/>
                    <a:pt x="43" y="3"/>
                  </a:cubicBezTo>
                  <a:cubicBezTo>
                    <a:pt x="18" y="12"/>
                    <a:pt x="0" y="43"/>
                    <a:pt x="0" y="80"/>
                  </a:cubicBezTo>
                  <a:cubicBezTo>
                    <a:pt x="0" y="116"/>
                    <a:pt x="37" y="169"/>
                    <a:pt x="53" y="189"/>
                  </a:cubicBezTo>
                  <a:lnTo>
                    <a:pt x="65" y="189"/>
                  </a:ln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0" name="Freeform 10"/>
            <p:cNvSpPr>
              <a:spLocks/>
            </p:cNvSpPr>
            <p:nvPr/>
          </p:nvSpPr>
          <p:spPr bwMode="auto">
            <a:xfrm>
              <a:off x="5938838" y="2944813"/>
              <a:ext cx="309563" cy="717550"/>
            </a:xfrm>
            <a:custGeom>
              <a:avLst/>
              <a:gdLst>
                <a:gd name="T0" fmla="*/ 45 w 81"/>
                <a:gd name="T1" fmla="*/ 189 h 189"/>
                <a:gd name="T2" fmla="*/ 81 w 81"/>
                <a:gd name="T3" fmla="*/ 80 h 189"/>
                <a:gd name="T4" fmla="*/ 41 w 81"/>
                <a:gd name="T5" fmla="*/ 0 h 189"/>
                <a:gd name="T6" fmla="*/ 0 w 81"/>
                <a:gd name="T7" fmla="*/ 80 h 189"/>
                <a:gd name="T8" fmla="*/ 36 w 81"/>
                <a:gd name="T9" fmla="*/ 189 h 189"/>
                <a:gd name="T10" fmla="*/ 45 w 81"/>
                <a:gd name="T11" fmla="*/ 189 h 189"/>
              </a:gdLst>
              <a:ahLst/>
              <a:cxnLst>
                <a:cxn ang="0">
                  <a:pos x="T0" y="T1"/>
                </a:cxn>
                <a:cxn ang="0">
                  <a:pos x="T2" y="T3"/>
                </a:cxn>
                <a:cxn ang="0">
                  <a:pos x="T4" y="T5"/>
                </a:cxn>
                <a:cxn ang="0">
                  <a:pos x="T6" y="T7"/>
                </a:cxn>
                <a:cxn ang="0">
                  <a:pos x="T8" y="T9"/>
                </a:cxn>
                <a:cxn ang="0">
                  <a:pos x="T10" y="T11"/>
                </a:cxn>
              </a:cxnLst>
              <a:rect l="0" t="0" r="r" b="b"/>
              <a:pathLst>
                <a:path w="81" h="189">
                  <a:moveTo>
                    <a:pt x="45" y="189"/>
                  </a:moveTo>
                  <a:cubicBezTo>
                    <a:pt x="55" y="169"/>
                    <a:pt x="81" y="116"/>
                    <a:pt x="81" y="80"/>
                  </a:cubicBezTo>
                  <a:cubicBezTo>
                    <a:pt x="81" y="36"/>
                    <a:pt x="63" y="0"/>
                    <a:pt x="41" y="0"/>
                  </a:cubicBezTo>
                  <a:cubicBezTo>
                    <a:pt x="18" y="0"/>
                    <a:pt x="0" y="36"/>
                    <a:pt x="0" y="80"/>
                  </a:cubicBezTo>
                  <a:cubicBezTo>
                    <a:pt x="0" y="116"/>
                    <a:pt x="26" y="169"/>
                    <a:pt x="36" y="189"/>
                  </a:cubicBezTo>
                  <a:lnTo>
                    <a:pt x="45" y="189"/>
                  </a:lnTo>
                  <a:close/>
                </a:path>
              </a:pathLst>
            </a:custGeom>
            <a:solidFill>
              <a:srgbClr val="DD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1" name="Freeform 11"/>
            <p:cNvSpPr>
              <a:spLocks/>
            </p:cNvSpPr>
            <p:nvPr/>
          </p:nvSpPr>
          <p:spPr bwMode="auto">
            <a:xfrm>
              <a:off x="6049963" y="2944813"/>
              <a:ext cx="88900" cy="717550"/>
            </a:xfrm>
            <a:custGeom>
              <a:avLst/>
              <a:gdLst>
                <a:gd name="T0" fmla="*/ 13 w 23"/>
                <a:gd name="T1" fmla="*/ 189 h 189"/>
                <a:gd name="T2" fmla="*/ 23 w 23"/>
                <a:gd name="T3" fmla="*/ 80 h 189"/>
                <a:gd name="T4" fmla="*/ 12 w 23"/>
                <a:gd name="T5" fmla="*/ 0 h 189"/>
                <a:gd name="T6" fmla="*/ 0 w 23"/>
                <a:gd name="T7" fmla="*/ 80 h 189"/>
                <a:gd name="T8" fmla="*/ 10 w 23"/>
                <a:gd name="T9" fmla="*/ 189 h 189"/>
                <a:gd name="T10" fmla="*/ 13 w 23"/>
                <a:gd name="T11" fmla="*/ 189 h 189"/>
              </a:gdLst>
              <a:ahLst/>
              <a:cxnLst>
                <a:cxn ang="0">
                  <a:pos x="T0" y="T1"/>
                </a:cxn>
                <a:cxn ang="0">
                  <a:pos x="T2" y="T3"/>
                </a:cxn>
                <a:cxn ang="0">
                  <a:pos x="T4" y="T5"/>
                </a:cxn>
                <a:cxn ang="0">
                  <a:pos x="T6" y="T7"/>
                </a:cxn>
                <a:cxn ang="0">
                  <a:pos x="T8" y="T9"/>
                </a:cxn>
                <a:cxn ang="0">
                  <a:pos x="T10" y="T11"/>
                </a:cxn>
              </a:cxnLst>
              <a:rect l="0" t="0" r="r" b="b"/>
              <a:pathLst>
                <a:path w="23" h="189">
                  <a:moveTo>
                    <a:pt x="13" y="189"/>
                  </a:moveTo>
                  <a:cubicBezTo>
                    <a:pt x="16" y="169"/>
                    <a:pt x="23" y="116"/>
                    <a:pt x="23" y="80"/>
                  </a:cubicBezTo>
                  <a:cubicBezTo>
                    <a:pt x="23" y="36"/>
                    <a:pt x="12" y="0"/>
                    <a:pt x="12" y="0"/>
                  </a:cubicBezTo>
                  <a:cubicBezTo>
                    <a:pt x="12" y="0"/>
                    <a:pt x="0" y="36"/>
                    <a:pt x="0" y="80"/>
                  </a:cubicBezTo>
                  <a:cubicBezTo>
                    <a:pt x="0" y="116"/>
                    <a:pt x="7" y="169"/>
                    <a:pt x="10" y="189"/>
                  </a:cubicBezTo>
                  <a:lnTo>
                    <a:pt x="13" y="189"/>
                  </a:ln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 name="Freeform 12"/>
            <p:cNvSpPr>
              <a:spLocks noEditPoints="1"/>
            </p:cNvSpPr>
            <p:nvPr/>
          </p:nvSpPr>
          <p:spPr bwMode="auto">
            <a:xfrm>
              <a:off x="5930901" y="3522663"/>
              <a:ext cx="325438" cy="246063"/>
            </a:xfrm>
            <a:custGeom>
              <a:avLst/>
              <a:gdLst>
                <a:gd name="T0" fmla="*/ 59 w 85"/>
                <a:gd name="T1" fmla="*/ 65 h 65"/>
                <a:gd name="T2" fmla="*/ 26 w 85"/>
                <a:gd name="T3" fmla="*/ 65 h 65"/>
                <a:gd name="T4" fmla="*/ 25 w 85"/>
                <a:gd name="T5" fmla="*/ 65 h 65"/>
                <a:gd name="T6" fmla="*/ 0 w 85"/>
                <a:gd name="T7" fmla="*/ 2 h 65"/>
                <a:gd name="T8" fmla="*/ 1 w 85"/>
                <a:gd name="T9" fmla="*/ 1 h 65"/>
                <a:gd name="T10" fmla="*/ 2 w 85"/>
                <a:gd name="T11" fmla="*/ 1 h 65"/>
                <a:gd name="T12" fmla="*/ 42 w 85"/>
                <a:gd name="T13" fmla="*/ 15 h 65"/>
                <a:gd name="T14" fmla="*/ 84 w 85"/>
                <a:gd name="T15" fmla="*/ 1 h 65"/>
                <a:gd name="T16" fmla="*/ 85 w 85"/>
                <a:gd name="T17" fmla="*/ 1 h 65"/>
                <a:gd name="T18" fmla="*/ 85 w 85"/>
                <a:gd name="T19" fmla="*/ 2 h 65"/>
                <a:gd name="T20" fmla="*/ 60 w 85"/>
                <a:gd name="T21" fmla="*/ 65 h 65"/>
                <a:gd name="T22" fmla="*/ 59 w 85"/>
                <a:gd name="T23" fmla="*/ 65 h 65"/>
                <a:gd name="T24" fmla="*/ 27 w 85"/>
                <a:gd name="T25" fmla="*/ 63 h 65"/>
                <a:gd name="T26" fmla="*/ 59 w 85"/>
                <a:gd name="T27" fmla="*/ 63 h 65"/>
                <a:gd name="T28" fmla="*/ 82 w 85"/>
                <a:gd name="T29" fmla="*/ 6 h 65"/>
                <a:gd name="T30" fmla="*/ 42 w 85"/>
                <a:gd name="T31" fmla="*/ 17 h 65"/>
                <a:gd name="T32" fmla="*/ 4 w 85"/>
                <a:gd name="T33" fmla="*/ 6 h 65"/>
                <a:gd name="T34" fmla="*/ 27 w 85"/>
                <a:gd name="T35" fmla="*/ 6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65">
                  <a:moveTo>
                    <a:pt x="59" y="65"/>
                  </a:moveTo>
                  <a:cubicBezTo>
                    <a:pt x="26" y="65"/>
                    <a:pt x="26" y="65"/>
                    <a:pt x="26" y="65"/>
                  </a:cubicBezTo>
                  <a:cubicBezTo>
                    <a:pt x="26" y="65"/>
                    <a:pt x="25" y="65"/>
                    <a:pt x="25" y="65"/>
                  </a:cubicBezTo>
                  <a:cubicBezTo>
                    <a:pt x="0" y="2"/>
                    <a:pt x="0" y="2"/>
                    <a:pt x="0" y="2"/>
                  </a:cubicBezTo>
                  <a:cubicBezTo>
                    <a:pt x="0" y="1"/>
                    <a:pt x="0" y="1"/>
                    <a:pt x="1" y="1"/>
                  </a:cubicBezTo>
                  <a:cubicBezTo>
                    <a:pt x="1" y="0"/>
                    <a:pt x="2" y="1"/>
                    <a:pt x="2" y="1"/>
                  </a:cubicBezTo>
                  <a:cubicBezTo>
                    <a:pt x="2" y="1"/>
                    <a:pt x="8" y="15"/>
                    <a:pt x="42" y="15"/>
                  </a:cubicBezTo>
                  <a:cubicBezTo>
                    <a:pt x="77" y="15"/>
                    <a:pt x="84" y="1"/>
                    <a:pt x="84" y="1"/>
                  </a:cubicBezTo>
                  <a:cubicBezTo>
                    <a:pt x="84" y="1"/>
                    <a:pt x="84" y="0"/>
                    <a:pt x="85" y="1"/>
                  </a:cubicBezTo>
                  <a:cubicBezTo>
                    <a:pt x="85" y="1"/>
                    <a:pt x="85" y="1"/>
                    <a:pt x="85" y="2"/>
                  </a:cubicBezTo>
                  <a:cubicBezTo>
                    <a:pt x="60" y="65"/>
                    <a:pt x="60" y="65"/>
                    <a:pt x="60" y="65"/>
                  </a:cubicBezTo>
                  <a:cubicBezTo>
                    <a:pt x="60" y="65"/>
                    <a:pt x="60" y="65"/>
                    <a:pt x="59" y="65"/>
                  </a:cubicBezTo>
                  <a:close/>
                  <a:moveTo>
                    <a:pt x="27" y="63"/>
                  </a:moveTo>
                  <a:cubicBezTo>
                    <a:pt x="59" y="63"/>
                    <a:pt x="59" y="63"/>
                    <a:pt x="59" y="63"/>
                  </a:cubicBezTo>
                  <a:cubicBezTo>
                    <a:pt x="82" y="6"/>
                    <a:pt x="82" y="6"/>
                    <a:pt x="82" y="6"/>
                  </a:cubicBezTo>
                  <a:cubicBezTo>
                    <a:pt x="77" y="10"/>
                    <a:pt x="65" y="17"/>
                    <a:pt x="42" y="17"/>
                  </a:cubicBezTo>
                  <a:cubicBezTo>
                    <a:pt x="19" y="17"/>
                    <a:pt x="9" y="11"/>
                    <a:pt x="4" y="6"/>
                  </a:cubicBezTo>
                  <a:cubicBezTo>
                    <a:pt x="27" y="63"/>
                    <a:pt x="27" y="63"/>
                    <a:pt x="27" y="63"/>
                  </a:cubicBez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6"/>
            <p:cNvSpPr>
              <a:spLocks/>
            </p:cNvSpPr>
            <p:nvPr/>
          </p:nvSpPr>
          <p:spPr bwMode="auto">
            <a:xfrm>
              <a:off x="6003926" y="3803651"/>
              <a:ext cx="50800" cy="49213"/>
            </a:xfrm>
            <a:custGeom>
              <a:avLst/>
              <a:gdLst>
                <a:gd name="T0" fmla="*/ 1 w 13"/>
                <a:gd name="T1" fmla="*/ 13 h 13"/>
                <a:gd name="T2" fmla="*/ 3 w 13"/>
                <a:gd name="T3" fmla="*/ 3 h 13"/>
                <a:gd name="T4" fmla="*/ 13 w 13"/>
                <a:gd name="T5" fmla="*/ 0 h 13"/>
                <a:gd name="T6" fmla="*/ 1 w 13"/>
                <a:gd name="T7" fmla="*/ 13 h 13"/>
              </a:gdLst>
              <a:ahLst/>
              <a:cxnLst>
                <a:cxn ang="0">
                  <a:pos x="T0" y="T1"/>
                </a:cxn>
                <a:cxn ang="0">
                  <a:pos x="T2" y="T3"/>
                </a:cxn>
                <a:cxn ang="0">
                  <a:pos x="T4" y="T5"/>
                </a:cxn>
                <a:cxn ang="0">
                  <a:pos x="T6" y="T7"/>
                </a:cxn>
              </a:cxnLst>
              <a:rect l="0" t="0" r="r" b="b"/>
              <a:pathLst>
                <a:path w="13" h="13">
                  <a:moveTo>
                    <a:pt x="1" y="13"/>
                  </a:moveTo>
                  <a:cubicBezTo>
                    <a:pt x="1" y="13"/>
                    <a:pt x="1" y="6"/>
                    <a:pt x="3" y="3"/>
                  </a:cubicBezTo>
                  <a:cubicBezTo>
                    <a:pt x="6" y="0"/>
                    <a:pt x="13" y="0"/>
                    <a:pt x="13" y="0"/>
                  </a:cubicBezTo>
                  <a:cubicBezTo>
                    <a:pt x="13" y="0"/>
                    <a:pt x="0" y="0"/>
                    <a:pt x="1"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7"/>
            <p:cNvSpPr>
              <a:spLocks/>
            </p:cNvSpPr>
            <p:nvPr/>
          </p:nvSpPr>
          <p:spPr bwMode="auto">
            <a:xfrm>
              <a:off x="6134101" y="3803651"/>
              <a:ext cx="49213" cy="49213"/>
            </a:xfrm>
            <a:custGeom>
              <a:avLst/>
              <a:gdLst>
                <a:gd name="T0" fmla="*/ 12 w 13"/>
                <a:gd name="T1" fmla="*/ 13 h 13"/>
                <a:gd name="T2" fmla="*/ 10 w 13"/>
                <a:gd name="T3" fmla="*/ 3 h 13"/>
                <a:gd name="T4" fmla="*/ 0 w 13"/>
                <a:gd name="T5" fmla="*/ 0 h 13"/>
                <a:gd name="T6" fmla="*/ 12 w 13"/>
                <a:gd name="T7" fmla="*/ 13 h 13"/>
              </a:gdLst>
              <a:ahLst/>
              <a:cxnLst>
                <a:cxn ang="0">
                  <a:pos x="T0" y="T1"/>
                </a:cxn>
                <a:cxn ang="0">
                  <a:pos x="T2" y="T3"/>
                </a:cxn>
                <a:cxn ang="0">
                  <a:pos x="T4" y="T5"/>
                </a:cxn>
                <a:cxn ang="0">
                  <a:pos x="T6" y="T7"/>
                </a:cxn>
              </a:cxnLst>
              <a:rect l="0" t="0" r="r" b="b"/>
              <a:pathLst>
                <a:path w="13" h="13">
                  <a:moveTo>
                    <a:pt x="12" y="13"/>
                  </a:moveTo>
                  <a:cubicBezTo>
                    <a:pt x="12" y="13"/>
                    <a:pt x="12" y="6"/>
                    <a:pt x="10" y="3"/>
                  </a:cubicBezTo>
                  <a:cubicBezTo>
                    <a:pt x="7" y="0"/>
                    <a:pt x="0" y="0"/>
                    <a:pt x="0" y="0"/>
                  </a:cubicBezTo>
                  <a:cubicBezTo>
                    <a:pt x="0" y="0"/>
                    <a:pt x="13" y="0"/>
                    <a:pt x="12"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8"/>
            <p:cNvSpPr>
              <a:spLocks/>
            </p:cNvSpPr>
            <p:nvPr/>
          </p:nvSpPr>
          <p:spPr bwMode="auto">
            <a:xfrm>
              <a:off x="6134101" y="3863976"/>
              <a:ext cx="49213" cy="53975"/>
            </a:xfrm>
            <a:custGeom>
              <a:avLst/>
              <a:gdLst>
                <a:gd name="T0" fmla="*/ 12 w 13"/>
                <a:gd name="T1" fmla="*/ 0 h 14"/>
                <a:gd name="T2" fmla="*/ 10 w 13"/>
                <a:gd name="T3" fmla="*/ 10 h 14"/>
                <a:gd name="T4" fmla="*/ 0 w 13"/>
                <a:gd name="T5" fmla="*/ 13 h 14"/>
                <a:gd name="T6" fmla="*/ 12 w 13"/>
                <a:gd name="T7" fmla="*/ 0 h 14"/>
              </a:gdLst>
              <a:ahLst/>
              <a:cxnLst>
                <a:cxn ang="0">
                  <a:pos x="T0" y="T1"/>
                </a:cxn>
                <a:cxn ang="0">
                  <a:pos x="T2" y="T3"/>
                </a:cxn>
                <a:cxn ang="0">
                  <a:pos x="T4" y="T5"/>
                </a:cxn>
                <a:cxn ang="0">
                  <a:pos x="T6" y="T7"/>
                </a:cxn>
              </a:cxnLst>
              <a:rect l="0" t="0" r="r" b="b"/>
              <a:pathLst>
                <a:path w="13" h="14">
                  <a:moveTo>
                    <a:pt x="12" y="0"/>
                  </a:moveTo>
                  <a:cubicBezTo>
                    <a:pt x="12" y="0"/>
                    <a:pt x="12" y="7"/>
                    <a:pt x="10" y="10"/>
                  </a:cubicBezTo>
                  <a:cubicBezTo>
                    <a:pt x="7" y="14"/>
                    <a:pt x="0" y="13"/>
                    <a:pt x="0" y="13"/>
                  </a:cubicBezTo>
                  <a:cubicBezTo>
                    <a:pt x="0" y="13"/>
                    <a:pt x="13" y="13"/>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9"/>
            <p:cNvSpPr>
              <a:spLocks/>
            </p:cNvSpPr>
            <p:nvPr/>
          </p:nvSpPr>
          <p:spPr bwMode="auto">
            <a:xfrm>
              <a:off x="6003926" y="3863976"/>
              <a:ext cx="50800" cy="53975"/>
            </a:xfrm>
            <a:custGeom>
              <a:avLst/>
              <a:gdLst>
                <a:gd name="T0" fmla="*/ 1 w 13"/>
                <a:gd name="T1" fmla="*/ 0 h 14"/>
                <a:gd name="T2" fmla="*/ 3 w 13"/>
                <a:gd name="T3" fmla="*/ 10 h 14"/>
                <a:gd name="T4" fmla="*/ 13 w 13"/>
                <a:gd name="T5" fmla="*/ 13 h 14"/>
                <a:gd name="T6" fmla="*/ 1 w 13"/>
                <a:gd name="T7" fmla="*/ 0 h 14"/>
              </a:gdLst>
              <a:ahLst/>
              <a:cxnLst>
                <a:cxn ang="0">
                  <a:pos x="T0" y="T1"/>
                </a:cxn>
                <a:cxn ang="0">
                  <a:pos x="T2" y="T3"/>
                </a:cxn>
                <a:cxn ang="0">
                  <a:pos x="T4" y="T5"/>
                </a:cxn>
                <a:cxn ang="0">
                  <a:pos x="T6" y="T7"/>
                </a:cxn>
              </a:cxnLst>
              <a:rect l="0" t="0" r="r" b="b"/>
              <a:pathLst>
                <a:path w="13" h="14">
                  <a:moveTo>
                    <a:pt x="1" y="0"/>
                  </a:moveTo>
                  <a:cubicBezTo>
                    <a:pt x="1" y="0"/>
                    <a:pt x="1" y="7"/>
                    <a:pt x="3" y="10"/>
                  </a:cubicBezTo>
                  <a:cubicBezTo>
                    <a:pt x="6" y="14"/>
                    <a:pt x="13" y="13"/>
                    <a:pt x="13" y="13"/>
                  </a:cubicBezTo>
                  <a:cubicBezTo>
                    <a:pt x="13" y="13"/>
                    <a:pt x="0" y="13"/>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125" name="组合 124"/>
          <p:cNvGrpSpPr/>
          <p:nvPr/>
        </p:nvGrpSpPr>
        <p:grpSpPr>
          <a:xfrm rot="20121605">
            <a:off x="9588948" y="2985480"/>
            <a:ext cx="2668927" cy="3903377"/>
            <a:chOff x="5786438" y="2944813"/>
            <a:chExt cx="615950" cy="973138"/>
          </a:xfrm>
        </p:grpSpPr>
        <p:sp>
          <p:nvSpPr>
            <p:cNvPr id="126" name="Freeform 5"/>
            <p:cNvSpPr>
              <a:spLocks/>
            </p:cNvSpPr>
            <p:nvPr/>
          </p:nvSpPr>
          <p:spPr bwMode="auto">
            <a:xfrm>
              <a:off x="6003926" y="3860801"/>
              <a:ext cx="179388" cy="57150"/>
            </a:xfrm>
            <a:custGeom>
              <a:avLst/>
              <a:gdLst>
                <a:gd name="T0" fmla="*/ 0 w 47"/>
                <a:gd name="T1" fmla="*/ 0 h 15"/>
                <a:gd name="T2" fmla="*/ 0 w 47"/>
                <a:gd name="T3" fmla="*/ 6 h 15"/>
                <a:gd name="T4" fmla="*/ 9 w 47"/>
                <a:gd name="T5" fmla="*/ 15 h 15"/>
                <a:gd name="T6" fmla="*/ 38 w 47"/>
                <a:gd name="T7" fmla="*/ 15 h 15"/>
                <a:gd name="T8" fmla="*/ 47 w 47"/>
                <a:gd name="T9" fmla="*/ 6 h 15"/>
                <a:gd name="T10" fmla="*/ 47 w 47"/>
                <a:gd name="T11" fmla="*/ 0 h 15"/>
                <a:gd name="T12" fmla="*/ 0 w 47"/>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47" h="15">
                  <a:moveTo>
                    <a:pt x="0" y="0"/>
                  </a:moveTo>
                  <a:cubicBezTo>
                    <a:pt x="0" y="6"/>
                    <a:pt x="0" y="6"/>
                    <a:pt x="0" y="6"/>
                  </a:cubicBezTo>
                  <a:cubicBezTo>
                    <a:pt x="0" y="11"/>
                    <a:pt x="4" y="15"/>
                    <a:pt x="9" y="15"/>
                  </a:cubicBezTo>
                  <a:cubicBezTo>
                    <a:pt x="38" y="15"/>
                    <a:pt x="38" y="15"/>
                    <a:pt x="38" y="15"/>
                  </a:cubicBezTo>
                  <a:cubicBezTo>
                    <a:pt x="43" y="15"/>
                    <a:pt x="47" y="11"/>
                    <a:pt x="47" y="6"/>
                  </a:cubicBezTo>
                  <a:cubicBezTo>
                    <a:pt x="47" y="0"/>
                    <a:pt x="47" y="0"/>
                    <a:pt x="47" y="0"/>
                  </a:cubicBezTo>
                  <a:lnTo>
                    <a:pt x="0" y="0"/>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7" name="Freeform 6"/>
            <p:cNvSpPr>
              <a:spLocks/>
            </p:cNvSpPr>
            <p:nvPr/>
          </p:nvSpPr>
          <p:spPr bwMode="auto">
            <a:xfrm>
              <a:off x="6003926" y="3773488"/>
              <a:ext cx="179388" cy="87313"/>
            </a:xfrm>
            <a:custGeom>
              <a:avLst/>
              <a:gdLst>
                <a:gd name="T0" fmla="*/ 47 w 47"/>
                <a:gd name="T1" fmla="*/ 16 h 23"/>
                <a:gd name="T2" fmla="*/ 38 w 47"/>
                <a:gd name="T3" fmla="*/ 7 h 23"/>
                <a:gd name="T4" fmla="*/ 35 w 47"/>
                <a:gd name="T5" fmla="*/ 7 h 23"/>
                <a:gd name="T6" fmla="*/ 35 w 47"/>
                <a:gd name="T7" fmla="*/ 5 h 23"/>
                <a:gd name="T8" fmla="*/ 30 w 47"/>
                <a:gd name="T9" fmla="*/ 0 h 23"/>
                <a:gd name="T10" fmla="*/ 17 w 47"/>
                <a:gd name="T11" fmla="*/ 0 h 23"/>
                <a:gd name="T12" fmla="*/ 13 w 47"/>
                <a:gd name="T13" fmla="*/ 5 h 23"/>
                <a:gd name="T14" fmla="*/ 13 w 47"/>
                <a:gd name="T15" fmla="*/ 7 h 23"/>
                <a:gd name="T16" fmla="*/ 9 w 47"/>
                <a:gd name="T17" fmla="*/ 7 h 23"/>
                <a:gd name="T18" fmla="*/ 0 w 47"/>
                <a:gd name="T19" fmla="*/ 16 h 23"/>
                <a:gd name="T20" fmla="*/ 0 w 47"/>
                <a:gd name="T21" fmla="*/ 23 h 23"/>
                <a:gd name="T22" fmla="*/ 47 w 47"/>
                <a:gd name="T23" fmla="*/ 23 h 23"/>
                <a:gd name="T24" fmla="*/ 47 w 47"/>
                <a:gd name="T25" fmla="*/ 1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23">
                  <a:moveTo>
                    <a:pt x="47" y="16"/>
                  </a:moveTo>
                  <a:cubicBezTo>
                    <a:pt x="47" y="11"/>
                    <a:pt x="43" y="7"/>
                    <a:pt x="38" y="7"/>
                  </a:cubicBezTo>
                  <a:cubicBezTo>
                    <a:pt x="35" y="7"/>
                    <a:pt x="35" y="7"/>
                    <a:pt x="35" y="7"/>
                  </a:cubicBezTo>
                  <a:cubicBezTo>
                    <a:pt x="35" y="5"/>
                    <a:pt x="35" y="5"/>
                    <a:pt x="35" y="5"/>
                  </a:cubicBezTo>
                  <a:cubicBezTo>
                    <a:pt x="35" y="2"/>
                    <a:pt x="33" y="0"/>
                    <a:pt x="30" y="0"/>
                  </a:cubicBezTo>
                  <a:cubicBezTo>
                    <a:pt x="17" y="0"/>
                    <a:pt x="17" y="0"/>
                    <a:pt x="17" y="0"/>
                  </a:cubicBezTo>
                  <a:cubicBezTo>
                    <a:pt x="15" y="0"/>
                    <a:pt x="13" y="2"/>
                    <a:pt x="13" y="5"/>
                  </a:cubicBezTo>
                  <a:cubicBezTo>
                    <a:pt x="13" y="7"/>
                    <a:pt x="13" y="7"/>
                    <a:pt x="13" y="7"/>
                  </a:cubicBezTo>
                  <a:cubicBezTo>
                    <a:pt x="9" y="7"/>
                    <a:pt x="9" y="7"/>
                    <a:pt x="9" y="7"/>
                  </a:cubicBezTo>
                  <a:cubicBezTo>
                    <a:pt x="4" y="7"/>
                    <a:pt x="0" y="11"/>
                    <a:pt x="0" y="16"/>
                  </a:cubicBezTo>
                  <a:cubicBezTo>
                    <a:pt x="0" y="23"/>
                    <a:pt x="0" y="23"/>
                    <a:pt x="0" y="23"/>
                  </a:cubicBezTo>
                  <a:cubicBezTo>
                    <a:pt x="47" y="23"/>
                    <a:pt x="47" y="23"/>
                    <a:pt x="47" y="23"/>
                  </a:cubicBezTo>
                  <a:lnTo>
                    <a:pt x="47" y="16"/>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8" name="Oval 7"/>
            <p:cNvSpPr>
              <a:spLocks noChangeArrowheads="1"/>
            </p:cNvSpPr>
            <p:nvPr/>
          </p:nvSpPr>
          <p:spPr bwMode="auto">
            <a:xfrm>
              <a:off x="6030913" y="3743326"/>
              <a:ext cx="127000" cy="49213"/>
            </a:xfrm>
            <a:prstGeom prst="ellipse">
              <a:avLst/>
            </a:prstGeom>
            <a:solidFill>
              <a:srgbClr val="2F4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29" name="Freeform 8"/>
            <p:cNvSpPr>
              <a:spLocks/>
            </p:cNvSpPr>
            <p:nvPr/>
          </p:nvSpPr>
          <p:spPr bwMode="auto">
            <a:xfrm>
              <a:off x="5786438" y="2944813"/>
              <a:ext cx="615950" cy="717550"/>
            </a:xfrm>
            <a:custGeom>
              <a:avLst/>
              <a:gdLst>
                <a:gd name="T0" fmla="*/ 72 w 161"/>
                <a:gd name="T1" fmla="*/ 189 h 189"/>
                <a:gd name="T2" fmla="*/ 89 w 161"/>
                <a:gd name="T3" fmla="*/ 189 h 189"/>
                <a:gd name="T4" fmla="*/ 161 w 161"/>
                <a:gd name="T5" fmla="*/ 80 h 189"/>
                <a:gd name="T6" fmla="*/ 81 w 161"/>
                <a:gd name="T7" fmla="*/ 0 h 189"/>
                <a:gd name="T8" fmla="*/ 0 w 161"/>
                <a:gd name="T9" fmla="*/ 80 h 189"/>
                <a:gd name="T10" fmla="*/ 72 w 161"/>
                <a:gd name="T11" fmla="*/ 189 h 189"/>
              </a:gdLst>
              <a:ahLst/>
              <a:cxnLst>
                <a:cxn ang="0">
                  <a:pos x="T0" y="T1"/>
                </a:cxn>
                <a:cxn ang="0">
                  <a:pos x="T2" y="T3"/>
                </a:cxn>
                <a:cxn ang="0">
                  <a:pos x="T4" y="T5"/>
                </a:cxn>
                <a:cxn ang="0">
                  <a:pos x="T6" y="T7"/>
                </a:cxn>
                <a:cxn ang="0">
                  <a:pos x="T8" y="T9"/>
                </a:cxn>
                <a:cxn ang="0">
                  <a:pos x="T10" y="T11"/>
                </a:cxn>
              </a:cxnLst>
              <a:rect l="0" t="0" r="r" b="b"/>
              <a:pathLst>
                <a:path w="161" h="189">
                  <a:moveTo>
                    <a:pt x="72" y="189"/>
                  </a:moveTo>
                  <a:cubicBezTo>
                    <a:pt x="89" y="189"/>
                    <a:pt x="89" y="189"/>
                    <a:pt x="89" y="189"/>
                  </a:cubicBezTo>
                  <a:cubicBezTo>
                    <a:pt x="110" y="169"/>
                    <a:pt x="161" y="116"/>
                    <a:pt x="161" y="80"/>
                  </a:cubicBezTo>
                  <a:cubicBezTo>
                    <a:pt x="161" y="36"/>
                    <a:pt x="125" y="0"/>
                    <a:pt x="81" y="0"/>
                  </a:cubicBezTo>
                  <a:cubicBezTo>
                    <a:pt x="36" y="0"/>
                    <a:pt x="0" y="36"/>
                    <a:pt x="0" y="80"/>
                  </a:cubicBezTo>
                  <a:cubicBezTo>
                    <a:pt x="0" y="116"/>
                    <a:pt x="52" y="169"/>
                    <a:pt x="72" y="189"/>
                  </a:cubicBezTo>
                  <a:close/>
                </a:path>
              </a:pathLst>
            </a:custGeom>
            <a:solidFill>
              <a:srgbClr val="DD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0" name="Freeform 9"/>
            <p:cNvSpPr>
              <a:spLocks/>
            </p:cNvSpPr>
            <p:nvPr/>
          </p:nvSpPr>
          <p:spPr bwMode="auto">
            <a:xfrm>
              <a:off x="5870576" y="2944813"/>
              <a:ext cx="447675" cy="717550"/>
            </a:xfrm>
            <a:custGeom>
              <a:avLst/>
              <a:gdLst>
                <a:gd name="T0" fmla="*/ 65 w 117"/>
                <a:gd name="T1" fmla="*/ 189 h 189"/>
                <a:gd name="T2" fmla="*/ 117 w 117"/>
                <a:gd name="T3" fmla="*/ 80 h 189"/>
                <a:gd name="T4" fmla="*/ 59 w 117"/>
                <a:gd name="T5" fmla="*/ 0 h 189"/>
                <a:gd name="T6" fmla="*/ 43 w 117"/>
                <a:gd name="T7" fmla="*/ 3 h 189"/>
                <a:gd name="T8" fmla="*/ 0 w 117"/>
                <a:gd name="T9" fmla="*/ 80 h 189"/>
                <a:gd name="T10" fmla="*/ 53 w 117"/>
                <a:gd name="T11" fmla="*/ 189 h 189"/>
                <a:gd name="T12" fmla="*/ 65 w 117"/>
                <a:gd name="T13" fmla="*/ 189 h 189"/>
              </a:gdLst>
              <a:ahLst/>
              <a:cxnLst>
                <a:cxn ang="0">
                  <a:pos x="T0" y="T1"/>
                </a:cxn>
                <a:cxn ang="0">
                  <a:pos x="T2" y="T3"/>
                </a:cxn>
                <a:cxn ang="0">
                  <a:pos x="T4" y="T5"/>
                </a:cxn>
                <a:cxn ang="0">
                  <a:pos x="T6" y="T7"/>
                </a:cxn>
                <a:cxn ang="0">
                  <a:pos x="T8" y="T9"/>
                </a:cxn>
                <a:cxn ang="0">
                  <a:pos x="T10" y="T11"/>
                </a:cxn>
                <a:cxn ang="0">
                  <a:pos x="T12" y="T13"/>
                </a:cxn>
              </a:cxnLst>
              <a:rect l="0" t="0" r="r" b="b"/>
              <a:pathLst>
                <a:path w="117" h="189">
                  <a:moveTo>
                    <a:pt x="65" y="189"/>
                  </a:moveTo>
                  <a:cubicBezTo>
                    <a:pt x="80" y="169"/>
                    <a:pt x="117" y="116"/>
                    <a:pt x="117" y="80"/>
                  </a:cubicBezTo>
                  <a:cubicBezTo>
                    <a:pt x="117" y="36"/>
                    <a:pt x="91" y="0"/>
                    <a:pt x="59" y="0"/>
                  </a:cubicBezTo>
                  <a:cubicBezTo>
                    <a:pt x="53" y="0"/>
                    <a:pt x="48" y="1"/>
                    <a:pt x="43" y="3"/>
                  </a:cubicBezTo>
                  <a:cubicBezTo>
                    <a:pt x="18" y="12"/>
                    <a:pt x="0" y="43"/>
                    <a:pt x="0" y="80"/>
                  </a:cubicBezTo>
                  <a:cubicBezTo>
                    <a:pt x="0" y="116"/>
                    <a:pt x="37" y="169"/>
                    <a:pt x="53" y="189"/>
                  </a:cubicBezTo>
                  <a:lnTo>
                    <a:pt x="65" y="189"/>
                  </a:ln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1" name="Freeform 10"/>
            <p:cNvSpPr>
              <a:spLocks/>
            </p:cNvSpPr>
            <p:nvPr/>
          </p:nvSpPr>
          <p:spPr bwMode="auto">
            <a:xfrm>
              <a:off x="5938838" y="2944813"/>
              <a:ext cx="309563" cy="717550"/>
            </a:xfrm>
            <a:custGeom>
              <a:avLst/>
              <a:gdLst>
                <a:gd name="T0" fmla="*/ 45 w 81"/>
                <a:gd name="T1" fmla="*/ 189 h 189"/>
                <a:gd name="T2" fmla="*/ 81 w 81"/>
                <a:gd name="T3" fmla="*/ 80 h 189"/>
                <a:gd name="T4" fmla="*/ 41 w 81"/>
                <a:gd name="T5" fmla="*/ 0 h 189"/>
                <a:gd name="T6" fmla="*/ 0 w 81"/>
                <a:gd name="T7" fmla="*/ 80 h 189"/>
                <a:gd name="T8" fmla="*/ 36 w 81"/>
                <a:gd name="T9" fmla="*/ 189 h 189"/>
                <a:gd name="T10" fmla="*/ 45 w 81"/>
                <a:gd name="T11" fmla="*/ 189 h 189"/>
              </a:gdLst>
              <a:ahLst/>
              <a:cxnLst>
                <a:cxn ang="0">
                  <a:pos x="T0" y="T1"/>
                </a:cxn>
                <a:cxn ang="0">
                  <a:pos x="T2" y="T3"/>
                </a:cxn>
                <a:cxn ang="0">
                  <a:pos x="T4" y="T5"/>
                </a:cxn>
                <a:cxn ang="0">
                  <a:pos x="T6" y="T7"/>
                </a:cxn>
                <a:cxn ang="0">
                  <a:pos x="T8" y="T9"/>
                </a:cxn>
                <a:cxn ang="0">
                  <a:pos x="T10" y="T11"/>
                </a:cxn>
              </a:cxnLst>
              <a:rect l="0" t="0" r="r" b="b"/>
              <a:pathLst>
                <a:path w="81" h="189">
                  <a:moveTo>
                    <a:pt x="45" y="189"/>
                  </a:moveTo>
                  <a:cubicBezTo>
                    <a:pt x="55" y="169"/>
                    <a:pt x="81" y="116"/>
                    <a:pt x="81" y="80"/>
                  </a:cubicBezTo>
                  <a:cubicBezTo>
                    <a:pt x="81" y="36"/>
                    <a:pt x="63" y="0"/>
                    <a:pt x="41" y="0"/>
                  </a:cubicBezTo>
                  <a:cubicBezTo>
                    <a:pt x="18" y="0"/>
                    <a:pt x="0" y="36"/>
                    <a:pt x="0" y="80"/>
                  </a:cubicBezTo>
                  <a:cubicBezTo>
                    <a:pt x="0" y="116"/>
                    <a:pt x="26" y="169"/>
                    <a:pt x="36" y="189"/>
                  </a:cubicBezTo>
                  <a:lnTo>
                    <a:pt x="45" y="189"/>
                  </a:lnTo>
                  <a:close/>
                </a:path>
              </a:pathLst>
            </a:custGeom>
            <a:solidFill>
              <a:srgbClr val="DD4D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2" name="Freeform 11"/>
            <p:cNvSpPr>
              <a:spLocks/>
            </p:cNvSpPr>
            <p:nvPr/>
          </p:nvSpPr>
          <p:spPr bwMode="auto">
            <a:xfrm>
              <a:off x="6049963" y="2944813"/>
              <a:ext cx="88900" cy="717550"/>
            </a:xfrm>
            <a:custGeom>
              <a:avLst/>
              <a:gdLst>
                <a:gd name="T0" fmla="*/ 13 w 23"/>
                <a:gd name="T1" fmla="*/ 189 h 189"/>
                <a:gd name="T2" fmla="*/ 23 w 23"/>
                <a:gd name="T3" fmla="*/ 80 h 189"/>
                <a:gd name="T4" fmla="*/ 12 w 23"/>
                <a:gd name="T5" fmla="*/ 0 h 189"/>
                <a:gd name="T6" fmla="*/ 0 w 23"/>
                <a:gd name="T7" fmla="*/ 80 h 189"/>
                <a:gd name="T8" fmla="*/ 10 w 23"/>
                <a:gd name="T9" fmla="*/ 189 h 189"/>
                <a:gd name="T10" fmla="*/ 13 w 23"/>
                <a:gd name="T11" fmla="*/ 189 h 189"/>
              </a:gdLst>
              <a:ahLst/>
              <a:cxnLst>
                <a:cxn ang="0">
                  <a:pos x="T0" y="T1"/>
                </a:cxn>
                <a:cxn ang="0">
                  <a:pos x="T2" y="T3"/>
                </a:cxn>
                <a:cxn ang="0">
                  <a:pos x="T4" y="T5"/>
                </a:cxn>
                <a:cxn ang="0">
                  <a:pos x="T6" y="T7"/>
                </a:cxn>
                <a:cxn ang="0">
                  <a:pos x="T8" y="T9"/>
                </a:cxn>
                <a:cxn ang="0">
                  <a:pos x="T10" y="T11"/>
                </a:cxn>
              </a:cxnLst>
              <a:rect l="0" t="0" r="r" b="b"/>
              <a:pathLst>
                <a:path w="23" h="189">
                  <a:moveTo>
                    <a:pt x="13" y="189"/>
                  </a:moveTo>
                  <a:cubicBezTo>
                    <a:pt x="16" y="169"/>
                    <a:pt x="23" y="116"/>
                    <a:pt x="23" y="80"/>
                  </a:cubicBezTo>
                  <a:cubicBezTo>
                    <a:pt x="23" y="36"/>
                    <a:pt x="12" y="0"/>
                    <a:pt x="12" y="0"/>
                  </a:cubicBezTo>
                  <a:cubicBezTo>
                    <a:pt x="12" y="0"/>
                    <a:pt x="0" y="36"/>
                    <a:pt x="0" y="80"/>
                  </a:cubicBezTo>
                  <a:cubicBezTo>
                    <a:pt x="0" y="116"/>
                    <a:pt x="7" y="169"/>
                    <a:pt x="10" y="189"/>
                  </a:cubicBezTo>
                  <a:lnTo>
                    <a:pt x="13" y="189"/>
                  </a:ln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3" name="Freeform 12"/>
            <p:cNvSpPr>
              <a:spLocks noEditPoints="1"/>
            </p:cNvSpPr>
            <p:nvPr/>
          </p:nvSpPr>
          <p:spPr bwMode="auto">
            <a:xfrm>
              <a:off x="5930901" y="3522663"/>
              <a:ext cx="325438" cy="246063"/>
            </a:xfrm>
            <a:custGeom>
              <a:avLst/>
              <a:gdLst>
                <a:gd name="T0" fmla="*/ 59 w 85"/>
                <a:gd name="T1" fmla="*/ 65 h 65"/>
                <a:gd name="T2" fmla="*/ 26 w 85"/>
                <a:gd name="T3" fmla="*/ 65 h 65"/>
                <a:gd name="T4" fmla="*/ 25 w 85"/>
                <a:gd name="T5" fmla="*/ 65 h 65"/>
                <a:gd name="T6" fmla="*/ 0 w 85"/>
                <a:gd name="T7" fmla="*/ 2 h 65"/>
                <a:gd name="T8" fmla="*/ 1 w 85"/>
                <a:gd name="T9" fmla="*/ 1 h 65"/>
                <a:gd name="T10" fmla="*/ 2 w 85"/>
                <a:gd name="T11" fmla="*/ 1 h 65"/>
                <a:gd name="T12" fmla="*/ 42 w 85"/>
                <a:gd name="T13" fmla="*/ 15 h 65"/>
                <a:gd name="T14" fmla="*/ 84 w 85"/>
                <a:gd name="T15" fmla="*/ 1 h 65"/>
                <a:gd name="T16" fmla="*/ 85 w 85"/>
                <a:gd name="T17" fmla="*/ 1 h 65"/>
                <a:gd name="T18" fmla="*/ 85 w 85"/>
                <a:gd name="T19" fmla="*/ 2 h 65"/>
                <a:gd name="T20" fmla="*/ 60 w 85"/>
                <a:gd name="T21" fmla="*/ 65 h 65"/>
                <a:gd name="T22" fmla="*/ 59 w 85"/>
                <a:gd name="T23" fmla="*/ 65 h 65"/>
                <a:gd name="T24" fmla="*/ 27 w 85"/>
                <a:gd name="T25" fmla="*/ 63 h 65"/>
                <a:gd name="T26" fmla="*/ 59 w 85"/>
                <a:gd name="T27" fmla="*/ 63 h 65"/>
                <a:gd name="T28" fmla="*/ 82 w 85"/>
                <a:gd name="T29" fmla="*/ 6 h 65"/>
                <a:gd name="T30" fmla="*/ 42 w 85"/>
                <a:gd name="T31" fmla="*/ 17 h 65"/>
                <a:gd name="T32" fmla="*/ 4 w 85"/>
                <a:gd name="T33" fmla="*/ 6 h 65"/>
                <a:gd name="T34" fmla="*/ 27 w 85"/>
                <a:gd name="T35" fmla="*/ 63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5" h="65">
                  <a:moveTo>
                    <a:pt x="59" y="65"/>
                  </a:moveTo>
                  <a:cubicBezTo>
                    <a:pt x="26" y="65"/>
                    <a:pt x="26" y="65"/>
                    <a:pt x="26" y="65"/>
                  </a:cubicBezTo>
                  <a:cubicBezTo>
                    <a:pt x="26" y="65"/>
                    <a:pt x="25" y="65"/>
                    <a:pt x="25" y="65"/>
                  </a:cubicBezTo>
                  <a:cubicBezTo>
                    <a:pt x="0" y="2"/>
                    <a:pt x="0" y="2"/>
                    <a:pt x="0" y="2"/>
                  </a:cubicBezTo>
                  <a:cubicBezTo>
                    <a:pt x="0" y="1"/>
                    <a:pt x="0" y="1"/>
                    <a:pt x="1" y="1"/>
                  </a:cubicBezTo>
                  <a:cubicBezTo>
                    <a:pt x="1" y="0"/>
                    <a:pt x="2" y="1"/>
                    <a:pt x="2" y="1"/>
                  </a:cubicBezTo>
                  <a:cubicBezTo>
                    <a:pt x="2" y="1"/>
                    <a:pt x="8" y="15"/>
                    <a:pt x="42" y="15"/>
                  </a:cubicBezTo>
                  <a:cubicBezTo>
                    <a:pt x="77" y="15"/>
                    <a:pt x="84" y="1"/>
                    <a:pt x="84" y="1"/>
                  </a:cubicBezTo>
                  <a:cubicBezTo>
                    <a:pt x="84" y="1"/>
                    <a:pt x="84" y="0"/>
                    <a:pt x="85" y="1"/>
                  </a:cubicBezTo>
                  <a:cubicBezTo>
                    <a:pt x="85" y="1"/>
                    <a:pt x="85" y="1"/>
                    <a:pt x="85" y="2"/>
                  </a:cubicBezTo>
                  <a:cubicBezTo>
                    <a:pt x="60" y="65"/>
                    <a:pt x="60" y="65"/>
                    <a:pt x="60" y="65"/>
                  </a:cubicBezTo>
                  <a:cubicBezTo>
                    <a:pt x="60" y="65"/>
                    <a:pt x="60" y="65"/>
                    <a:pt x="59" y="65"/>
                  </a:cubicBezTo>
                  <a:close/>
                  <a:moveTo>
                    <a:pt x="27" y="63"/>
                  </a:moveTo>
                  <a:cubicBezTo>
                    <a:pt x="59" y="63"/>
                    <a:pt x="59" y="63"/>
                    <a:pt x="59" y="63"/>
                  </a:cubicBezTo>
                  <a:cubicBezTo>
                    <a:pt x="82" y="6"/>
                    <a:pt x="82" y="6"/>
                    <a:pt x="82" y="6"/>
                  </a:cubicBezTo>
                  <a:cubicBezTo>
                    <a:pt x="77" y="10"/>
                    <a:pt x="65" y="17"/>
                    <a:pt x="42" y="17"/>
                  </a:cubicBezTo>
                  <a:cubicBezTo>
                    <a:pt x="19" y="17"/>
                    <a:pt x="9" y="11"/>
                    <a:pt x="4" y="6"/>
                  </a:cubicBezTo>
                  <a:cubicBezTo>
                    <a:pt x="27" y="63"/>
                    <a:pt x="27" y="63"/>
                    <a:pt x="27" y="63"/>
                  </a:cubicBezTo>
                  <a:close/>
                </a:path>
              </a:pathLst>
            </a:custGeom>
            <a:solidFill>
              <a:srgbClr val="F8A0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4" name="Freeform 16"/>
            <p:cNvSpPr>
              <a:spLocks/>
            </p:cNvSpPr>
            <p:nvPr/>
          </p:nvSpPr>
          <p:spPr bwMode="auto">
            <a:xfrm>
              <a:off x="6003926" y="3803651"/>
              <a:ext cx="50800" cy="49213"/>
            </a:xfrm>
            <a:custGeom>
              <a:avLst/>
              <a:gdLst>
                <a:gd name="T0" fmla="*/ 1 w 13"/>
                <a:gd name="T1" fmla="*/ 13 h 13"/>
                <a:gd name="T2" fmla="*/ 3 w 13"/>
                <a:gd name="T3" fmla="*/ 3 h 13"/>
                <a:gd name="T4" fmla="*/ 13 w 13"/>
                <a:gd name="T5" fmla="*/ 0 h 13"/>
                <a:gd name="T6" fmla="*/ 1 w 13"/>
                <a:gd name="T7" fmla="*/ 13 h 13"/>
              </a:gdLst>
              <a:ahLst/>
              <a:cxnLst>
                <a:cxn ang="0">
                  <a:pos x="T0" y="T1"/>
                </a:cxn>
                <a:cxn ang="0">
                  <a:pos x="T2" y="T3"/>
                </a:cxn>
                <a:cxn ang="0">
                  <a:pos x="T4" y="T5"/>
                </a:cxn>
                <a:cxn ang="0">
                  <a:pos x="T6" y="T7"/>
                </a:cxn>
              </a:cxnLst>
              <a:rect l="0" t="0" r="r" b="b"/>
              <a:pathLst>
                <a:path w="13" h="13">
                  <a:moveTo>
                    <a:pt x="1" y="13"/>
                  </a:moveTo>
                  <a:cubicBezTo>
                    <a:pt x="1" y="13"/>
                    <a:pt x="1" y="6"/>
                    <a:pt x="3" y="3"/>
                  </a:cubicBezTo>
                  <a:cubicBezTo>
                    <a:pt x="6" y="0"/>
                    <a:pt x="13" y="0"/>
                    <a:pt x="13" y="0"/>
                  </a:cubicBezTo>
                  <a:cubicBezTo>
                    <a:pt x="13" y="0"/>
                    <a:pt x="0" y="0"/>
                    <a:pt x="1"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5" name="Freeform 17"/>
            <p:cNvSpPr>
              <a:spLocks/>
            </p:cNvSpPr>
            <p:nvPr/>
          </p:nvSpPr>
          <p:spPr bwMode="auto">
            <a:xfrm>
              <a:off x="6134101" y="3803651"/>
              <a:ext cx="49213" cy="49213"/>
            </a:xfrm>
            <a:custGeom>
              <a:avLst/>
              <a:gdLst>
                <a:gd name="T0" fmla="*/ 12 w 13"/>
                <a:gd name="T1" fmla="*/ 13 h 13"/>
                <a:gd name="T2" fmla="*/ 10 w 13"/>
                <a:gd name="T3" fmla="*/ 3 h 13"/>
                <a:gd name="T4" fmla="*/ 0 w 13"/>
                <a:gd name="T5" fmla="*/ 0 h 13"/>
                <a:gd name="T6" fmla="*/ 12 w 13"/>
                <a:gd name="T7" fmla="*/ 13 h 13"/>
              </a:gdLst>
              <a:ahLst/>
              <a:cxnLst>
                <a:cxn ang="0">
                  <a:pos x="T0" y="T1"/>
                </a:cxn>
                <a:cxn ang="0">
                  <a:pos x="T2" y="T3"/>
                </a:cxn>
                <a:cxn ang="0">
                  <a:pos x="T4" y="T5"/>
                </a:cxn>
                <a:cxn ang="0">
                  <a:pos x="T6" y="T7"/>
                </a:cxn>
              </a:cxnLst>
              <a:rect l="0" t="0" r="r" b="b"/>
              <a:pathLst>
                <a:path w="13" h="13">
                  <a:moveTo>
                    <a:pt x="12" y="13"/>
                  </a:moveTo>
                  <a:cubicBezTo>
                    <a:pt x="12" y="13"/>
                    <a:pt x="12" y="6"/>
                    <a:pt x="10" y="3"/>
                  </a:cubicBezTo>
                  <a:cubicBezTo>
                    <a:pt x="7" y="0"/>
                    <a:pt x="0" y="0"/>
                    <a:pt x="0" y="0"/>
                  </a:cubicBezTo>
                  <a:cubicBezTo>
                    <a:pt x="0" y="0"/>
                    <a:pt x="13" y="0"/>
                    <a:pt x="12"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6" name="Freeform 18"/>
            <p:cNvSpPr>
              <a:spLocks/>
            </p:cNvSpPr>
            <p:nvPr/>
          </p:nvSpPr>
          <p:spPr bwMode="auto">
            <a:xfrm>
              <a:off x="6134101" y="3863976"/>
              <a:ext cx="49213" cy="53975"/>
            </a:xfrm>
            <a:custGeom>
              <a:avLst/>
              <a:gdLst>
                <a:gd name="T0" fmla="*/ 12 w 13"/>
                <a:gd name="T1" fmla="*/ 0 h 14"/>
                <a:gd name="T2" fmla="*/ 10 w 13"/>
                <a:gd name="T3" fmla="*/ 10 h 14"/>
                <a:gd name="T4" fmla="*/ 0 w 13"/>
                <a:gd name="T5" fmla="*/ 13 h 14"/>
                <a:gd name="T6" fmla="*/ 12 w 13"/>
                <a:gd name="T7" fmla="*/ 0 h 14"/>
              </a:gdLst>
              <a:ahLst/>
              <a:cxnLst>
                <a:cxn ang="0">
                  <a:pos x="T0" y="T1"/>
                </a:cxn>
                <a:cxn ang="0">
                  <a:pos x="T2" y="T3"/>
                </a:cxn>
                <a:cxn ang="0">
                  <a:pos x="T4" y="T5"/>
                </a:cxn>
                <a:cxn ang="0">
                  <a:pos x="T6" y="T7"/>
                </a:cxn>
              </a:cxnLst>
              <a:rect l="0" t="0" r="r" b="b"/>
              <a:pathLst>
                <a:path w="13" h="14">
                  <a:moveTo>
                    <a:pt x="12" y="0"/>
                  </a:moveTo>
                  <a:cubicBezTo>
                    <a:pt x="12" y="0"/>
                    <a:pt x="12" y="7"/>
                    <a:pt x="10" y="10"/>
                  </a:cubicBezTo>
                  <a:cubicBezTo>
                    <a:pt x="7" y="14"/>
                    <a:pt x="0" y="13"/>
                    <a:pt x="0" y="13"/>
                  </a:cubicBezTo>
                  <a:cubicBezTo>
                    <a:pt x="0" y="13"/>
                    <a:pt x="13" y="13"/>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37" name="Freeform 19"/>
            <p:cNvSpPr>
              <a:spLocks/>
            </p:cNvSpPr>
            <p:nvPr/>
          </p:nvSpPr>
          <p:spPr bwMode="auto">
            <a:xfrm>
              <a:off x="6003926" y="3863976"/>
              <a:ext cx="50800" cy="53975"/>
            </a:xfrm>
            <a:custGeom>
              <a:avLst/>
              <a:gdLst>
                <a:gd name="T0" fmla="*/ 1 w 13"/>
                <a:gd name="T1" fmla="*/ 0 h 14"/>
                <a:gd name="T2" fmla="*/ 3 w 13"/>
                <a:gd name="T3" fmla="*/ 10 h 14"/>
                <a:gd name="T4" fmla="*/ 13 w 13"/>
                <a:gd name="T5" fmla="*/ 13 h 14"/>
                <a:gd name="T6" fmla="*/ 1 w 13"/>
                <a:gd name="T7" fmla="*/ 0 h 14"/>
              </a:gdLst>
              <a:ahLst/>
              <a:cxnLst>
                <a:cxn ang="0">
                  <a:pos x="T0" y="T1"/>
                </a:cxn>
                <a:cxn ang="0">
                  <a:pos x="T2" y="T3"/>
                </a:cxn>
                <a:cxn ang="0">
                  <a:pos x="T4" y="T5"/>
                </a:cxn>
                <a:cxn ang="0">
                  <a:pos x="T6" y="T7"/>
                </a:cxn>
              </a:cxnLst>
              <a:rect l="0" t="0" r="r" b="b"/>
              <a:pathLst>
                <a:path w="13" h="14">
                  <a:moveTo>
                    <a:pt x="1" y="0"/>
                  </a:moveTo>
                  <a:cubicBezTo>
                    <a:pt x="1" y="0"/>
                    <a:pt x="1" y="7"/>
                    <a:pt x="3" y="10"/>
                  </a:cubicBezTo>
                  <a:cubicBezTo>
                    <a:pt x="6" y="14"/>
                    <a:pt x="13" y="13"/>
                    <a:pt x="13" y="13"/>
                  </a:cubicBezTo>
                  <a:cubicBezTo>
                    <a:pt x="13" y="13"/>
                    <a:pt x="0" y="13"/>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165" name="文本框 164"/>
          <p:cNvSpPr txBox="1"/>
          <p:nvPr/>
        </p:nvSpPr>
        <p:spPr>
          <a:xfrm>
            <a:off x="3349887" y="1132750"/>
            <a:ext cx="5106306" cy="707886"/>
          </a:xfrm>
          <a:prstGeom prst="rect">
            <a:avLst/>
          </a:prstGeom>
          <a:noFill/>
        </p:spPr>
        <p:txBody>
          <a:bodyPr wrap="square" rtlCol="0">
            <a:spAutoFit/>
          </a:bodyPr>
          <a:lstStyle/>
          <a:p>
            <a:pPr algn="ctr"/>
            <a:r>
              <a:rPr lang="en-US" altLang="zh-CN" sz="4000" b="1">
                <a:solidFill>
                  <a:schemeClr val="bg1"/>
                </a:solidFill>
                <a:latin typeface="Arial" panose="020B0604020202020204" pitchFamily="34" charset="0"/>
                <a:cs typeface="Arial" panose="020B0604020202020204" pitchFamily="34" charset="0"/>
              </a:rPr>
              <a:t>Câu hỏi của sói</a:t>
            </a:r>
            <a:endParaRPr lang="zh-CN" altLang="en-US" sz="4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6952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9" name="图片 378"/>
          <p:cNvPicPr>
            <a:picLocks noChangeAspect="1"/>
          </p:cNvPicPr>
          <p:nvPr/>
        </p:nvPicPr>
        <p:blipFill>
          <a:blip r:embed="rId2">
            <a:extLst>
              <a:ext uri="{28A0092B-C50C-407E-A947-70E740481C1C}">
                <a14:useLocalDpi xmlns:a14="http://schemas.microsoft.com/office/drawing/2010/main" val="0"/>
              </a:ext>
            </a:extLst>
          </a:blip>
          <a:srcRect l="1944" r="1944"/>
          <a:stretch>
            <a:fillRect/>
          </a:stretch>
        </p:blipFill>
        <p:spPr>
          <a:xfrm>
            <a:off x="-60" y="0"/>
            <a:ext cx="12192120" cy="6858000"/>
          </a:xfrm>
          <a:prstGeom prst="rect">
            <a:avLst/>
          </a:prstGeom>
        </p:spPr>
      </p:pic>
      <p:pic>
        <p:nvPicPr>
          <p:cNvPr id="380" name="图片 379"/>
          <p:cNvPicPr>
            <a:picLocks noChangeAspect="1"/>
          </p:cNvPicPr>
          <p:nvPr/>
        </p:nvPicPr>
        <p:blipFill rotWithShape="1">
          <a:blip r:embed="rId3">
            <a:extLst>
              <a:ext uri="{28A0092B-C50C-407E-A947-70E740481C1C}">
                <a14:useLocalDpi xmlns:a14="http://schemas.microsoft.com/office/drawing/2010/main" val="0"/>
              </a:ext>
            </a:extLst>
          </a:blip>
          <a:srcRect l="1944" t="68783" r="1944"/>
          <a:stretch/>
        </p:blipFill>
        <p:spPr>
          <a:xfrm>
            <a:off x="-60" y="4717142"/>
            <a:ext cx="12192120" cy="2140857"/>
          </a:xfrm>
          <a:prstGeom prst="rect">
            <a:avLst/>
          </a:prstGeom>
        </p:spPr>
      </p:pic>
      <p:pic>
        <p:nvPicPr>
          <p:cNvPr id="378" name="图片 377"/>
          <p:cNvPicPr>
            <a:picLocks noChangeAspect="1"/>
          </p:cNvPicPr>
          <p:nvPr/>
        </p:nvPicPr>
        <p:blipFill rotWithShape="1">
          <a:blip r:embed="rId4">
            <a:extLst>
              <a:ext uri="{28A0092B-C50C-407E-A947-70E740481C1C}">
                <a14:useLocalDpi xmlns:a14="http://schemas.microsoft.com/office/drawing/2010/main" val="0"/>
              </a:ext>
            </a:extLst>
          </a:blip>
          <a:srcRect l="1944" t="65185" r="1944"/>
          <a:stretch/>
        </p:blipFill>
        <p:spPr>
          <a:xfrm>
            <a:off x="-60" y="4470400"/>
            <a:ext cx="12192120" cy="2387600"/>
          </a:xfrm>
          <a:prstGeom prst="rect">
            <a:avLst/>
          </a:prstGeom>
        </p:spPr>
      </p:pic>
      <p:grpSp>
        <p:nvGrpSpPr>
          <p:cNvPr id="429" name="Group 411"/>
          <p:cNvGrpSpPr>
            <a:grpSpLocks noChangeAspect="1"/>
          </p:cNvGrpSpPr>
          <p:nvPr/>
        </p:nvGrpSpPr>
        <p:grpSpPr bwMode="auto">
          <a:xfrm>
            <a:off x="304742" y="688499"/>
            <a:ext cx="11582518" cy="4055732"/>
            <a:chOff x="7454" y="2601"/>
            <a:chExt cx="7191" cy="2518"/>
          </a:xfrm>
        </p:grpSpPr>
        <p:sp>
          <p:nvSpPr>
            <p:cNvPr id="431" name="Freeform 412"/>
            <p:cNvSpPr>
              <a:spLocks/>
            </p:cNvSpPr>
            <p:nvPr/>
          </p:nvSpPr>
          <p:spPr bwMode="auto">
            <a:xfrm>
              <a:off x="13760" y="4771"/>
              <a:ext cx="123" cy="348"/>
            </a:xfrm>
            <a:custGeom>
              <a:avLst/>
              <a:gdLst>
                <a:gd name="T0" fmla="*/ 1 w 106"/>
                <a:gd name="T1" fmla="*/ 300 h 300"/>
                <a:gd name="T2" fmla="*/ 1 w 106"/>
                <a:gd name="T3" fmla="*/ 299 h 300"/>
                <a:gd name="T4" fmla="*/ 0 w 106"/>
                <a:gd name="T5" fmla="*/ 297 h 300"/>
                <a:gd name="T6" fmla="*/ 17 w 106"/>
                <a:gd name="T7" fmla="*/ 264 h 300"/>
                <a:gd name="T8" fmla="*/ 102 w 106"/>
                <a:gd name="T9" fmla="*/ 2 h 300"/>
                <a:gd name="T10" fmla="*/ 104 w 106"/>
                <a:gd name="T11" fmla="*/ 0 h 300"/>
                <a:gd name="T12" fmla="*/ 104 w 106"/>
                <a:gd name="T13" fmla="*/ 0 h 300"/>
                <a:gd name="T14" fmla="*/ 106 w 106"/>
                <a:gd name="T15" fmla="*/ 2 h 300"/>
                <a:gd name="T16" fmla="*/ 20 w 106"/>
                <a:gd name="T17" fmla="*/ 266 h 300"/>
                <a:gd name="T18" fmla="*/ 3 w 106"/>
                <a:gd name="T19" fmla="*/ 299 h 300"/>
                <a:gd name="T20" fmla="*/ 1 w 106"/>
                <a:gd name="T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300">
                  <a:moveTo>
                    <a:pt x="1" y="300"/>
                  </a:moveTo>
                  <a:cubicBezTo>
                    <a:pt x="1" y="299"/>
                    <a:pt x="1" y="299"/>
                    <a:pt x="1" y="299"/>
                  </a:cubicBezTo>
                  <a:cubicBezTo>
                    <a:pt x="0" y="297"/>
                    <a:pt x="0" y="297"/>
                    <a:pt x="0" y="297"/>
                  </a:cubicBezTo>
                  <a:cubicBezTo>
                    <a:pt x="5" y="286"/>
                    <a:pt x="11" y="275"/>
                    <a:pt x="17" y="264"/>
                  </a:cubicBezTo>
                  <a:cubicBezTo>
                    <a:pt x="84" y="134"/>
                    <a:pt x="102" y="3"/>
                    <a:pt x="102" y="2"/>
                  </a:cubicBezTo>
                  <a:cubicBezTo>
                    <a:pt x="104" y="0"/>
                    <a:pt x="104" y="0"/>
                    <a:pt x="104" y="0"/>
                  </a:cubicBezTo>
                  <a:cubicBezTo>
                    <a:pt x="104" y="0"/>
                    <a:pt x="104" y="0"/>
                    <a:pt x="104" y="0"/>
                  </a:cubicBezTo>
                  <a:cubicBezTo>
                    <a:pt x="106" y="2"/>
                    <a:pt x="106" y="2"/>
                    <a:pt x="106" y="2"/>
                  </a:cubicBezTo>
                  <a:cubicBezTo>
                    <a:pt x="105" y="3"/>
                    <a:pt x="88" y="134"/>
                    <a:pt x="20" y="266"/>
                  </a:cubicBezTo>
                  <a:cubicBezTo>
                    <a:pt x="14" y="277"/>
                    <a:pt x="8" y="288"/>
                    <a:pt x="3" y="299"/>
                  </a:cubicBezTo>
                  <a:lnTo>
                    <a:pt x="1" y="300"/>
                  </a:lnTo>
                  <a:close/>
                </a:path>
              </a:pathLst>
            </a:custGeom>
            <a:solidFill>
              <a:srgbClr val="F7E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2" name="Freeform 413"/>
            <p:cNvSpPr>
              <a:spLocks/>
            </p:cNvSpPr>
            <p:nvPr/>
          </p:nvSpPr>
          <p:spPr bwMode="auto">
            <a:xfrm>
              <a:off x="13823" y="4614"/>
              <a:ext cx="136" cy="164"/>
            </a:xfrm>
            <a:custGeom>
              <a:avLst/>
              <a:gdLst>
                <a:gd name="T0" fmla="*/ 114 w 117"/>
                <a:gd name="T1" fmla="*/ 64 h 141"/>
                <a:gd name="T2" fmla="*/ 50 w 117"/>
                <a:gd name="T3" fmla="*/ 139 h 141"/>
                <a:gd name="T4" fmla="*/ 3 w 117"/>
                <a:gd name="T5" fmla="*/ 52 h 141"/>
                <a:gd name="T6" fmla="*/ 64 w 117"/>
                <a:gd name="T7" fmla="*/ 3 h 141"/>
                <a:gd name="T8" fmla="*/ 114 w 117"/>
                <a:gd name="T9" fmla="*/ 64 h 141"/>
              </a:gdLst>
              <a:ahLst/>
              <a:cxnLst>
                <a:cxn ang="0">
                  <a:pos x="T0" y="T1"/>
                </a:cxn>
                <a:cxn ang="0">
                  <a:pos x="T2" y="T3"/>
                </a:cxn>
                <a:cxn ang="0">
                  <a:pos x="T4" y="T5"/>
                </a:cxn>
                <a:cxn ang="0">
                  <a:pos x="T6" y="T7"/>
                </a:cxn>
                <a:cxn ang="0">
                  <a:pos x="T8" y="T9"/>
                </a:cxn>
              </a:cxnLst>
              <a:rect l="0" t="0" r="r" b="b"/>
              <a:pathLst>
                <a:path w="117" h="141">
                  <a:moveTo>
                    <a:pt x="114" y="64"/>
                  </a:moveTo>
                  <a:cubicBezTo>
                    <a:pt x="110" y="95"/>
                    <a:pt x="70" y="141"/>
                    <a:pt x="50" y="139"/>
                  </a:cubicBezTo>
                  <a:cubicBezTo>
                    <a:pt x="27" y="136"/>
                    <a:pt x="0" y="83"/>
                    <a:pt x="3" y="52"/>
                  </a:cubicBezTo>
                  <a:cubicBezTo>
                    <a:pt x="6" y="22"/>
                    <a:pt x="34" y="0"/>
                    <a:pt x="64" y="3"/>
                  </a:cubicBezTo>
                  <a:cubicBezTo>
                    <a:pt x="95" y="6"/>
                    <a:pt x="117" y="34"/>
                    <a:pt x="114" y="6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3" name="Freeform 414"/>
            <p:cNvSpPr>
              <a:spLocks/>
            </p:cNvSpPr>
            <p:nvPr/>
          </p:nvSpPr>
          <p:spPr bwMode="auto">
            <a:xfrm>
              <a:off x="13833" y="4622"/>
              <a:ext cx="95" cy="72"/>
            </a:xfrm>
            <a:custGeom>
              <a:avLst/>
              <a:gdLst>
                <a:gd name="T0" fmla="*/ 82 w 82"/>
                <a:gd name="T1" fmla="*/ 15 h 62"/>
                <a:gd name="T2" fmla="*/ 55 w 82"/>
                <a:gd name="T3" fmla="*/ 3 h 62"/>
                <a:gd name="T4" fmla="*/ 1 w 82"/>
                <a:gd name="T5" fmla="*/ 47 h 62"/>
                <a:gd name="T6" fmla="*/ 1 w 82"/>
                <a:gd name="T7" fmla="*/ 59 h 62"/>
                <a:gd name="T8" fmla="*/ 22 w 82"/>
                <a:gd name="T9" fmla="*/ 62 h 62"/>
                <a:gd name="T10" fmla="*/ 82 w 82"/>
                <a:gd name="T11" fmla="*/ 15 h 62"/>
              </a:gdLst>
              <a:ahLst/>
              <a:cxnLst>
                <a:cxn ang="0">
                  <a:pos x="T0" y="T1"/>
                </a:cxn>
                <a:cxn ang="0">
                  <a:pos x="T2" y="T3"/>
                </a:cxn>
                <a:cxn ang="0">
                  <a:pos x="T4" y="T5"/>
                </a:cxn>
                <a:cxn ang="0">
                  <a:pos x="T6" y="T7"/>
                </a:cxn>
                <a:cxn ang="0">
                  <a:pos x="T8" y="T9"/>
                </a:cxn>
                <a:cxn ang="0">
                  <a:pos x="T10" y="T11"/>
                </a:cxn>
              </a:cxnLst>
              <a:rect l="0" t="0" r="r" b="b"/>
              <a:pathLst>
                <a:path w="82" h="62">
                  <a:moveTo>
                    <a:pt x="82" y="15"/>
                  </a:moveTo>
                  <a:cubicBezTo>
                    <a:pt x="75" y="8"/>
                    <a:pt x="66" y="4"/>
                    <a:pt x="55" y="3"/>
                  </a:cubicBezTo>
                  <a:cubicBezTo>
                    <a:pt x="28" y="0"/>
                    <a:pt x="4" y="20"/>
                    <a:pt x="1" y="47"/>
                  </a:cubicBezTo>
                  <a:cubicBezTo>
                    <a:pt x="0" y="51"/>
                    <a:pt x="0" y="55"/>
                    <a:pt x="1" y="59"/>
                  </a:cubicBezTo>
                  <a:cubicBezTo>
                    <a:pt x="7" y="61"/>
                    <a:pt x="14" y="62"/>
                    <a:pt x="22" y="62"/>
                  </a:cubicBezTo>
                  <a:cubicBezTo>
                    <a:pt x="51" y="62"/>
                    <a:pt x="75" y="42"/>
                    <a:pt x="82" y="15"/>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4" name="Freeform 415"/>
            <p:cNvSpPr>
              <a:spLocks/>
            </p:cNvSpPr>
            <p:nvPr/>
          </p:nvSpPr>
          <p:spPr bwMode="auto">
            <a:xfrm>
              <a:off x="13855" y="4636"/>
              <a:ext cx="32" cy="27"/>
            </a:xfrm>
            <a:custGeom>
              <a:avLst/>
              <a:gdLst>
                <a:gd name="T0" fmla="*/ 26 w 28"/>
                <a:gd name="T1" fmla="*/ 4 h 23"/>
                <a:gd name="T2" fmla="*/ 18 w 28"/>
                <a:gd name="T3" fmla="*/ 18 h 23"/>
                <a:gd name="T4" fmla="*/ 2 w 28"/>
                <a:gd name="T5" fmla="*/ 19 h 23"/>
                <a:gd name="T6" fmla="*/ 10 w 28"/>
                <a:gd name="T7" fmla="*/ 5 h 23"/>
                <a:gd name="T8" fmla="*/ 26 w 28"/>
                <a:gd name="T9" fmla="*/ 4 h 23"/>
              </a:gdLst>
              <a:ahLst/>
              <a:cxnLst>
                <a:cxn ang="0">
                  <a:pos x="T0" y="T1"/>
                </a:cxn>
                <a:cxn ang="0">
                  <a:pos x="T2" y="T3"/>
                </a:cxn>
                <a:cxn ang="0">
                  <a:pos x="T4" y="T5"/>
                </a:cxn>
                <a:cxn ang="0">
                  <a:pos x="T6" y="T7"/>
                </a:cxn>
                <a:cxn ang="0">
                  <a:pos x="T8" y="T9"/>
                </a:cxn>
              </a:cxnLst>
              <a:rect l="0" t="0" r="r" b="b"/>
              <a:pathLst>
                <a:path w="28" h="23">
                  <a:moveTo>
                    <a:pt x="26" y="4"/>
                  </a:moveTo>
                  <a:cubicBezTo>
                    <a:pt x="28" y="7"/>
                    <a:pt x="24" y="13"/>
                    <a:pt x="18" y="18"/>
                  </a:cubicBezTo>
                  <a:cubicBezTo>
                    <a:pt x="11" y="22"/>
                    <a:pt x="4" y="23"/>
                    <a:pt x="2" y="19"/>
                  </a:cubicBezTo>
                  <a:cubicBezTo>
                    <a:pt x="0" y="15"/>
                    <a:pt x="3" y="9"/>
                    <a:pt x="10" y="5"/>
                  </a:cubicBezTo>
                  <a:cubicBezTo>
                    <a:pt x="16" y="1"/>
                    <a:pt x="23" y="0"/>
                    <a:pt x="26" y="4"/>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5" name="Freeform 416"/>
            <p:cNvSpPr>
              <a:spLocks/>
            </p:cNvSpPr>
            <p:nvPr/>
          </p:nvSpPr>
          <p:spPr bwMode="auto">
            <a:xfrm>
              <a:off x="13843" y="4672"/>
              <a:ext cx="113" cy="106"/>
            </a:xfrm>
            <a:custGeom>
              <a:avLst/>
              <a:gdLst>
                <a:gd name="T0" fmla="*/ 25 w 97"/>
                <a:gd name="T1" fmla="*/ 70 h 91"/>
                <a:gd name="T2" fmla="*/ 0 w 97"/>
                <a:gd name="T3" fmla="*/ 57 h 91"/>
                <a:gd name="T4" fmla="*/ 33 w 97"/>
                <a:gd name="T5" fmla="*/ 89 h 91"/>
                <a:gd name="T6" fmla="*/ 97 w 97"/>
                <a:gd name="T7" fmla="*/ 14 h 91"/>
                <a:gd name="T8" fmla="*/ 96 w 97"/>
                <a:gd name="T9" fmla="*/ 0 h 91"/>
                <a:gd name="T10" fmla="*/ 25 w 97"/>
                <a:gd name="T11" fmla="*/ 70 h 91"/>
              </a:gdLst>
              <a:ahLst/>
              <a:cxnLst>
                <a:cxn ang="0">
                  <a:pos x="T0" y="T1"/>
                </a:cxn>
                <a:cxn ang="0">
                  <a:pos x="T2" y="T3"/>
                </a:cxn>
                <a:cxn ang="0">
                  <a:pos x="T4" y="T5"/>
                </a:cxn>
                <a:cxn ang="0">
                  <a:pos x="T6" y="T7"/>
                </a:cxn>
                <a:cxn ang="0">
                  <a:pos x="T8" y="T9"/>
                </a:cxn>
                <a:cxn ang="0">
                  <a:pos x="T10" y="T11"/>
                </a:cxn>
              </a:cxnLst>
              <a:rect l="0" t="0" r="r" b="b"/>
              <a:pathLst>
                <a:path w="97" h="91">
                  <a:moveTo>
                    <a:pt x="25" y="70"/>
                  </a:moveTo>
                  <a:cubicBezTo>
                    <a:pt x="18" y="70"/>
                    <a:pt x="7" y="65"/>
                    <a:pt x="0" y="57"/>
                  </a:cubicBezTo>
                  <a:cubicBezTo>
                    <a:pt x="14" y="81"/>
                    <a:pt x="24" y="88"/>
                    <a:pt x="33" y="89"/>
                  </a:cubicBezTo>
                  <a:cubicBezTo>
                    <a:pt x="53" y="91"/>
                    <a:pt x="93" y="45"/>
                    <a:pt x="97" y="14"/>
                  </a:cubicBezTo>
                  <a:cubicBezTo>
                    <a:pt x="97" y="9"/>
                    <a:pt x="97" y="4"/>
                    <a:pt x="96" y="0"/>
                  </a:cubicBezTo>
                  <a:cubicBezTo>
                    <a:pt x="91" y="39"/>
                    <a:pt x="61" y="69"/>
                    <a:pt x="25" y="70"/>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6" name="Freeform 417"/>
            <p:cNvSpPr>
              <a:spLocks/>
            </p:cNvSpPr>
            <p:nvPr/>
          </p:nvSpPr>
          <p:spPr bwMode="auto">
            <a:xfrm>
              <a:off x="13868" y="4772"/>
              <a:ext cx="20" cy="18"/>
            </a:xfrm>
            <a:custGeom>
              <a:avLst/>
              <a:gdLst>
                <a:gd name="T0" fmla="*/ 1 w 18"/>
                <a:gd name="T1" fmla="*/ 13 h 16"/>
                <a:gd name="T2" fmla="*/ 11 w 18"/>
                <a:gd name="T3" fmla="*/ 1 h 16"/>
                <a:gd name="T4" fmla="*/ 17 w 18"/>
                <a:gd name="T5" fmla="*/ 16 h 16"/>
                <a:gd name="T6" fmla="*/ 1 w 18"/>
                <a:gd name="T7" fmla="*/ 13 h 16"/>
              </a:gdLst>
              <a:ahLst/>
              <a:cxnLst>
                <a:cxn ang="0">
                  <a:pos x="T0" y="T1"/>
                </a:cxn>
                <a:cxn ang="0">
                  <a:pos x="T2" y="T3"/>
                </a:cxn>
                <a:cxn ang="0">
                  <a:pos x="T4" y="T5"/>
                </a:cxn>
                <a:cxn ang="0">
                  <a:pos x="T6" y="T7"/>
                </a:cxn>
              </a:cxnLst>
              <a:rect l="0" t="0" r="r" b="b"/>
              <a:pathLst>
                <a:path w="18" h="16">
                  <a:moveTo>
                    <a:pt x="1" y="13"/>
                  </a:moveTo>
                  <a:cubicBezTo>
                    <a:pt x="0" y="12"/>
                    <a:pt x="7" y="0"/>
                    <a:pt x="11" y="1"/>
                  </a:cubicBezTo>
                  <a:cubicBezTo>
                    <a:pt x="15" y="2"/>
                    <a:pt x="18" y="15"/>
                    <a:pt x="17" y="16"/>
                  </a:cubicBezTo>
                  <a:lnTo>
                    <a:pt x="1" y="13"/>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7" name="Freeform 418"/>
            <p:cNvSpPr>
              <a:spLocks/>
            </p:cNvSpPr>
            <p:nvPr/>
          </p:nvSpPr>
          <p:spPr bwMode="auto">
            <a:xfrm>
              <a:off x="14276" y="3261"/>
              <a:ext cx="114" cy="514"/>
            </a:xfrm>
            <a:custGeom>
              <a:avLst/>
              <a:gdLst>
                <a:gd name="T0" fmla="*/ 2 w 98"/>
                <a:gd name="T1" fmla="*/ 442 h 442"/>
                <a:gd name="T2" fmla="*/ 1 w 98"/>
                <a:gd name="T3" fmla="*/ 442 h 442"/>
                <a:gd name="T4" fmla="*/ 0 w 98"/>
                <a:gd name="T5" fmla="*/ 441 h 442"/>
                <a:gd name="T6" fmla="*/ 63 w 98"/>
                <a:gd name="T7" fmla="*/ 207 h 442"/>
                <a:gd name="T8" fmla="*/ 92 w 98"/>
                <a:gd name="T9" fmla="*/ 2 h 442"/>
                <a:gd name="T10" fmla="*/ 93 w 98"/>
                <a:gd name="T11" fmla="*/ 0 h 442"/>
                <a:gd name="T12" fmla="*/ 93 w 98"/>
                <a:gd name="T13" fmla="*/ 0 h 442"/>
                <a:gd name="T14" fmla="*/ 95 w 98"/>
                <a:gd name="T15" fmla="*/ 1 h 442"/>
                <a:gd name="T16" fmla="*/ 65 w 98"/>
                <a:gd name="T17" fmla="*/ 208 h 442"/>
                <a:gd name="T18" fmla="*/ 3 w 98"/>
                <a:gd name="T19" fmla="*/ 441 h 442"/>
                <a:gd name="T20" fmla="*/ 2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2" y="442"/>
                  </a:moveTo>
                  <a:cubicBezTo>
                    <a:pt x="1" y="442"/>
                    <a:pt x="1" y="442"/>
                    <a:pt x="1" y="442"/>
                  </a:cubicBezTo>
                  <a:cubicBezTo>
                    <a:pt x="0" y="441"/>
                    <a:pt x="0" y="441"/>
                    <a:pt x="0" y="441"/>
                  </a:cubicBezTo>
                  <a:cubicBezTo>
                    <a:pt x="1" y="439"/>
                    <a:pt x="30" y="310"/>
                    <a:pt x="63" y="207"/>
                  </a:cubicBezTo>
                  <a:cubicBezTo>
                    <a:pt x="96" y="102"/>
                    <a:pt x="92" y="3"/>
                    <a:pt x="92" y="2"/>
                  </a:cubicBezTo>
                  <a:cubicBezTo>
                    <a:pt x="93" y="0"/>
                    <a:pt x="93" y="0"/>
                    <a:pt x="93" y="0"/>
                  </a:cubicBezTo>
                  <a:cubicBezTo>
                    <a:pt x="93" y="0"/>
                    <a:pt x="93" y="0"/>
                    <a:pt x="93" y="0"/>
                  </a:cubicBezTo>
                  <a:cubicBezTo>
                    <a:pt x="95" y="1"/>
                    <a:pt x="95" y="1"/>
                    <a:pt x="95" y="1"/>
                  </a:cubicBezTo>
                  <a:cubicBezTo>
                    <a:pt x="95" y="2"/>
                    <a:pt x="98" y="102"/>
                    <a:pt x="65" y="208"/>
                  </a:cubicBezTo>
                  <a:cubicBezTo>
                    <a:pt x="33" y="310"/>
                    <a:pt x="3" y="440"/>
                    <a:pt x="3" y="441"/>
                  </a:cubicBezTo>
                  <a:lnTo>
                    <a:pt x="2"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8" name="Freeform 419"/>
            <p:cNvSpPr>
              <a:spLocks/>
            </p:cNvSpPr>
            <p:nvPr/>
          </p:nvSpPr>
          <p:spPr bwMode="auto">
            <a:xfrm>
              <a:off x="14331" y="3144"/>
              <a:ext cx="99" cy="122"/>
            </a:xfrm>
            <a:custGeom>
              <a:avLst/>
              <a:gdLst>
                <a:gd name="T0" fmla="*/ 85 w 86"/>
                <a:gd name="T1" fmla="*/ 40 h 105"/>
                <a:gd name="T2" fmla="*/ 47 w 86"/>
                <a:gd name="T3" fmla="*/ 104 h 105"/>
                <a:gd name="T4" fmla="*/ 1 w 86"/>
                <a:gd name="T5" fmla="*/ 46 h 105"/>
                <a:gd name="T6" fmla="*/ 40 w 86"/>
                <a:gd name="T7" fmla="*/ 1 h 105"/>
                <a:gd name="T8" fmla="*/ 85 w 86"/>
                <a:gd name="T9" fmla="*/ 40 h 105"/>
              </a:gdLst>
              <a:ahLst/>
              <a:cxnLst>
                <a:cxn ang="0">
                  <a:pos x="T0" y="T1"/>
                </a:cxn>
                <a:cxn ang="0">
                  <a:pos x="T2" y="T3"/>
                </a:cxn>
                <a:cxn ang="0">
                  <a:pos x="T4" y="T5"/>
                </a:cxn>
                <a:cxn ang="0">
                  <a:pos x="T6" y="T7"/>
                </a:cxn>
                <a:cxn ang="0">
                  <a:pos x="T8" y="T9"/>
                </a:cxn>
              </a:cxnLst>
              <a:rect l="0" t="0" r="r" b="b"/>
              <a:pathLst>
                <a:path w="86" h="105">
                  <a:moveTo>
                    <a:pt x="85" y="40"/>
                  </a:moveTo>
                  <a:cubicBezTo>
                    <a:pt x="86" y="63"/>
                    <a:pt x="62" y="103"/>
                    <a:pt x="47" y="104"/>
                  </a:cubicBezTo>
                  <a:cubicBezTo>
                    <a:pt x="30" y="105"/>
                    <a:pt x="3" y="69"/>
                    <a:pt x="1" y="46"/>
                  </a:cubicBezTo>
                  <a:cubicBezTo>
                    <a:pt x="0" y="23"/>
                    <a:pt x="17" y="3"/>
                    <a:pt x="40" y="1"/>
                  </a:cubicBezTo>
                  <a:cubicBezTo>
                    <a:pt x="63" y="0"/>
                    <a:pt x="83" y="17"/>
                    <a:pt x="85" y="40"/>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9" name="Freeform 420"/>
            <p:cNvSpPr>
              <a:spLocks/>
            </p:cNvSpPr>
            <p:nvPr/>
          </p:nvSpPr>
          <p:spPr bwMode="auto">
            <a:xfrm>
              <a:off x="14335" y="3151"/>
              <a:ext cx="68" cy="58"/>
            </a:xfrm>
            <a:custGeom>
              <a:avLst/>
              <a:gdLst>
                <a:gd name="T0" fmla="*/ 58 w 58"/>
                <a:gd name="T1" fmla="*/ 6 h 50"/>
                <a:gd name="T2" fmla="*/ 37 w 58"/>
                <a:gd name="T3" fmla="*/ 1 h 50"/>
                <a:gd name="T4" fmla="*/ 2 w 58"/>
                <a:gd name="T5" fmla="*/ 40 h 50"/>
                <a:gd name="T6" fmla="*/ 3 w 58"/>
                <a:gd name="T7" fmla="*/ 49 h 50"/>
                <a:gd name="T8" fmla="*/ 19 w 58"/>
                <a:gd name="T9" fmla="*/ 49 h 50"/>
                <a:gd name="T10" fmla="*/ 58 w 58"/>
                <a:gd name="T11" fmla="*/ 6 h 50"/>
              </a:gdLst>
              <a:ahLst/>
              <a:cxnLst>
                <a:cxn ang="0">
                  <a:pos x="T0" y="T1"/>
                </a:cxn>
                <a:cxn ang="0">
                  <a:pos x="T2" y="T3"/>
                </a:cxn>
                <a:cxn ang="0">
                  <a:pos x="T4" y="T5"/>
                </a:cxn>
                <a:cxn ang="0">
                  <a:pos x="T6" y="T7"/>
                </a:cxn>
                <a:cxn ang="0">
                  <a:pos x="T8" y="T9"/>
                </a:cxn>
                <a:cxn ang="0">
                  <a:pos x="T10" y="T11"/>
                </a:cxn>
              </a:cxnLst>
              <a:rect l="0" t="0" r="r" b="b"/>
              <a:pathLst>
                <a:path w="58" h="50">
                  <a:moveTo>
                    <a:pt x="58" y="6"/>
                  </a:moveTo>
                  <a:cubicBezTo>
                    <a:pt x="52" y="2"/>
                    <a:pt x="44" y="0"/>
                    <a:pt x="37" y="1"/>
                  </a:cubicBezTo>
                  <a:cubicBezTo>
                    <a:pt x="16" y="2"/>
                    <a:pt x="0" y="20"/>
                    <a:pt x="2" y="40"/>
                  </a:cubicBezTo>
                  <a:cubicBezTo>
                    <a:pt x="2" y="43"/>
                    <a:pt x="2" y="46"/>
                    <a:pt x="3" y="49"/>
                  </a:cubicBezTo>
                  <a:cubicBezTo>
                    <a:pt x="9" y="50"/>
                    <a:pt x="14" y="50"/>
                    <a:pt x="19" y="49"/>
                  </a:cubicBezTo>
                  <a:cubicBezTo>
                    <a:pt x="41" y="45"/>
                    <a:pt x="56" y="27"/>
                    <a:pt x="58"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0" name="Freeform 421"/>
            <p:cNvSpPr>
              <a:spLocks/>
            </p:cNvSpPr>
            <p:nvPr/>
          </p:nvSpPr>
          <p:spPr bwMode="auto">
            <a:xfrm>
              <a:off x="14350" y="3161"/>
              <a:ext cx="22" cy="23"/>
            </a:xfrm>
            <a:custGeom>
              <a:avLst/>
              <a:gdLst>
                <a:gd name="T0" fmla="*/ 17 w 19"/>
                <a:gd name="T1" fmla="*/ 2 h 19"/>
                <a:gd name="T2" fmla="*/ 13 w 19"/>
                <a:gd name="T3" fmla="*/ 14 h 19"/>
                <a:gd name="T4" fmla="*/ 2 w 19"/>
                <a:gd name="T5" fmla="*/ 17 h 19"/>
                <a:gd name="T6" fmla="*/ 6 w 19"/>
                <a:gd name="T7" fmla="*/ 5 h 19"/>
                <a:gd name="T8" fmla="*/ 17 w 19"/>
                <a:gd name="T9" fmla="*/ 2 h 19"/>
              </a:gdLst>
              <a:ahLst/>
              <a:cxnLst>
                <a:cxn ang="0">
                  <a:pos x="T0" y="T1"/>
                </a:cxn>
                <a:cxn ang="0">
                  <a:pos x="T2" y="T3"/>
                </a:cxn>
                <a:cxn ang="0">
                  <a:pos x="T4" y="T5"/>
                </a:cxn>
                <a:cxn ang="0">
                  <a:pos x="T6" y="T7"/>
                </a:cxn>
                <a:cxn ang="0">
                  <a:pos x="T8" y="T9"/>
                </a:cxn>
              </a:cxnLst>
              <a:rect l="0" t="0" r="r" b="b"/>
              <a:pathLst>
                <a:path w="19" h="19">
                  <a:moveTo>
                    <a:pt x="17" y="2"/>
                  </a:moveTo>
                  <a:cubicBezTo>
                    <a:pt x="19" y="5"/>
                    <a:pt x="18" y="10"/>
                    <a:pt x="13" y="14"/>
                  </a:cubicBezTo>
                  <a:cubicBezTo>
                    <a:pt x="9" y="18"/>
                    <a:pt x="4" y="19"/>
                    <a:pt x="2" y="17"/>
                  </a:cubicBezTo>
                  <a:cubicBezTo>
                    <a:pt x="0" y="14"/>
                    <a:pt x="1" y="9"/>
                    <a:pt x="6" y="5"/>
                  </a:cubicBezTo>
                  <a:cubicBezTo>
                    <a:pt x="10" y="1"/>
                    <a:pt x="15" y="0"/>
                    <a:pt x="17"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1" name="Freeform 422"/>
            <p:cNvSpPr>
              <a:spLocks/>
            </p:cNvSpPr>
            <p:nvPr/>
          </p:nvSpPr>
          <p:spPr bwMode="auto">
            <a:xfrm>
              <a:off x="14353" y="3179"/>
              <a:ext cx="77" cy="86"/>
            </a:xfrm>
            <a:custGeom>
              <a:avLst/>
              <a:gdLst>
                <a:gd name="T0" fmla="*/ 20 w 67"/>
                <a:gd name="T1" fmla="*/ 61 h 74"/>
                <a:gd name="T2" fmla="*/ 0 w 67"/>
                <a:gd name="T3" fmla="*/ 54 h 74"/>
                <a:gd name="T4" fmla="*/ 28 w 67"/>
                <a:gd name="T5" fmla="*/ 74 h 74"/>
                <a:gd name="T6" fmla="*/ 66 w 67"/>
                <a:gd name="T7" fmla="*/ 10 h 74"/>
                <a:gd name="T8" fmla="*/ 64 w 67"/>
                <a:gd name="T9" fmla="*/ 0 h 74"/>
                <a:gd name="T10" fmla="*/ 20 w 67"/>
                <a:gd name="T11" fmla="*/ 61 h 74"/>
              </a:gdLst>
              <a:ahLst/>
              <a:cxnLst>
                <a:cxn ang="0">
                  <a:pos x="T0" y="T1"/>
                </a:cxn>
                <a:cxn ang="0">
                  <a:pos x="T2" y="T3"/>
                </a:cxn>
                <a:cxn ang="0">
                  <a:pos x="T4" y="T5"/>
                </a:cxn>
                <a:cxn ang="0">
                  <a:pos x="T6" y="T7"/>
                </a:cxn>
                <a:cxn ang="0">
                  <a:pos x="T8" y="T9"/>
                </a:cxn>
                <a:cxn ang="0">
                  <a:pos x="T10" y="T11"/>
                </a:cxn>
              </a:cxnLst>
              <a:rect l="0" t="0" r="r" b="b"/>
              <a:pathLst>
                <a:path w="67" h="74">
                  <a:moveTo>
                    <a:pt x="20" y="61"/>
                  </a:moveTo>
                  <a:cubicBezTo>
                    <a:pt x="15" y="62"/>
                    <a:pt x="6" y="60"/>
                    <a:pt x="0" y="54"/>
                  </a:cubicBezTo>
                  <a:cubicBezTo>
                    <a:pt x="13" y="70"/>
                    <a:pt x="21" y="74"/>
                    <a:pt x="28" y="74"/>
                  </a:cubicBezTo>
                  <a:cubicBezTo>
                    <a:pt x="43" y="73"/>
                    <a:pt x="67" y="33"/>
                    <a:pt x="66" y="10"/>
                  </a:cubicBezTo>
                  <a:cubicBezTo>
                    <a:pt x="66" y="6"/>
                    <a:pt x="65" y="3"/>
                    <a:pt x="64" y="0"/>
                  </a:cubicBezTo>
                  <a:cubicBezTo>
                    <a:pt x="65" y="29"/>
                    <a:pt x="47" y="55"/>
                    <a:pt x="20" y="61"/>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2" name="Freeform 423"/>
            <p:cNvSpPr>
              <a:spLocks/>
            </p:cNvSpPr>
            <p:nvPr/>
          </p:nvSpPr>
          <p:spPr bwMode="auto">
            <a:xfrm>
              <a:off x="14377" y="3263"/>
              <a:ext cx="15" cy="12"/>
            </a:xfrm>
            <a:custGeom>
              <a:avLst/>
              <a:gdLst>
                <a:gd name="T0" fmla="*/ 1 w 13"/>
                <a:gd name="T1" fmla="*/ 11 h 11"/>
                <a:gd name="T2" fmla="*/ 6 w 13"/>
                <a:gd name="T3" fmla="*/ 1 h 11"/>
                <a:gd name="T4" fmla="*/ 13 w 13"/>
                <a:gd name="T5" fmla="*/ 11 h 11"/>
                <a:gd name="T6" fmla="*/ 1 w 13"/>
                <a:gd name="T7" fmla="*/ 11 h 11"/>
              </a:gdLst>
              <a:ahLst/>
              <a:cxnLst>
                <a:cxn ang="0">
                  <a:pos x="T0" y="T1"/>
                </a:cxn>
                <a:cxn ang="0">
                  <a:pos x="T2" y="T3"/>
                </a:cxn>
                <a:cxn ang="0">
                  <a:pos x="T4" y="T5"/>
                </a:cxn>
                <a:cxn ang="0">
                  <a:pos x="T6" y="T7"/>
                </a:cxn>
              </a:cxnLst>
              <a:rect l="0" t="0" r="r" b="b"/>
              <a:pathLst>
                <a:path w="13" h="11">
                  <a:moveTo>
                    <a:pt x="1" y="11"/>
                  </a:moveTo>
                  <a:cubicBezTo>
                    <a:pt x="0" y="10"/>
                    <a:pt x="3" y="1"/>
                    <a:pt x="6" y="1"/>
                  </a:cubicBezTo>
                  <a:cubicBezTo>
                    <a:pt x="9" y="0"/>
                    <a:pt x="13" y="10"/>
                    <a:pt x="13" y="11"/>
                  </a:cubicBezTo>
                  <a:lnTo>
                    <a:pt x="1"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3" name="Freeform 424"/>
            <p:cNvSpPr>
              <a:spLocks/>
            </p:cNvSpPr>
            <p:nvPr/>
          </p:nvSpPr>
          <p:spPr bwMode="auto">
            <a:xfrm>
              <a:off x="14375" y="3131"/>
              <a:ext cx="113" cy="514"/>
            </a:xfrm>
            <a:custGeom>
              <a:avLst/>
              <a:gdLst>
                <a:gd name="T0" fmla="*/ 1 w 98"/>
                <a:gd name="T1" fmla="*/ 442 h 442"/>
                <a:gd name="T2" fmla="*/ 1 w 98"/>
                <a:gd name="T3" fmla="*/ 442 h 442"/>
                <a:gd name="T4" fmla="*/ 0 w 98"/>
                <a:gd name="T5" fmla="*/ 440 h 442"/>
                <a:gd name="T6" fmla="*/ 62 w 98"/>
                <a:gd name="T7" fmla="*/ 207 h 442"/>
                <a:gd name="T8" fmla="*/ 92 w 98"/>
                <a:gd name="T9" fmla="*/ 1 h 442"/>
                <a:gd name="T10" fmla="*/ 93 w 98"/>
                <a:gd name="T11" fmla="*/ 0 h 442"/>
                <a:gd name="T12" fmla="*/ 93 w 98"/>
                <a:gd name="T13" fmla="*/ 0 h 442"/>
                <a:gd name="T14" fmla="*/ 94 w 98"/>
                <a:gd name="T15" fmla="*/ 1 h 442"/>
                <a:gd name="T16" fmla="*/ 64 w 98"/>
                <a:gd name="T17" fmla="*/ 208 h 442"/>
                <a:gd name="T18" fmla="*/ 2 w 98"/>
                <a:gd name="T19" fmla="*/ 441 h 442"/>
                <a:gd name="T20" fmla="*/ 1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1" y="442"/>
                  </a:moveTo>
                  <a:cubicBezTo>
                    <a:pt x="1" y="442"/>
                    <a:pt x="1" y="442"/>
                    <a:pt x="1" y="442"/>
                  </a:cubicBezTo>
                  <a:cubicBezTo>
                    <a:pt x="0" y="440"/>
                    <a:pt x="0" y="440"/>
                    <a:pt x="0" y="440"/>
                  </a:cubicBezTo>
                  <a:cubicBezTo>
                    <a:pt x="0" y="439"/>
                    <a:pt x="30" y="309"/>
                    <a:pt x="62" y="207"/>
                  </a:cubicBezTo>
                  <a:cubicBezTo>
                    <a:pt x="95" y="101"/>
                    <a:pt x="92" y="2"/>
                    <a:pt x="92" y="1"/>
                  </a:cubicBezTo>
                  <a:cubicBezTo>
                    <a:pt x="93" y="0"/>
                    <a:pt x="93" y="0"/>
                    <a:pt x="93" y="0"/>
                  </a:cubicBezTo>
                  <a:cubicBezTo>
                    <a:pt x="93" y="0"/>
                    <a:pt x="93" y="0"/>
                    <a:pt x="93" y="0"/>
                  </a:cubicBezTo>
                  <a:cubicBezTo>
                    <a:pt x="94" y="1"/>
                    <a:pt x="94" y="1"/>
                    <a:pt x="94" y="1"/>
                  </a:cubicBezTo>
                  <a:cubicBezTo>
                    <a:pt x="94" y="2"/>
                    <a:pt x="98" y="101"/>
                    <a:pt x="64" y="208"/>
                  </a:cubicBezTo>
                  <a:cubicBezTo>
                    <a:pt x="32" y="310"/>
                    <a:pt x="3" y="439"/>
                    <a:pt x="2" y="441"/>
                  </a:cubicBezTo>
                  <a:lnTo>
                    <a:pt x="1"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4" name="Freeform 425"/>
            <p:cNvSpPr>
              <a:spLocks/>
            </p:cNvSpPr>
            <p:nvPr/>
          </p:nvSpPr>
          <p:spPr bwMode="auto">
            <a:xfrm>
              <a:off x="14428" y="3013"/>
              <a:ext cx="101" cy="122"/>
            </a:xfrm>
            <a:custGeom>
              <a:avLst/>
              <a:gdLst>
                <a:gd name="T0" fmla="*/ 85 w 87"/>
                <a:gd name="T1" fmla="*/ 41 h 105"/>
                <a:gd name="T2" fmla="*/ 47 w 87"/>
                <a:gd name="T3" fmla="*/ 104 h 105"/>
                <a:gd name="T4" fmla="*/ 2 w 87"/>
                <a:gd name="T5" fmla="*/ 46 h 105"/>
                <a:gd name="T6" fmla="*/ 41 w 87"/>
                <a:gd name="T7" fmla="*/ 2 h 105"/>
                <a:gd name="T8" fmla="*/ 85 w 87"/>
                <a:gd name="T9" fmla="*/ 41 h 105"/>
              </a:gdLst>
              <a:ahLst/>
              <a:cxnLst>
                <a:cxn ang="0">
                  <a:pos x="T0" y="T1"/>
                </a:cxn>
                <a:cxn ang="0">
                  <a:pos x="T2" y="T3"/>
                </a:cxn>
                <a:cxn ang="0">
                  <a:pos x="T4" y="T5"/>
                </a:cxn>
                <a:cxn ang="0">
                  <a:pos x="T6" y="T7"/>
                </a:cxn>
                <a:cxn ang="0">
                  <a:pos x="T8" y="T9"/>
                </a:cxn>
              </a:cxnLst>
              <a:rect l="0" t="0" r="r" b="b"/>
              <a:pathLst>
                <a:path w="87" h="105">
                  <a:moveTo>
                    <a:pt x="85" y="41"/>
                  </a:moveTo>
                  <a:cubicBezTo>
                    <a:pt x="87" y="64"/>
                    <a:pt x="63" y="103"/>
                    <a:pt x="47" y="104"/>
                  </a:cubicBezTo>
                  <a:cubicBezTo>
                    <a:pt x="30" y="105"/>
                    <a:pt x="3" y="69"/>
                    <a:pt x="2" y="46"/>
                  </a:cubicBezTo>
                  <a:cubicBezTo>
                    <a:pt x="0" y="23"/>
                    <a:pt x="17" y="3"/>
                    <a:pt x="41" y="2"/>
                  </a:cubicBezTo>
                  <a:cubicBezTo>
                    <a:pt x="64" y="0"/>
                    <a:pt x="84" y="17"/>
                    <a:pt x="85" y="41"/>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5" name="Freeform 426"/>
            <p:cNvSpPr>
              <a:spLocks/>
            </p:cNvSpPr>
            <p:nvPr/>
          </p:nvSpPr>
          <p:spPr bwMode="auto">
            <a:xfrm>
              <a:off x="14434" y="3021"/>
              <a:ext cx="66" cy="57"/>
            </a:xfrm>
            <a:custGeom>
              <a:avLst/>
              <a:gdLst>
                <a:gd name="T0" fmla="*/ 57 w 57"/>
                <a:gd name="T1" fmla="*/ 5 h 49"/>
                <a:gd name="T2" fmla="*/ 36 w 57"/>
                <a:gd name="T3" fmla="*/ 0 h 49"/>
                <a:gd name="T4" fmla="*/ 1 w 57"/>
                <a:gd name="T5" fmla="*/ 40 h 49"/>
                <a:gd name="T6" fmla="*/ 3 w 57"/>
                <a:gd name="T7" fmla="*/ 49 h 49"/>
                <a:gd name="T8" fmla="*/ 19 w 57"/>
                <a:gd name="T9" fmla="*/ 48 h 49"/>
                <a:gd name="T10" fmla="*/ 57 w 57"/>
                <a:gd name="T11" fmla="*/ 5 h 49"/>
              </a:gdLst>
              <a:ahLst/>
              <a:cxnLst>
                <a:cxn ang="0">
                  <a:pos x="T0" y="T1"/>
                </a:cxn>
                <a:cxn ang="0">
                  <a:pos x="T2" y="T3"/>
                </a:cxn>
                <a:cxn ang="0">
                  <a:pos x="T4" y="T5"/>
                </a:cxn>
                <a:cxn ang="0">
                  <a:pos x="T6" y="T7"/>
                </a:cxn>
                <a:cxn ang="0">
                  <a:pos x="T8" y="T9"/>
                </a:cxn>
                <a:cxn ang="0">
                  <a:pos x="T10" y="T11"/>
                </a:cxn>
              </a:cxnLst>
              <a:rect l="0" t="0" r="r" b="b"/>
              <a:pathLst>
                <a:path w="57" h="49">
                  <a:moveTo>
                    <a:pt x="57" y="5"/>
                  </a:moveTo>
                  <a:cubicBezTo>
                    <a:pt x="51" y="1"/>
                    <a:pt x="44" y="0"/>
                    <a:pt x="36" y="0"/>
                  </a:cubicBezTo>
                  <a:cubicBezTo>
                    <a:pt x="15" y="1"/>
                    <a:pt x="0" y="19"/>
                    <a:pt x="1" y="40"/>
                  </a:cubicBezTo>
                  <a:cubicBezTo>
                    <a:pt x="1" y="43"/>
                    <a:pt x="2" y="46"/>
                    <a:pt x="3" y="49"/>
                  </a:cubicBezTo>
                  <a:cubicBezTo>
                    <a:pt x="8" y="49"/>
                    <a:pt x="13" y="49"/>
                    <a:pt x="19" y="48"/>
                  </a:cubicBezTo>
                  <a:cubicBezTo>
                    <a:pt x="40" y="44"/>
                    <a:pt x="56" y="26"/>
                    <a:pt x="57" y="5"/>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6" name="Freeform 427"/>
            <p:cNvSpPr>
              <a:spLocks/>
            </p:cNvSpPr>
            <p:nvPr/>
          </p:nvSpPr>
          <p:spPr bwMode="auto">
            <a:xfrm>
              <a:off x="14448" y="3030"/>
              <a:ext cx="23" cy="22"/>
            </a:xfrm>
            <a:custGeom>
              <a:avLst/>
              <a:gdLst>
                <a:gd name="T0" fmla="*/ 18 w 20"/>
                <a:gd name="T1" fmla="*/ 3 h 19"/>
                <a:gd name="T2" fmla="*/ 14 w 20"/>
                <a:gd name="T3" fmla="*/ 14 h 19"/>
                <a:gd name="T4" fmla="*/ 2 w 20"/>
                <a:gd name="T5" fmla="*/ 17 h 19"/>
                <a:gd name="T6" fmla="*/ 6 w 20"/>
                <a:gd name="T7" fmla="*/ 6 h 19"/>
                <a:gd name="T8" fmla="*/ 18 w 20"/>
                <a:gd name="T9" fmla="*/ 3 h 19"/>
              </a:gdLst>
              <a:ahLst/>
              <a:cxnLst>
                <a:cxn ang="0">
                  <a:pos x="T0" y="T1"/>
                </a:cxn>
                <a:cxn ang="0">
                  <a:pos x="T2" y="T3"/>
                </a:cxn>
                <a:cxn ang="0">
                  <a:pos x="T4" y="T5"/>
                </a:cxn>
                <a:cxn ang="0">
                  <a:pos x="T6" y="T7"/>
                </a:cxn>
                <a:cxn ang="0">
                  <a:pos x="T8" y="T9"/>
                </a:cxn>
              </a:cxnLst>
              <a:rect l="0" t="0" r="r" b="b"/>
              <a:pathLst>
                <a:path w="20" h="19">
                  <a:moveTo>
                    <a:pt x="18" y="3"/>
                  </a:moveTo>
                  <a:cubicBezTo>
                    <a:pt x="20" y="5"/>
                    <a:pt x="18" y="10"/>
                    <a:pt x="14" y="14"/>
                  </a:cubicBezTo>
                  <a:cubicBezTo>
                    <a:pt x="9" y="18"/>
                    <a:pt x="4" y="19"/>
                    <a:pt x="2" y="17"/>
                  </a:cubicBezTo>
                  <a:cubicBezTo>
                    <a:pt x="0" y="15"/>
                    <a:pt x="2" y="10"/>
                    <a:pt x="6" y="6"/>
                  </a:cubicBezTo>
                  <a:cubicBezTo>
                    <a:pt x="10" y="2"/>
                    <a:pt x="15" y="0"/>
                    <a:pt x="18"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7" name="Freeform 428"/>
            <p:cNvSpPr>
              <a:spLocks/>
            </p:cNvSpPr>
            <p:nvPr/>
          </p:nvSpPr>
          <p:spPr bwMode="auto">
            <a:xfrm>
              <a:off x="14450" y="3048"/>
              <a:ext cx="79" cy="87"/>
            </a:xfrm>
            <a:custGeom>
              <a:avLst/>
              <a:gdLst>
                <a:gd name="T0" fmla="*/ 20 w 68"/>
                <a:gd name="T1" fmla="*/ 61 h 75"/>
                <a:gd name="T2" fmla="*/ 0 w 68"/>
                <a:gd name="T3" fmla="*/ 55 h 75"/>
                <a:gd name="T4" fmla="*/ 28 w 68"/>
                <a:gd name="T5" fmla="*/ 74 h 75"/>
                <a:gd name="T6" fmla="*/ 66 w 68"/>
                <a:gd name="T7" fmla="*/ 11 h 75"/>
                <a:gd name="T8" fmla="*/ 64 w 68"/>
                <a:gd name="T9" fmla="*/ 0 h 75"/>
                <a:gd name="T10" fmla="*/ 20 w 68"/>
                <a:gd name="T11" fmla="*/ 61 h 75"/>
              </a:gdLst>
              <a:ahLst/>
              <a:cxnLst>
                <a:cxn ang="0">
                  <a:pos x="T0" y="T1"/>
                </a:cxn>
                <a:cxn ang="0">
                  <a:pos x="T2" y="T3"/>
                </a:cxn>
                <a:cxn ang="0">
                  <a:pos x="T4" y="T5"/>
                </a:cxn>
                <a:cxn ang="0">
                  <a:pos x="T6" y="T7"/>
                </a:cxn>
                <a:cxn ang="0">
                  <a:pos x="T8" y="T9"/>
                </a:cxn>
                <a:cxn ang="0">
                  <a:pos x="T10" y="T11"/>
                </a:cxn>
              </a:cxnLst>
              <a:rect l="0" t="0" r="r" b="b"/>
              <a:pathLst>
                <a:path w="68" h="75">
                  <a:moveTo>
                    <a:pt x="20" y="61"/>
                  </a:moveTo>
                  <a:cubicBezTo>
                    <a:pt x="15" y="62"/>
                    <a:pt x="6" y="60"/>
                    <a:pt x="0" y="55"/>
                  </a:cubicBezTo>
                  <a:cubicBezTo>
                    <a:pt x="13" y="71"/>
                    <a:pt x="22" y="75"/>
                    <a:pt x="28" y="74"/>
                  </a:cubicBezTo>
                  <a:cubicBezTo>
                    <a:pt x="44" y="73"/>
                    <a:pt x="68" y="34"/>
                    <a:pt x="66" y="11"/>
                  </a:cubicBezTo>
                  <a:cubicBezTo>
                    <a:pt x="66" y="7"/>
                    <a:pt x="65" y="3"/>
                    <a:pt x="64" y="0"/>
                  </a:cubicBezTo>
                  <a:cubicBezTo>
                    <a:pt x="65" y="30"/>
                    <a:pt x="47" y="56"/>
                    <a:pt x="20" y="61"/>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8" name="Freeform 429"/>
            <p:cNvSpPr>
              <a:spLocks/>
            </p:cNvSpPr>
            <p:nvPr/>
          </p:nvSpPr>
          <p:spPr bwMode="auto">
            <a:xfrm>
              <a:off x="14475" y="3132"/>
              <a:ext cx="16" cy="12"/>
            </a:xfrm>
            <a:custGeom>
              <a:avLst/>
              <a:gdLst>
                <a:gd name="T0" fmla="*/ 1 w 14"/>
                <a:gd name="T1" fmla="*/ 10 h 10"/>
                <a:gd name="T2" fmla="*/ 7 w 14"/>
                <a:gd name="T3" fmla="*/ 0 h 10"/>
                <a:gd name="T4" fmla="*/ 13 w 14"/>
                <a:gd name="T5" fmla="*/ 10 h 10"/>
                <a:gd name="T6" fmla="*/ 1 w 14"/>
                <a:gd name="T7" fmla="*/ 10 h 10"/>
              </a:gdLst>
              <a:ahLst/>
              <a:cxnLst>
                <a:cxn ang="0">
                  <a:pos x="T0" y="T1"/>
                </a:cxn>
                <a:cxn ang="0">
                  <a:pos x="T2" y="T3"/>
                </a:cxn>
                <a:cxn ang="0">
                  <a:pos x="T4" y="T5"/>
                </a:cxn>
                <a:cxn ang="0">
                  <a:pos x="T6" y="T7"/>
                </a:cxn>
              </a:cxnLst>
              <a:rect l="0" t="0" r="r" b="b"/>
              <a:pathLst>
                <a:path w="14" h="10">
                  <a:moveTo>
                    <a:pt x="1" y="10"/>
                  </a:moveTo>
                  <a:cubicBezTo>
                    <a:pt x="0" y="10"/>
                    <a:pt x="4" y="0"/>
                    <a:pt x="7" y="0"/>
                  </a:cubicBezTo>
                  <a:cubicBezTo>
                    <a:pt x="10" y="0"/>
                    <a:pt x="14" y="9"/>
                    <a:pt x="13" y="10"/>
                  </a:cubicBezTo>
                  <a:lnTo>
                    <a:pt x="1" y="10"/>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9" name="Freeform 430"/>
            <p:cNvSpPr>
              <a:spLocks/>
            </p:cNvSpPr>
            <p:nvPr/>
          </p:nvSpPr>
          <p:spPr bwMode="auto">
            <a:xfrm>
              <a:off x="14448" y="3550"/>
              <a:ext cx="145" cy="655"/>
            </a:xfrm>
            <a:custGeom>
              <a:avLst/>
              <a:gdLst>
                <a:gd name="T0" fmla="*/ 2 w 125"/>
                <a:gd name="T1" fmla="*/ 564 h 564"/>
                <a:gd name="T2" fmla="*/ 2 w 125"/>
                <a:gd name="T3" fmla="*/ 564 h 564"/>
                <a:gd name="T4" fmla="*/ 0 w 125"/>
                <a:gd name="T5" fmla="*/ 563 h 564"/>
                <a:gd name="T6" fmla="*/ 80 w 125"/>
                <a:gd name="T7" fmla="*/ 265 h 564"/>
                <a:gd name="T8" fmla="*/ 117 w 125"/>
                <a:gd name="T9" fmla="*/ 2 h 564"/>
                <a:gd name="T10" fmla="*/ 119 w 125"/>
                <a:gd name="T11" fmla="*/ 0 h 564"/>
                <a:gd name="T12" fmla="*/ 119 w 125"/>
                <a:gd name="T13" fmla="*/ 0 h 564"/>
                <a:gd name="T14" fmla="*/ 121 w 125"/>
                <a:gd name="T15" fmla="*/ 2 h 564"/>
                <a:gd name="T16" fmla="*/ 83 w 125"/>
                <a:gd name="T17" fmla="*/ 266 h 564"/>
                <a:gd name="T18" fmla="*/ 3 w 125"/>
                <a:gd name="T19" fmla="*/ 563 h 564"/>
                <a:gd name="T20" fmla="*/ 2 w 125"/>
                <a:gd name="T21" fmla="*/ 56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564">
                  <a:moveTo>
                    <a:pt x="2" y="564"/>
                  </a:moveTo>
                  <a:cubicBezTo>
                    <a:pt x="2" y="564"/>
                    <a:pt x="2" y="564"/>
                    <a:pt x="2" y="564"/>
                  </a:cubicBezTo>
                  <a:cubicBezTo>
                    <a:pt x="0" y="563"/>
                    <a:pt x="0" y="563"/>
                    <a:pt x="0" y="563"/>
                  </a:cubicBezTo>
                  <a:cubicBezTo>
                    <a:pt x="1" y="561"/>
                    <a:pt x="38" y="395"/>
                    <a:pt x="80" y="265"/>
                  </a:cubicBezTo>
                  <a:cubicBezTo>
                    <a:pt x="122" y="130"/>
                    <a:pt x="117" y="3"/>
                    <a:pt x="117" y="2"/>
                  </a:cubicBezTo>
                  <a:cubicBezTo>
                    <a:pt x="119" y="0"/>
                    <a:pt x="119" y="0"/>
                    <a:pt x="119" y="0"/>
                  </a:cubicBezTo>
                  <a:cubicBezTo>
                    <a:pt x="119" y="0"/>
                    <a:pt x="119" y="0"/>
                    <a:pt x="119" y="0"/>
                  </a:cubicBezTo>
                  <a:cubicBezTo>
                    <a:pt x="121" y="2"/>
                    <a:pt x="121" y="2"/>
                    <a:pt x="121" y="2"/>
                  </a:cubicBezTo>
                  <a:cubicBezTo>
                    <a:pt x="121" y="3"/>
                    <a:pt x="125" y="130"/>
                    <a:pt x="83" y="266"/>
                  </a:cubicBezTo>
                  <a:cubicBezTo>
                    <a:pt x="42" y="396"/>
                    <a:pt x="4" y="562"/>
                    <a:pt x="3" y="563"/>
                  </a:cubicBezTo>
                  <a:lnTo>
                    <a:pt x="2" y="564"/>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0" name="Freeform 431"/>
            <p:cNvSpPr>
              <a:spLocks/>
            </p:cNvSpPr>
            <p:nvPr/>
          </p:nvSpPr>
          <p:spPr bwMode="auto">
            <a:xfrm>
              <a:off x="14516" y="3398"/>
              <a:ext cx="129" cy="157"/>
            </a:xfrm>
            <a:custGeom>
              <a:avLst/>
              <a:gdLst>
                <a:gd name="T0" fmla="*/ 109 w 111"/>
                <a:gd name="T1" fmla="*/ 52 h 135"/>
                <a:gd name="T2" fmla="*/ 61 w 111"/>
                <a:gd name="T3" fmla="*/ 133 h 135"/>
                <a:gd name="T4" fmla="*/ 2 w 111"/>
                <a:gd name="T5" fmla="*/ 59 h 135"/>
                <a:gd name="T6" fmla="*/ 52 w 111"/>
                <a:gd name="T7" fmla="*/ 2 h 135"/>
                <a:gd name="T8" fmla="*/ 109 w 111"/>
                <a:gd name="T9" fmla="*/ 52 h 135"/>
              </a:gdLst>
              <a:ahLst/>
              <a:cxnLst>
                <a:cxn ang="0">
                  <a:pos x="T0" y="T1"/>
                </a:cxn>
                <a:cxn ang="0">
                  <a:pos x="T2" y="T3"/>
                </a:cxn>
                <a:cxn ang="0">
                  <a:pos x="T4" y="T5"/>
                </a:cxn>
                <a:cxn ang="0">
                  <a:pos x="T6" y="T7"/>
                </a:cxn>
                <a:cxn ang="0">
                  <a:pos x="T8" y="T9"/>
                </a:cxn>
              </a:cxnLst>
              <a:rect l="0" t="0" r="r" b="b"/>
              <a:pathLst>
                <a:path w="111" h="135">
                  <a:moveTo>
                    <a:pt x="109" y="52"/>
                  </a:moveTo>
                  <a:cubicBezTo>
                    <a:pt x="111" y="82"/>
                    <a:pt x="80" y="132"/>
                    <a:pt x="61" y="133"/>
                  </a:cubicBezTo>
                  <a:cubicBezTo>
                    <a:pt x="39" y="135"/>
                    <a:pt x="4" y="89"/>
                    <a:pt x="2" y="59"/>
                  </a:cubicBezTo>
                  <a:cubicBezTo>
                    <a:pt x="0" y="30"/>
                    <a:pt x="23" y="4"/>
                    <a:pt x="52" y="2"/>
                  </a:cubicBezTo>
                  <a:cubicBezTo>
                    <a:pt x="82" y="0"/>
                    <a:pt x="107" y="23"/>
                    <a:pt x="109" y="52"/>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1" name="Freeform 432"/>
            <p:cNvSpPr>
              <a:spLocks/>
            </p:cNvSpPr>
            <p:nvPr/>
          </p:nvSpPr>
          <p:spPr bwMode="auto">
            <a:xfrm>
              <a:off x="14523" y="3409"/>
              <a:ext cx="86" cy="73"/>
            </a:xfrm>
            <a:custGeom>
              <a:avLst/>
              <a:gdLst>
                <a:gd name="T0" fmla="*/ 74 w 74"/>
                <a:gd name="T1" fmla="*/ 7 h 63"/>
                <a:gd name="T2" fmla="*/ 47 w 74"/>
                <a:gd name="T3" fmla="*/ 0 h 63"/>
                <a:gd name="T4" fmla="*/ 2 w 74"/>
                <a:gd name="T5" fmla="*/ 51 h 63"/>
                <a:gd name="T6" fmla="*/ 4 w 74"/>
                <a:gd name="T7" fmla="*/ 62 h 63"/>
                <a:gd name="T8" fmla="*/ 25 w 74"/>
                <a:gd name="T9" fmla="*/ 62 h 63"/>
                <a:gd name="T10" fmla="*/ 74 w 74"/>
                <a:gd name="T11" fmla="*/ 7 h 63"/>
              </a:gdLst>
              <a:ahLst/>
              <a:cxnLst>
                <a:cxn ang="0">
                  <a:pos x="T0" y="T1"/>
                </a:cxn>
                <a:cxn ang="0">
                  <a:pos x="T2" y="T3"/>
                </a:cxn>
                <a:cxn ang="0">
                  <a:pos x="T4" y="T5"/>
                </a:cxn>
                <a:cxn ang="0">
                  <a:pos x="T6" y="T7"/>
                </a:cxn>
                <a:cxn ang="0">
                  <a:pos x="T8" y="T9"/>
                </a:cxn>
                <a:cxn ang="0">
                  <a:pos x="T10" y="T11"/>
                </a:cxn>
              </a:cxnLst>
              <a:rect l="0" t="0" r="r" b="b"/>
              <a:pathLst>
                <a:path w="74" h="63">
                  <a:moveTo>
                    <a:pt x="74" y="7"/>
                  </a:moveTo>
                  <a:cubicBezTo>
                    <a:pt x="66" y="2"/>
                    <a:pt x="57" y="0"/>
                    <a:pt x="47" y="0"/>
                  </a:cubicBezTo>
                  <a:cubicBezTo>
                    <a:pt x="20" y="2"/>
                    <a:pt x="0" y="25"/>
                    <a:pt x="2" y="51"/>
                  </a:cubicBezTo>
                  <a:cubicBezTo>
                    <a:pt x="2" y="55"/>
                    <a:pt x="3" y="58"/>
                    <a:pt x="4" y="62"/>
                  </a:cubicBezTo>
                  <a:cubicBezTo>
                    <a:pt x="11" y="63"/>
                    <a:pt x="18" y="63"/>
                    <a:pt x="25" y="62"/>
                  </a:cubicBezTo>
                  <a:cubicBezTo>
                    <a:pt x="52" y="57"/>
                    <a:pt x="72" y="34"/>
                    <a:pt x="74" y="7"/>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2" name="Freeform 433"/>
            <p:cNvSpPr>
              <a:spLocks/>
            </p:cNvSpPr>
            <p:nvPr/>
          </p:nvSpPr>
          <p:spPr bwMode="auto">
            <a:xfrm>
              <a:off x="14542" y="3422"/>
              <a:ext cx="29" cy="28"/>
            </a:xfrm>
            <a:custGeom>
              <a:avLst/>
              <a:gdLst>
                <a:gd name="T0" fmla="*/ 22 w 25"/>
                <a:gd name="T1" fmla="*/ 3 h 24"/>
                <a:gd name="T2" fmla="*/ 18 w 25"/>
                <a:gd name="T3" fmla="*/ 18 h 24"/>
                <a:gd name="T4" fmla="*/ 3 w 25"/>
                <a:gd name="T5" fmla="*/ 21 h 24"/>
                <a:gd name="T6" fmla="*/ 8 w 25"/>
                <a:gd name="T7" fmla="*/ 7 h 24"/>
                <a:gd name="T8" fmla="*/ 22 w 25"/>
                <a:gd name="T9" fmla="*/ 3 h 24"/>
              </a:gdLst>
              <a:ahLst/>
              <a:cxnLst>
                <a:cxn ang="0">
                  <a:pos x="T0" y="T1"/>
                </a:cxn>
                <a:cxn ang="0">
                  <a:pos x="T2" y="T3"/>
                </a:cxn>
                <a:cxn ang="0">
                  <a:pos x="T4" y="T5"/>
                </a:cxn>
                <a:cxn ang="0">
                  <a:pos x="T6" y="T7"/>
                </a:cxn>
                <a:cxn ang="0">
                  <a:pos x="T8" y="T9"/>
                </a:cxn>
              </a:cxnLst>
              <a:rect l="0" t="0" r="r" b="b"/>
              <a:pathLst>
                <a:path w="25" h="24">
                  <a:moveTo>
                    <a:pt x="22" y="3"/>
                  </a:moveTo>
                  <a:cubicBezTo>
                    <a:pt x="25" y="6"/>
                    <a:pt x="23" y="12"/>
                    <a:pt x="18" y="18"/>
                  </a:cubicBezTo>
                  <a:cubicBezTo>
                    <a:pt x="12" y="23"/>
                    <a:pt x="5" y="24"/>
                    <a:pt x="3" y="21"/>
                  </a:cubicBezTo>
                  <a:cubicBezTo>
                    <a:pt x="0" y="18"/>
                    <a:pt x="2" y="12"/>
                    <a:pt x="8" y="7"/>
                  </a:cubicBezTo>
                  <a:cubicBezTo>
                    <a:pt x="13" y="2"/>
                    <a:pt x="20" y="0"/>
                    <a:pt x="22"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3" name="Freeform 434"/>
            <p:cNvSpPr>
              <a:spLocks/>
            </p:cNvSpPr>
            <p:nvPr/>
          </p:nvSpPr>
          <p:spPr bwMode="auto">
            <a:xfrm>
              <a:off x="14545" y="3444"/>
              <a:ext cx="100" cy="110"/>
            </a:xfrm>
            <a:custGeom>
              <a:avLst/>
              <a:gdLst>
                <a:gd name="T0" fmla="*/ 26 w 86"/>
                <a:gd name="T1" fmla="*/ 78 h 95"/>
                <a:gd name="T2" fmla="*/ 0 w 86"/>
                <a:gd name="T3" fmla="*/ 70 h 95"/>
                <a:gd name="T4" fmla="*/ 36 w 86"/>
                <a:gd name="T5" fmla="*/ 94 h 95"/>
                <a:gd name="T6" fmla="*/ 84 w 86"/>
                <a:gd name="T7" fmla="*/ 13 h 95"/>
                <a:gd name="T8" fmla="*/ 81 w 86"/>
                <a:gd name="T9" fmla="*/ 0 h 95"/>
                <a:gd name="T10" fmla="*/ 26 w 86"/>
                <a:gd name="T11" fmla="*/ 78 h 95"/>
              </a:gdLst>
              <a:ahLst/>
              <a:cxnLst>
                <a:cxn ang="0">
                  <a:pos x="T0" y="T1"/>
                </a:cxn>
                <a:cxn ang="0">
                  <a:pos x="T2" y="T3"/>
                </a:cxn>
                <a:cxn ang="0">
                  <a:pos x="T4" y="T5"/>
                </a:cxn>
                <a:cxn ang="0">
                  <a:pos x="T6" y="T7"/>
                </a:cxn>
                <a:cxn ang="0">
                  <a:pos x="T8" y="T9"/>
                </a:cxn>
                <a:cxn ang="0">
                  <a:pos x="T10" y="T11"/>
                </a:cxn>
              </a:cxnLst>
              <a:rect l="0" t="0" r="r" b="b"/>
              <a:pathLst>
                <a:path w="86" h="95">
                  <a:moveTo>
                    <a:pt x="26" y="78"/>
                  </a:moveTo>
                  <a:cubicBezTo>
                    <a:pt x="19" y="79"/>
                    <a:pt x="7" y="76"/>
                    <a:pt x="0" y="70"/>
                  </a:cubicBezTo>
                  <a:cubicBezTo>
                    <a:pt x="16" y="90"/>
                    <a:pt x="27" y="95"/>
                    <a:pt x="36" y="94"/>
                  </a:cubicBezTo>
                  <a:cubicBezTo>
                    <a:pt x="55" y="93"/>
                    <a:pt x="86" y="43"/>
                    <a:pt x="84" y="13"/>
                  </a:cubicBezTo>
                  <a:cubicBezTo>
                    <a:pt x="84" y="8"/>
                    <a:pt x="83" y="4"/>
                    <a:pt x="81" y="0"/>
                  </a:cubicBezTo>
                  <a:cubicBezTo>
                    <a:pt x="83" y="38"/>
                    <a:pt x="60" y="71"/>
                    <a:pt x="26" y="78"/>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4" name="Freeform 435"/>
            <p:cNvSpPr>
              <a:spLocks/>
            </p:cNvSpPr>
            <p:nvPr/>
          </p:nvSpPr>
          <p:spPr bwMode="auto">
            <a:xfrm>
              <a:off x="14577" y="3552"/>
              <a:ext cx="19" cy="15"/>
            </a:xfrm>
            <a:custGeom>
              <a:avLst/>
              <a:gdLst>
                <a:gd name="T0" fmla="*/ 1 w 17"/>
                <a:gd name="T1" fmla="*/ 13 h 13"/>
                <a:gd name="T2" fmla="*/ 8 w 17"/>
                <a:gd name="T3" fmla="*/ 0 h 13"/>
                <a:gd name="T4" fmla="*/ 16 w 17"/>
                <a:gd name="T5" fmla="*/ 13 h 13"/>
                <a:gd name="T6" fmla="*/ 1 w 17"/>
                <a:gd name="T7" fmla="*/ 13 h 13"/>
              </a:gdLst>
              <a:ahLst/>
              <a:cxnLst>
                <a:cxn ang="0">
                  <a:pos x="T0" y="T1"/>
                </a:cxn>
                <a:cxn ang="0">
                  <a:pos x="T2" y="T3"/>
                </a:cxn>
                <a:cxn ang="0">
                  <a:pos x="T4" y="T5"/>
                </a:cxn>
                <a:cxn ang="0">
                  <a:pos x="T6" y="T7"/>
                </a:cxn>
              </a:cxnLst>
              <a:rect l="0" t="0" r="r" b="b"/>
              <a:pathLst>
                <a:path w="17" h="13">
                  <a:moveTo>
                    <a:pt x="1" y="13"/>
                  </a:moveTo>
                  <a:cubicBezTo>
                    <a:pt x="0" y="12"/>
                    <a:pt x="4" y="0"/>
                    <a:pt x="8" y="0"/>
                  </a:cubicBezTo>
                  <a:cubicBezTo>
                    <a:pt x="12" y="0"/>
                    <a:pt x="17" y="12"/>
                    <a:pt x="16" y="13"/>
                  </a:cubicBezTo>
                  <a:lnTo>
                    <a:pt x="1" y="13"/>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5" name="Freeform 436"/>
            <p:cNvSpPr>
              <a:spLocks/>
            </p:cNvSpPr>
            <p:nvPr/>
          </p:nvSpPr>
          <p:spPr bwMode="auto">
            <a:xfrm>
              <a:off x="10214" y="2730"/>
              <a:ext cx="124" cy="562"/>
            </a:xfrm>
            <a:custGeom>
              <a:avLst/>
              <a:gdLst>
                <a:gd name="T0" fmla="*/ 1 w 107"/>
                <a:gd name="T1" fmla="*/ 483 h 483"/>
                <a:gd name="T2" fmla="*/ 1 w 107"/>
                <a:gd name="T3" fmla="*/ 483 h 483"/>
                <a:gd name="T4" fmla="*/ 0 w 107"/>
                <a:gd name="T5" fmla="*/ 481 h 483"/>
                <a:gd name="T6" fmla="*/ 68 w 107"/>
                <a:gd name="T7" fmla="*/ 227 h 483"/>
                <a:gd name="T8" fmla="*/ 100 w 107"/>
                <a:gd name="T9" fmla="*/ 2 h 483"/>
                <a:gd name="T10" fmla="*/ 101 w 107"/>
                <a:gd name="T11" fmla="*/ 0 h 483"/>
                <a:gd name="T12" fmla="*/ 101 w 107"/>
                <a:gd name="T13" fmla="*/ 0 h 483"/>
                <a:gd name="T14" fmla="*/ 103 w 107"/>
                <a:gd name="T15" fmla="*/ 2 h 483"/>
                <a:gd name="T16" fmla="*/ 70 w 107"/>
                <a:gd name="T17" fmla="*/ 227 h 483"/>
                <a:gd name="T18" fmla="*/ 2 w 107"/>
                <a:gd name="T19" fmla="*/ 482 h 483"/>
                <a:gd name="T20" fmla="*/ 1 w 107"/>
                <a:gd name="T21" fmla="*/ 483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483">
                  <a:moveTo>
                    <a:pt x="1" y="483"/>
                  </a:moveTo>
                  <a:cubicBezTo>
                    <a:pt x="1" y="483"/>
                    <a:pt x="1" y="483"/>
                    <a:pt x="1" y="483"/>
                  </a:cubicBezTo>
                  <a:cubicBezTo>
                    <a:pt x="0" y="481"/>
                    <a:pt x="0" y="481"/>
                    <a:pt x="0" y="481"/>
                  </a:cubicBezTo>
                  <a:cubicBezTo>
                    <a:pt x="0" y="480"/>
                    <a:pt x="32" y="338"/>
                    <a:pt x="68" y="227"/>
                  </a:cubicBezTo>
                  <a:cubicBezTo>
                    <a:pt x="104" y="111"/>
                    <a:pt x="100" y="3"/>
                    <a:pt x="100" y="2"/>
                  </a:cubicBezTo>
                  <a:cubicBezTo>
                    <a:pt x="101" y="0"/>
                    <a:pt x="101" y="0"/>
                    <a:pt x="101" y="0"/>
                  </a:cubicBezTo>
                  <a:cubicBezTo>
                    <a:pt x="101" y="0"/>
                    <a:pt x="101" y="0"/>
                    <a:pt x="101" y="0"/>
                  </a:cubicBezTo>
                  <a:cubicBezTo>
                    <a:pt x="103" y="2"/>
                    <a:pt x="103" y="2"/>
                    <a:pt x="103" y="2"/>
                  </a:cubicBezTo>
                  <a:cubicBezTo>
                    <a:pt x="103" y="3"/>
                    <a:pt x="107" y="111"/>
                    <a:pt x="70" y="227"/>
                  </a:cubicBezTo>
                  <a:cubicBezTo>
                    <a:pt x="35" y="339"/>
                    <a:pt x="3" y="480"/>
                    <a:pt x="2" y="482"/>
                  </a:cubicBezTo>
                  <a:lnTo>
                    <a:pt x="1" y="483"/>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6" name="Freeform 437"/>
            <p:cNvSpPr>
              <a:spLocks/>
            </p:cNvSpPr>
            <p:nvPr/>
          </p:nvSpPr>
          <p:spPr bwMode="auto">
            <a:xfrm>
              <a:off x="10272" y="2601"/>
              <a:ext cx="110" cy="134"/>
            </a:xfrm>
            <a:custGeom>
              <a:avLst/>
              <a:gdLst>
                <a:gd name="T0" fmla="*/ 93 w 95"/>
                <a:gd name="T1" fmla="*/ 45 h 115"/>
                <a:gd name="T2" fmla="*/ 52 w 95"/>
                <a:gd name="T3" fmla="*/ 114 h 115"/>
                <a:gd name="T4" fmla="*/ 2 w 95"/>
                <a:gd name="T5" fmla="*/ 51 h 115"/>
                <a:gd name="T6" fmla="*/ 44 w 95"/>
                <a:gd name="T7" fmla="*/ 2 h 115"/>
                <a:gd name="T8" fmla="*/ 93 w 95"/>
                <a:gd name="T9" fmla="*/ 45 h 115"/>
              </a:gdLst>
              <a:ahLst/>
              <a:cxnLst>
                <a:cxn ang="0">
                  <a:pos x="T0" y="T1"/>
                </a:cxn>
                <a:cxn ang="0">
                  <a:pos x="T2" y="T3"/>
                </a:cxn>
                <a:cxn ang="0">
                  <a:pos x="T4" y="T5"/>
                </a:cxn>
                <a:cxn ang="0">
                  <a:pos x="T6" y="T7"/>
                </a:cxn>
                <a:cxn ang="0">
                  <a:pos x="T8" y="T9"/>
                </a:cxn>
              </a:cxnLst>
              <a:rect l="0" t="0" r="r" b="b"/>
              <a:pathLst>
                <a:path w="95" h="115">
                  <a:moveTo>
                    <a:pt x="93" y="45"/>
                  </a:moveTo>
                  <a:cubicBezTo>
                    <a:pt x="95" y="70"/>
                    <a:pt x="69" y="113"/>
                    <a:pt x="52" y="114"/>
                  </a:cubicBezTo>
                  <a:cubicBezTo>
                    <a:pt x="33" y="115"/>
                    <a:pt x="3" y="76"/>
                    <a:pt x="2" y="51"/>
                  </a:cubicBezTo>
                  <a:cubicBezTo>
                    <a:pt x="0" y="26"/>
                    <a:pt x="19" y="4"/>
                    <a:pt x="44" y="2"/>
                  </a:cubicBezTo>
                  <a:cubicBezTo>
                    <a:pt x="70" y="0"/>
                    <a:pt x="91" y="19"/>
                    <a:pt x="93" y="45"/>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7" name="Freeform 438"/>
            <p:cNvSpPr>
              <a:spLocks/>
            </p:cNvSpPr>
            <p:nvPr/>
          </p:nvSpPr>
          <p:spPr bwMode="auto">
            <a:xfrm>
              <a:off x="10278" y="2611"/>
              <a:ext cx="73" cy="62"/>
            </a:xfrm>
            <a:custGeom>
              <a:avLst/>
              <a:gdLst>
                <a:gd name="T0" fmla="*/ 63 w 63"/>
                <a:gd name="T1" fmla="*/ 6 h 54"/>
                <a:gd name="T2" fmla="*/ 40 w 63"/>
                <a:gd name="T3" fmla="*/ 0 h 54"/>
                <a:gd name="T4" fmla="*/ 2 w 63"/>
                <a:gd name="T5" fmla="*/ 44 h 54"/>
                <a:gd name="T6" fmla="*/ 4 w 63"/>
                <a:gd name="T7" fmla="*/ 53 h 54"/>
                <a:gd name="T8" fmla="*/ 21 w 63"/>
                <a:gd name="T9" fmla="*/ 53 h 54"/>
                <a:gd name="T10" fmla="*/ 63 w 63"/>
                <a:gd name="T11" fmla="*/ 6 h 54"/>
              </a:gdLst>
              <a:ahLst/>
              <a:cxnLst>
                <a:cxn ang="0">
                  <a:pos x="T0" y="T1"/>
                </a:cxn>
                <a:cxn ang="0">
                  <a:pos x="T2" y="T3"/>
                </a:cxn>
                <a:cxn ang="0">
                  <a:pos x="T4" y="T5"/>
                </a:cxn>
                <a:cxn ang="0">
                  <a:pos x="T6" y="T7"/>
                </a:cxn>
                <a:cxn ang="0">
                  <a:pos x="T8" y="T9"/>
                </a:cxn>
                <a:cxn ang="0">
                  <a:pos x="T10" y="T11"/>
                </a:cxn>
              </a:cxnLst>
              <a:rect l="0" t="0" r="r" b="b"/>
              <a:pathLst>
                <a:path w="63" h="54">
                  <a:moveTo>
                    <a:pt x="63" y="6"/>
                  </a:moveTo>
                  <a:cubicBezTo>
                    <a:pt x="56" y="2"/>
                    <a:pt x="48" y="0"/>
                    <a:pt x="40" y="0"/>
                  </a:cubicBezTo>
                  <a:cubicBezTo>
                    <a:pt x="17" y="2"/>
                    <a:pt x="0" y="21"/>
                    <a:pt x="2" y="44"/>
                  </a:cubicBezTo>
                  <a:cubicBezTo>
                    <a:pt x="2" y="47"/>
                    <a:pt x="3" y="50"/>
                    <a:pt x="4" y="53"/>
                  </a:cubicBezTo>
                  <a:cubicBezTo>
                    <a:pt x="9" y="54"/>
                    <a:pt x="15" y="54"/>
                    <a:pt x="21" y="53"/>
                  </a:cubicBezTo>
                  <a:cubicBezTo>
                    <a:pt x="45" y="48"/>
                    <a:pt x="61" y="28"/>
                    <a:pt x="63" y="6"/>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8" name="Freeform 439"/>
            <p:cNvSpPr>
              <a:spLocks/>
            </p:cNvSpPr>
            <p:nvPr/>
          </p:nvSpPr>
          <p:spPr bwMode="auto">
            <a:xfrm>
              <a:off x="10294" y="2621"/>
              <a:ext cx="24" cy="25"/>
            </a:xfrm>
            <a:custGeom>
              <a:avLst/>
              <a:gdLst>
                <a:gd name="T0" fmla="*/ 19 w 21"/>
                <a:gd name="T1" fmla="*/ 3 h 21"/>
                <a:gd name="T2" fmla="*/ 15 w 21"/>
                <a:gd name="T3" fmla="*/ 15 h 21"/>
                <a:gd name="T4" fmla="*/ 2 w 21"/>
                <a:gd name="T5" fmla="*/ 19 h 21"/>
                <a:gd name="T6" fmla="*/ 6 w 21"/>
                <a:gd name="T7" fmla="*/ 6 h 21"/>
                <a:gd name="T8" fmla="*/ 19 w 21"/>
                <a:gd name="T9" fmla="*/ 3 h 21"/>
              </a:gdLst>
              <a:ahLst/>
              <a:cxnLst>
                <a:cxn ang="0">
                  <a:pos x="T0" y="T1"/>
                </a:cxn>
                <a:cxn ang="0">
                  <a:pos x="T2" y="T3"/>
                </a:cxn>
                <a:cxn ang="0">
                  <a:pos x="T4" y="T5"/>
                </a:cxn>
                <a:cxn ang="0">
                  <a:pos x="T6" y="T7"/>
                </a:cxn>
                <a:cxn ang="0">
                  <a:pos x="T8" y="T9"/>
                </a:cxn>
              </a:cxnLst>
              <a:rect l="0" t="0" r="r" b="b"/>
              <a:pathLst>
                <a:path w="21" h="21">
                  <a:moveTo>
                    <a:pt x="19" y="3"/>
                  </a:moveTo>
                  <a:cubicBezTo>
                    <a:pt x="21" y="5"/>
                    <a:pt x="19" y="11"/>
                    <a:pt x="15" y="15"/>
                  </a:cubicBezTo>
                  <a:cubicBezTo>
                    <a:pt x="10" y="20"/>
                    <a:pt x="4" y="21"/>
                    <a:pt x="2" y="19"/>
                  </a:cubicBezTo>
                  <a:cubicBezTo>
                    <a:pt x="0" y="16"/>
                    <a:pt x="2" y="10"/>
                    <a:pt x="6" y="6"/>
                  </a:cubicBezTo>
                  <a:cubicBezTo>
                    <a:pt x="11" y="2"/>
                    <a:pt x="17" y="0"/>
                    <a:pt x="19"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9" name="Freeform 440"/>
            <p:cNvSpPr>
              <a:spLocks/>
            </p:cNvSpPr>
            <p:nvPr/>
          </p:nvSpPr>
          <p:spPr bwMode="auto">
            <a:xfrm>
              <a:off x="10296" y="2640"/>
              <a:ext cx="86" cy="95"/>
            </a:xfrm>
            <a:custGeom>
              <a:avLst/>
              <a:gdLst>
                <a:gd name="T0" fmla="*/ 22 w 74"/>
                <a:gd name="T1" fmla="*/ 67 h 82"/>
                <a:gd name="T2" fmla="*/ 0 w 74"/>
                <a:gd name="T3" fmla="*/ 60 h 82"/>
                <a:gd name="T4" fmla="*/ 31 w 74"/>
                <a:gd name="T5" fmla="*/ 81 h 82"/>
                <a:gd name="T6" fmla="*/ 72 w 74"/>
                <a:gd name="T7" fmla="*/ 12 h 82"/>
                <a:gd name="T8" fmla="*/ 70 w 74"/>
                <a:gd name="T9" fmla="*/ 0 h 82"/>
                <a:gd name="T10" fmla="*/ 2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22" y="67"/>
                  </a:moveTo>
                  <a:cubicBezTo>
                    <a:pt x="17" y="68"/>
                    <a:pt x="7" y="66"/>
                    <a:pt x="0" y="60"/>
                  </a:cubicBezTo>
                  <a:cubicBezTo>
                    <a:pt x="14" y="77"/>
                    <a:pt x="24" y="82"/>
                    <a:pt x="31" y="81"/>
                  </a:cubicBezTo>
                  <a:cubicBezTo>
                    <a:pt x="48" y="80"/>
                    <a:pt x="74" y="37"/>
                    <a:pt x="72" y="12"/>
                  </a:cubicBezTo>
                  <a:cubicBezTo>
                    <a:pt x="72" y="8"/>
                    <a:pt x="71" y="4"/>
                    <a:pt x="70" y="0"/>
                  </a:cubicBezTo>
                  <a:cubicBezTo>
                    <a:pt x="71" y="33"/>
                    <a:pt x="51" y="61"/>
                    <a:pt x="22" y="67"/>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0" name="Freeform 441"/>
            <p:cNvSpPr>
              <a:spLocks/>
            </p:cNvSpPr>
            <p:nvPr/>
          </p:nvSpPr>
          <p:spPr bwMode="auto">
            <a:xfrm>
              <a:off x="10323" y="2733"/>
              <a:ext cx="17" cy="13"/>
            </a:xfrm>
            <a:custGeom>
              <a:avLst/>
              <a:gdLst>
                <a:gd name="T0" fmla="*/ 1 w 15"/>
                <a:gd name="T1" fmla="*/ 11 h 11"/>
                <a:gd name="T2" fmla="*/ 7 w 15"/>
                <a:gd name="T3" fmla="*/ 0 h 11"/>
                <a:gd name="T4" fmla="*/ 14 w 15"/>
                <a:gd name="T5" fmla="*/ 11 h 11"/>
                <a:gd name="T6" fmla="*/ 1 w 15"/>
                <a:gd name="T7" fmla="*/ 11 h 11"/>
              </a:gdLst>
              <a:ahLst/>
              <a:cxnLst>
                <a:cxn ang="0">
                  <a:pos x="T0" y="T1"/>
                </a:cxn>
                <a:cxn ang="0">
                  <a:pos x="T2" y="T3"/>
                </a:cxn>
                <a:cxn ang="0">
                  <a:pos x="T4" y="T5"/>
                </a:cxn>
                <a:cxn ang="0">
                  <a:pos x="T6" y="T7"/>
                </a:cxn>
              </a:cxnLst>
              <a:rect l="0" t="0" r="r" b="b"/>
              <a:pathLst>
                <a:path w="15" h="11">
                  <a:moveTo>
                    <a:pt x="1" y="11"/>
                  </a:moveTo>
                  <a:cubicBezTo>
                    <a:pt x="0" y="10"/>
                    <a:pt x="4" y="0"/>
                    <a:pt x="7" y="0"/>
                  </a:cubicBezTo>
                  <a:cubicBezTo>
                    <a:pt x="11" y="0"/>
                    <a:pt x="15" y="10"/>
                    <a:pt x="14" y="11"/>
                  </a:cubicBezTo>
                  <a:lnTo>
                    <a:pt x="1" y="11"/>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1" name="Freeform 442"/>
            <p:cNvSpPr>
              <a:spLocks/>
            </p:cNvSpPr>
            <p:nvPr/>
          </p:nvSpPr>
          <p:spPr bwMode="auto">
            <a:xfrm>
              <a:off x="7926" y="3922"/>
              <a:ext cx="159" cy="722"/>
            </a:xfrm>
            <a:custGeom>
              <a:avLst/>
              <a:gdLst>
                <a:gd name="T0" fmla="*/ 136 w 137"/>
                <a:gd name="T1" fmla="*/ 621 h 621"/>
                <a:gd name="T2" fmla="*/ 136 w 137"/>
                <a:gd name="T3" fmla="*/ 621 h 621"/>
                <a:gd name="T4" fmla="*/ 137 w 137"/>
                <a:gd name="T5" fmla="*/ 619 h 621"/>
                <a:gd name="T6" fmla="*/ 50 w 137"/>
                <a:gd name="T7" fmla="*/ 291 h 621"/>
                <a:gd name="T8" fmla="*/ 8 w 137"/>
                <a:gd name="T9" fmla="*/ 2 h 621"/>
                <a:gd name="T10" fmla="*/ 7 w 137"/>
                <a:gd name="T11" fmla="*/ 0 h 621"/>
                <a:gd name="T12" fmla="*/ 7 w 137"/>
                <a:gd name="T13" fmla="*/ 0 h 621"/>
                <a:gd name="T14" fmla="*/ 5 w 137"/>
                <a:gd name="T15" fmla="*/ 2 h 621"/>
                <a:gd name="T16" fmla="*/ 47 w 137"/>
                <a:gd name="T17" fmla="*/ 292 h 621"/>
                <a:gd name="T18" fmla="*/ 134 w 137"/>
                <a:gd name="T19" fmla="*/ 620 h 621"/>
                <a:gd name="T20" fmla="*/ 136 w 137"/>
                <a:gd name="T21"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621">
                  <a:moveTo>
                    <a:pt x="136" y="621"/>
                  </a:moveTo>
                  <a:cubicBezTo>
                    <a:pt x="136" y="621"/>
                    <a:pt x="136" y="621"/>
                    <a:pt x="136" y="621"/>
                  </a:cubicBezTo>
                  <a:cubicBezTo>
                    <a:pt x="137" y="619"/>
                    <a:pt x="137" y="619"/>
                    <a:pt x="137" y="619"/>
                  </a:cubicBezTo>
                  <a:cubicBezTo>
                    <a:pt x="137" y="617"/>
                    <a:pt x="95" y="435"/>
                    <a:pt x="50" y="291"/>
                  </a:cubicBezTo>
                  <a:cubicBezTo>
                    <a:pt x="3" y="142"/>
                    <a:pt x="8" y="3"/>
                    <a:pt x="8" y="2"/>
                  </a:cubicBezTo>
                  <a:cubicBezTo>
                    <a:pt x="7" y="0"/>
                    <a:pt x="7" y="0"/>
                    <a:pt x="7" y="0"/>
                  </a:cubicBezTo>
                  <a:cubicBezTo>
                    <a:pt x="7" y="0"/>
                    <a:pt x="7" y="0"/>
                    <a:pt x="7" y="0"/>
                  </a:cubicBezTo>
                  <a:cubicBezTo>
                    <a:pt x="5" y="2"/>
                    <a:pt x="5" y="2"/>
                    <a:pt x="5" y="2"/>
                  </a:cubicBezTo>
                  <a:cubicBezTo>
                    <a:pt x="5" y="3"/>
                    <a:pt x="0" y="143"/>
                    <a:pt x="47" y="292"/>
                  </a:cubicBezTo>
                  <a:cubicBezTo>
                    <a:pt x="92" y="436"/>
                    <a:pt x="133" y="618"/>
                    <a:pt x="134" y="620"/>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2" name="Freeform 443"/>
            <p:cNvSpPr>
              <a:spLocks/>
            </p:cNvSpPr>
            <p:nvPr/>
          </p:nvSpPr>
          <p:spPr bwMode="auto">
            <a:xfrm>
              <a:off x="7868" y="3756"/>
              <a:ext cx="142" cy="172"/>
            </a:xfrm>
            <a:custGeom>
              <a:avLst/>
              <a:gdLst>
                <a:gd name="T0" fmla="*/ 3 w 122"/>
                <a:gd name="T1" fmla="*/ 57 h 148"/>
                <a:gd name="T2" fmla="*/ 56 w 122"/>
                <a:gd name="T3" fmla="*/ 147 h 148"/>
                <a:gd name="T4" fmla="*/ 120 w 122"/>
                <a:gd name="T5" fmla="*/ 65 h 148"/>
                <a:gd name="T6" fmla="*/ 65 w 122"/>
                <a:gd name="T7" fmla="*/ 2 h 148"/>
                <a:gd name="T8" fmla="*/ 3 w 122"/>
                <a:gd name="T9" fmla="*/ 57 h 148"/>
              </a:gdLst>
              <a:ahLst/>
              <a:cxnLst>
                <a:cxn ang="0">
                  <a:pos x="T0" y="T1"/>
                </a:cxn>
                <a:cxn ang="0">
                  <a:pos x="T2" y="T3"/>
                </a:cxn>
                <a:cxn ang="0">
                  <a:pos x="T4" y="T5"/>
                </a:cxn>
                <a:cxn ang="0">
                  <a:pos x="T6" y="T7"/>
                </a:cxn>
                <a:cxn ang="0">
                  <a:pos x="T8" y="T9"/>
                </a:cxn>
              </a:cxnLst>
              <a:rect l="0" t="0" r="r" b="b"/>
              <a:pathLst>
                <a:path w="122" h="148">
                  <a:moveTo>
                    <a:pt x="3" y="57"/>
                  </a:moveTo>
                  <a:cubicBezTo>
                    <a:pt x="0" y="90"/>
                    <a:pt x="34" y="145"/>
                    <a:pt x="56" y="147"/>
                  </a:cubicBezTo>
                  <a:cubicBezTo>
                    <a:pt x="80" y="148"/>
                    <a:pt x="118" y="97"/>
                    <a:pt x="120" y="65"/>
                  </a:cubicBezTo>
                  <a:cubicBezTo>
                    <a:pt x="122" y="32"/>
                    <a:pt x="98" y="4"/>
                    <a:pt x="65" y="2"/>
                  </a:cubicBezTo>
                  <a:cubicBezTo>
                    <a:pt x="33" y="0"/>
                    <a:pt x="5" y="24"/>
                    <a:pt x="3" y="57"/>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3" name="Freeform 444"/>
            <p:cNvSpPr>
              <a:spLocks/>
            </p:cNvSpPr>
            <p:nvPr/>
          </p:nvSpPr>
          <p:spPr bwMode="auto">
            <a:xfrm>
              <a:off x="7909" y="3767"/>
              <a:ext cx="94" cy="81"/>
            </a:xfrm>
            <a:custGeom>
              <a:avLst/>
              <a:gdLst>
                <a:gd name="T0" fmla="*/ 0 w 81"/>
                <a:gd name="T1" fmla="*/ 8 h 70"/>
                <a:gd name="T2" fmla="*/ 30 w 81"/>
                <a:gd name="T3" fmla="*/ 1 h 70"/>
                <a:gd name="T4" fmla="*/ 79 w 81"/>
                <a:gd name="T5" fmla="*/ 57 h 70"/>
                <a:gd name="T6" fmla="*/ 76 w 81"/>
                <a:gd name="T7" fmla="*/ 69 h 70"/>
                <a:gd name="T8" fmla="*/ 54 w 81"/>
                <a:gd name="T9" fmla="*/ 69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8" y="3"/>
                    <a:pt x="19" y="0"/>
                    <a:pt x="30" y="1"/>
                  </a:cubicBezTo>
                  <a:cubicBezTo>
                    <a:pt x="59" y="3"/>
                    <a:pt x="81" y="28"/>
                    <a:pt x="79" y="57"/>
                  </a:cubicBezTo>
                  <a:cubicBezTo>
                    <a:pt x="79" y="61"/>
                    <a:pt x="78" y="65"/>
                    <a:pt x="76" y="69"/>
                  </a:cubicBezTo>
                  <a:cubicBezTo>
                    <a:pt x="69" y="70"/>
                    <a:pt x="62" y="70"/>
                    <a:pt x="54" y="69"/>
                  </a:cubicBezTo>
                  <a:cubicBezTo>
                    <a:pt x="24" y="63"/>
                    <a:pt x="2" y="37"/>
                    <a:pt x="0" y="8"/>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4" name="Freeform 445"/>
            <p:cNvSpPr>
              <a:spLocks/>
            </p:cNvSpPr>
            <p:nvPr/>
          </p:nvSpPr>
          <p:spPr bwMode="auto">
            <a:xfrm>
              <a:off x="7951" y="3782"/>
              <a:ext cx="32" cy="30"/>
            </a:xfrm>
            <a:custGeom>
              <a:avLst/>
              <a:gdLst>
                <a:gd name="T0" fmla="*/ 3 w 28"/>
                <a:gd name="T1" fmla="*/ 3 h 26"/>
                <a:gd name="T2" fmla="*/ 8 w 28"/>
                <a:gd name="T3" fmla="*/ 19 h 26"/>
                <a:gd name="T4" fmla="*/ 24 w 28"/>
                <a:gd name="T5" fmla="*/ 23 h 26"/>
                <a:gd name="T6" fmla="*/ 19 w 28"/>
                <a:gd name="T7" fmla="*/ 7 h 26"/>
                <a:gd name="T8" fmla="*/ 3 w 28"/>
                <a:gd name="T9" fmla="*/ 3 h 26"/>
              </a:gdLst>
              <a:ahLst/>
              <a:cxnLst>
                <a:cxn ang="0">
                  <a:pos x="T0" y="T1"/>
                </a:cxn>
                <a:cxn ang="0">
                  <a:pos x="T2" y="T3"/>
                </a:cxn>
                <a:cxn ang="0">
                  <a:pos x="T4" y="T5"/>
                </a:cxn>
                <a:cxn ang="0">
                  <a:pos x="T6" y="T7"/>
                </a:cxn>
                <a:cxn ang="0">
                  <a:pos x="T8" y="T9"/>
                </a:cxn>
              </a:cxnLst>
              <a:rect l="0" t="0" r="r" b="b"/>
              <a:pathLst>
                <a:path w="28" h="26">
                  <a:moveTo>
                    <a:pt x="3" y="3"/>
                  </a:moveTo>
                  <a:cubicBezTo>
                    <a:pt x="0" y="6"/>
                    <a:pt x="2" y="13"/>
                    <a:pt x="8" y="19"/>
                  </a:cubicBezTo>
                  <a:cubicBezTo>
                    <a:pt x="14" y="24"/>
                    <a:pt x="21" y="26"/>
                    <a:pt x="24" y="23"/>
                  </a:cubicBezTo>
                  <a:cubicBezTo>
                    <a:pt x="28" y="20"/>
                    <a:pt x="25" y="13"/>
                    <a:pt x="19" y="7"/>
                  </a:cubicBezTo>
                  <a:cubicBezTo>
                    <a:pt x="13" y="2"/>
                    <a:pt x="6" y="0"/>
                    <a:pt x="3"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5" name="Freeform 446"/>
            <p:cNvSpPr>
              <a:spLocks/>
            </p:cNvSpPr>
            <p:nvPr/>
          </p:nvSpPr>
          <p:spPr bwMode="auto">
            <a:xfrm>
              <a:off x="7868" y="3805"/>
              <a:ext cx="111" cy="122"/>
            </a:xfrm>
            <a:custGeom>
              <a:avLst/>
              <a:gdLst>
                <a:gd name="T0" fmla="*/ 67 w 95"/>
                <a:gd name="T1" fmla="*/ 86 h 105"/>
                <a:gd name="T2" fmla="*/ 95 w 95"/>
                <a:gd name="T3" fmla="*/ 77 h 105"/>
                <a:gd name="T4" fmla="*/ 56 w 95"/>
                <a:gd name="T5" fmla="*/ 105 h 105"/>
                <a:gd name="T6" fmla="*/ 3 w 95"/>
                <a:gd name="T7" fmla="*/ 15 h 105"/>
                <a:gd name="T8" fmla="*/ 6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4" y="87"/>
                    <a:pt x="87" y="85"/>
                    <a:pt x="95" y="77"/>
                  </a:cubicBezTo>
                  <a:cubicBezTo>
                    <a:pt x="77" y="99"/>
                    <a:pt x="65" y="105"/>
                    <a:pt x="56" y="105"/>
                  </a:cubicBezTo>
                  <a:cubicBezTo>
                    <a:pt x="34" y="103"/>
                    <a:pt x="0" y="48"/>
                    <a:pt x="3" y="15"/>
                  </a:cubicBezTo>
                  <a:cubicBezTo>
                    <a:pt x="3" y="10"/>
                    <a:pt x="4" y="5"/>
                    <a:pt x="6" y="0"/>
                  </a:cubicBezTo>
                  <a:cubicBezTo>
                    <a:pt x="4" y="42"/>
                    <a:pt x="29" y="79"/>
                    <a:pt x="67" y="86"/>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6" name="Freeform 447"/>
            <p:cNvSpPr>
              <a:spLocks/>
            </p:cNvSpPr>
            <p:nvPr/>
          </p:nvSpPr>
          <p:spPr bwMode="auto">
            <a:xfrm>
              <a:off x="7923" y="3925"/>
              <a:ext cx="22" cy="16"/>
            </a:xfrm>
            <a:custGeom>
              <a:avLst/>
              <a:gdLst>
                <a:gd name="T0" fmla="*/ 17 w 19"/>
                <a:gd name="T1" fmla="*/ 14 h 14"/>
                <a:gd name="T2" fmla="*/ 10 w 19"/>
                <a:gd name="T3" fmla="*/ 0 h 14"/>
                <a:gd name="T4" fmla="*/ 1 w 19"/>
                <a:gd name="T5" fmla="*/ 14 h 14"/>
                <a:gd name="T6" fmla="*/ 17 w 19"/>
                <a:gd name="T7" fmla="*/ 14 h 14"/>
              </a:gdLst>
              <a:ahLst/>
              <a:cxnLst>
                <a:cxn ang="0">
                  <a:pos x="T0" y="T1"/>
                </a:cxn>
                <a:cxn ang="0">
                  <a:pos x="T2" y="T3"/>
                </a:cxn>
                <a:cxn ang="0">
                  <a:pos x="T4" y="T5"/>
                </a:cxn>
                <a:cxn ang="0">
                  <a:pos x="T6" y="T7"/>
                </a:cxn>
              </a:cxnLst>
              <a:rect l="0" t="0" r="r" b="b"/>
              <a:pathLst>
                <a:path w="19" h="14">
                  <a:moveTo>
                    <a:pt x="17" y="14"/>
                  </a:moveTo>
                  <a:cubicBezTo>
                    <a:pt x="19" y="13"/>
                    <a:pt x="14" y="0"/>
                    <a:pt x="10" y="0"/>
                  </a:cubicBezTo>
                  <a:cubicBezTo>
                    <a:pt x="5" y="0"/>
                    <a:pt x="0" y="13"/>
                    <a:pt x="1" y="14"/>
                  </a:cubicBezTo>
                  <a:lnTo>
                    <a:pt x="17" y="14"/>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7" name="Freeform 448"/>
            <p:cNvSpPr>
              <a:spLocks/>
            </p:cNvSpPr>
            <p:nvPr/>
          </p:nvSpPr>
          <p:spPr bwMode="auto">
            <a:xfrm>
              <a:off x="9660" y="4459"/>
              <a:ext cx="126" cy="565"/>
            </a:xfrm>
            <a:custGeom>
              <a:avLst/>
              <a:gdLst>
                <a:gd name="T0" fmla="*/ 106 w 108"/>
                <a:gd name="T1" fmla="*/ 486 h 486"/>
                <a:gd name="T2" fmla="*/ 107 w 108"/>
                <a:gd name="T3" fmla="*/ 486 h 486"/>
                <a:gd name="T4" fmla="*/ 108 w 108"/>
                <a:gd name="T5" fmla="*/ 484 h 486"/>
                <a:gd name="T6" fmla="*/ 39 w 108"/>
                <a:gd name="T7" fmla="*/ 228 h 486"/>
                <a:gd name="T8" fmla="*/ 7 w 108"/>
                <a:gd name="T9" fmla="*/ 2 h 486"/>
                <a:gd name="T10" fmla="*/ 6 w 108"/>
                <a:gd name="T11" fmla="*/ 0 h 486"/>
                <a:gd name="T12" fmla="*/ 6 w 108"/>
                <a:gd name="T13" fmla="*/ 0 h 486"/>
                <a:gd name="T14" fmla="*/ 4 w 108"/>
                <a:gd name="T15" fmla="*/ 2 h 486"/>
                <a:gd name="T16" fmla="*/ 37 w 108"/>
                <a:gd name="T17" fmla="*/ 229 h 486"/>
                <a:gd name="T18" fmla="*/ 105 w 108"/>
                <a:gd name="T19" fmla="*/ 485 h 486"/>
                <a:gd name="T20" fmla="*/ 106 w 108"/>
                <a:gd name="T21" fmla="*/ 486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8" h="486">
                  <a:moveTo>
                    <a:pt x="106" y="486"/>
                  </a:moveTo>
                  <a:cubicBezTo>
                    <a:pt x="107" y="486"/>
                    <a:pt x="107" y="486"/>
                    <a:pt x="107" y="486"/>
                  </a:cubicBezTo>
                  <a:cubicBezTo>
                    <a:pt x="108" y="484"/>
                    <a:pt x="108" y="484"/>
                    <a:pt x="108" y="484"/>
                  </a:cubicBezTo>
                  <a:cubicBezTo>
                    <a:pt x="107" y="483"/>
                    <a:pt x="75" y="340"/>
                    <a:pt x="39" y="228"/>
                  </a:cubicBezTo>
                  <a:cubicBezTo>
                    <a:pt x="3" y="112"/>
                    <a:pt x="7" y="3"/>
                    <a:pt x="7" y="2"/>
                  </a:cubicBezTo>
                  <a:cubicBezTo>
                    <a:pt x="6" y="0"/>
                    <a:pt x="6" y="0"/>
                    <a:pt x="6" y="0"/>
                  </a:cubicBezTo>
                  <a:cubicBezTo>
                    <a:pt x="6" y="0"/>
                    <a:pt x="6" y="0"/>
                    <a:pt x="6" y="0"/>
                  </a:cubicBezTo>
                  <a:cubicBezTo>
                    <a:pt x="4" y="2"/>
                    <a:pt x="4" y="2"/>
                    <a:pt x="4" y="2"/>
                  </a:cubicBezTo>
                  <a:cubicBezTo>
                    <a:pt x="4" y="3"/>
                    <a:pt x="0" y="112"/>
                    <a:pt x="37" y="229"/>
                  </a:cubicBezTo>
                  <a:cubicBezTo>
                    <a:pt x="72" y="341"/>
                    <a:pt x="105" y="483"/>
                    <a:pt x="105" y="485"/>
                  </a:cubicBezTo>
                  <a:lnTo>
                    <a:pt x="106" y="486"/>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8" name="Freeform 449"/>
            <p:cNvSpPr>
              <a:spLocks/>
            </p:cNvSpPr>
            <p:nvPr/>
          </p:nvSpPr>
          <p:spPr bwMode="auto">
            <a:xfrm>
              <a:off x="9616" y="4330"/>
              <a:ext cx="111" cy="134"/>
            </a:xfrm>
            <a:custGeom>
              <a:avLst/>
              <a:gdLst>
                <a:gd name="T0" fmla="*/ 1 w 95"/>
                <a:gd name="T1" fmla="*/ 44 h 115"/>
                <a:gd name="T2" fmla="*/ 43 w 95"/>
                <a:gd name="T3" fmla="*/ 114 h 115"/>
                <a:gd name="T4" fmla="*/ 93 w 95"/>
                <a:gd name="T5" fmla="*/ 50 h 115"/>
                <a:gd name="T6" fmla="*/ 50 w 95"/>
                <a:gd name="T7" fmla="*/ 1 h 115"/>
                <a:gd name="T8" fmla="*/ 1 w 95"/>
                <a:gd name="T9" fmla="*/ 44 h 115"/>
              </a:gdLst>
              <a:ahLst/>
              <a:cxnLst>
                <a:cxn ang="0">
                  <a:pos x="T0" y="T1"/>
                </a:cxn>
                <a:cxn ang="0">
                  <a:pos x="T2" y="T3"/>
                </a:cxn>
                <a:cxn ang="0">
                  <a:pos x="T4" y="T5"/>
                </a:cxn>
                <a:cxn ang="0">
                  <a:pos x="T6" y="T7"/>
                </a:cxn>
                <a:cxn ang="0">
                  <a:pos x="T8" y="T9"/>
                </a:cxn>
              </a:cxnLst>
              <a:rect l="0" t="0" r="r" b="b"/>
              <a:pathLst>
                <a:path w="95" h="115">
                  <a:moveTo>
                    <a:pt x="1" y="44"/>
                  </a:moveTo>
                  <a:cubicBezTo>
                    <a:pt x="0" y="70"/>
                    <a:pt x="26" y="113"/>
                    <a:pt x="43" y="114"/>
                  </a:cubicBezTo>
                  <a:cubicBezTo>
                    <a:pt x="62" y="115"/>
                    <a:pt x="92" y="76"/>
                    <a:pt x="93" y="50"/>
                  </a:cubicBezTo>
                  <a:cubicBezTo>
                    <a:pt x="95" y="25"/>
                    <a:pt x="76" y="3"/>
                    <a:pt x="50" y="1"/>
                  </a:cubicBezTo>
                  <a:cubicBezTo>
                    <a:pt x="25" y="0"/>
                    <a:pt x="3" y="19"/>
                    <a:pt x="1" y="4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9" name="Freeform 450"/>
            <p:cNvSpPr>
              <a:spLocks/>
            </p:cNvSpPr>
            <p:nvPr/>
          </p:nvSpPr>
          <p:spPr bwMode="auto">
            <a:xfrm>
              <a:off x="9646" y="4338"/>
              <a:ext cx="75" cy="64"/>
            </a:xfrm>
            <a:custGeom>
              <a:avLst/>
              <a:gdLst>
                <a:gd name="T0" fmla="*/ 0 w 64"/>
                <a:gd name="T1" fmla="*/ 6 h 55"/>
                <a:gd name="T2" fmla="*/ 24 w 64"/>
                <a:gd name="T3" fmla="*/ 0 h 55"/>
                <a:gd name="T4" fmla="*/ 62 w 64"/>
                <a:gd name="T5" fmla="*/ 44 h 55"/>
                <a:gd name="T6" fmla="*/ 60 w 64"/>
                <a:gd name="T7" fmla="*/ 54 h 55"/>
                <a:gd name="T8" fmla="*/ 43 w 64"/>
                <a:gd name="T9" fmla="*/ 53 h 55"/>
                <a:gd name="T10" fmla="*/ 0 w 64"/>
                <a:gd name="T11" fmla="*/ 6 h 55"/>
              </a:gdLst>
              <a:ahLst/>
              <a:cxnLst>
                <a:cxn ang="0">
                  <a:pos x="T0" y="T1"/>
                </a:cxn>
                <a:cxn ang="0">
                  <a:pos x="T2" y="T3"/>
                </a:cxn>
                <a:cxn ang="0">
                  <a:pos x="T4" y="T5"/>
                </a:cxn>
                <a:cxn ang="0">
                  <a:pos x="T6" y="T7"/>
                </a:cxn>
                <a:cxn ang="0">
                  <a:pos x="T8" y="T9"/>
                </a:cxn>
                <a:cxn ang="0">
                  <a:pos x="T10" y="T11"/>
                </a:cxn>
              </a:cxnLst>
              <a:rect l="0" t="0" r="r" b="b"/>
              <a:pathLst>
                <a:path w="64" h="55">
                  <a:moveTo>
                    <a:pt x="0" y="6"/>
                  </a:moveTo>
                  <a:cubicBezTo>
                    <a:pt x="7" y="2"/>
                    <a:pt x="15" y="0"/>
                    <a:pt x="24" y="0"/>
                  </a:cubicBezTo>
                  <a:cubicBezTo>
                    <a:pt x="47" y="2"/>
                    <a:pt x="64" y="21"/>
                    <a:pt x="62" y="44"/>
                  </a:cubicBezTo>
                  <a:cubicBezTo>
                    <a:pt x="62" y="47"/>
                    <a:pt x="61" y="50"/>
                    <a:pt x="60" y="54"/>
                  </a:cubicBezTo>
                  <a:cubicBezTo>
                    <a:pt x="55" y="55"/>
                    <a:pt x="49" y="55"/>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0" name="Freeform 451"/>
            <p:cNvSpPr>
              <a:spLocks/>
            </p:cNvSpPr>
            <p:nvPr/>
          </p:nvSpPr>
          <p:spPr bwMode="auto">
            <a:xfrm>
              <a:off x="9680" y="4350"/>
              <a:ext cx="24" cy="24"/>
            </a:xfrm>
            <a:custGeom>
              <a:avLst/>
              <a:gdLst>
                <a:gd name="T0" fmla="*/ 2 w 21"/>
                <a:gd name="T1" fmla="*/ 2 h 21"/>
                <a:gd name="T2" fmla="*/ 6 w 21"/>
                <a:gd name="T3" fmla="*/ 15 h 21"/>
                <a:gd name="T4" fmla="*/ 19 w 21"/>
                <a:gd name="T5" fmla="*/ 18 h 21"/>
                <a:gd name="T6" fmla="*/ 15 w 21"/>
                <a:gd name="T7" fmla="*/ 5 h 21"/>
                <a:gd name="T8" fmla="*/ 2 w 21"/>
                <a:gd name="T9" fmla="*/ 2 h 21"/>
              </a:gdLst>
              <a:ahLst/>
              <a:cxnLst>
                <a:cxn ang="0">
                  <a:pos x="T0" y="T1"/>
                </a:cxn>
                <a:cxn ang="0">
                  <a:pos x="T2" y="T3"/>
                </a:cxn>
                <a:cxn ang="0">
                  <a:pos x="T4" y="T5"/>
                </a:cxn>
                <a:cxn ang="0">
                  <a:pos x="T6" y="T7"/>
                </a:cxn>
                <a:cxn ang="0">
                  <a:pos x="T8" y="T9"/>
                </a:cxn>
              </a:cxnLst>
              <a:rect l="0" t="0" r="r" b="b"/>
              <a:pathLst>
                <a:path w="21" h="21">
                  <a:moveTo>
                    <a:pt x="2" y="2"/>
                  </a:moveTo>
                  <a:cubicBezTo>
                    <a:pt x="0" y="5"/>
                    <a:pt x="2" y="10"/>
                    <a:pt x="6" y="15"/>
                  </a:cubicBezTo>
                  <a:cubicBezTo>
                    <a:pt x="11" y="19"/>
                    <a:pt x="17" y="21"/>
                    <a:pt x="19" y="18"/>
                  </a:cubicBezTo>
                  <a:cubicBezTo>
                    <a:pt x="21" y="15"/>
                    <a:pt x="19" y="10"/>
                    <a:pt x="15" y="5"/>
                  </a:cubicBezTo>
                  <a:cubicBezTo>
                    <a:pt x="10" y="1"/>
                    <a:pt x="4" y="0"/>
                    <a:pt x="2"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1" name="Freeform 452"/>
            <p:cNvSpPr>
              <a:spLocks/>
            </p:cNvSpPr>
            <p:nvPr/>
          </p:nvSpPr>
          <p:spPr bwMode="auto">
            <a:xfrm>
              <a:off x="9616" y="4369"/>
              <a:ext cx="86" cy="95"/>
            </a:xfrm>
            <a:custGeom>
              <a:avLst/>
              <a:gdLst>
                <a:gd name="T0" fmla="*/ 52 w 74"/>
                <a:gd name="T1" fmla="*/ 67 h 82"/>
                <a:gd name="T2" fmla="*/ 74 w 74"/>
                <a:gd name="T3" fmla="*/ 60 h 82"/>
                <a:gd name="T4" fmla="*/ 43 w 74"/>
                <a:gd name="T5" fmla="*/ 81 h 82"/>
                <a:gd name="T6" fmla="*/ 1 w 74"/>
                <a:gd name="T7" fmla="*/ 11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0"/>
                  </a:cubicBezTo>
                  <a:cubicBezTo>
                    <a:pt x="60" y="77"/>
                    <a:pt x="50" y="82"/>
                    <a:pt x="43" y="81"/>
                  </a:cubicBezTo>
                  <a:cubicBezTo>
                    <a:pt x="26" y="80"/>
                    <a:pt x="0" y="37"/>
                    <a:pt x="1" y="11"/>
                  </a:cubicBezTo>
                  <a:cubicBezTo>
                    <a:pt x="2" y="7"/>
                    <a:pt x="2" y="3"/>
                    <a:pt x="4" y="0"/>
                  </a:cubicBezTo>
                  <a:cubicBezTo>
                    <a:pt x="2" y="32"/>
                    <a:pt x="22" y="61"/>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2" name="Freeform 453"/>
            <p:cNvSpPr>
              <a:spLocks/>
            </p:cNvSpPr>
            <p:nvPr/>
          </p:nvSpPr>
          <p:spPr bwMode="auto">
            <a:xfrm>
              <a:off x="9658" y="4462"/>
              <a:ext cx="17" cy="12"/>
            </a:xfrm>
            <a:custGeom>
              <a:avLst/>
              <a:gdLst>
                <a:gd name="T0" fmla="*/ 14 w 15"/>
                <a:gd name="T1" fmla="*/ 11 h 11"/>
                <a:gd name="T2" fmla="*/ 8 w 15"/>
                <a:gd name="T3" fmla="*/ 0 h 11"/>
                <a:gd name="T4" fmla="*/ 1 w 15"/>
                <a:gd name="T5" fmla="*/ 11 h 11"/>
                <a:gd name="T6" fmla="*/ 14 w 15"/>
                <a:gd name="T7" fmla="*/ 11 h 11"/>
              </a:gdLst>
              <a:ahLst/>
              <a:cxnLst>
                <a:cxn ang="0">
                  <a:pos x="T0" y="T1"/>
                </a:cxn>
                <a:cxn ang="0">
                  <a:pos x="T2" y="T3"/>
                </a:cxn>
                <a:cxn ang="0">
                  <a:pos x="T4" y="T5"/>
                </a:cxn>
                <a:cxn ang="0">
                  <a:pos x="T6" y="T7"/>
                </a:cxn>
              </a:cxnLst>
              <a:rect l="0" t="0" r="r" b="b"/>
              <a:pathLst>
                <a:path w="15" h="11">
                  <a:moveTo>
                    <a:pt x="14" y="11"/>
                  </a:moveTo>
                  <a:cubicBezTo>
                    <a:pt x="15" y="10"/>
                    <a:pt x="11" y="0"/>
                    <a:pt x="8" y="0"/>
                  </a:cubicBezTo>
                  <a:cubicBezTo>
                    <a:pt x="4" y="0"/>
                    <a:pt x="0" y="10"/>
                    <a:pt x="1" y="11"/>
                  </a:cubicBezTo>
                  <a:lnTo>
                    <a:pt x="14"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3" name="Freeform 454"/>
            <p:cNvSpPr>
              <a:spLocks/>
            </p:cNvSpPr>
            <p:nvPr/>
          </p:nvSpPr>
          <p:spPr bwMode="auto">
            <a:xfrm>
              <a:off x="7498" y="4240"/>
              <a:ext cx="126" cy="563"/>
            </a:xfrm>
            <a:custGeom>
              <a:avLst/>
              <a:gdLst>
                <a:gd name="T0" fmla="*/ 106 w 108"/>
                <a:gd name="T1" fmla="*/ 485 h 485"/>
                <a:gd name="T2" fmla="*/ 107 w 108"/>
                <a:gd name="T3" fmla="*/ 485 h 485"/>
                <a:gd name="T4" fmla="*/ 108 w 108"/>
                <a:gd name="T5" fmla="*/ 484 h 485"/>
                <a:gd name="T6" fmla="*/ 39 w 108"/>
                <a:gd name="T7" fmla="*/ 228 h 485"/>
                <a:gd name="T8" fmla="*/ 7 w 108"/>
                <a:gd name="T9" fmla="*/ 2 h 485"/>
                <a:gd name="T10" fmla="*/ 6 w 108"/>
                <a:gd name="T11" fmla="*/ 0 h 485"/>
                <a:gd name="T12" fmla="*/ 4 w 108"/>
                <a:gd name="T13" fmla="*/ 1 h 485"/>
                <a:gd name="T14" fmla="*/ 37 w 108"/>
                <a:gd name="T15" fmla="*/ 228 h 485"/>
                <a:gd name="T16" fmla="*/ 105 w 108"/>
                <a:gd name="T17" fmla="*/ 484 h 485"/>
                <a:gd name="T18" fmla="*/ 106 w 108"/>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485">
                  <a:moveTo>
                    <a:pt x="106" y="485"/>
                  </a:moveTo>
                  <a:cubicBezTo>
                    <a:pt x="107" y="485"/>
                    <a:pt x="107" y="485"/>
                    <a:pt x="107" y="485"/>
                  </a:cubicBezTo>
                  <a:cubicBezTo>
                    <a:pt x="108" y="484"/>
                    <a:pt x="108" y="484"/>
                    <a:pt x="108" y="484"/>
                  </a:cubicBezTo>
                  <a:cubicBezTo>
                    <a:pt x="107" y="482"/>
                    <a:pt x="75" y="340"/>
                    <a:pt x="39" y="228"/>
                  </a:cubicBezTo>
                  <a:cubicBezTo>
                    <a:pt x="3" y="111"/>
                    <a:pt x="7" y="3"/>
                    <a:pt x="7" y="2"/>
                  </a:cubicBezTo>
                  <a:cubicBezTo>
                    <a:pt x="6" y="0"/>
                    <a:pt x="6" y="0"/>
                    <a:pt x="6" y="0"/>
                  </a:cubicBezTo>
                  <a:cubicBezTo>
                    <a:pt x="4" y="1"/>
                    <a:pt x="4" y="1"/>
                    <a:pt x="4" y="1"/>
                  </a:cubicBezTo>
                  <a:cubicBezTo>
                    <a:pt x="4" y="3"/>
                    <a:pt x="0" y="112"/>
                    <a:pt x="37" y="228"/>
                  </a:cubicBezTo>
                  <a:cubicBezTo>
                    <a:pt x="72" y="341"/>
                    <a:pt x="105"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4" name="Freeform 455"/>
            <p:cNvSpPr>
              <a:spLocks/>
            </p:cNvSpPr>
            <p:nvPr/>
          </p:nvSpPr>
          <p:spPr bwMode="auto">
            <a:xfrm>
              <a:off x="7454" y="4110"/>
              <a:ext cx="110" cy="134"/>
            </a:xfrm>
            <a:custGeom>
              <a:avLst/>
              <a:gdLst>
                <a:gd name="T0" fmla="*/ 1 w 95"/>
                <a:gd name="T1" fmla="*/ 45 h 116"/>
                <a:gd name="T2" fmla="*/ 43 w 95"/>
                <a:gd name="T3" fmla="*/ 115 h 116"/>
                <a:gd name="T4" fmla="*/ 93 w 95"/>
                <a:gd name="T5" fmla="*/ 51 h 116"/>
                <a:gd name="T6" fmla="*/ 50 w 95"/>
                <a:gd name="T7" fmla="*/ 2 h 116"/>
                <a:gd name="T8" fmla="*/ 1 w 95"/>
                <a:gd name="T9" fmla="*/ 45 h 116"/>
              </a:gdLst>
              <a:ahLst/>
              <a:cxnLst>
                <a:cxn ang="0">
                  <a:pos x="T0" y="T1"/>
                </a:cxn>
                <a:cxn ang="0">
                  <a:pos x="T2" y="T3"/>
                </a:cxn>
                <a:cxn ang="0">
                  <a:pos x="T4" y="T5"/>
                </a:cxn>
                <a:cxn ang="0">
                  <a:pos x="T6" y="T7"/>
                </a:cxn>
                <a:cxn ang="0">
                  <a:pos x="T8" y="T9"/>
                </a:cxn>
              </a:cxnLst>
              <a:rect l="0" t="0" r="r" b="b"/>
              <a:pathLst>
                <a:path w="95" h="116">
                  <a:moveTo>
                    <a:pt x="1" y="45"/>
                  </a:moveTo>
                  <a:cubicBezTo>
                    <a:pt x="0" y="70"/>
                    <a:pt x="26" y="114"/>
                    <a:pt x="43" y="115"/>
                  </a:cubicBezTo>
                  <a:cubicBezTo>
                    <a:pt x="62" y="116"/>
                    <a:pt x="92" y="76"/>
                    <a:pt x="93" y="51"/>
                  </a:cubicBezTo>
                  <a:cubicBezTo>
                    <a:pt x="95" y="26"/>
                    <a:pt x="76" y="4"/>
                    <a:pt x="50" y="2"/>
                  </a:cubicBezTo>
                  <a:cubicBezTo>
                    <a:pt x="25" y="0"/>
                    <a:pt x="3" y="20"/>
                    <a:pt x="1" y="45"/>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5" name="Freeform 456"/>
            <p:cNvSpPr>
              <a:spLocks/>
            </p:cNvSpPr>
            <p:nvPr/>
          </p:nvSpPr>
          <p:spPr bwMode="auto">
            <a:xfrm>
              <a:off x="7484" y="4119"/>
              <a:ext cx="75" cy="63"/>
            </a:xfrm>
            <a:custGeom>
              <a:avLst/>
              <a:gdLst>
                <a:gd name="T0" fmla="*/ 0 w 64"/>
                <a:gd name="T1" fmla="*/ 6 h 54"/>
                <a:gd name="T2" fmla="*/ 24 w 64"/>
                <a:gd name="T3" fmla="*/ 0 h 54"/>
                <a:gd name="T4" fmla="*/ 62 w 64"/>
                <a:gd name="T5" fmla="*/ 44 h 54"/>
                <a:gd name="T6" fmla="*/ 60 w 64"/>
                <a:gd name="T7" fmla="*/ 53 h 54"/>
                <a:gd name="T8" fmla="*/ 43 w 64"/>
                <a:gd name="T9" fmla="*/ 53 h 54"/>
                <a:gd name="T10" fmla="*/ 0 w 64"/>
                <a:gd name="T11" fmla="*/ 6 h 54"/>
              </a:gdLst>
              <a:ahLst/>
              <a:cxnLst>
                <a:cxn ang="0">
                  <a:pos x="T0" y="T1"/>
                </a:cxn>
                <a:cxn ang="0">
                  <a:pos x="T2" y="T3"/>
                </a:cxn>
                <a:cxn ang="0">
                  <a:pos x="T4" y="T5"/>
                </a:cxn>
                <a:cxn ang="0">
                  <a:pos x="T6" y="T7"/>
                </a:cxn>
                <a:cxn ang="0">
                  <a:pos x="T8" y="T9"/>
                </a:cxn>
                <a:cxn ang="0">
                  <a:pos x="T10" y="T11"/>
                </a:cxn>
              </a:cxnLst>
              <a:rect l="0" t="0" r="r" b="b"/>
              <a:pathLst>
                <a:path w="64" h="54">
                  <a:moveTo>
                    <a:pt x="0" y="6"/>
                  </a:moveTo>
                  <a:cubicBezTo>
                    <a:pt x="7" y="2"/>
                    <a:pt x="15" y="0"/>
                    <a:pt x="24" y="0"/>
                  </a:cubicBezTo>
                  <a:cubicBezTo>
                    <a:pt x="47" y="2"/>
                    <a:pt x="64" y="21"/>
                    <a:pt x="62" y="44"/>
                  </a:cubicBezTo>
                  <a:cubicBezTo>
                    <a:pt x="62" y="47"/>
                    <a:pt x="61" y="50"/>
                    <a:pt x="60" y="53"/>
                  </a:cubicBezTo>
                  <a:cubicBezTo>
                    <a:pt x="55" y="54"/>
                    <a:pt x="49" y="54"/>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6" name="Freeform 457"/>
            <p:cNvSpPr>
              <a:spLocks/>
            </p:cNvSpPr>
            <p:nvPr/>
          </p:nvSpPr>
          <p:spPr bwMode="auto">
            <a:xfrm>
              <a:off x="7518" y="4129"/>
              <a:ext cx="24" cy="25"/>
            </a:xfrm>
            <a:custGeom>
              <a:avLst/>
              <a:gdLst>
                <a:gd name="T0" fmla="*/ 2 w 21"/>
                <a:gd name="T1" fmla="*/ 3 h 21"/>
                <a:gd name="T2" fmla="*/ 6 w 21"/>
                <a:gd name="T3" fmla="*/ 15 h 21"/>
                <a:gd name="T4" fmla="*/ 19 w 21"/>
                <a:gd name="T5" fmla="*/ 19 h 21"/>
                <a:gd name="T6" fmla="*/ 15 w 21"/>
                <a:gd name="T7" fmla="*/ 6 h 21"/>
                <a:gd name="T8" fmla="*/ 2 w 21"/>
                <a:gd name="T9" fmla="*/ 3 h 21"/>
              </a:gdLst>
              <a:ahLst/>
              <a:cxnLst>
                <a:cxn ang="0">
                  <a:pos x="T0" y="T1"/>
                </a:cxn>
                <a:cxn ang="0">
                  <a:pos x="T2" y="T3"/>
                </a:cxn>
                <a:cxn ang="0">
                  <a:pos x="T4" y="T5"/>
                </a:cxn>
                <a:cxn ang="0">
                  <a:pos x="T6" y="T7"/>
                </a:cxn>
                <a:cxn ang="0">
                  <a:pos x="T8" y="T9"/>
                </a:cxn>
              </a:cxnLst>
              <a:rect l="0" t="0" r="r" b="b"/>
              <a:pathLst>
                <a:path w="21" h="21">
                  <a:moveTo>
                    <a:pt x="2" y="3"/>
                  </a:moveTo>
                  <a:cubicBezTo>
                    <a:pt x="0" y="5"/>
                    <a:pt x="2" y="11"/>
                    <a:pt x="6" y="15"/>
                  </a:cubicBezTo>
                  <a:cubicBezTo>
                    <a:pt x="11" y="20"/>
                    <a:pt x="17" y="21"/>
                    <a:pt x="19" y="19"/>
                  </a:cubicBezTo>
                  <a:cubicBezTo>
                    <a:pt x="21" y="16"/>
                    <a:pt x="19" y="11"/>
                    <a:pt x="15" y="6"/>
                  </a:cubicBezTo>
                  <a:cubicBezTo>
                    <a:pt x="10" y="2"/>
                    <a:pt x="4" y="0"/>
                    <a:pt x="2" y="3"/>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7" name="Freeform 458"/>
            <p:cNvSpPr>
              <a:spLocks/>
            </p:cNvSpPr>
            <p:nvPr/>
          </p:nvSpPr>
          <p:spPr bwMode="auto">
            <a:xfrm>
              <a:off x="7454" y="4148"/>
              <a:ext cx="86" cy="95"/>
            </a:xfrm>
            <a:custGeom>
              <a:avLst/>
              <a:gdLst>
                <a:gd name="T0" fmla="*/ 52 w 74"/>
                <a:gd name="T1" fmla="*/ 67 h 82"/>
                <a:gd name="T2" fmla="*/ 74 w 74"/>
                <a:gd name="T3" fmla="*/ 61 h 82"/>
                <a:gd name="T4" fmla="*/ 43 w 74"/>
                <a:gd name="T5" fmla="*/ 82 h 82"/>
                <a:gd name="T6" fmla="*/ 1 w 74"/>
                <a:gd name="T7" fmla="*/ 12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1"/>
                  </a:cubicBezTo>
                  <a:cubicBezTo>
                    <a:pt x="60" y="78"/>
                    <a:pt x="50" y="82"/>
                    <a:pt x="43" y="82"/>
                  </a:cubicBezTo>
                  <a:cubicBezTo>
                    <a:pt x="26" y="81"/>
                    <a:pt x="0" y="37"/>
                    <a:pt x="1" y="12"/>
                  </a:cubicBezTo>
                  <a:cubicBezTo>
                    <a:pt x="2" y="8"/>
                    <a:pt x="2" y="4"/>
                    <a:pt x="4" y="0"/>
                  </a:cubicBezTo>
                  <a:cubicBezTo>
                    <a:pt x="2" y="33"/>
                    <a:pt x="22" y="62"/>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8" name="Freeform 459"/>
            <p:cNvSpPr>
              <a:spLocks/>
            </p:cNvSpPr>
            <p:nvPr/>
          </p:nvSpPr>
          <p:spPr bwMode="auto">
            <a:xfrm>
              <a:off x="7496" y="4241"/>
              <a:ext cx="17"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1" y="1"/>
                    <a:pt x="8" y="0"/>
                  </a:cubicBezTo>
                  <a:cubicBezTo>
                    <a:pt x="4" y="0"/>
                    <a:pt x="0" y="11"/>
                    <a:pt x="1" y="11"/>
                  </a:cubicBezTo>
                  <a:lnTo>
                    <a:pt x="14" y="12"/>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9" name="Freeform 460"/>
            <p:cNvSpPr>
              <a:spLocks/>
            </p:cNvSpPr>
            <p:nvPr/>
          </p:nvSpPr>
          <p:spPr bwMode="auto">
            <a:xfrm>
              <a:off x="9042" y="3425"/>
              <a:ext cx="124" cy="564"/>
            </a:xfrm>
            <a:custGeom>
              <a:avLst/>
              <a:gdLst>
                <a:gd name="T0" fmla="*/ 106 w 107"/>
                <a:gd name="T1" fmla="*/ 485 h 485"/>
                <a:gd name="T2" fmla="*/ 106 w 107"/>
                <a:gd name="T3" fmla="*/ 485 h 485"/>
                <a:gd name="T4" fmla="*/ 107 w 107"/>
                <a:gd name="T5" fmla="*/ 484 h 485"/>
                <a:gd name="T6" fmla="*/ 39 w 107"/>
                <a:gd name="T7" fmla="*/ 227 h 485"/>
                <a:gd name="T8" fmla="*/ 7 w 107"/>
                <a:gd name="T9" fmla="*/ 1 h 485"/>
                <a:gd name="T10" fmla="*/ 5 w 107"/>
                <a:gd name="T11" fmla="*/ 0 h 485"/>
                <a:gd name="T12" fmla="*/ 4 w 107"/>
                <a:gd name="T13" fmla="*/ 1 h 485"/>
                <a:gd name="T14" fmla="*/ 37 w 107"/>
                <a:gd name="T15" fmla="*/ 228 h 485"/>
                <a:gd name="T16" fmla="*/ 105 w 107"/>
                <a:gd name="T17" fmla="*/ 484 h 485"/>
                <a:gd name="T18" fmla="*/ 106 w 107"/>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485">
                  <a:moveTo>
                    <a:pt x="106" y="485"/>
                  </a:moveTo>
                  <a:cubicBezTo>
                    <a:pt x="106" y="485"/>
                    <a:pt x="106" y="485"/>
                    <a:pt x="106" y="485"/>
                  </a:cubicBezTo>
                  <a:cubicBezTo>
                    <a:pt x="107" y="484"/>
                    <a:pt x="107" y="484"/>
                    <a:pt x="107" y="484"/>
                  </a:cubicBezTo>
                  <a:cubicBezTo>
                    <a:pt x="107" y="482"/>
                    <a:pt x="75" y="340"/>
                    <a:pt x="39" y="227"/>
                  </a:cubicBezTo>
                  <a:cubicBezTo>
                    <a:pt x="2" y="111"/>
                    <a:pt x="7" y="2"/>
                    <a:pt x="7" y="1"/>
                  </a:cubicBezTo>
                  <a:cubicBezTo>
                    <a:pt x="5" y="0"/>
                    <a:pt x="5" y="0"/>
                    <a:pt x="5" y="0"/>
                  </a:cubicBezTo>
                  <a:cubicBezTo>
                    <a:pt x="4" y="1"/>
                    <a:pt x="4" y="1"/>
                    <a:pt x="4" y="1"/>
                  </a:cubicBezTo>
                  <a:cubicBezTo>
                    <a:pt x="4" y="2"/>
                    <a:pt x="0" y="112"/>
                    <a:pt x="37" y="228"/>
                  </a:cubicBezTo>
                  <a:cubicBezTo>
                    <a:pt x="72" y="340"/>
                    <a:pt x="104"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0" name="Freeform 461"/>
            <p:cNvSpPr>
              <a:spLocks/>
            </p:cNvSpPr>
            <p:nvPr/>
          </p:nvSpPr>
          <p:spPr bwMode="auto">
            <a:xfrm>
              <a:off x="8996" y="3295"/>
              <a:ext cx="112" cy="135"/>
            </a:xfrm>
            <a:custGeom>
              <a:avLst/>
              <a:gdLst>
                <a:gd name="T0" fmla="*/ 2 w 96"/>
                <a:gd name="T1" fmla="*/ 45 h 116"/>
                <a:gd name="T2" fmla="*/ 44 w 96"/>
                <a:gd name="T3" fmla="*/ 115 h 116"/>
                <a:gd name="T4" fmla="*/ 94 w 96"/>
                <a:gd name="T5" fmla="*/ 51 h 116"/>
                <a:gd name="T6" fmla="*/ 51 w 96"/>
                <a:gd name="T7" fmla="*/ 2 h 116"/>
                <a:gd name="T8" fmla="*/ 2 w 96"/>
                <a:gd name="T9" fmla="*/ 45 h 116"/>
              </a:gdLst>
              <a:ahLst/>
              <a:cxnLst>
                <a:cxn ang="0">
                  <a:pos x="T0" y="T1"/>
                </a:cxn>
                <a:cxn ang="0">
                  <a:pos x="T2" y="T3"/>
                </a:cxn>
                <a:cxn ang="0">
                  <a:pos x="T4" y="T5"/>
                </a:cxn>
                <a:cxn ang="0">
                  <a:pos x="T6" y="T7"/>
                </a:cxn>
                <a:cxn ang="0">
                  <a:pos x="T8" y="T9"/>
                </a:cxn>
              </a:cxnLst>
              <a:rect l="0" t="0" r="r" b="b"/>
              <a:pathLst>
                <a:path w="96" h="116">
                  <a:moveTo>
                    <a:pt x="2" y="45"/>
                  </a:moveTo>
                  <a:cubicBezTo>
                    <a:pt x="0" y="70"/>
                    <a:pt x="27" y="114"/>
                    <a:pt x="44" y="115"/>
                  </a:cubicBezTo>
                  <a:cubicBezTo>
                    <a:pt x="62" y="116"/>
                    <a:pt x="92" y="76"/>
                    <a:pt x="94" y="51"/>
                  </a:cubicBezTo>
                  <a:cubicBezTo>
                    <a:pt x="96" y="25"/>
                    <a:pt x="76" y="3"/>
                    <a:pt x="51" y="2"/>
                  </a:cubicBezTo>
                  <a:cubicBezTo>
                    <a:pt x="26" y="0"/>
                    <a:pt x="4" y="19"/>
                    <a:pt x="2" y="45"/>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1" name="Freeform 462"/>
            <p:cNvSpPr>
              <a:spLocks/>
            </p:cNvSpPr>
            <p:nvPr/>
          </p:nvSpPr>
          <p:spPr bwMode="auto">
            <a:xfrm>
              <a:off x="9028" y="3303"/>
              <a:ext cx="73" cy="64"/>
            </a:xfrm>
            <a:custGeom>
              <a:avLst/>
              <a:gdLst>
                <a:gd name="T0" fmla="*/ 0 w 63"/>
                <a:gd name="T1" fmla="*/ 6 h 55"/>
                <a:gd name="T2" fmla="*/ 24 w 63"/>
                <a:gd name="T3" fmla="*/ 1 h 55"/>
                <a:gd name="T4" fmla="*/ 62 w 63"/>
                <a:gd name="T5" fmla="*/ 45 h 55"/>
                <a:gd name="T6" fmla="*/ 60 w 63"/>
                <a:gd name="T7" fmla="*/ 54 h 55"/>
                <a:gd name="T8" fmla="*/ 42 w 63"/>
                <a:gd name="T9" fmla="*/ 54 h 55"/>
                <a:gd name="T10" fmla="*/ 0 w 63"/>
                <a:gd name="T11" fmla="*/ 6 h 55"/>
              </a:gdLst>
              <a:ahLst/>
              <a:cxnLst>
                <a:cxn ang="0">
                  <a:pos x="T0" y="T1"/>
                </a:cxn>
                <a:cxn ang="0">
                  <a:pos x="T2" y="T3"/>
                </a:cxn>
                <a:cxn ang="0">
                  <a:pos x="T4" y="T5"/>
                </a:cxn>
                <a:cxn ang="0">
                  <a:pos x="T6" y="T7"/>
                </a:cxn>
                <a:cxn ang="0">
                  <a:pos x="T8" y="T9"/>
                </a:cxn>
                <a:cxn ang="0">
                  <a:pos x="T10" y="T11"/>
                </a:cxn>
              </a:cxnLst>
              <a:rect l="0" t="0" r="r" b="b"/>
              <a:pathLst>
                <a:path w="63" h="55">
                  <a:moveTo>
                    <a:pt x="0" y="6"/>
                  </a:moveTo>
                  <a:cubicBezTo>
                    <a:pt x="7" y="2"/>
                    <a:pt x="15" y="0"/>
                    <a:pt x="24" y="1"/>
                  </a:cubicBezTo>
                  <a:cubicBezTo>
                    <a:pt x="46" y="2"/>
                    <a:pt x="63" y="22"/>
                    <a:pt x="62" y="45"/>
                  </a:cubicBezTo>
                  <a:cubicBezTo>
                    <a:pt x="62" y="48"/>
                    <a:pt x="61" y="51"/>
                    <a:pt x="60" y="54"/>
                  </a:cubicBezTo>
                  <a:cubicBezTo>
                    <a:pt x="54" y="55"/>
                    <a:pt x="48" y="55"/>
                    <a:pt x="42" y="54"/>
                  </a:cubicBezTo>
                  <a:cubicBezTo>
                    <a:pt x="19" y="49"/>
                    <a:pt x="2" y="29"/>
                    <a:pt x="0" y="6"/>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2" name="Freeform 463"/>
            <p:cNvSpPr>
              <a:spLocks/>
            </p:cNvSpPr>
            <p:nvPr/>
          </p:nvSpPr>
          <p:spPr bwMode="auto">
            <a:xfrm>
              <a:off x="9060" y="3315"/>
              <a:ext cx="26" cy="24"/>
            </a:xfrm>
            <a:custGeom>
              <a:avLst/>
              <a:gdLst>
                <a:gd name="T0" fmla="*/ 3 w 22"/>
                <a:gd name="T1" fmla="*/ 3 h 21"/>
                <a:gd name="T2" fmla="*/ 7 w 22"/>
                <a:gd name="T3" fmla="*/ 15 h 21"/>
                <a:gd name="T4" fmla="*/ 20 w 22"/>
                <a:gd name="T5" fmla="*/ 18 h 21"/>
                <a:gd name="T6" fmla="*/ 15 w 22"/>
                <a:gd name="T7" fmla="*/ 6 h 21"/>
                <a:gd name="T8" fmla="*/ 3 w 22"/>
                <a:gd name="T9" fmla="*/ 3 h 21"/>
              </a:gdLst>
              <a:ahLst/>
              <a:cxnLst>
                <a:cxn ang="0">
                  <a:pos x="T0" y="T1"/>
                </a:cxn>
                <a:cxn ang="0">
                  <a:pos x="T2" y="T3"/>
                </a:cxn>
                <a:cxn ang="0">
                  <a:pos x="T4" y="T5"/>
                </a:cxn>
                <a:cxn ang="0">
                  <a:pos x="T6" y="T7"/>
                </a:cxn>
                <a:cxn ang="0">
                  <a:pos x="T8" y="T9"/>
                </a:cxn>
              </a:cxnLst>
              <a:rect l="0" t="0" r="r" b="b"/>
              <a:pathLst>
                <a:path w="22" h="21">
                  <a:moveTo>
                    <a:pt x="3" y="3"/>
                  </a:moveTo>
                  <a:cubicBezTo>
                    <a:pt x="0" y="5"/>
                    <a:pt x="2" y="11"/>
                    <a:pt x="7" y="15"/>
                  </a:cubicBezTo>
                  <a:cubicBezTo>
                    <a:pt x="12" y="19"/>
                    <a:pt x="17" y="21"/>
                    <a:pt x="20" y="18"/>
                  </a:cubicBezTo>
                  <a:cubicBezTo>
                    <a:pt x="22" y="16"/>
                    <a:pt x="20" y="10"/>
                    <a:pt x="15" y="6"/>
                  </a:cubicBezTo>
                  <a:cubicBezTo>
                    <a:pt x="11" y="2"/>
                    <a:pt x="5" y="0"/>
                    <a:pt x="3"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3" name="Freeform 464"/>
            <p:cNvSpPr>
              <a:spLocks/>
            </p:cNvSpPr>
            <p:nvPr/>
          </p:nvSpPr>
          <p:spPr bwMode="auto">
            <a:xfrm>
              <a:off x="8996" y="3333"/>
              <a:ext cx="88" cy="96"/>
            </a:xfrm>
            <a:custGeom>
              <a:avLst/>
              <a:gdLst>
                <a:gd name="T0" fmla="*/ 52 w 75"/>
                <a:gd name="T1" fmla="*/ 67 h 82"/>
                <a:gd name="T2" fmla="*/ 75 w 75"/>
                <a:gd name="T3" fmla="*/ 60 h 82"/>
                <a:gd name="T4" fmla="*/ 44 w 75"/>
                <a:gd name="T5" fmla="*/ 82 h 82"/>
                <a:gd name="T6" fmla="*/ 2 w 75"/>
                <a:gd name="T7" fmla="*/ 12 h 82"/>
                <a:gd name="T8" fmla="*/ 4 w 75"/>
                <a:gd name="T9" fmla="*/ 0 h 82"/>
                <a:gd name="T10" fmla="*/ 52 w 75"/>
                <a:gd name="T11" fmla="*/ 67 h 82"/>
              </a:gdLst>
              <a:ahLst/>
              <a:cxnLst>
                <a:cxn ang="0">
                  <a:pos x="T0" y="T1"/>
                </a:cxn>
                <a:cxn ang="0">
                  <a:pos x="T2" y="T3"/>
                </a:cxn>
                <a:cxn ang="0">
                  <a:pos x="T4" y="T5"/>
                </a:cxn>
                <a:cxn ang="0">
                  <a:pos x="T6" y="T7"/>
                </a:cxn>
                <a:cxn ang="0">
                  <a:pos x="T8" y="T9"/>
                </a:cxn>
                <a:cxn ang="0">
                  <a:pos x="T10" y="T11"/>
                </a:cxn>
              </a:cxnLst>
              <a:rect l="0" t="0" r="r" b="b"/>
              <a:pathLst>
                <a:path w="75" h="82">
                  <a:moveTo>
                    <a:pt x="52" y="67"/>
                  </a:moveTo>
                  <a:cubicBezTo>
                    <a:pt x="58" y="68"/>
                    <a:pt x="68" y="66"/>
                    <a:pt x="75" y="60"/>
                  </a:cubicBezTo>
                  <a:cubicBezTo>
                    <a:pt x="60" y="78"/>
                    <a:pt x="51" y="82"/>
                    <a:pt x="44" y="82"/>
                  </a:cubicBezTo>
                  <a:cubicBezTo>
                    <a:pt x="27" y="81"/>
                    <a:pt x="0" y="37"/>
                    <a:pt x="2" y="12"/>
                  </a:cubicBezTo>
                  <a:cubicBezTo>
                    <a:pt x="2" y="8"/>
                    <a:pt x="3" y="4"/>
                    <a:pt x="4" y="0"/>
                  </a:cubicBezTo>
                  <a:cubicBezTo>
                    <a:pt x="3" y="33"/>
                    <a:pt x="23" y="62"/>
                    <a:pt x="52" y="67"/>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4" name="Freeform 465"/>
            <p:cNvSpPr>
              <a:spLocks/>
            </p:cNvSpPr>
            <p:nvPr/>
          </p:nvSpPr>
          <p:spPr bwMode="auto">
            <a:xfrm>
              <a:off x="9038" y="3426"/>
              <a:ext cx="18"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2" y="0"/>
                    <a:pt x="8" y="0"/>
                  </a:cubicBezTo>
                  <a:cubicBezTo>
                    <a:pt x="5" y="0"/>
                    <a:pt x="0" y="10"/>
                    <a:pt x="1" y="11"/>
                  </a:cubicBezTo>
                  <a:lnTo>
                    <a:pt x="14" y="12"/>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5" name="Freeform 466"/>
            <p:cNvSpPr>
              <a:spLocks/>
            </p:cNvSpPr>
            <p:nvPr/>
          </p:nvSpPr>
          <p:spPr bwMode="auto">
            <a:xfrm>
              <a:off x="12489" y="3787"/>
              <a:ext cx="168" cy="757"/>
            </a:xfrm>
            <a:custGeom>
              <a:avLst/>
              <a:gdLst>
                <a:gd name="T0" fmla="*/ 2 w 145"/>
                <a:gd name="T1" fmla="*/ 652 h 652"/>
                <a:gd name="T2" fmla="*/ 2 w 145"/>
                <a:gd name="T3" fmla="*/ 652 h 652"/>
                <a:gd name="T4" fmla="*/ 0 w 145"/>
                <a:gd name="T5" fmla="*/ 650 h 652"/>
                <a:gd name="T6" fmla="*/ 92 w 145"/>
                <a:gd name="T7" fmla="*/ 305 h 652"/>
                <a:gd name="T8" fmla="*/ 136 w 145"/>
                <a:gd name="T9" fmla="*/ 2 h 652"/>
                <a:gd name="T10" fmla="*/ 137 w 145"/>
                <a:gd name="T11" fmla="*/ 0 h 652"/>
                <a:gd name="T12" fmla="*/ 139 w 145"/>
                <a:gd name="T13" fmla="*/ 2 h 652"/>
                <a:gd name="T14" fmla="*/ 96 w 145"/>
                <a:gd name="T15" fmla="*/ 307 h 652"/>
                <a:gd name="T16" fmla="*/ 4 w 145"/>
                <a:gd name="T17" fmla="*/ 651 h 652"/>
                <a:gd name="T18" fmla="*/ 2 w 145"/>
                <a:gd name="T19" fmla="*/ 65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 h="652">
                  <a:moveTo>
                    <a:pt x="2" y="652"/>
                  </a:moveTo>
                  <a:cubicBezTo>
                    <a:pt x="2" y="652"/>
                    <a:pt x="2" y="652"/>
                    <a:pt x="2" y="652"/>
                  </a:cubicBezTo>
                  <a:cubicBezTo>
                    <a:pt x="0" y="650"/>
                    <a:pt x="0" y="650"/>
                    <a:pt x="0" y="650"/>
                  </a:cubicBezTo>
                  <a:cubicBezTo>
                    <a:pt x="1" y="648"/>
                    <a:pt x="44" y="456"/>
                    <a:pt x="92" y="305"/>
                  </a:cubicBezTo>
                  <a:cubicBezTo>
                    <a:pt x="141" y="149"/>
                    <a:pt x="136" y="3"/>
                    <a:pt x="136" y="2"/>
                  </a:cubicBezTo>
                  <a:cubicBezTo>
                    <a:pt x="137" y="0"/>
                    <a:pt x="137" y="0"/>
                    <a:pt x="137" y="0"/>
                  </a:cubicBezTo>
                  <a:cubicBezTo>
                    <a:pt x="139" y="2"/>
                    <a:pt x="139" y="2"/>
                    <a:pt x="139" y="2"/>
                  </a:cubicBezTo>
                  <a:cubicBezTo>
                    <a:pt x="139" y="3"/>
                    <a:pt x="145" y="150"/>
                    <a:pt x="96" y="307"/>
                  </a:cubicBezTo>
                  <a:cubicBezTo>
                    <a:pt x="48" y="457"/>
                    <a:pt x="4" y="649"/>
                    <a:pt x="4" y="651"/>
                  </a:cubicBezTo>
                  <a:lnTo>
                    <a:pt x="2" y="65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6" name="Freeform 467"/>
            <p:cNvSpPr>
              <a:spLocks/>
            </p:cNvSpPr>
            <p:nvPr/>
          </p:nvSpPr>
          <p:spPr bwMode="auto">
            <a:xfrm>
              <a:off x="12569" y="3612"/>
              <a:ext cx="148" cy="180"/>
            </a:xfrm>
            <a:custGeom>
              <a:avLst/>
              <a:gdLst>
                <a:gd name="T0" fmla="*/ 125 w 128"/>
                <a:gd name="T1" fmla="*/ 60 h 155"/>
                <a:gd name="T2" fmla="*/ 70 w 128"/>
                <a:gd name="T3" fmla="*/ 154 h 155"/>
                <a:gd name="T4" fmla="*/ 2 w 128"/>
                <a:gd name="T5" fmla="*/ 68 h 155"/>
                <a:gd name="T6" fmla="*/ 59 w 128"/>
                <a:gd name="T7" fmla="*/ 2 h 155"/>
                <a:gd name="T8" fmla="*/ 125 w 128"/>
                <a:gd name="T9" fmla="*/ 60 h 155"/>
              </a:gdLst>
              <a:ahLst/>
              <a:cxnLst>
                <a:cxn ang="0">
                  <a:pos x="T0" y="T1"/>
                </a:cxn>
                <a:cxn ang="0">
                  <a:pos x="T2" y="T3"/>
                </a:cxn>
                <a:cxn ang="0">
                  <a:pos x="T4" y="T5"/>
                </a:cxn>
                <a:cxn ang="0">
                  <a:pos x="T6" y="T7"/>
                </a:cxn>
                <a:cxn ang="0">
                  <a:pos x="T8" y="T9"/>
                </a:cxn>
              </a:cxnLst>
              <a:rect l="0" t="0" r="r" b="b"/>
              <a:pathLst>
                <a:path w="128" h="155">
                  <a:moveTo>
                    <a:pt x="125" y="60"/>
                  </a:moveTo>
                  <a:cubicBezTo>
                    <a:pt x="128" y="94"/>
                    <a:pt x="92" y="152"/>
                    <a:pt x="70" y="154"/>
                  </a:cubicBezTo>
                  <a:cubicBezTo>
                    <a:pt x="44" y="155"/>
                    <a:pt x="4" y="102"/>
                    <a:pt x="2" y="68"/>
                  </a:cubicBezTo>
                  <a:cubicBezTo>
                    <a:pt x="0" y="34"/>
                    <a:pt x="25" y="4"/>
                    <a:pt x="59" y="2"/>
                  </a:cubicBezTo>
                  <a:cubicBezTo>
                    <a:pt x="94" y="0"/>
                    <a:pt x="123" y="25"/>
                    <a:pt x="125" y="60"/>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7" name="Freeform 468"/>
            <p:cNvSpPr>
              <a:spLocks/>
            </p:cNvSpPr>
            <p:nvPr/>
          </p:nvSpPr>
          <p:spPr bwMode="auto">
            <a:xfrm>
              <a:off x="12576" y="3623"/>
              <a:ext cx="100" cy="86"/>
            </a:xfrm>
            <a:custGeom>
              <a:avLst/>
              <a:gdLst>
                <a:gd name="T0" fmla="*/ 86 w 86"/>
                <a:gd name="T1" fmla="*/ 9 h 74"/>
                <a:gd name="T2" fmla="*/ 54 w 86"/>
                <a:gd name="T3" fmla="*/ 1 h 74"/>
                <a:gd name="T4" fmla="*/ 3 w 86"/>
                <a:gd name="T5" fmla="*/ 60 h 74"/>
                <a:gd name="T6" fmla="*/ 5 w 86"/>
                <a:gd name="T7" fmla="*/ 73 h 74"/>
                <a:gd name="T8" fmla="*/ 29 w 86"/>
                <a:gd name="T9" fmla="*/ 72 h 74"/>
                <a:gd name="T10" fmla="*/ 86 w 86"/>
                <a:gd name="T11" fmla="*/ 9 h 74"/>
              </a:gdLst>
              <a:ahLst/>
              <a:cxnLst>
                <a:cxn ang="0">
                  <a:pos x="T0" y="T1"/>
                </a:cxn>
                <a:cxn ang="0">
                  <a:pos x="T2" y="T3"/>
                </a:cxn>
                <a:cxn ang="0">
                  <a:pos x="T4" y="T5"/>
                </a:cxn>
                <a:cxn ang="0">
                  <a:pos x="T6" y="T7"/>
                </a:cxn>
                <a:cxn ang="0">
                  <a:pos x="T8" y="T9"/>
                </a:cxn>
                <a:cxn ang="0">
                  <a:pos x="T10" y="T11"/>
                </a:cxn>
              </a:cxnLst>
              <a:rect l="0" t="0" r="r" b="b"/>
              <a:pathLst>
                <a:path w="86" h="74">
                  <a:moveTo>
                    <a:pt x="86" y="9"/>
                  </a:moveTo>
                  <a:cubicBezTo>
                    <a:pt x="76" y="3"/>
                    <a:pt x="65" y="0"/>
                    <a:pt x="54" y="1"/>
                  </a:cubicBezTo>
                  <a:cubicBezTo>
                    <a:pt x="24" y="3"/>
                    <a:pt x="0" y="29"/>
                    <a:pt x="3" y="60"/>
                  </a:cubicBezTo>
                  <a:cubicBezTo>
                    <a:pt x="3" y="64"/>
                    <a:pt x="4" y="68"/>
                    <a:pt x="5" y="73"/>
                  </a:cubicBezTo>
                  <a:cubicBezTo>
                    <a:pt x="13" y="74"/>
                    <a:pt x="21" y="74"/>
                    <a:pt x="29" y="72"/>
                  </a:cubicBezTo>
                  <a:cubicBezTo>
                    <a:pt x="61" y="66"/>
                    <a:pt x="83" y="39"/>
                    <a:pt x="86" y="9"/>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8" name="Freeform 469"/>
            <p:cNvSpPr>
              <a:spLocks/>
            </p:cNvSpPr>
            <p:nvPr/>
          </p:nvSpPr>
          <p:spPr bwMode="auto">
            <a:xfrm>
              <a:off x="12598" y="3638"/>
              <a:ext cx="33" cy="33"/>
            </a:xfrm>
            <a:custGeom>
              <a:avLst/>
              <a:gdLst>
                <a:gd name="T0" fmla="*/ 26 w 29"/>
                <a:gd name="T1" fmla="*/ 4 h 29"/>
                <a:gd name="T2" fmla="*/ 20 w 29"/>
                <a:gd name="T3" fmla="*/ 21 h 29"/>
                <a:gd name="T4" fmla="*/ 3 w 29"/>
                <a:gd name="T5" fmla="*/ 25 h 29"/>
                <a:gd name="T6" fmla="*/ 8 w 29"/>
                <a:gd name="T7" fmla="*/ 8 h 29"/>
                <a:gd name="T8" fmla="*/ 26 w 29"/>
                <a:gd name="T9" fmla="*/ 4 h 29"/>
              </a:gdLst>
              <a:ahLst/>
              <a:cxnLst>
                <a:cxn ang="0">
                  <a:pos x="T0" y="T1"/>
                </a:cxn>
                <a:cxn ang="0">
                  <a:pos x="T2" y="T3"/>
                </a:cxn>
                <a:cxn ang="0">
                  <a:pos x="T4" y="T5"/>
                </a:cxn>
                <a:cxn ang="0">
                  <a:pos x="T6" y="T7"/>
                </a:cxn>
                <a:cxn ang="0">
                  <a:pos x="T8" y="T9"/>
                </a:cxn>
              </a:cxnLst>
              <a:rect l="0" t="0" r="r" b="b"/>
              <a:pathLst>
                <a:path w="29" h="29">
                  <a:moveTo>
                    <a:pt x="26" y="4"/>
                  </a:moveTo>
                  <a:cubicBezTo>
                    <a:pt x="29" y="7"/>
                    <a:pt x="26" y="15"/>
                    <a:pt x="20" y="21"/>
                  </a:cubicBezTo>
                  <a:cubicBezTo>
                    <a:pt x="14" y="27"/>
                    <a:pt x="6" y="29"/>
                    <a:pt x="3" y="25"/>
                  </a:cubicBezTo>
                  <a:cubicBezTo>
                    <a:pt x="0" y="22"/>
                    <a:pt x="2" y="14"/>
                    <a:pt x="8" y="8"/>
                  </a:cubicBezTo>
                  <a:cubicBezTo>
                    <a:pt x="15" y="2"/>
                    <a:pt x="22" y="0"/>
                    <a:pt x="26" y="4"/>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9" name="Freeform 470"/>
            <p:cNvSpPr>
              <a:spLocks/>
            </p:cNvSpPr>
            <p:nvPr/>
          </p:nvSpPr>
          <p:spPr bwMode="auto">
            <a:xfrm>
              <a:off x="12601" y="3663"/>
              <a:ext cx="116" cy="128"/>
            </a:xfrm>
            <a:custGeom>
              <a:avLst/>
              <a:gdLst>
                <a:gd name="T0" fmla="*/ 30 w 100"/>
                <a:gd name="T1" fmla="*/ 90 h 110"/>
                <a:gd name="T2" fmla="*/ 0 w 100"/>
                <a:gd name="T3" fmla="*/ 81 h 110"/>
                <a:gd name="T4" fmla="*/ 42 w 100"/>
                <a:gd name="T5" fmla="*/ 110 h 110"/>
                <a:gd name="T6" fmla="*/ 97 w 100"/>
                <a:gd name="T7" fmla="*/ 16 h 110"/>
                <a:gd name="T8" fmla="*/ 94 w 100"/>
                <a:gd name="T9" fmla="*/ 0 h 110"/>
                <a:gd name="T10" fmla="*/ 30 w 100"/>
                <a:gd name="T11" fmla="*/ 90 h 110"/>
              </a:gdLst>
              <a:ahLst/>
              <a:cxnLst>
                <a:cxn ang="0">
                  <a:pos x="T0" y="T1"/>
                </a:cxn>
                <a:cxn ang="0">
                  <a:pos x="T2" y="T3"/>
                </a:cxn>
                <a:cxn ang="0">
                  <a:pos x="T4" y="T5"/>
                </a:cxn>
                <a:cxn ang="0">
                  <a:pos x="T6" y="T7"/>
                </a:cxn>
                <a:cxn ang="0">
                  <a:pos x="T8" y="T9"/>
                </a:cxn>
                <a:cxn ang="0">
                  <a:pos x="T10" y="T11"/>
                </a:cxn>
              </a:cxnLst>
              <a:rect l="0" t="0" r="r" b="b"/>
              <a:pathLst>
                <a:path w="100" h="110">
                  <a:moveTo>
                    <a:pt x="30" y="90"/>
                  </a:moveTo>
                  <a:cubicBezTo>
                    <a:pt x="22" y="91"/>
                    <a:pt x="9" y="89"/>
                    <a:pt x="0" y="81"/>
                  </a:cubicBezTo>
                  <a:cubicBezTo>
                    <a:pt x="19" y="104"/>
                    <a:pt x="32" y="110"/>
                    <a:pt x="42" y="110"/>
                  </a:cubicBezTo>
                  <a:cubicBezTo>
                    <a:pt x="64" y="108"/>
                    <a:pt x="100" y="50"/>
                    <a:pt x="97" y="16"/>
                  </a:cubicBezTo>
                  <a:cubicBezTo>
                    <a:pt x="97" y="10"/>
                    <a:pt x="96" y="5"/>
                    <a:pt x="94" y="0"/>
                  </a:cubicBezTo>
                  <a:cubicBezTo>
                    <a:pt x="96" y="44"/>
                    <a:pt x="69" y="83"/>
                    <a:pt x="30" y="90"/>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0" name="Freeform 471"/>
            <p:cNvSpPr>
              <a:spLocks/>
            </p:cNvSpPr>
            <p:nvPr/>
          </p:nvSpPr>
          <p:spPr bwMode="auto">
            <a:xfrm>
              <a:off x="12637" y="3788"/>
              <a:ext cx="24" cy="18"/>
            </a:xfrm>
            <a:custGeom>
              <a:avLst/>
              <a:gdLst>
                <a:gd name="T0" fmla="*/ 1 w 20"/>
                <a:gd name="T1" fmla="*/ 16 h 16"/>
                <a:gd name="T2" fmla="*/ 10 w 20"/>
                <a:gd name="T3" fmla="*/ 1 h 16"/>
                <a:gd name="T4" fmla="*/ 19 w 20"/>
                <a:gd name="T5" fmla="*/ 15 h 16"/>
                <a:gd name="T6" fmla="*/ 1 w 20"/>
                <a:gd name="T7" fmla="*/ 16 h 16"/>
              </a:gdLst>
              <a:ahLst/>
              <a:cxnLst>
                <a:cxn ang="0">
                  <a:pos x="T0" y="T1"/>
                </a:cxn>
                <a:cxn ang="0">
                  <a:pos x="T2" y="T3"/>
                </a:cxn>
                <a:cxn ang="0">
                  <a:pos x="T4" y="T5"/>
                </a:cxn>
                <a:cxn ang="0">
                  <a:pos x="T6" y="T7"/>
                </a:cxn>
              </a:cxnLst>
              <a:rect l="0" t="0" r="r" b="b"/>
              <a:pathLst>
                <a:path w="20" h="16">
                  <a:moveTo>
                    <a:pt x="1" y="16"/>
                  </a:moveTo>
                  <a:cubicBezTo>
                    <a:pt x="0" y="15"/>
                    <a:pt x="5" y="1"/>
                    <a:pt x="10" y="1"/>
                  </a:cubicBezTo>
                  <a:cubicBezTo>
                    <a:pt x="14" y="0"/>
                    <a:pt x="20" y="14"/>
                    <a:pt x="19" y="15"/>
                  </a:cubicBezTo>
                  <a:lnTo>
                    <a:pt x="1" y="16"/>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1" name="Freeform 472"/>
            <p:cNvSpPr>
              <a:spLocks/>
            </p:cNvSpPr>
            <p:nvPr/>
          </p:nvSpPr>
          <p:spPr bwMode="auto">
            <a:xfrm>
              <a:off x="9383" y="4070"/>
              <a:ext cx="146" cy="660"/>
            </a:xfrm>
            <a:custGeom>
              <a:avLst/>
              <a:gdLst>
                <a:gd name="T0" fmla="*/ 125 w 126"/>
                <a:gd name="T1" fmla="*/ 568 h 568"/>
                <a:gd name="T2" fmla="*/ 125 w 126"/>
                <a:gd name="T3" fmla="*/ 568 h 568"/>
                <a:gd name="T4" fmla="*/ 126 w 126"/>
                <a:gd name="T5" fmla="*/ 567 h 568"/>
                <a:gd name="T6" fmla="*/ 47 w 126"/>
                <a:gd name="T7" fmla="*/ 266 h 568"/>
                <a:gd name="T8" fmla="*/ 9 w 126"/>
                <a:gd name="T9" fmla="*/ 2 h 568"/>
                <a:gd name="T10" fmla="*/ 7 w 126"/>
                <a:gd name="T11" fmla="*/ 0 h 568"/>
                <a:gd name="T12" fmla="*/ 5 w 126"/>
                <a:gd name="T13" fmla="*/ 2 h 568"/>
                <a:gd name="T14" fmla="*/ 44 w 126"/>
                <a:gd name="T15" fmla="*/ 267 h 568"/>
                <a:gd name="T16" fmla="*/ 123 w 126"/>
                <a:gd name="T17" fmla="*/ 567 h 568"/>
                <a:gd name="T18" fmla="*/ 125 w 126"/>
                <a:gd name="T19"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568">
                  <a:moveTo>
                    <a:pt x="125" y="568"/>
                  </a:moveTo>
                  <a:cubicBezTo>
                    <a:pt x="125" y="568"/>
                    <a:pt x="125" y="568"/>
                    <a:pt x="125" y="568"/>
                  </a:cubicBezTo>
                  <a:cubicBezTo>
                    <a:pt x="126" y="567"/>
                    <a:pt x="126" y="567"/>
                    <a:pt x="126" y="567"/>
                  </a:cubicBezTo>
                  <a:cubicBezTo>
                    <a:pt x="126" y="565"/>
                    <a:pt x="88" y="398"/>
                    <a:pt x="47" y="266"/>
                  </a:cubicBezTo>
                  <a:cubicBezTo>
                    <a:pt x="4" y="130"/>
                    <a:pt x="8" y="3"/>
                    <a:pt x="9" y="2"/>
                  </a:cubicBezTo>
                  <a:cubicBezTo>
                    <a:pt x="7" y="0"/>
                    <a:pt x="7" y="0"/>
                    <a:pt x="7" y="0"/>
                  </a:cubicBezTo>
                  <a:cubicBezTo>
                    <a:pt x="5" y="2"/>
                    <a:pt x="5" y="2"/>
                    <a:pt x="5" y="2"/>
                  </a:cubicBezTo>
                  <a:cubicBezTo>
                    <a:pt x="5" y="3"/>
                    <a:pt x="0" y="131"/>
                    <a:pt x="44" y="267"/>
                  </a:cubicBezTo>
                  <a:cubicBezTo>
                    <a:pt x="85" y="399"/>
                    <a:pt x="123" y="566"/>
                    <a:pt x="123" y="567"/>
                  </a:cubicBezTo>
                  <a:lnTo>
                    <a:pt x="125" y="568"/>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2" name="Freeform 473"/>
            <p:cNvSpPr>
              <a:spLocks/>
            </p:cNvSpPr>
            <p:nvPr/>
          </p:nvSpPr>
          <p:spPr bwMode="auto">
            <a:xfrm>
              <a:off x="9331" y="3918"/>
              <a:ext cx="130" cy="158"/>
            </a:xfrm>
            <a:custGeom>
              <a:avLst/>
              <a:gdLst>
                <a:gd name="T0" fmla="*/ 2 w 112"/>
                <a:gd name="T1" fmla="*/ 52 h 136"/>
                <a:gd name="T2" fmla="*/ 51 w 112"/>
                <a:gd name="T3" fmla="*/ 134 h 136"/>
                <a:gd name="T4" fmla="*/ 110 w 112"/>
                <a:gd name="T5" fmla="*/ 60 h 136"/>
                <a:gd name="T6" fmla="*/ 60 w 112"/>
                <a:gd name="T7" fmla="*/ 2 h 136"/>
                <a:gd name="T8" fmla="*/ 2 w 112"/>
                <a:gd name="T9" fmla="*/ 52 h 136"/>
              </a:gdLst>
              <a:ahLst/>
              <a:cxnLst>
                <a:cxn ang="0">
                  <a:pos x="T0" y="T1"/>
                </a:cxn>
                <a:cxn ang="0">
                  <a:pos x="T2" y="T3"/>
                </a:cxn>
                <a:cxn ang="0">
                  <a:pos x="T4" y="T5"/>
                </a:cxn>
                <a:cxn ang="0">
                  <a:pos x="T6" y="T7"/>
                </a:cxn>
                <a:cxn ang="0">
                  <a:pos x="T8" y="T9"/>
                </a:cxn>
              </a:cxnLst>
              <a:rect l="0" t="0" r="r" b="b"/>
              <a:pathLst>
                <a:path w="112" h="136">
                  <a:moveTo>
                    <a:pt x="2" y="52"/>
                  </a:moveTo>
                  <a:cubicBezTo>
                    <a:pt x="0" y="82"/>
                    <a:pt x="31" y="133"/>
                    <a:pt x="51" y="134"/>
                  </a:cubicBezTo>
                  <a:cubicBezTo>
                    <a:pt x="73" y="136"/>
                    <a:pt x="108" y="89"/>
                    <a:pt x="110" y="60"/>
                  </a:cubicBezTo>
                  <a:cubicBezTo>
                    <a:pt x="112" y="30"/>
                    <a:pt x="90" y="4"/>
                    <a:pt x="60" y="2"/>
                  </a:cubicBezTo>
                  <a:cubicBezTo>
                    <a:pt x="30" y="0"/>
                    <a:pt x="4" y="23"/>
                    <a:pt x="2" y="52"/>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3" name="Freeform 474"/>
            <p:cNvSpPr>
              <a:spLocks/>
            </p:cNvSpPr>
            <p:nvPr/>
          </p:nvSpPr>
          <p:spPr bwMode="auto">
            <a:xfrm>
              <a:off x="9368" y="3928"/>
              <a:ext cx="86" cy="75"/>
            </a:xfrm>
            <a:custGeom>
              <a:avLst/>
              <a:gdLst>
                <a:gd name="T0" fmla="*/ 0 w 74"/>
                <a:gd name="T1" fmla="*/ 7 h 64"/>
                <a:gd name="T2" fmla="*/ 27 w 74"/>
                <a:gd name="T3" fmla="*/ 0 h 64"/>
                <a:gd name="T4" fmla="*/ 72 w 74"/>
                <a:gd name="T5" fmla="*/ 51 h 64"/>
                <a:gd name="T6" fmla="*/ 70 w 74"/>
                <a:gd name="T7" fmla="*/ 63 h 64"/>
                <a:gd name="T8" fmla="*/ 49 w 74"/>
                <a:gd name="T9" fmla="*/ 62 h 64"/>
                <a:gd name="T10" fmla="*/ 0 w 74"/>
                <a:gd name="T11" fmla="*/ 7 h 64"/>
              </a:gdLst>
              <a:ahLst/>
              <a:cxnLst>
                <a:cxn ang="0">
                  <a:pos x="T0" y="T1"/>
                </a:cxn>
                <a:cxn ang="0">
                  <a:pos x="T2" y="T3"/>
                </a:cxn>
                <a:cxn ang="0">
                  <a:pos x="T4" y="T5"/>
                </a:cxn>
                <a:cxn ang="0">
                  <a:pos x="T6" y="T7"/>
                </a:cxn>
                <a:cxn ang="0">
                  <a:pos x="T8" y="T9"/>
                </a:cxn>
                <a:cxn ang="0">
                  <a:pos x="T10" y="T11"/>
                </a:cxn>
              </a:cxnLst>
              <a:rect l="0" t="0" r="r" b="b"/>
              <a:pathLst>
                <a:path w="74" h="64">
                  <a:moveTo>
                    <a:pt x="0" y="7"/>
                  </a:moveTo>
                  <a:cubicBezTo>
                    <a:pt x="8" y="2"/>
                    <a:pt x="17" y="0"/>
                    <a:pt x="27" y="0"/>
                  </a:cubicBezTo>
                  <a:cubicBezTo>
                    <a:pt x="54" y="2"/>
                    <a:pt x="74" y="25"/>
                    <a:pt x="72" y="51"/>
                  </a:cubicBezTo>
                  <a:cubicBezTo>
                    <a:pt x="72" y="55"/>
                    <a:pt x="71" y="59"/>
                    <a:pt x="70" y="63"/>
                  </a:cubicBezTo>
                  <a:cubicBezTo>
                    <a:pt x="63" y="64"/>
                    <a:pt x="56" y="64"/>
                    <a:pt x="49" y="62"/>
                  </a:cubicBezTo>
                  <a:cubicBezTo>
                    <a:pt x="22" y="57"/>
                    <a:pt x="2" y="34"/>
                    <a:pt x="0" y="7"/>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4" name="Freeform 475"/>
            <p:cNvSpPr>
              <a:spLocks/>
            </p:cNvSpPr>
            <p:nvPr/>
          </p:nvSpPr>
          <p:spPr bwMode="auto">
            <a:xfrm>
              <a:off x="9406" y="3941"/>
              <a:ext cx="29" cy="28"/>
            </a:xfrm>
            <a:custGeom>
              <a:avLst/>
              <a:gdLst>
                <a:gd name="T0" fmla="*/ 3 w 25"/>
                <a:gd name="T1" fmla="*/ 3 h 24"/>
                <a:gd name="T2" fmla="*/ 8 w 25"/>
                <a:gd name="T3" fmla="*/ 18 h 24"/>
                <a:gd name="T4" fmla="*/ 23 w 25"/>
                <a:gd name="T5" fmla="*/ 22 h 24"/>
                <a:gd name="T6" fmla="*/ 18 w 25"/>
                <a:gd name="T7" fmla="*/ 7 h 24"/>
                <a:gd name="T8" fmla="*/ 3 w 25"/>
                <a:gd name="T9" fmla="*/ 3 h 24"/>
              </a:gdLst>
              <a:ahLst/>
              <a:cxnLst>
                <a:cxn ang="0">
                  <a:pos x="T0" y="T1"/>
                </a:cxn>
                <a:cxn ang="0">
                  <a:pos x="T2" y="T3"/>
                </a:cxn>
                <a:cxn ang="0">
                  <a:pos x="T4" y="T5"/>
                </a:cxn>
                <a:cxn ang="0">
                  <a:pos x="T6" y="T7"/>
                </a:cxn>
                <a:cxn ang="0">
                  <a:pos x="T8" y="T9"/>
                </a:cxn>
              </a:cxnLst>
              <a:rect l="0" t="0" r="r" b="b"/>
              <a:pathLst>
                <a:path w="25" h="24">
                  <a:moveTo>
                    <a:pt x="3" y="3"/>
                  </a:moveTo>
                  <a:cubicBezTo>
                    <a:pt x="0" y="6"/>
                    <a:pt x="2" y="13"/>
                    <a:pt x="8" y="18"/>
                  </a:cubicBezTo>
                  <a:cubicBezTo>
                    <a:pt x="13" y="23"/>
                    <a:pt x="20" y="24"/>
                    <a:pt x="23" y="22"/>
                  </a:cubicBezTo>
                  <a:cubicBezTo>
                    <a:pt x="25" y="19"/>
                    <a:pt x="23" y="12"/>
                    <a:pt x="18" y="7"/>
                  </a:cubicBezTo>
                  <a:cubicBezTo>
                    <a:pt x="12" y="2"/>
                    <a:pt x="5" y="0"/>
                    <a:pt x="3" y="3"/>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5" name="Freeform 476"/>
            <p:cNvSpPr>
              <a:spLocks/>
            </p:cNvSpPr>
            <p:nvPr/>
          </p:nvSpPr>
          <p:spPr bwMode="auto">
            <a:xfrm>
              <a:off x="9331" y="3963"/>
              <a:ext cx="101" cy="112"/>
            </a:xfrm>
            <a:custGeom>
              <a:avLst/>
              <a:gdLst>
                <a:gd name="T0" fmla="*/ 61 w 87"/>
                <a:gd name="T1" fmla="*/ 78 h 96"/>
                <a:gd name="T2" fmla="*/ 87 w 87"/>
                <a:gd name="T3" fmla="*/ 70 h 96"/>
                <a:gd name="T4" fmla="*/ 51 w 87"/>
                <a:gd name="T5" fmla="*/ 95 h 96"/>
                <a:gd name="T6" fmla="*/ 2 w 87"/>
                <a:gd name="T7" fmla="*/ 13 h 96"/>
                <a:gd name="T8" fmla="*/ 5 w 87"/>
                <a:gd name="T9" fmla="*/ 0 h 96"/>
                <a:gd name="T10" fmla="*/ 61 w 87"/>
                <a:gd name="T11" fmla="*/ 78 h 96"/>
              </a:gdLst>
              <a:ahLst/>
              <a:cxnLst>
                <a:cxn ang="0">
                  <a:pos x="T0" y="T1"/>
                </a:cxn>
                <a:cxn ang="0">
                  <a:pos x="T2" y="T3"/>
                </a:cxn>
                <a:cxn ang="0">
                  <a:pos x="T4" y="T5"/>
                </a:cxn>
                <a:cxn ang="0">
                  <a:pos x="T6" y="T7"/>
                </a:cxn>
                <a:cxn ang="0">
                  <a:pos x="T8" y="T9"/>
                </a:cxn>
                <a:cxn ang="0">
                  <a:pos x="T10" y="T11"/>
                </a:cxn>
              </a:cxnLst>
              <a:rect l="0" t="0" r="r" b="b"/>
              <a:pathLst>
                <a:path w="87" h="96">
                  <a:moveTo>
                    <a:pt x="61" y="78"/>
                  </a:moveTo>
                  <a:cubicBezTo>
                    <a:pt x="68" y="80"/>
                    <a:pt x="80" y="77"/>
                    <a:pt x="87" y="70"/>
                  </a:cubicBezTo>
                  <a:cubicBezTo>
                    <a:pt x="71" y="91"/>
                    <a:pt x="60" y="96"/>
                    <a:pt x="51" y="95"/>
                  </a:cubicBezTo>
                  <a:cubicBezTo>
                    <a:pt x="31" y="94"/>
                    <a:pt x="0" y="43"/>
                    <a:pt x="2" y="13"/>
                  </a:cubicBezTo>
                  <a:cubicBezTo>
                    <a:pt x="3" y="9"/>
                    <a:pt x="4" y="4"/>
                    <a:pt x="5" y="0"/>
                  </a:cubicBezTo>
                  <a:cubicBezTo>
                    <a:pt x="4" y="38"/>
                    <a:pt x="27" y="72"/>
                    <a:pt x="61" y="78"/>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6" name="Freeform 477"/>
            <p:cNvSpPr>
              <a:spLocks/>
            </p:cNvSpPr>
            <p:nvPr/>
          </p:nvSpPr>
          <p:spPr bwMode="auto">
            <a:xfrm>
              <a:off x="9381" y="4071"/>
              <a:ext cx="19" cy="16"/>
            </a:xfrm>
            <a:custGeom>
              <a:avLst/>
              <a:gdLst>
                <a:gd name="T0" fmla="*/ 16 w 17"/>
                <a:gd name="T1" fmla="*/ 14 h 14"/>
                <a:gd name="T2" fmla="*/ 9 w 17"/>
                <a:gd name="T3" fmla="*/ 1 h 14"/>
                <a:gd name="T4" fmla="*/ 1 w 17"/>
                <a:gd name="T5" fmla="*/ 14 h 14"/>
                <a:gd name="T6" fmla="*/ 16 w 17"/>
                <a:gd name="T7" fmla="*/ 14 h 14"/>
              </a:gdLst>
              <a:ahLst/>
              <a:cxnLst>
                <a:cxn ang="0">
                  <a:pos x="T0" y="T1"/>
                </a:cxn>
                <a:cxn ang="0">
                  <a:pos x="T2" y="T3"/>
                </a:cxn>
                <a:cxn ang="0">
                  <a:pos x="T4" y="T5"/>
                </a:cxn>
                <a:cxn ang="0">
                  <a:pos x="T6" y="T7"/>
                </a:cxn>
              </a:cxnLst>
              <a:rect l="0" t="0" r="r" b="b"/>
              <a:pathLst>
                <a:path w="17" h="14">
                  <a:moveTo>
                    <a:pt x="16" y="14"/>
                  </a:moveTo>
                  <a:cubicBezTo>
                    <a:pt x="17" y="13"/>
                    <a:pt x="13" y="1"/>
                    <a:pt x="9" y="1"/>
                  </a:cubicBezTo>
                  <a:cubicBezTo>
                    <a:pt x="5" y="0"/>
                    <a:pt x="0" y="12"/>
                    <a:pt x="1" y="14"/>
                  </a:cubicBezTo>
                  <a:lnTo>
                    <a:pt x="16" y="14"/>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7" name="Freeform 478"/>
            <p:cNvSpPr>
              <a:spLocks/>
            </p:cNvSpPr>
            <p:nvPr/>
          </p:nvSpPr>
          <p:spPr bwMode="auto">
            <a:xfrm>
              <a:off x="8125" y="4122"/>
              <a:ext cx="160" cy="722"/>
            </a:xfrm>
            <a:custGeom>
              <a:avLst/>
              <a:gdLst>
                <a:gd name="T0" fmla="*/ 136 w 138"/>
                <a:gd name="T1" fmla="*/ 621 h 621"/>
                <a:gd name="T2" fmla="*/ 137 w 138"/>
                <a:gd name="T3" fmla="*/ 621 h 621"/>
                <a:gd name="T4" fmla="*/ 138 w 138"/>
                <a:gd name="T5" fmla="*/ 619 h 621"/>
                <a:gd name="T6" fmla="*/ 51 w 138"/>
                <a:gd name="T7" fmla="*/ 291 h 621"/>
                <a:gd name="T8" fmla="*/ 9 w 138"/>
                <a:gd name="T9" fmla="*/ 1 h 621"/>
                <a:gd name="T10" fmla="*/ 7 w 138"/>
                <a:gd name="T11" fmla="*/ 0 h 621"/>
                <a:gd name="T12" fmla="*/ 6 w 138"/>
                <a:gd name="T13" fmla="*/ 1 h 621"/>
                <a:gd name="T14" fmla="*/ 47 w 138"/>
                <a:gd name="T15" fmla="*/ 292 h 621"/>
                <a:gd name="T16" fmla="*/ 134 w 138"/>
                <a:gd name="T17" fmla="*/ 619 h 621"/>
                <a:gd name="T18" fmla="*/ 136 w 138"/>
                <a:gd name="T19"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621">
                  <a:moveTo>
                    <a:pt x="136" y="621"/>
                  </a:moveTo>
                  <a:cubicBezTo>
                    <a:pt x="137" y="621"/>
                    <a:pt x="137" y="621"/>
                    <a:pt x="137" y="621"/>
                  </a:cubicBezTo>
                  <a:cubicBezTo>
                    <a:pt x="138" y="619"/>
                    <a:pt x="138" y="619"/>
                    <a:pt x="138" y="619"/>
                  </a:cubicBezTo>
                  <a:cubicBezTo>
                    <a:pt x="137" y="617"/>
                    <a:pt x="96" y="434"/>
                    <a:pt x="51" y="291"/>
                  </a:cubicBezTo>
                  <a:cubicBezTo>
                    <a:pt x="4" y="142"/>
                    <a:pt x="9" y="3"/>
                    <a:pt x="9" y="1"/>
                  </a:cubicBezTo>
                  <a:cubicBezTo>
                    <a:pt x="7" y="0"/>
                    <a:pt x="7" y="0"/>
                    <a:pt x="7" y="0"/>
                  </a:cubicBezTo>
                  <a:cubicBezTo>
                    <a:pt x="6" y="1"/>
                    <a:pt x="6" y="1"/>
                    <a:pt x="6" y="1"/>
                  </a:cubicBezTo>
                  <a:cubicBezTo>
                    <a:pt x="5" y="3"/>
                    <a:pt x="0" y="142"/>
                    <a:pt x="47" y="292"/>
                  </a:cubicBezTo>
                  <a:cubicBezTo>
                    <a:pt x="93" y="435"/>
                    <a:pt x="134" y="618"/>
                    <a:pt x="134" y="619"/>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8" name="Freeform 479"/>
            <p:cNvSpPr>
              <a:spLocks/>
            </p:cNvSpPr>
            <p:nvPr/>
          </p:nvSpPr>
          <p:spPr bwMode="auto">
            <a:xfrm>
              <a:off x="8068" y="3956"/>
              <a:ext cx="142" cy="172"/>
            </a:xfrm>
            <a:custGeom>
              <a:avLst/>
              <a:gdLst>
                <a:gd name="T0" fmla="*/ 2 w 122"/>
                <a:gd name="T1" fmla="*/ 57 h 148"/>
                <a:gd name="T2" fmla="*/ 55 w 122"/>
                <a:gd name="T3" fmla="*/ 146 h 148"/>
                <a:gd name="T4" fmla="*/ 120 w 122"/>
                <a:gd name="T5" fmla="*/ 64 h 148"/>
                <a:gd name="T6" fmla="*/ 65 w 122"/>
                <a:gd name="T7" fmla="*/ 2 h 148"/>
                <a:gd name="T8" fmla="*/ 2 w 122"/>
                <a:gd name="T9" fmla="*/ 57 h 148"/>
              </a:gdLst>
              <a:ahLst/>
              <a:cxnLst>
                <a:cxn ang="0">
                  <a:pos x="T0" y="T1"/>
                </a:cxn>
                <a:cxn ang="0">
                  <a:pos x="T2" y="T3"/>
                </a:cxn>
                <a:cxn ang="0">
                  <a:pos x="T4" y="T5"/>
                </a:cxn>
                <a:cxn ang="0">
                  <a:pos x="T6" y="T7"/>
                </a:cxn>
                <a:cxn ang="0">
                  <a:pos x="T8" y="T9"/>
                </a:cxn>
              </a:cxnLst>
              <a:rect l="0" t="0" r="r" b="b"/>
              <a:pathLst>
                <a:path w="122" h="148">
                  <a:moveTo>
                    <a:pt x="2" y="57"/>
                  </a:moveTo>
                  <a:cubicBezTo>
                    <a:pt x="0" y="89"/>
                    <a:pt x="34" y="145"/>
                    <a:pt x="55" y="146"/>
                  </a:cubicBezTo>
                  <a:cubicBezTo>
                    <a:pt x="80" y="148"/>
                    <a:pt x="118" y="97"/>
                    <a:pt x="120" y="64"/>
                  </a:cubicBezTo>
                  <a:cubicBezTo>
                    <a:pt x="122" y="32"/>
                    <a:pt x="97" y="4"/>
                    <a:pt x="65" y="2"/>
                  </a:cubicBezTo>
                  <a:cubicBezTo>
                    <a:pt x="32" y="0"/>
                    <a:pt x="4" y="24"/>
                    <a:pt x="2" y="57"/>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9" name="Freeform 480"/>
            <p:cNvSpPr>
              <a:spLocks/>
            </p:cNvSpPr>
            <p:nvPr/>
          </p:nvSpPr>
          <p:spPr bwMode="auto">
            <a:xfrm>
              <a:off x="8107" y="3967"/>
              <a:ext cx="94" cy="81"/>
            </a:xfrm>
            <a:custGeom>
              <a:avLst/>
              <a:gdLst>
                <a:gd name="T0" fmla="*/ 0 w 81"/>
                <a:gd name="T1" fmla="*/ 8 h 70"/>
                <a:gd name="T2" fmla="*/ 30 w 81"/>
                <a:gd name="T3" fmla="*/ 0 h 70"/>
                <a:gd name="T4" fmla="*/ 79 w 81"/>
                <a:gd name="T5" fmla="*/ 56 h 70"/>
                <a:gd name="T6" fmla="*/ 77 w 81"/>
                <a:gd name="T7" fmla="*/ 69 h 70"/>
                <a:gd name="T8" fmla="*/ 55 w 81"/>
                <a:gd name="T9" fmla="*/ 68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9" y="2"/>
                    <a:pt x="19" y="0"/>
                    <a:pt x="30" y="0"/>
                  </a:cubicBezTo>
                  <a:cubicBezTo>
                    <a:pt x="59" y="2"/>
                    <a:pt x="81" y="27"/>
                    <a:pt x="79" y="56"/>
                  </a:cubicBezTo>
                  <a:cubicBezTo>
                    <a:pt x="79" y="60"/>
                    <a:pt x="78" y="64"/>
                    <a:pt x="77" y="69"/>
                  </a:cubicBezTo>
                  <a:cubicBezTo>
                    <a:pt x="70" y="70"/>
                    <a:pt x="62" y="70"/>
                    <a:pt x="55" y="68"/>
                  </a:cubicBezTo>
                  <a:cubicBezTo>
                    <a:pt x="24" y="62"/>
                    <a:pt x="3" y="37"/>
                    <a:pt x="0" y="8"/>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0" name="Freeform 481"/>
            <p:cNvSpPr>
              <a:spLocks/>
            </p:cNvSpPr>
            <p:nvPr/>
          </p:nvSpPr>
          <p:spPr bwMode="auto">
            <a:xfrm>
              <a:off x="8149" y="3981"/>
              <a:ext cx="33" cy="31"/>
            </a:xfrm>
            <a:custGeom>
              <a:avLst/>
              <a:gdLst>
                <a:gd name="T0" fmla="*/ 3 w 28"/>
                <a:gd name="T1" fmla="*/ 4 h 27"/>
                <a:gd name="T2" fmla="*/ 9 w 28"/>
                <a:gd name="T3" fmla="*/ 19 h 27"/>
                <a:gd name="T4" fmla="*/ 25 w 28"/>
                <a:gd name="T5" fmla="*/ 24 h 27"/>
                <a:gd name="T6" fmla="*/ 20 w 28"/>
                <a:gd name="T7" fmla="*/ 8 h 27"/>
                <a:gd name="T8" fmla="*/ 3 w 28"/>
                <a:gd name="T9" fmla="*/ 4 h 27"/>
              </a:gdLst>
              <a:ahLst/>
              <a:cxnLst>
                <a:cxn ang="0">
                  <a:pos x="T0" y="T1"/>
                </a:cxn>
                <a:cxn ang="0">
                  <a:pos x="T2" y="T3"/>
                </a:cxn>
                <a:cxn ang="0">
                  <a:pos x="T4" y="T5"/>
                </a:cxn>
                <a:cxn ang="0">
                  <a:pos x="T6" y="T7"/>
                </a:cxn>
                <a:cxn ang="0">
                  <a:pos x="T8" y="T9"/>
                </a:cxn>
              </a:cxnLst>
              <a:rect l="0" t="0" r="r" b="b"/>
              <a:pathLst>
                <a:path w="28" h="27">
                  <a:moveTo>
                    <a:pt x="3" y="4"/>
                  </a:moveTo>
                  <a:cubicBezTo>
                    <a:pt x="0" y="7"/>
                    <a:pt x="3" y="14"/>
                    <a:pt x="9" y="19"/>
                  </a:cubicBezTo>
                  <a:cubicBezTo>
                    <a:pt x="15" y="25"/>
                    <a:pt x="22" y="27"/>
                    <a:pt x="25" y="24"/>
                  </a:cubicBezTo>
                  <a:cubicBezTo>
                    <a:pt x="28" y="20"/>
                    <a:pt x="26" y="13"/>
                    <a:pt x="20" y="8"/>
                  </a:cubicBezTo>
                  <a:cubicBezTo>
                    <a:pt x="14" y="2"/>
                    <a:pt x="6" y="0"/>
                    <a:pt x="3" y="4"/>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1" name="Freeform 482"/>
            <p:cNvSpPr>
              <a:spLocks/>
            </p:cNvSpPr>
            <p:nvPr/>
          </p:nvSpPr>
          <p:spPr bwMode="auto">
            <a:xfrm>
              <a:off x="8068" y="4005"/>
              <a:ext cx="110" cy="122"/>
            </a:xfrm>
            <a:custGeom>
              <a:avLst/>
              <a:gdLst>
                <a:gd name="T0" fmla="*/ 67 w 95"/>
                <a:gd name="T1" fmla="*/ 86 h 105"/>
                <a:gd name="T2" fmla="*/ 95 w 95"/>
                <a:gd name="T3" fmla="*/ 77 h 105"/>
                <a:gd name="T4" fmla="*/ 55 w 95"/>
                <a:gd name="T5" fmla="*/ 104 h 105"/>
                <a:gd name="T6" fmla="*/ 2 w 95"/>
                <a:gd name="T7" fmla="*/ 15 h 105"/>
                <a:gd name="T8" fmla="*/ 5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3" y="87"/>
                    <a:pt x="87" y="84"/>
                    <a:pt x="95" y="77"/>
                  </a:cubicBezTo>
                  <a:cubicBezTo>
                    <a:pt x="77" y="99"/>
                    <a:pt x="65" y="105"/>
                    <a:pt x="55" y="104"/>
                  </a:cubicBezTo>
                  <a:cubicBezTo>
                    <a:pt x="34" y="103"/>
                    <a:pt x="0" y="47"/>
                    <a:pt x="2" y="15"/>
                  </a:cubicBezTo>
                  <a:cubicBezTo>
                    <a:pt x="2" y="9"/>
                    <a:pt x="4" y="4"/>
                    <a:pt x="5" y="0"/>
                  </a:cubicBezTo>
                  <a:cubicBezTo>
                    <a:pt x="4" y="41"/>
                    <a:pt x="29" y="78"/>
                    <a:pt x="67" y="86"/>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2" name="Freeform 483"/>
            <p:cNvSpPr>
              <a:spLocks/>
            </p:cNvSpPr>
            <p:nvPr/>
          </p:nvSpPr>
          <p:spPr bwMode="auto">
            <a:xfrm>
              <a:off x="8121" y="4123"/>
              <a:ext cx="22" cy="18"/>
            </a:xfrm>
            <a:custGeom>
              <a:avLst/>
              <a:gdLst>
                <a:gd name="T0" fmla="*/ 18 w 19"/>
                <a:gd name="T1" fmla="*/ 15 h 15"/>
                <a:gd name="T2" fmla="*/ 10 w 19"/>
                <a:gd name="T3" fmla="*/ 0 h 15"/>
                <a:gd name="T4" fmla="*/ 1 w 19"/>
                <a:gd name="T5" fmla="*/ 14 h 15"/>
                <a:gd name="T6" fmla="*/ 18 w 19"/>
                <a:gd name="T7" fmla="*/ 15 h 15"/>
              </a:gdLst>
              <a:ahLst/>
              <a:cxnLst>
                <a:cxn ang="0">
                  <a:pos x="T0" y="T1"/>
                </a:cxn>
                <a:cxn ang="0">
                  <a:pos x="T2" y="T3"/>
                </a:cxn>
                <a:cxn ang="0">
                  <a:pos x="T4" y="T5"/>
                </a:cxn>
                <a:cxn ang="0">
                  <a:pos x="T6" y="T7"/>
                </a:cxn>
              </a:cxnLst>
              <a:rect l="0" t="0" r="r" b="b"/>
              <a:pathLst>
                <a:path w="19" h="15">
                  <a:moveTo>
                    <a:pt x="18" y="15"/>
                  </a:moveTo>
                  <a:cubicBezTo>
                    <a:pt x="19" y="14"/>
                    <a:pt x="15" y="0"/>
                    <a:pt x="10" y="0"/>
                  </a:cubicBezTo>
                  <a:cubicBezTo>
                    <a:pt x="6" y="0"/>
                    <a:pt x="0" y="13"/>
                    <a:pt x="1" y="14"/>
                  </a:cubicBezTo>
                  <a:lnTo>
                    <a:pt x="18" y="15"/>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pic>
        <p:nvPicPr>
          <p:cNvPr id="164" name="图片 163"/>
          <p:cNvPicPr>
            <a:picLocks noChangeAspect="1"/>
          </p:cNvPicPr>
          <p:nvPr/>
        </p:nvPicPr>
        <p:blipFill rotWithShape="1">
          <a:blip r:embed="rId5">
            <a:extLst>
              <a:ext uri="{28A0092B-C50C-407E-A947-70E740481C1C}">
                <a14:useLocalDpi xmlns:a14="http://schemas.microsoft.com/office/drawing/2010/main" val="0"/>
              </a:ext>
            </a:extLst>
          </a:blip>
          <a:srcRect l="16705" t="63703" r="20137" b="11747"/>
          <a:stretch/>
        </p:blipFill>
        <p:spPr>
          <a:xfrm>
            <a:off x="1872343" y="4368800"/>
            <a:ext cx="8011886" cy="1683657"/>
          </a:xfrm>
          <a:prstGeom prst="rect">
            <a:avLst/>
          </a:prstGeom>
        </p:spPr>
      </p:pic>
      <p:grpSp>
        <p:nvGrpSpPr>
          <p:cNvPr id="2" name="组合 1"/>
          <p:cNvGrpSpPr/>
          <p:nvPr/>
        </p:nvGrpSpPr>
        <p:grpSpPr>
          <a:xfrm>
            <a:off x="3354751" y="1399841"/>
            <a:ext cx="5977960" cy="5186721"/>
            <a:chOff x="1234994" y="1481267"/>
            <a:chExt cx="2173765" cy="2381307"/>
          </a:xfrm>
        </p:grpSpPr>
        <p:grpSp>
          <p:nvGrpSpPr>
            <p:cNvPr id="20" name="组合 19"/>
            <p:cNvGrpSpPr/>
            <p:nvPr/>
          </p:nvGrpSpPr>
          <p:grpSpPr>
            <a:xfrm>
              <a:off x="1540125" y="3484137"/>
              <a:ext cx="388760" cy="378437"/>
              <a:chOff x="6003926" y="3743326"/>
              <a:chExt cx="179388" cy="174625"/>
            </a:xfrm>
          </p:grpSpPr>
          <p:sp>
            <p:nvSpPr>
              <p:cNvPr id="5" name="Freeform 5"/>
              <p:cNvSpPr>
                <a:spLocks/>
              </p:cNvSpPr>
              <p:nvPr/>
            </p:nvSpPr>
            <p:spPr bwMode="auto">
              <a:xfrm>
                <a:off x="6003926" y="3860801"/>
                <a:ext cx="179388" cy="57150"/>
              </a:xfrm>
              <a:custGeom>
                <a:avLst/>
                <a:gdLst>
                  <a:gd name="T0" fmla="*/ 0 w 47"/>
                  <a:gd name="T1" fmla="*/ 0 h 15"/>
                  <a:gd name="T2" fmla="*/ 0 w 47"/>
                  <a:gd name="T3" fmla="*/ 6 h 15"/>
                  <a:gd name="T4" fmla="*/ 9 w 47"/>
                  <a:gd name="T5" fmla="*/ 15 h 15"/>
                  <a:gd name="T6" fmla="*/ 38 w 47"/>
                  <a:gd name="T7" fmla="*/ 15 h 15"/>
                  <a:gd name="T8" fmla="*/ 47 w 47"/>
                  <a:gd name="T9" fmla="*/ 6 h 15"/>
                  <a:gd name="T10" fmla="*/ 47 w 47"/>
                  <a:gd name="T11" fmla="*/ 0 h 15"/>
                  <a:gd name="T12" fmla="*/ 0 w 47"/>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47" h="15">
                    <a:moveTo>
                      <a:pt x="0" y="0"/>
                    </a:moveTo>
                    <a:cubicBezTo>
                      <a:pt x="0" y="6"/>
                      <a:pt x="0" y="6"/>
                      <a:pt x="0" y="6"/>
                    </a:cubicBezTo>
                    <a:cubicBezTo>
                      <a:pt x="0" y="11"/>
                      <a:pt x="4" y="15"/>
                      <a:pt x="9" y="15"/>
                    </a:cubicBezTo>
                    <a:cubicBezTo>
                      <a:pt x="38" y="15"/>
                      <a:pt x="38" y="15"/>
                      <a:pt x="38" y="15"/>
                    </a:cubicBezTo>
                    <a:cubicBezTo>
                      <a:pt x="43" y="15"/>
                      <a:pt x="47" y="11"/>
                      <a:pt x="47" y="6"/>
                    </a:cubicBezTo>
                    <a:cubicBezTo>
                      <a:pt x="47" y="0"/>
                      <a:pt x="47" y="0"/>
                      <a:pt x="47" y="0"/>
                    </a:cubicBezTo>
                    <a:lnTo>
                      <a:pt x="0" y="0"/>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 name="Freeform 6"/>
              <p:cNvSpPr>
                <a:spLocks/>
              </p:cNvSpPr>
              <p:nvPr/>
            </p:nvSpPr>
            <p:spPr bwMode="auto">
              <a:xfrm>
                <a:off x="6003926" y="3773488"/>
                <a:ext cx="179388" cy="87313"/>
              </a:xfrm>
              <a:custGeom>
                <a:avLst/>
                <a:gdLst>
                  <a:gd name="T0" fmla="*/ 47 w 47"/>
                  <a:gd name="T1" fmla="*/ 16 h 23"/>
                  <a:gd name="T2" fmla="*/ 38 w 47"/>
                  <a:gd name="T3" fmla="*/ 7 h 23"/>
                  <a:gd name="T4" fmla="*/ 35 w 47"/>
                  <a:gd name="T5" fmla="*/ 7 h 23"/>
                  <a:gd name="T6" fmla="*/ 35 w 47"/>
                  <a:gd name="T7" fmla="*/ 5 h 23"/>
                  <a:gd name="T8" fmla="*/ 30 w 47"/>
                  <a:gd name="T9" fmla="*/ 0 h 23"/>
                  <a:gd name="T10" fmla="*/ 17 w 47"/>
                  <a:gd name="T11" fmla="*/ 0 h 23"/>
                  <a:gd name="T12" fmla="*/ 13 w 47"/>
                  <a:gd name="T13" fmla="*/ 5 h 23"/>
                  <a:gd name="T14" fmla="*/ 13 w 47"/>
                  <a:gd name="T15" fmla="*/ 7 h 23"/>
                  <a:gd name="T16" fmla="*/ 9 w 47"/>
                  <a:gd name="T17" fmla="*/ 7 h 23"/>
                  <a:gd name="T18" fmla="*/ 0 w 47"/>
                  <a:gd name="T19" fmla="*/ 16 h 23"/>
                  <a:gd name="T20" fmla="*/ 0 w 47"/>
                  <a:gd name="T21" fmla="*/ 23 h 23"/>
                  <a:gd name="T22" fmla="*/ 47 w 47"/>
                  <a:gd name="T23" fmla="*/ 23 h 23"/>
                  <a:gd name="T24" fmla="*/ 47 w 47"/>
                  <a:gd name="T25" fmla="*/ 16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23">
                    <a:moveTo>
                      <a:pt x="47" y="16"/>
                    </a:moveTo>
                    <a:cubicBezTo>
                      <a:pt x="47" y="11"/>
                      <a:pt x="43" y="7"/>
                      <a:pt x="38" y="7"/>
                    </a:cubicBezTo>
                    <a:cubicBezTo>
                      <a:pt x="35" y="7"/>
                      <a:pt x="35" y="7"/>
                      <a:pt x="35" y="7"/>
                    </a:cubicBezTo>
                    <a:cubicBezTo>
                      <a:pt x="35" y="5"/>
                      <a:pt x="35" y="5"/>
                      <a:pt x="35" y="5"/>
                    </a:cubicBezTo>
                    <a:cubicBezTo>
                      <a:pt x="35" y="2"/>
                      <a:pt x="33" y="0"/>
                      <a:pt x="30" y="0"/>
                    </a:cubicBezTo>
                    <a:cubicBezTo>
                      <a:pt x="17" y="0"/>
                      <a:pt x="17" y="0"/>
                      <a:pt x="17" y="0"/>
                    </a:cubicBezTo>
                    <a:cubicBezTo>
                      <a:pt x="15" y="0"/>
                      <a:pt x="13" y="2"/>
                      <a:pt x="13" y="5"/>
                    </a:cubicBezTo>
                    <a:cubicBezTo>
                      <a:pt x="13" y="7"/>
                      <a:pt x="13" y="7"/>
                      <a:pt x="13" y="7"/>
                    </a:cubicBezTo>
                    <a:cubicBezTo>
                      <a:pt x="9" y="7"/>
                      <a:pt x="9" y="7"/>
                      <a:pt x="9" y="7"/>
                    </a:cubicBezTo>
                    <a:cubicBezTo>
                      <a:pt x="4" y="7"/>
                      <a:pt x="0" y="11"/>
                      <a:pt x="0" y="16"/>
                    </a:cubicBezTo>
                    <a:cubicBezTo>
                      <a:pt x="0" y="23"/>
                      <a:pt x="0" y="23"/>
                      <a:pt x="0" y="23"/>
                    </a:cubicBezTo>
                    <a:cubicBezTo>
                      <a:pt x="47" y="23"/>
                      <a:pt x="47" y="23"/>
                      <a:pt x="47" y="23"/>
                    </a:cubicBezTo>
                    <a:lnTo>
                      <a:pt x="47" y="16"/>
                    </a:lnTo>
                    <a:close/>
                  </a:path>
                </a:pathLst>
              </a:custGeom>
              <a:solidFill>
                <a:srgbClr val="25AC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 name="Oval 7"/>
              <p:cNvSpPr>
                <a:spLocks noChangeArrowheads="1"/>
              </p:cNvSpPr>
              <p:nvPr/>
            </p:nvSpPr>
            <p:spPr bwMode="auto">
              <a:xfrm>
                <a:off x="6030913" y="3743326"/>
                <a:ext cx="127000" cy="49213"/>
              </a:xfrm>
              <a:prstGeom prst="ellipse">
                <a:avLst/>
              </a:prstGeom>
              <a:solidFill>
                <a:srgbClr val="2F40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6"/>
              <p:cNvSpPr>
                <a:spLocks/>
              </p:cNvSpPr>
              <p:nvPr/>
            </p:nvSpPr>
            <p:spPr bwMode="auto">
              <a:xfrm>
                <a:off x="6003926" y="3803651"/>
                <a:ext cx="50800" cy="49213"/>
              </a:xfrm>
              <a:custGeom>
                <a:avLst/>
                <a:gdLst>
                  <a:gd name="T0" fmla="*/ 1 w 13"/>
                  <a:gd name="T1" fmla="*/ 13 h 13"/>
                  <a:gd name="T2" fmla="*/ 3 w 13"/>
                  <a:gd name="T3" fmla="*/ 3 h 13"/>
                  <a:gd name="T4" fmla="*/ 13 w 13"/>
                  <a:gd name="T5" fmla="*/ 0 h 13"/>
                  <a:gd name="T6" fmla="*/ 1 w 13"/>
                  <a:gd name="T7" fmla="*/ 13 h 13"/>
                </a:gdLst>
                <a:ahLst/>
                <a:cxnLst>
                  <a:cxn ang="0">
                    <a:pos x="T0" y="T1"/>
                  </a:cxn>
                  <a:cxn ang="0">
                    <a:pos x="T2" y="T3"/>
                  </a:cxn>
                  <a:cxn ang="0">
                    <a:pos x="T4" y="T5"/>
                  </a:cxn>
                  <a:cxn ang="0">
                    <a:pos x="T6" y="T7"/>
                  </a:cxn>
                </a:cxnLst>
                <a:rect l="0" t="0" r="r" b="b"/>
                <a:pathLst>
                  <a:path w="13" h="13">
                    <a:moveTo>
                      <a:pt x="1" y="13"/>
                    </a:moveTo>
                    <a:cubicBezTo>
                      <a:pt x="1" y="13"/>
                      <a:pt x="1" y="6"/>
                      <a:pt x="3" y="3"/>
                    </a:cubicBezTo>
                    <a:cubicBezTo>
                      <a:pt x="6" y="0"/>
                      <a:pt x="13" y="0"/>
                      <a:pt x="13" y="0"/>
                    </a:cubicBezTo>
                    <a:cubicBezTo>
                      <a:pt x="13" y="0"/>
                      <a:pt x="0" y="0"/>
                      <a:pt x="1"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7"/>
              <p:cNvSpPr>
                <a:spLocks/>
              </p:cNvSpPr>
              <p:nvPr/>
            </p:nvSpPr>
            <p:spPr bwMode="auto">
              <a:xfrm>
                <a:off x="6134101" y="3803651"/>
                <a:ext cx="49213" cy="49213"/>
              </a:xfrm>
              <a:custGeom>
                <a:avLst/>
                <a:gdLst>
                  <a:gd name="T0" fmla="*/ 12 w 13"/>
                  <a:gd name="T1" fmla="*/ 13 h 13"/>
                  <a:gd name="T2" fmla="*/ 10 w 13"/>
                  <a:gd name="T3" fmla="*/ 3 h 13"/>
                  <a:gd name="T4" fmla="*/ 0 w 13"/>
                  <a:gd name="T5" fmla="*/ 0 h 13"/>
                  <a:gd name="T6" fmla="*/ 12 w 13"/>
                  <a:gd name="T7" fmla="*/ 13 h 13"/>
                </a:gdLst>
                <a:ahLst/>
                <a:cxnLst>
                  <a:cxn ang="0">
                    <a:pos x="T0" y="T1"/>
                  </a:cxn>
                  <a:cxn ang="0">
                    <a:pos x="T2" y="T3"/>
                  </a:cxn>
                  <a:cxn ang="0">
                    <a:pos x="T4" y="T5"/>
                  </a:cxn>
                  <a:cxn ang="0">
                    <a:pos x="T6" y="T7"/>
                  </a:cxn>
                </a:cxnLst>
                <a:rect l="0" t="0" r="r" b="b"/>
                <a:pathLst>
                  <a:path w="13" h="13">
                    <a:moveTo>
                      <a:pt x="12" y="13"/>
                    </a:moveTo>
                    <a:cubicBezTo>
                      <a:pt x="12" y="13"/>
                      <a:pt x="12" y="6"/>
                      <a:pt x="10" y="3"/>
                    </a:cubicBezTo>
                    <a:cubicBezTo>
                      <a:pt x="7" y="0"/>
                      <a:pt x="0" y="0"/>
                      <a:pt x="0" y="0"/>
                    </a:cubicBezTo>
                    <a:cubicBezTo>
                      <a:pt x="0" y="0"/>
                      <a:pt x="13" y="0"/>
                      <a:pt x="12"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8"/>
              <p:cNvSpPr>
                <a:spLocks/>
              </p:cNvSpPr>
              <p:nvPr/>
            </p:nvSpPr>
            <p:spPr bwMode="auto">
              <a:xfrm>
                <a:off x="6134101" y="3863976"/>
                <a:ext cx="49213" cy="53975"/>
              </a:xfrm>
              <a:custGeom>
                <a:avLst/>
                <a:gdLst>
                  <a:gd name="T0" fmla="*/ 12 w 13"/>
                  <a:gd name="T1" fmla="*/ 0 h 14"/>
                  <a:gd name="T2" fmla="*/ 10 w 13"/>
                  <a:gd name="T3" fmla="*/ 10 h 14"/>
                  <a:gd name="T4" fmla="*/ 0 w 13"/>
                  <a:gd name="T5" fmla="*/ 13 h 14"/>
                  <a:gd name="T6" fmla="*/ 12 w 13"/>
                  <a:gd name="T7" fmla="*/ 0 h 14"/>
                </a:gdLst>
                <a:ahLst/>
                <a:cxnLst>
                  <a:cxn ang="0">
                    <a:pos x="T0" y="T1"/>
                  </a:cxn>
                  <a:cxn ang="0">
                    <a:pos x="T2" y="T3"/>
                  </a:cxn>
                  <a:cxn ang="0">
                    <a:pos x="T4" y="T5"/>
                  </a:cxn>
                  <a:cxn ang="0">
                    <a:pos x="T6" y="T7"/>
                  </a:cxn>
                </a:cxnLst>
                <a:rect l="0" t="0" r="r" b="b"/>
                <a:pathLst>
                  <a:path w="13" h="14">
                    <a:moveTo>
                      <a:pt x="12" y="0"/>
                    </a:moveTo>
                    <a:cubicBezTo>
                      <a:pt x="12" y="0"/>
                      <a:pt x="12" y="7"/>
                      <a:pt x="10" y="10"/>
                    </a:cubicBezTo>
                    <a:cubicBezTo>
                      <a:pt x="7" y="14"/>
                      <a:pt x="0" y="13"/>
                      <a:pt x="0" y="13"/>
                    </a:cubicBezTo>
                    <a:cubicBezTo>
                      <a:pt x="0" y="13"/>
                      <a:pt x="13" y="13"/>
                      <a:pt x="1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9"/>
              <p:cNvSpPr>
                <a:spLocks/>
              </p:cNvSpPr>
              <p:nvPr/>
            </p:nvSpPr>
            <p:spPr bwMode="auto">
              <a:xfrm>
                <a:off x="6003926" y="3863976"/>
                <a:ext cx="50800" cy="53975"/>
              </a:xfrm>
              <a:custGeom>
                <a:avLst/>
                <a:gdLst>
                  <a:gd name="T0" fmla="*/ 1 w 13"/>
                  <a:gd name="T1" fmla="*/ 0 h 14"/>
                  <a:gd name="T2" fmla="*/ 3 w 13"/>
                  <a:gd name="T3" fmla="*/ 10 h 14"/>
                  <a:gd name="T4" fmla="*/ 13 w 13"/>
                  <a:gd name="T5" fmla="*/ 13 h 14"/>
                  <a:gd name="T6" fmla="*/ 1 w 13"/>
                  <a:gd name="T7" fmla="*/ 0 h 14"/>
                </a:gdLst>
                <a:ahLst/>
                <a:cxnLst>
                  <a:cxn ang="0">
                    <a:pos x="T0" y="T1"/>
                  </a:cxn>
                  <a:cxn ang="0">
                    <a:pos x="T2" y="T3"/>
                  </a:cxn>
                  <a:cxn ang="0">
                    <a:pos x="T4" y="T5"/>
                  </a:cxn>
                  <a:cxn ang="0">
                    <a:pos x="T6" y="T7"/>
                  </a:cxn>
                </a:cxnLst>
                <a:rect l="0" t="0" r="r" b="b"/>
                <a:pathLst>
                  <a:path w="13" h="14">
                    <a:moveTo>
                      <a:pt x="1" y="0"/>
                    </a:moveTo>
                    <a:cubicBezTo>
                      <a:pt x="1" y="0"/>
                      <a:pt x="1" y="7"/>
                      <a:pt x="3" y="10"/>
                    </a:cubicBezTo>
                    <a:cubicBezTo>
                      <a:pt x="6" y="14"/>
                      <a:pt x="13" y="13"/>
                      <a:pt x="13" y="13"/>
                    </a:cubicBezTo>
                    <a:cubicBezTo>
                      <a:pt x="13" y="13"/>
                      <a:pt x="0" y="13"/>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21" name="文本框 20"/>
            <p:cNvSpPr txBox="1"/>
            <p:nvPr/>
          </p:nvSpPr>
          <p:spPr>
            <a:xfrm>
              <a:off x="1234994" y="1481267"/>
              <a:ext cx="2173765" cy="466307"/>
            </a:xfrm>
            <a:prstGeom prst="rect">
              <a:avLst/>
            </a:prstGeom>
            <a:noFill/>
          </p:spPr>
          <p:txBody>
            <a:bodyPr wrap="square" rtlCol="0">
              <a:spAutoFit/>
            </a:bodyPr>
            <a:lstStyle/>
            <a:p>
              <a:pPr algn="ctr"/>
              <a:r>
                <a:rPr lang="en-US" altLang="zh-CN" sz="6000" b="1" dirty="0" err="1">
                  <a:solidFill>
                    <a:schemeClr val="bg1"/>
                  </a:solidFill>
                  <a:latin typeface="Arial-SGK-TV" pitchFamily="2" charset="0"/>
                  <a:cs typeface="Arial-SGK-TV" pitchFamily="2" charset="0"/>
                </a:rPr>
                <a:t>Luyện</a:t>
              </a:r>
              <a:r>
                <a:rPr lang="en-US" altLang="zh-CN" sz="6000" b="1" dirty="0">
                  <a:solidFill>
                    <a:schemeClr val="bg1"/>
                  </a:solidFill>
                  <a:latin typeface="Arial-SGK-TV" pitchFamily="2" charset="0"/>
                  <a:cs typeface="Arial-SGK-TV" pitchFamily="2" charset="0"/>
                </a:rPr>
                <a:t> </a:t>
              </a:r>
              <a:r>
                <a:rPr lang="en-US" altLang="zh-CN" sz="6000" b="1" dirty="0" err="1">
                  <a:solidFill>
                    <a:schemeClr val="bg1"/>
                  </a:solidFill>
                  <a:latin typeface="Arial-SGK-TV" pitchFamily="2" charset="0"/>
                  <a:cs typeface="Arial-SGK-TV" pitchFamily="2" charset="0"/>
                </a:rPr>
                <a:t>đọc</a:t>
              </a:r>
              <a:endParaRPr lang="zh-CN" altLang="en-US" sz="6000" b="1" dirty="0">
                <a:solidFill>
                  <a:schemeClr val="bg1"/>
                </a:solidFill>
                <a:latin typeface="Arial-SGK-TV" pitchFamily="2" charset="0"/>
                <a:cs typeface="Arial-SGK-TV" pitchFamily="2" charset="0"/>
              </a:endParaRPr>
            </a:p>
          </p:txBody>
        </p:sp>
      </p:grpSp>
    </p:spTree>
    <p:extLst>
      <p:ext uri="{BB962C8B-B14F-4D97-AF65-F5344CB8AC3E}">
        <p14:creationId xmlns:p14="http://schemas.microsoft.com/office/powerpoint/2010/main" val="412349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0A1BA27-8CB8-4299-9EAD-ADFAC0CD92F0}"/>
              </a:ext>
            </a:extLst>
          </p:cNvPr>
          <p:cNvSpPr/>
          <p:nvPr/>
        </p:nvSpPr>
        <p:spPr>
          <a:xfrm>
            <a:off x="10190457" y="0"/>
            <a:ext cx="2001543" cy="8451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文本框 164">
            <a:extLst>
              <a:ext uri="{FF2B5EF4-FFF2-40B4-BE49-F238E27FC236}">
                <a16:creationId xmlns:a16="http://schemas.microsoft.com/office/drawing/2014/main" id="{FBB4B90C-5492-4F1B-932F-29ED969AA638}"/>
              </a:ext>
            </a:extLst>
          </p:cNvPr>
          <p:cNvSpPr txBox="1"/>
          <p:nvPr/>
        </p:nvSpPr>
        <p:spPr>
          <a:xfrm>
            <a:off x="3542847" y="160953"/>
            <a:ext cx="5106306" cy="523220"/>
          </a:xfrm>
          <a:prstGeom prst="rect">
            <a:avLst/>
          </a:prstGeom>
          <a:noFill/>
        </p:spPr>
        <p:txBody>
          <a:bodyPr wrap="square" rtlCol="0">
            <a:spAutoFit/>
          </a:bodyPr>
          <a:lstStyle/>
          <a:p>
            <a:pPr algn="ctr"/>
            <a:r>
              <a:rPr lang="en-US" altLang="zh-CN" sz="2800" b="1">
                <a:solidFill>
                  <a:srgbClr val="FF0000"/>
                </a:solidFill>
                <a:latin typeface="Arial-SGK-TV" pitchFamily="2" charset="0"/>
                <a:cs typeface="Arial-SGK-TV" pitchFamily="2" charset="0"/>
              </a:rPr>
              <a:t>Câu hỏi của sói</a:t>
            </a:r>
            <a:endParaRPr lang="zh-CN" altLang="en-US" sz="2800" b="1" dirty="0">
              <a:solidFill>
                <a:srgbClr val="FF0000"/>
              </a:solidFill>
              <a:latin typeface="Arial-SGK-TV" pitchFamily="2" charset="0"/>
              <a:cs typeface="Arial-SGK-TV" pitchFamily="2" charset="0"/>
            </a:endParaRPr>
          </a:p>
        </p:txBody>
      </p:sp>
      <p:sp>
        <p:nvSpPr>
          <p:cNvPr id="6" name="TextBox 5">
            <a:extLst>
              <a:ext uri="{FF2B5EF4-FFF2-40B4-BE49-F238E27FC236}">
                <a16:creationId xmlns:a16="http://schemas.microsoft.com/office/drawing/2014/main" id="{F5249EC9-AF23-448E-9522-1DB46377B933}"/>
              </a:ext>
            </a:extLst>
          </p:cNvPr>
          <p:cNvSpPr txBox="1"/>
          <p:nvPr/>
        </p:nvSpPr>
        <p:spPr>
          <a:xfrm>
            <a:off x="228600" y="684173"/>
            <a:ext cx="11963400" cy="5909310"/>
          </a:xfrm>
          <a:prstGeom prst="rect">
            <a:avLst/>
          </a:prstGeom>
          <a:noFill/>
        </p:spPr>
        <p:txBody>
          <a:bodyPr wrap="square">
            <a:spAutoFit/>
          </a:bodyPr>
          <a:lstStyle/>
          <a:p>
            <a:pPr marL="68580" marR="0" lvl="0" indent="0" algn="just"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Một chú sóc </a:t>
            </a:r>
            <a:r>
              <a:rPr kumimoji="0" lang="en-US" sz="2600" b="0" i="0" u="none" strike="noStrike" kern="1200" cap="none" spc="0" normalizeH="0" baseline="0" noProof="0">
                <a:ln>
                  <a:noFill/>
                </a:ln>
                <a:solidFill>
                  <a:prstClr val="black"/>
                </a:solidFill>
                <a:effectLst/>
                <a:uLnTx/>
                <a:uFillTx/>
                <a:latin typeface="Arial-SGK-TV" pitchFamily="2" charset="0"/>
                <a:cs typeface="Arial-SGK-TV" pitchFamily="2" charset="0"/>
              </a:rPr>
              <a:t> </a:t>
            </a: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đang chuyền trên cành cây  bỗng trượt chân, rơi trúng đầu lão sói đang ngái ngủ. </a:t>
            </a:r>
            <a:r>
              <a:rPr kumimoji="0" lang="en-US" sz="2600" b="0" i="0" u="none" strike="noStrike" kern="1200" cap="none" spc="0" normalizeH="0" baseline="0" noProof="0">
                <a:ln>
                  <a:noFill/>
                </a:ln>
                <a:solidFill>
                  <a:prstClr val="black"/>
                </a:solidFill>
                <a:effectLst/>
                <a:uLnTx/>
                <a:uFillTx/>
                <a:latin typeface="Arial-SGK-TV" pitchFamily="2" charset="0"/>
                <a:cs typeface="Arial-SGK-TV" pitchFamily="2" charset="0"/>
              </a:rPr>
              <a:t>  </a:t>
            </a: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Sói chồm dậy, túm lấy sóc. Sóc van nài:</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 Xin hãy thả tôi ra!</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Sói nói:</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 Được, ta sẽ thả, nhưng ngươi hãy nói cho ta biết: Vì sao bọn sóc các ngươi cứ nhảy nhót vui đùa suốt ngày, còn ta lúc nào cũng thấy buồn bực?</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Sóc bảo:</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 Thả tôi ra, rồi tôi sẽ nói.</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Sói thả sóc ra. Sóc nhảy tót lên cây cao, rồi đáp vọng xuống:</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 Mỗi khi nhìn thấy anh, chúng tôi đều bỏ chạy vì anh hay gây gổ. Anh hay buồn bực vì anh không có bạn bè. Còn chúng tôi  lúc nào cũng vui  vì chúng tôi  có nhiều bạn tốt.</a:t>
            </a:r>
          </a:p>
          <a:p>
            <a:pPr marL="68580" marR="0" lvl="0" indent="0" algn="l" defTabSz="914400" rtl="0" eaLnBrk="1" fontAlgn="auto" latinLnBrk="0" hangingPunct="1">
              <a:lnSpc>
                <a:spcPct val="100000"/>
              </a:lnSpc>
              <a:spcBef>
                <a:spcPts val="580"/>
              </a:spcBef>
              <a:spcAft>
                <a:spcPts val="0"/>
              </a:spcAft>
              <a:buClr>
                <a:srgbClr val="D34817"/>
              </a:buClr>
              <a:buSzPct val="85000"/>
              <a:buFont typeface="Wingdings 2"/>
              <a:buNone/>
              <a:tabLst/>
              <a:defRPr/>
            </a:pP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                                                        </a:t>
            </a:r>
            <a:r>
              <a:rPr kumimoji="0" lang="en-US" sz="2600" b="0" i="0" u="none" strike="noStrike" kern="1200" cap="none" spc="0" normalizeH="0" baseline="0" noProof="0">
                <a:ln>
                  <a:noFill/>
                </a:ln>
                <a:solidFill>
                  <a:prstClr val="black"/>
                </a:solidFill>
                <a:effectLst/>
                <a:uLnTx/>
                <a:uFillTx/>
                <a:latin typeface="Arial-SGK-TV" pitchFamily="2" charset="0"/>
                <a:cs typeface="Arial-SGK-TV" pitchFamily="2" charset="0"/>
              </a:rPr>
              <a:t>               </a:t>
            </a:r>
            <a:r>
              <a:rPr kumimoji="0" lang="vi-VN" sz="2600" b="0" i="0" u="none" strike="noStrike" kern="1200" cap="none" spc="0" normalizeH="0" baseline="0" noProof="0">
                <a:ln>
                  <a:noFill/>
                </a:ln>
                <a:solidFill>
                  <a:prstClr val="black"/>
                </a:solidFill>
                <a:effectLst/>
                <a:uLnTx/>
                <a:uFillTx/>
                <a:latin typeface="Arial-SGK-TV" pitchFamily="2" charset="0"/>
                <a:cs typeface="Arial-SGK-TV" pitchFamily="2" charset="0"/>
              </a:rPr>
              <a:t>(Theo Truyện cổ Grim)</a:t>
            </a:r>
            <a:endParaRPr kumimoji="0" lang="en-US" sz="2600" b="0" i="0" u="none" strike="noStrike" kern="1200" cap="none" spc="0" normalizeH="0" baseline="0" noProof="0" dirty="0">
              <a:ln>
                <a:noFill/>
              </a:ln>
              <a:solidFill>
                <a:prstClr val="black"/>
              </a:solidFill>
              <a:effectLst/>
              <a:uLnTx/>
              <a:uFillTx/>
              <a:latin typeface="Arial-SGK-TV" pitchFamily="2" charset="0"/>
              <a:cs typeface="Arial-SGK-TV" pitchFamily="2" charset="0"/>
            </a:endParaRPr>
          </a:p>
        </p:txBody>
      </p:sp>
    </p:spTree>
    <p:custDataLst>
      <p:tags r:id="rId1"/>
    </p:custDataLst>
    <p:extLst>
      <p:ext uri="{BB962C8B-B14F-4D97-AF65-F5344CB8AC3E}">
        <p14:creationId xmlns:p14="http://schemas.microsoft.com/office/powerpoint/2010/main" val="523947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9" name="图片 378"/>
          <p:cNvPicPr>
            <a:picLocks noChangeAspect="1"/>
          </p:cNvPicPr>
          <p:nvPr/>
        </p:nvPicPr>
        <p:blipFill>
          <a:blip r:embed="rId2">
            <a:extLst>
              <a:ext uri="{28A0092B-C50C-407E-A947-70E740481C1C}">
                <a14:useLocalDpi xmlns:a14="http://schemas.microsoft.com/office/drawing/2010/main" val="0"/>
              </a:ext>
            </a:extLst>
          </a:blip>
          <a:srcRect l="1944" r="1944"/>
          <a:stretch>
            <a:fillRect/>
          </a:stretch>
        </p:blipFill>
        <p:spPr>
          <a:xfrm>
            <a:off x="-60" y="0"/>
            <a:ext cx="12192120" cy="6858000"/>
          </a:xfrm>
          <a:prstGeom prst="rect">
            <a:avLst/>
          </a:prstGeom>
        </p:spPr>
      </p:pic>
      <p:pic>
        <p:nvPicPr>
          <p:cNvPr id="380" name="图片 379"/>
          <p:cNvPicPr>
            <a:picLocks noChangeAspect="1"/>
          </p:cNvPicPr>
          <p:nvPr/>
        </p:nvPicPr>
        <p:blipFill rotWithShape="1">
          <a:blip r:embed="rId3">
            <a:extLst>
              <a:ext uri="{28A0092B-C50C-407E-A947-70E740481C1C}">
                <a14:useLocalDpi xmlns:a14="http://schemas.microsoft.com/office/drawing/2010/main" val="0"/>
              </a:ext>
            </a:extLst>
          </a:blip>
          <a:srcRect l="1944" t="68783" r="1944"/>
          <a:stretch/>
        </p:blipFill>
        <p:spPr>
          <a:xfrm>
            <a:off x="-60" y="4717142"/>
            <a:ext cx="12192120" cy="2140857"/>
          </a:xfrm>
          <a:prstGeom prst="rect">
            <a:avLst/>
          </a:prstGeom>
        </p:spPr>
      </p:pic>
      <p:pic>
        <p:nvPicPr>
          <p:cNvPr id="378" name="图片 377"/>
          <p:cNvPicPr>
            <a:picLocks noChangeAspect="1"/>
          </p:cNvPicPr>
          <p:nvPr/>
        </p:nvPicPr>
        <p:blipFill rotWithShape="1">
          <a:blip r:embed="rId4">
            <a:extLst>
              <a:ext uri="{28A0092B-C50C-407E-A947-70E740481C1C}">
                <a14:useLocalDpi xmlns:a14="http://schemas.microsoft.com/office/drawing/2010/main" val="0"/>
              </a:ext>
            </a:extLst>
          </a:blip>
          <a:srcRect l="1944" t="65185" r="1944"/>
          <a:stretch/>
        </p:blipFill>
        <p:spPr>
          <a:xfrm>
            <a:off x="-60" y="4470400"/>
            <a:ext cx="12192120" cy="2387600"/>
          </a:xfrm>
          <a:prstGeom prst="rect">
            <a:avLst/>
          </a:prstGeom>
        </p:spPr>
      </p:pic>
      <p:grpSp>
        <p:nvGrpSpPr>
          <p:cNvPr id="429" name="Group 411"/>
          <p:cNvGrpSpPr>
            <a:grpSpLocks noChangeAspect="1"/>
          </p:cNvGrpSpPr>
          <p:nvPr/>
        </p:nvGrpSpPr>
        <p:grpSpPr bwMode="auto">
          <a:xfrm>
            <a:off x="304742" y="688499"/>
            <a:ext cx="11582518" cy="4055732"/>
            <a:chOff x="7454" y="2601"/>
            <a:chExt cx="7191" cy="2518"/>
          </a:xfrm>
        </p:grpSpPr>
        <p:sp>
          <p:nvSpPr>
            <p:cNvPr id="431" name="Freeform 412"/>
            <p:cNvSpPr>
              <a:spLocks/>
            </p:cNvSpPr>
            <p:nvPr/>
          </p:nvSpPr>
          <p:spPr bwMode="auto">
            <a:xfrm>
              <a:off x="13760" y="4771"/>
              <a:ext cx="123" cy="348"/>
            </a:xfrm>
            <a:custGeom>
              <a:avLst/>
              <a:gdLst>
                <a:gd name="T0" fmla="*/ 1 w 106"/>
                <a:gd name="T1" fmla="*/ 300 h 300"/>
                <a:gd name="T2" fmla="*/ 1 w 106"/>
                <a:gd name="T3" fmla="*/ 299 h 300"/>
                <a:gd name="T4" fmla="*/ 0 w 106"/>
                <a:gd name="T5" fmla="*/ 297 h 300"/>
                <a:gd name="T6" fmla="*/ 17 w 106"/>
                <a:gd name="T7" fmla="*/ 264 h 300"/>
                <a:gd name="T8" fmla="*/ 102 w 106"/>
                <a:gd name="T9" fmla="*/ 2 h 300"/>
                <a:gd name="T10" fmla="*/ 104 w 106"/>
                <a:gd name="T11" fmla="*/ 0 h 300"/>
                <a:gd name="T12" fmla="*/ 104 w 106"/>
                <a:gd name="T13" fmla="*/ 0 h 300"/>
                <a:gd name="T14" fmla="*/ 106 w 106"/>
                <a:gd name="T15" fmla="*/ 2 h 300"/>
                <a:gd name="T16" fmla="*/ 20 w 106"/>
                <a:gd name="T17" fmla="*/ 266 h 300"/>
                <a:gd name="T18" fmla="*/ 3 w 106"/>
                <a:gd name="T19" fmla="*/ 299 h 300"/>
                <a:gd name="T20" fmla="*/ 1 w 106"/>
                <a:gd name="T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300">
                  <a:moveTo>
                    <a:pt x="1" y="300"/>
                  </a:moveTo>
                  <a:cubicBezTo>
                    <a:pt x="1" y="299"/>
                    <a:pt x="1" y="299"/>
                    <a:pt x="1" y="299"/>
                  </a:cubicBezTo>
                  <a:cubicBezTo>
                    <a:pt x="0" y="297"/>
                    <a:pt x="0" y="297"/>
                    <a:pt x="0" y="297"/>
                  </a:cubicBezTo>
                  <a:cubicBezTo>
                    <a:pt x="5" y="286"/>
                    <a:pt x="11" y="275"/>
                    <a:pt x="17" y="264"/>
                  </a:cubicBezTo>
                  <a:cubicBezTo>
                    <a:pt x="84" y="134"/>
                    <a:pt x="102" y="3"/>
                    <a:pt x="102" y="2"/>
                  </a:cubicBezTo>
                  <a:cubicBezTo>
                    <a:pt x="104" y="0"/>
                    <a:pt x="104" y="0"/>
                    <a:pt x="104" y="0"/>
                  </a:cubicBezTo>
                  <a:cubicBezTo>
                    <a:pt x="104" y="0"/>
                    <a:pt x="104" y="0"/>
                    <a:pt x="104" y="0"/>
                  </a:cubicBezTo>
                  <a:cubicBezTo>
                    <a:pt x="106" y="2"/>
                    <a:pt x="106" y="2"/>
                    <a:pt x="106" y="2"/>
                  </a:cubicBezTo>
                  <a:cubicBezTo>
                    <a:pt x="105" y="3"/>
                    <a:pt x="88" y="134"/>
                    <a:pt x="20" y="266"/>
                  </a:cubicBezTo>
                  <a:cubicBezTo>
                    <a:pt x="14" y="277"/>
                    <a:pt x="8" y="288"/>
                    <a:pt x="3" y="299"/>
                  </a:cubicBezTo>
                  <a:lnTo>
                    <a:pt x="1" y="300"/>
                  </a:lnTo>
                  <a:close/>
                </a:path>
              </a:pathLst>
            </a:custGeom>
            <a:solidFill>
              <a:srgbClr val="F7E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2" name="Freeform 413"/>
            <p:cNvSpPr>
              <a:spLocks/>
            </p:cNvSpPr>
            <p:nvPr/>
          </p:nvSpPr>
          <p:spPr bwMode="auto">
            <a:xfrm>
              <a:off x="13823" y="4614"/>
              <a:ext cx="136" cy="164"/>
            </a:xfrm>
            <a:custGeom>
              <a:avLst/>
              <a:gdLst>
                <a:gd name="T0" fmla="*/ 114 w 117"/>
                <a:gd name="T1" fmla="*/ 64 h 141"/>
                <a:gd name="T2" fmla="*/ 50 w 117"/>
                <a:gd name="T3" fmla="*/ 139 h 141"/>
                <a:gd name="T4" fmla="*/ 3 w 117"/>
                <a:gd name="T5" fmla="*/ 52 h 141"/>
                <a:gd name="T6" fmla="*/ 64 w 117"/>
                <a:gd name="T7" fmla="*/ 3 h 141"/>
                <a:gd name="T8" fmla="*/ 114 w 117"/>
                <a:gd name="T9" fmla="*/ 64 h 141"/>
              </a:gdLst>
              <a:ahLst/>
              <a:cxnLst>
                <a:cxn ang="0">
                  <a:pos x="T0" y="T1"/>
                </a:cxn>
                <a:cxn ang="0">
                  <a:pos x="T2" y="T3"/>
                </a:cxn>
                <a:cxn ang="0">
                  <a:pos x="T4" y="T5"/>
                </a:cxn>
                <a:cxn ang="0">
                  <a:pos x="T6" y="T7"/>
                </a:cxn>
                <a:cxn ang="0">
                  <a:pos x="T8" y="T9"/>
                </a:cxn>
              </a:cxnLst>
              <a:rect l="0" t="0" r="r" b="b"/>
              <a:pathLst>
                <a:path w="117" h="141">
                  <a:moveTo>
                    <a:pt x="114" y="64"/>
                  </a:moveTo>
                  <a:cubicBezTo>
                    <a:pt x="110" y="95"/>
                    <a:pt x="70" y="141"/>
                    <a:pt x="50" y="139"/>
                  </a:cubicBezTo>
                  <a:cubicBezTo>
                    <a:pt x="27" y="136"/>
                    <a:pt x="0" y="83"/>
                    <a:pt x="3" y="52"/>
                  </a:cubicBezTo>
                  <a:cubicBezTo>
                    <a:pt x="6" y="22"/>
                    <a:pt x="34" y="0"/>
                    <a:pt x="64" y="3"/>
                  </a:cubicBezTo>
                  <a:cubicBezTo>
                    <a:pt x="95" y="6"/>
                    <a:pt x="117" y="34"/>
                    <a:pt x="114" y="6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3" name="Freeform 414"/>
            <p:cNvSpPr>
              <a:spLocks/>
            </p:cNvSpPr>
            <p:nvPr/>
          </p:nvSpPr>
          <p:spPr bwMode="auto">
            <a:xfrm>
              <a:off x="13833" y="4622"/>
              <a:ext cx="95" cy="72"/>
            </a:xfrm>
            <a:custGeom>
              <a:avLst/>
              <a:gdLst>
                <a:gd name="T0" fmla="*/ 82 w 82"/>
                <a:gd name="T1" fmla="*/ 15 h 62"/>
                <a:gd name="T2" fmla="*/ 55 w 82"/>
                <a:gd name="T3" fmla="*/ 3 h 62"/>
                <a:gd name="T4" fmla="*/ 1 w 82"/>
                <a:gd name="T5" fmla="*/ 47 h 62"/>
                <a:gd name="T6" fmla="*/ 1 w 82"/>
                <a:gd name="T7" fmla="*/ 59 h 62"/>
                <a:gd name="T8" fmla="*/ 22 w 82"/>
                <a:gd name="T9" fmla="*/ 62 h 62"/>
                <a:gd name="T10" fmla="*/ 82 w 82"/>
                <a:gd name="T11" fmla="*/ 15 h 62"/>
              </a:gdLst>
              <a:ahLst/>
              <a:cxnLst>
                <a:cxn ang="0">
                  <a:pos x="T0" y="T1"/>
                </a:cxn>
                <a:cxn ang="0">
                  <a:pos x="T2" y="T3"/>
                </a:cxn>
                <a:cxn ang="0">
                  <a:pos x="T4" y="T5"/>
                </a:cxn>
                <a:cxn ang="0">
                  <a:pos x="T6" y="T7"/>
                </a:cxn>
                <a:cxn ang="0">
                  <a:pos x="T8" y="T9"/>
                </a:cxn>
                <a:cxn ang="0">
                  <a:pos x="T10" y="T11"/>
                </a:cxn>
              </a:cxnLst>
              <a:rect l="0" t="0" r="r" b="b"/>
              <a:pathLst>
                <a:path w="82" h="62">
                  <a:moveTo>
                    <a:pt x="82" y="15"/>
                  </a:moveTo>
                  <a:cubicBezTo>
                    <a:pt x="75" y="8"/>
                    <a:pt x="66" y="4"/>
                    <a:pt x="55" y="3"/>
                  </a:cubicBezTo>
                  <a:cubicBezTo>
                    <a:pt x="28" y="0"/>
                    <a:pt x="4" y="20"/>
                    <a:pt x="1" y="47"/>
                  </a:cubicBezTo>
                  <a:cubicBezTo>
                    <a:pt x="0" y="51"/>
                    <a:pt x="0" y="55"/>
                    <a:pt x="1" y="59"/>
                  </a:cubicBezTo>
                  <a:cubicBezTo>
                    <a:pt x="7" y="61"/>
                    <a:pt x="14" y="62"/>
                    <a:pt x="22" y="62"/>
                  </a:cubicBezTo>
                  <a:cubicBezTo>
                    <a:pt x="51" y="62"/>
                    <a:pt x="75" y="42"/>
                    <a:pt x="82" y="15"/>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4" name="Freeform 415"/>
            <p:cNvSpPr>
              <a:spLocks/>
            </p:cNvSpPr>
            <p:nvPr/>
          </p:nvSpPr>
          <p:spPr bwMode="auto">
            <a:xfrm>
              <a:off x="13855" y="4636"/>
              <a:ext cx="32" cy="27"/>
            </a:xfrm>
            <a:custGeom>
              <a:avLst/>
              <a:gdLst>
                <a:gd name="T0" fmla="*/ 26 w 28"/>
                <a:gd name="T1" fmla="*/ 4 h 23"/>
                <a:gd name="T2" fmla="*/ 18 w 28"/>
                <a:gd name="T3" fmla="*/ 18 h 23"/>
                <a:gd name="T4" fmla="*/ 2 w 28"/>
                <a:gd name="T5" fmla="*/ 19 h 23"/>
                <a:gd name="T6" fmla="*/ 10 w 28"/>
                <a:gd name="T7" fmla="*/ 5 h 23"/>
                <a:gd name="T8" fmla="*/ 26 w 28"/>
                <a:gd name="T9" fmla="*/ 4 h 23"/>
              </a:gdLst>
              <a:ahLst/>
              <a:cxnLst>
                <a:cxn ang="0">
                  <a:pos x="T0" y="T1"/>
                </a:cxn>
                <a:cxn ang="0">
                  <a:pos x="T2" y="T3"/>
                </a:cxn>
                <a:cxn ang="0">
                  <a:pos x="T4" y="T5"/>
                </a:cxn>
                <a:cxn ang="0">
                  <a:pos x="T6" y="T7"/>
                </a:cxn>
                <a:cxn ang="0">
                  <a:pos x="T8" y="T9"/>
                </a:cxn>
              </a:cxnLst>
              <a:rect l="0" t="0" r="r" b="b"/>
              <a:pathLst>
                <a:path w="28" h="23">
                  <a:moveTo>
                    <a:pt x="26" y="4"/>
                  </a:moveTo>
                  <a:cubicBezTo>
                    <a:pt x="28" y="7"/>
                    <a:pt x="24" y="13"/>
                    <a:pt x="18" y="18"/>
                  </a:cubicBezTo>
                  <a:cubicBezTo>
                    <a:pt x="11" y="22"/>
                    <a:pt x="4" y="23"/>
                    <a:pt x="2" y="19"/>
                  </a:cubicBezTo>
                  <a:cubicBezTo>
                    <a:pt x="0" y="15"/>
                    <a:pt x="3" y="9"/>
                    <a:pt x="10" y="5"/>
                  </a:cubicBezTo>
                  <a:cubicBezTo>
                    <a:pt x="16" y="1"/>
                    <a:pt x="23" y="0"/>
                    <a:pt x="26" y="4"/>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5" name="Freeform 416"/>
            <p:cNvSpPr>
              <a:spLocks/>
            </p:cNvSpPr>
            <p:nvPr/>
          </p:nvSpPr>
          <p:spPr bwMode="auto">
            <a:xfrm>
              <a:off x="13843" y="4672"/>
              <a:ext cx="113" cy="106"/>
            </a:xfrm>
            <a:custGeom>
              <a:avLst/>
              <a:gdLst>
                <a:gd name="T0" fmla="*/ 25 w 97"/>
                <a:gd name="T1" fmla="*/ 70 h 91"/>
                <a:gd name="T2" fmla="*/ 0 w 97"/>
                <a:gd name="T3" fmla="*/ 57 h 91"/>
                <a:gd name="T4" fmla="*/ 33 w 97"/>
                <a:gd name="T5" fmla="*/ 89 h 91"/>
                <a:gd name="T6" fmla="*/ 97 w 97"/>
                <a:gd name="T7" fmla="*/ 14 h 91"/>
                <a:gd name="T8" fmla="*/ 96 w 97"/>
                <a:gd name="T9" fmla="*/ 0 h 91"/>
                <a:gd name="T10" fmla="*/ 25 w 97"/>
                <a:gd name="T11" fmla="*/ 70 h 91"/>
              </a:gdLst>
              <a:ahLst/>
              <a:cxnLst>
                <a:cxn ang="0">
                  <a:pos x="T0" y="T1"/>
                </a:cxn>
                <a:cxn ang="0">
                  <a:pos x="T2" y="T3"/>
                </a:cxn>
                <a:cxn ang="0">
                  <a:pos x="T4" y="T5"/>
                </a:cxn>
                <a:cxn ang="0">
                  <a:pos x="T6" y="T7"/>
                </a:cxn>
                <a:cxn ang="0">
                  <a:pos x="T8" y="T9"/>
                </a:cxn>
                <a:cxn ang="0">
                  <a:pos x="T10" y="T11"/>
                </a:cxn>
              </a:cxnLst>
              <a:rect l="0" t="0" r="r" b="b"/>
              <a:pathLst>
                <a:path w="97" h="91">
                  <a:moveTo>
                    <a:pt x="25" y="70"/>
                  </a:moveTo>
                  <a:cubicBezTo>
                    <a:pt x="18" y="70"/>
                    <a:pt x="7" y="65"/>
                    <a:pt x="0" y="57"/>
                  </a:cubicBezTo>
                  <a:cubicBezTo>
                    <a:pt x="14" y="81"/>
                    <a:pt x="24" y="88"/>
                    <a:pt x="33" y="89"/>
                  </a:cubicBezTo>
                  <a:cubicBezTo>
                    <a:pt x="53" y="91"/>
                    <a:pt x="93" y="45"/>
                    <a:pt x="97" y="14"/>
                  </a:cubicBezTo>
                  <a:cubicBezTo>
                    <a:pt x="97" y="9"/>
                    <a:pt x="97" y="4"/>
                    <a:pt x="96" y="0"/>
                  </a:cubicBezTo>
                  <a:cubicBezTo>
                    <a:pt x="91" y="39"/>
                    <a:pt x="61" y="69"/>
                    <a:pt x="25" y="70"/>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6" name="Freeform 417"/>
            <p:cNvSpPr>
              <a:spLocks/>
            </p:cNvSpPr>
            <p:nvPr/>
          </p:nvSpPr>
          <p:spPr bwMode="auto">
            <a:xfrm>
              <a:off x="13868" y="4772"/>
              <a:ext cx="20" cy="18"/>
            </a:xfrm>
            <a:custGeom>
              <a:avLst/>
              <a:gdLst>
                <a:gd name="T0" fmla="*/ 1 w 18"/>
                <a:gd name="T1" fmla="*/ 13 h 16"/>
                <a:gd name="T2" fmla="*/ 11 w 18"/>
                <a:gd name="T3" fmla="*/ 1 h 16"/>
                <a:gd name="T4" fmla="*/ 17 w 18"/>
                <a:gd name="T5" fmla="*/ 16 h 16"/>
                <a:gd name="T6" fmla="*/ 1 w 18"/>
                <a:gd name="T7" fmla="*/ 13 h 16"/>
              </a:gdLst>
              <a:ahLst/>
              <a:cxnLst>
                <a:cxn ang="0">
                  <a:pos x="T0" y="T1"/>
                </a:cxn>
                <a:cxn ang="0">
                  <a:pos x="T2" y="T3"/>
                </a:cxn>
                <a:cxn ang="0">
                  <a:pos x="T4" y="T5"/>
                </a:cxn>
                <a:cxn ang="0">
                  <a:pos x="T6" y="T7"/>
                </a:cxn>
              </a:cxnLst>
              <a:rect l="0" t="0" r="r" b="b"/>
              <a:pathLst>
                <a:path w="18" h="16">
                  <a:moveTo>
                    <a:pt x="1" y="13"/>
                  </a:moveTo>
                  <a:cubicBezTo>
                    <a:pt x="0" y="12"/>
                    <a:pt x="7" y="0"/>
                    <a:pt x="11" y="1"/>
                  </a:cubicBezTo>
                  <a:cubicBezTo>
                    <a:pt x="15" y="2"/>
                    <a:pt x="18" y="15"/>
                    <a:pt x="17" y="16"/>
                  </a:cubicBezTo>
                  <a:lnTo>
                    <a:pt x="1" y="13"/>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7" name="Freeform 418"/>
            <p:cNvSpPr>
              <a:spLocks/>
            </p:cNvSpPr>
            <p:nvPr/>
          </p:nvSpPr>
          <p:spPr bwMode="auto">
            <a:xfrm>
              <a:off x="14276" y="3261"/>
              <a:ext cx="114" cy="514"/>
            </a:xfrm>
            <a:custGeom>
              <a:avLst/>
              <a:gdLst>
                <a:gd name="T0" fmla="*/ 2 w 98"/>
                <a:gd name="T1" fmla="*/ 442 h 442"/>
                <a:gd name="T2" fmla="*/ 1 w 98"/>
                <a:gd name="T3" fmla="*/ 442 h 442"/>
                <a:gd name="T4" fmla="*/ 0 w 98"/>
                <a:gd name="T5" fmla="*/ 441 h 442"/>
                <a:gd name="T6" fmla="*/ 63 w 98"/>
                <a:gd name="T7" fmla="*/ 207 h 442"/>
                <a:gd name="T8" fmla="*/ 92 w 98"/>
                <a:gd name="T9" fmla="*/ 2 h 442"/>
                <a:gd name="T10" fmla="*/ 93 w 98"/>
                <a:gd name="T11" fmla="*/ 0 h 442"/>
                <a:gd name="T12" fmla="*/ 93 w 98"/>
                <a:gd name="T13" fmla="*/ 0 h 442"/>
                <a:gd name="T14" fmla="*/ 95 w 98"/>
                <a:gd name="T15" fmla="*/ 1 h 442"/>
                <a:gd name="T16" fmla="*/ 65 w 98"/>
                <a:gd name="T17" fmla="*/ 208 h 442"/>
                <a:gd name="T18" fmla="*/ 3 w 98"/>
                <a:gd name="T19" fmla="*/ 441 h 442"/>
                <a:gd name="T20" fmla="*/ 2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2" y="442"/>
                  </a:moveTo>
                  <a:cubicBezTo>
                    <a:pt x="1" y="442"/>
                    <a:pt x="1" y="442"/>
                    <a:pt x="1" y="442"/>
                  </a:cubicBezTo>
                  <a:cubicBezTo>
                    <a:pt x="0" y="441"/>
                    <a:pt x="0" y="441"/>
                    <a:pt x="0" y="441"/>
                  </a:cubicBezTo>
                  <a:cubicBezTo>
                    <a:pt x="1" y="439"/>
                    <a:pt x="30" y="310"/>
                    <a:pt x="63" y="207"/>
                  </a:cubicBezTo>
                  <a:cubicBezTo>
                    <a:pt x="96" y="102"/>
                    <a:pt x="92" y="3"/>
                    <a:pt x="92" y="2"/>
                  </a:cubicBezTo>
                  <a:cubicBezTo>
                    <a:pt x="93" y="0"/>
                    <a:pt x="93" y="0"/>
                    <a:pt x="93" y="0"/>
                  </a:cubicBezTo>
                  <a:cubicBezTo>
                    <a:pt x="93" y="0"/>
                    <a:pt x="93" y="0"/>
                    <a:pt x="93" y="0"/>
                  </a:cubicBezTo>
                  <a:cubicBezTo>
                    <a:pt x="95" y="1"/>
                    <a:pt x="95" y="1"/>
                    <a:pt x="95" y="1"/>
                  </a:cubicBezTo>
                  <a:cubicBezTo>
                    <a:pt x="95" y="2"/>
                    <a:pt x="98" y="102"/>
                    <a:pt x="65" y="208"/>
                  </a:cubicBezTo>
                  <a:cubicBezTo>
                    <a:pt x="33" y="310"/>
                    <a:pt x="3" y="440"/>
                    <a:pt x="3" y="441"/>
                  </a:cubicBezTo>
                  <a:lnTo>
                    <a:pt x="2"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8" name="Freeform 419"/>
            <p:cNvSpPr>
              <a:spLocks/>
            </p:cNvSpPr>
            <p:nvPr/>
          </p:nvSpPr>
          <p:spPr bwMode="auto">
            <a:xfrm>
              <a:off x="14331" y="3144"/>
              <a:ext cx="99" cy="122"/>
            </a:xfrm>
            <a:custGeom>
              <a:avLst/>
              <a:gdLst>
                <a:gd name="T0" fmla="*/ 85 w 86"/>
                <a:gd name="T1" fmla="*/ 40 h 105"/>
                <a:gd name="T2" fmla="*/ 47 w 86"/>
                <a:gd name="T3" fmla="*/ 104 h 105"/>
                <a:gd name="T4" fmla="*/ 1 w 86"/>
                <a:gd name="T5" fmla="*/ 46 h 105"/>
                <a:gd name="T6" fmla="*/ 40 w 86"/>
                <a:gd name="T7" fmla="*/ 1 h 105"/>
                <a:gd name="T8" fmla="*/ 85 w 86"/>
                <a:gd name="T9" fmla="*/ 40 h 105"/>
              </a:gdLst>
              <a:ahLst/>
              <a:cxnLst>
                <a:cxn ang="0">
                  <a:pos x="T0" y="T1"/>
                </a:cxn>
                <a:cxn ang="0">
                  <a:pos x="T2" y="T3"/>
                </a:cxn>
                <a:cxn ang="0">
                  <a:pos x="T4" y="T5"/>
                </a:cxn>
                <a:cxn ang="0">
                  <a:pos x="T6" y="T7"/>
                </a:cxn>
                <a:cxn ang="0">
                  <a:pos x="T8" y="T9"/>
                </a:cxn>
              </a:cxnLst>
              <a:rect l="0" t="0" r="r" b="b"/>
              <a:pathLst>
                <a:path w="86" h="105">
                  <a:moveTo>
                    <a:pt x="85" y="40"/>
                  </a:moveTo>
                  <a:cubicBezTo>
                    <a:pt x="86" y="63"/>
                    <a:pt x="62" y="103"/>
                    <a:pt x="47" y="104"/>
                  </a:cubicBezTo>
                  <a:cubicBezTo>
                    <a:pt x="30" y="105"/>
                    <a:pt x="3" y="69"/>
                    <a:pt x="1" y="46"/>
                  </a:cubicBezTo>
                  <a:cubicBezTo>
                    <a:pt x="0" y="23"/>
                    <a:pt x="17" y="3"/>
                    <a:pt x="40" y="1"/>
                  </a:cubicBezTo>
                  <a:cubicBezTo>
                    <a:pt x="63" y="0"/>
                    <a:pt x="83" y="17"/>
                    <a:pt x="85" y="40"/>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9" name="Freeform 420"/>
            <p:cNvSpPr>
              <a:spLocks/>
            </p:cNvSpPr>
            <p:nvPr/>
          </p:nvSpPr>
          <p:spPr bwMode="auto">
            <a:xfrm>
              <a:off x="14335" y="3151"/>
              <a:ext cx="68" cy="58"/>
            </a:xfrm>
            <a:custGeom>
              <a:avLst/>
              <a:gdLst>
                <a:gd name="T0" fmla="*/ 58 w 58"/>
                <a:gd name="T1" fmla="*/ 6 h 50"/>
                <a:gd name="T2" fmla="*/ 37 w 58"/>
                <a:gd name="T3" fmla="*/ 1 h 50"/>
                <a:gd name="T4" fmla="*/ 2 w 58"/>
                <a:gd name="T5" fmla="*/ 40 h 50"/>
                <a:gd name="T6" fmla="*/ 3 w 58"/>
                <a:gd name="T7" fmla="*/ 49 h 50"/>
                <a:gd name="T8" fmla="*/ 19 w 58"/>
                <a:gd name="T9" fmla="*/ 49 h 50"/>
                <a:gd name="T10" fmla="*/ 58 w 58"/>
                <a:gd name="T11" fmla="*/ 6 h 50"/>
              </a:gdLst>
              <a:ahLst/>
              <a:cxnLst>
                <a:cxn ang="0">
                  <a:pos x="T0" y="T1"/>
                </a:cxn>
                <a:cxn ang="0">
                  <a:pos x="T2" y="T3"/>
                </a:cxn>
                <a:cxn ang="0">
                  <a:pos x="T4" y="T5"/>
                </a:cxn>
                <a:cxn ang="0">
                  <a:pos x="T6" y="T7"/>
                </a:cxn>
                <a:cxn ang="0">
                  <a:pos x="T8" y="T9"/>
                </a:cxn>
                <a:cxn ang="0">
                  <a:pos x="T10" y="T11"/>
                </a:cxn>
              </a:cxnLst>
              <a:rect l="0" t="0" r="r" b="b"/>
              <a:pathLst>
                <a:path w="58" h="50">
                  <a:moveTo>
                    <a:pt x="58" y="6"/>
                  </a:moveTo>
                  <a:cubicBezTo>
                    <a:pt x="52" y="2"/>
                    <a:pt x="44" y="0"/>
                    <a:pt x="37" y="1"/>
                  </a:cubicBezTo>
                  <a:cubicBezTo>
                    <a:pt x="16" y="2"/>
                    <a:pt x="0" y="20"/>
                    <a:pt x="2" y="40"/>
                  </a:cubicBezTo>
                  <a:cubicBezTo>
                    <a:pt x="2" y="43"/>
                    <a:pt x="2" y="46"/>
                    <a:pt x="3" y="49"/>
                  </a:cubicBezTo>
                  <a:cubicBezTo>
                    <a:pt x="9" y="50"/>
                    <a:pt x="14" y="50"/>
                    <a:pt x="19" y="49"/>
                  </a:cubicBezTo>
                  <a:cubicBezTo>
                    <a:pt x="41" y="45"/>
                    <a:pt x="56" y="27"/>
                    <a:pt x="58"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0" name="Freeform 421"/>
            <p:cNvSpPr>
              <a:spLocks/>
            </p:cNvSpPr>
            <p:nvPr/>
          </p:nvSpPr>
          <p:spPr bwMode="auto">
            <a:xfrm>
              <a:off x="14350" y="3161"/>
              <a:ext cx="22" cy="23"/>
            </a:xfrm>
            <a:custGeom>
              <a:avLst/>
              <a:gdLst>
                <a:gd name="T0" fmla="*/ 17 w 19"/>
                <a:gd name="T1" fmla="*/ 2 h 19"/>
                <a:gd name="T2" fmla="*/ 13 w 19"/>
                <a:gd name="T3" fmla="*/ 14 h 19"/>
                <a:gd name="T4" fmla="*/ 2 w 19"/>
                <a:gd name="T5" fmla="*/ 17 h 19"/>
                <a:gd name="T6" fmla="*/ 6 w 19"/>
                <a:gd name="T7" fmla="*/ 5 h 19"/>
                <a:gd name="T8" fmla="*/ 17 w 19"/>
                <a:gd name="T9" fmla="*/ 2 h 19"/>
              </a:gdLst>
              <a:ahLst/>
              <a:cxnLst>
                <a:cxn ang="0">
                  <a:pos x="T0" y="T1"/>
                </a:cxn>
                <a:cxn ang="0">
                  <a:pos x="T2" y="T3"/>
                </a:cxn>
                <a:cxn ang="0">
                  <a:pos x="T4" y="T5"/>
                </a:cxn>
                <a:cxn ang="0">
                  <a:pos x="T6" y="T7"/>
                </a:cxn>
                <a:cxn ang="0">
                  <a:pos x="T8" y="T9"/>
                </a:cxn>
              </a:cxnLst>
              <a:rect l="0" t="0" r="r" b="b"/>
              <a:pathLst>
                <a:path w="19" h="19">
                  <a:moveTo>
                    <a:pt x="17" y="2"/>
                  </a:moveTo>
                  <a:cubicBezTo>
                    <a:pt x="19" y="5"/>
                    <a:pt x="18" y="10"/>
                    <a:pt x="13" y="14"/>
                  </a:cubicBezTo>
                  <a:cubicBezTo>
                    <a:pt x="9" y="18"/>
                    <a:pt x="4" y="19"/>
                    <a:pt x="2" y="17"/>
                  </a:cubicBezTo>
                  <a:cubicBezTo>
                    <a:pt x="0" y="14"/>
                    <a:pt x="1" y="9"/>
                    <a:pt x="6" y="5"/>
                  </a:cubicBezTo>
                  <a:cubicBezTo>
                    <a:pt x="10" y="1"/>
                    <a:pt x="15" y="0"/>
                    <a:pt x="17"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1" name="Freeform 422"/>
            <p:cNvSpPr>
              <a:spLocks/>
            </p:cNvSpPr>
            <p:nvPr/>
          </p:nvSpPr>
          <p:spPr bwMode="auto">
            <a:xfrm>
              <a:off x="14353" y="3179"/>
              <a:ext cx="77" cy="86"/>
            </a:xfrm>
            <a:custGeom>
              <a:avLst/>
              <a:gdLst>
                <a:gd name="T0" fmla="*/ 20 w 67"/>
                <a:gd name="T1" fmla="*/ 61 h 74"/>
                <a:gd name="T2" fmla="*/ 0 w 67"/>
                <a:gd name="T3" fmla="*/ 54 h 74"/>
                <a:gd name="T4" fmla="*/ 28 w 67"/>
                <a:gd name="T5" fmla="*/ 74 h 74"/>
                <a:gd name="T6" fmla="*/ 66 w 67"/>
                <a:gd name="T7" fmla="*/ 10 h 74"/>
                <a:gd name="T8" fmla="*/ 64 w 67"/>
                <a:gd name="T9" fmla="*/ 0 h 74"/>
                <a:gd name="T10" fmla="*/ 20 w 67"/>
                <a:gd name="T11" fmla="*/ 61 h 74"/>
              </a:gdLst>
              <a:ahLst/>
              <a:cxnLst>
                <a:cxn ang="0">
                  <a:pos x="T0" y="T1"/>
                </a:cxn>
                <a:cxn ang="0">
                  <a:pos x="T2" y="T3"/>
                </a:cxn>
                <a:cxn ang="0">
                  <a:pos x="T4" y="T5"/>
                </a:cxn>
                <a:cxn ang="0">
                  <a:pos x="T6" y="T7"/>
                </a:cxn>
                <a:cxn ang="0">
                  <a:pos x="T8" y="T9"/>
                </a:cxn>
                <a:cxn ang="0">
                  <a:pos x="T10" y="T11"/>
                </a:cxn>
              </a:cxnLst>
              <a:rect l="0" t="0" r="r" b="b"/>
              <a:pathLst>
                <a:path w="67" h="74">
                  <a:moveTo>
                    <a:pt x="20" y="61"/>
                  </a:moveTo>
                  <a:cubicBezTo>
                    <a:pt x="15" y="62"/>
                    <a:pt x="6" y="60"/>
                    <a:pt x="0" y="54"/>
                  </a:cubicBezTo>
                  <a:cubicBezTo>
                    <a:pt x="13" y="70"/>
                    <a:pt x="21" y="74"/>
                    <a:pt x="28" y="74"/>
                  </a:cubicBezTo>
                  <a:cubicBezTo>
                    <a:pt x="43" y="73"/>
                    <a:pt x="67" y="33"/>
                    <a:pt x="66" y="10"/>
                  </a:cubicBezTo>
                  <a:cubicBezTo>
                    <a:pt x="66" y="6"/>
                    <a:pt x="65" y="3"/>
                    <a:pt x="64" y="0"/>
                  </a:cubicBezTo>
                  <a:cubicBezTo>
                    <a:pt x="65" y="29"/>
                    <a:pt x="47" y="55"/>
                    <a:pt x="20" y="61"/>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2" name="Freeform 423"/>
            <p:cNvSpPr>
              <a:spLocks/>
            </p:cNvSpPr>
            <p:nvPr/>
          </p:nvSpPr>
          <p:spPr bwMode="auto">
            <a:xfrm>
              <a:off x="14377" y="3263"/>
              <a:ext cx="15" cy="12"/>
            </a:xfrm>
            <a:custGeom>
              <a:avLst/>
              <a:gdLst>
                <a:gd name="T0" fmla="*/ 1 w 13"/>
                <a:gd name="T1" fmla="*/ 11 h 11"/>
                <a:gd name="T2" fmla="*/ 6 w 13"/>
                <a:gd name="T3" fmla="*/ 1 h 11"/>
                <a:gd name="T4" fmla="*/ 13 w 13"/>
                <a:gd name="T5" fmla="*/ 11 h 11"/>
                <a:gd name="T6" fmla="*/ 1 w 13"/>
                <a:gd name="T7" fmla="*/ 11 h 11"/>
              </a:gdLst>
              <a:ahLst/>
              <a:cxnLst>
                <a:cxn ang="0">
                  <a:pos x="T0" y="T1"/>
                </a:cxn>
                <a:cxn ang="0">
                  <a:pos x="T2" y="T3"/>
                </a:cxn>
                <a:cxn ang="0">
                  <a:pos x="T4" y="T5"/>
                </a:cxn>
                <a:cxn ang="0">
                  <a:pos x="T6" y="T7"/>
                </a:cxn>
              </a:cxnLst>
              <a:rect l="0" t="0" r="r" b="b"/>
              <a:pathLst>
                <a:path w="13" h="11">
                  <a:moveTo>
                    <a:pt x="1" y="11"/>
                  </a:moveTo>
                  <a:cubicBezTo>
                    <a:pt x="0" y="10"/>
                    <a:pt x="3" y="1"/>
                    <a:pt x="6" y="1"/>
                  </a:cubicBezTo>
                  <a:cubicBezTo>
                    <a:pt x="9" y="0"/>
                    <a:pt x="13" y="10"/>
                    <a:pt x="13" y="11"/>
                  </a:cubicBezTo>
                  <a:lnTo>
                    <a:pt x="1"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3" name="Freeform 424"/>
            <p:cNvSpPr>
              <a:spLocks/>
            </p:cNvSpPr>
            <p:nvPr/>
          </p:nvSpPr>
          <p:spPr bwMode="auto">
            <a:xfrm>
              <a:off x="14375" y="3131"/>
              <a:ext cx="113" cy="514"/>
            </a:xfrm>
            <a:custGeom>
              <a:avLst/>
              <a:gdLst>
                <a:gd name="T0" fmla="*/ 1 w 98"/>
                <a:gd name="T1" fmla="*/ 442 h 442"/>
                <a:gd name="T2" fmla="*/ 1 w 98"/>
                <a:gd name="T3" fmla="*/ 442 h 442"/>
                <a:gd name="T4" fmla="*/ 0 w 98"/>
                <a:gd name="T5" fmla="*/ 440 h 442"/>
                <a:gd name="T6" fmla="*/ 62 w 98"/>
                <a:gd name="T7" fmla="*/ 207 h 442"/>
                <a:gd name="T8" fmla="*/ 92 w 98"/>
                <a:gd name="T9" fmla="*/ 1 h 442"/>
                <a:gd name="T10" fmla="*/ 93 w 98"/>
                <a:gd name="T11" fmla="*/ 0 h 442"/>
                <a:gd name="T12" fmla="*/ 93 w 98"/>
                <a:gd name="T13" fmla="*/ 0 h 442"/>
                <a:gd name="T14" fmla="*/ 94 w 98"/>
                <a:gd name="T15" fmla="*/ 1 h 442"/>
                <a:gd name="T16" fmla="*/ 64 w 98"/>
                <a:gd name="T17" fmla="*/ 208 h 442"/>
                <a:gd name="T18" fmla="*/ 2 w 98"/>
                <a:gd name="T19" fmla="*/ 441 h 442"/>
                <a:gd name="T20" fmla="*/ 1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1" y="442"/>
                  </a:moveTo>
                  <a:cubicBezTo>
                    <a:pt x="1" y="442"/>
                    <a:pt x="1" y="442"/>
                    <a:pt x="1" y="442"/>
                  </a:cubicBezTo>
                  <a:cubicBezTo>
                    <a:pt x="0" y="440"/>
                    <a:pt x="0" y="440"/>
                    <a:pt x="0" y="440"/>
                  </a:cubicBezTo>
                  <a:cubicBezTo>
                    <a:pt x="0" y="439"/>
                    <a:pt x="30" y="309"/>
                    <a:pt x="62" y="207"/>
                  </a:cubicBezTo>
                  <a:cubicBezTo>
                    <a:pt x="95" y="101"/>
                    <a:pt x="92" y="2"/>
                    <a:pt x="92" y="1"/>
                  </a:cubicBezTo>
                  <a:cubicBezTo>
                    <a:pt x="93" y="0"/>
                    <a:pt x="93" y="0"/>
                    <a:pt x="93" y="0"/>
                  </a:cubicBezTo>
                  <a:cubicBezTo>
                    <a:pt x="93" y="0"/>
                    <a:pt x="93" y="0"/>
                    <a:pt x="93" y="0"/>
                  </a:cubicBezTo>
                  <a:cubicBezTo>
                    <a:pt x="94" y="1"/>
                    <a:pt x="94" y="1"/>
                    <a:pt x="94" y="1"/>
                  </a:cubicBezTo>
                  <a:cubicBezTo>
                    <a:pt x="94" y="2"/>
                    <a:pt x="98" y="101"/>
                    <a:pt x="64" y="208"/>
                  </a:cubicBezTo>
                  <a:cubicBezTo>
                    <a:pt x="32" y="310"/>
                    <a:pt x="3" y="439"/>
                    <a:pt x="2" y="441"/>
                  </a:cubicBezTo>
                  <a:lnTo>
                    <a:pt x="1"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4" name="Freeform 425"/>
            <p:cNvSpPr>
              <a:spLocks/>
            </p:cNvSpPr>
            <p:nvPr/>
          </p:nvSpPr>
          <p:spPr bwMode="auto">
            <a:xfrm>
              <a:off x="14428" y="3013"/>
              <a:ext cx="101" cy="122"/>
            </a:xfrm>
            <a:custGeom>
              <a:avLst/>
              <a:gdLst>
                <a:gd name="T0" fmla="*/ 85 w 87"/>
                <a:gd name="T1" fmla="*/ 41 h 105"/>
                <a:gd name="T2" fmla="*/ 47 w 87"/>
                <a:gd name="T3" fmla="*/ 104 h 105"/>
                <a:gd name="T4" fmla="*/ 2 w 87"/>
                <a:gd name="T5" fmla="*/ 46 h 105"/>
                <a:gd name="T6" fmla="*/ 41 w 87"/>
                <a:gd name="T7" fmla="*/ 2 h 105"/>
                <a:gd name="T8" fmla="*/ 85 w 87"/>
                <a:gd name="T9" fmla="*/ 41 h 105"/>
              </a:gdLst>
              <a:ahLst/>
              <a:cxnLst>
                <a:cxn ang="0">
                  <a:pos x="T0" y="T1"/>
                </a:cxn>
                <a:cxn ang="0">
                  <a:pos x="T2" y="T3"/>
                </a:cxn>
                <a:cxn ang="0">
                  <a:pos x="T4" y="T5"/>
                </a:cxn>
                <a:cxn ang="0">
                  <a:pos x="T6" y="T7"/>
                </a:cxn>
                <a:cxn ang="0">
                  <a:pos x="T8" y="T9"/>
                </a:cxn>
              </a:cxnLst>
              <a:rect l="0" t="0" r="r" b="b"/>
              <a:pathLst>
                <a:path w="87" h="105">
                  <a:moveTo>
                    <a:pt x="85" y="41"/>
                  </a:moveTo>
                  <a:cubicBezTo>
                    <a:pt x="87" y="64"/>
                    <a:pt x="63" y="103"/>
                    <a:pt x="47" y="104"/>
                  </a:cubicBezTo>
                  <a:cubicBezTo>
                    <a:pt x="30" y="105"/>
                    <a:pt x="3" y="69"/>
                    <a:pt x="2" y="46"/>
                  </a:cubicBezTo>
                  <a:cubicBezTo>
                    <a:pt x="0" y="23"/>
                    <a:pt x="17" y="3"/>
                    <a:pt x="41" y="2"/>
                  </a:cubicBezTo>
                  <a:cubicBezTo>
                    <a:pt x="64" y="0"/>
                    <a:pt x="84" y="17"/>
                    <a:pt x="85" y="41"/>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5" name="Freeform 426"/>
            <p:cNvSpPr>
              <a:spLocks/>
            </p:cNvSpPr>
            <p:nvPr/>
          </p:nvSpPr>
          <p:spPr bwMode="auto">
            <a:xfrm>
              <a:off x="14434" y="3021"/>
              <a:ext cx="66" cy="57"/>
            </a:xfrm>
            <a:custGeom>
              <a:avLst/>
              <a:gdLst>
                <a:gd name="T0" fmla="*/ 57 w 57"/>
                <a:gd name="T1" fmla="*/ 5 h 49"/>
                <a:gd name="T2" fmla="*/ 36 w 57"/>
                <a:gd name="T3" fmla="*/ 0 h 49"/>
                <a:gd name="T4" fmla="*/ 1 w 57"/>
                <a:gd name="T5" fmla="*/ 40 h 49"/>
                <a:gd name="T6" fmla="*/ 3 w 57"/>
                <a:gd name="T7" fmla="*/ 49 h 49"/>
                <a:gd name="T8" fmla="*/ 19 w 57"/>
                <a:gd name="T9" fmla="*/ 48 h 49"/>
                <a:gd name="T10" fmla="*/ 57 w 57"/>
                <a:gd name="T11" fmla="*/ 5 h 49"/>
              </a:gdLst>
              <a:ahLst/>
              <a:cxnLst>
                <a:cxn ang="0">
                  <a:pos x="T0" y="T1"/>
                </a:cxn>
                <a:cxn ang="0">
                  <a:pos x="T2" y="T3"/>
                </a:cxn>
                <a:cxn ang="0">
                  <a:pos x="T4" y="T5"/>
                </a:cxn>
                <a:cxn ang="0">
                  <a:pos x="T6" y="T7"/>
                </a:cxn>
                <a:cxn ang="0">
                  <a:pos x="T8" y="T9"/>
                </a:cxn>
                <a:cxn ang="0">
                  <a:pos x="T10" y="T11"/>
                </a:cxn>
              </a:cxnLst>
              <a:rect l="0" t="0" r="r" b="b"/>
              <a:pathLst>
                <a:path w="57" h="49">
                  <a:moveTo>
                    <a:pt x="57" y="5"/>
                  </a:moveTo>
                  <a:cubicBezTo>
                    <a:pt x="51" y="1"/>
                    <a:pt x="44" y="0"/>
                    <a:pt x="36" y="0"/>
                  </a:cubicBezTo>
                  <a:cubicBezTo>
                    <a:pt x="15" y="1"/>
                    <a:pt x="0" y="19"/>
                    <a:pt x="1" y="40"/>
                  </a:cubicBezTo>
                  <a:cubicBezTo>
                    <a:pt x="1" y="43"/>
                    <a:pt x="2" y="46"/>
                    <a:pt x="3" y="49"/>
                  </a:cubicBezTo>
                  <a:cubicBezTo>
                    <a:pt x="8" y="49"/>
                    <a:pt x="13" y="49"/>
                    <a:pt x="19" y="48"/>
                  </a:cubicBezTo>
                  <a:cubicBezTo>
                    <a:pt x="40" y="44"/>
                    <a:pt x="56" y="26"/>
                    <a:pt x="57" y="5"/>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6" name="Freeform 427"/>
            <p:cNvSpPr>
              <a:spLocks/>
            </p:cNvSpPr>
            <p:nvPr/>
          </p:nvSpPr>
          <p:spPr bwMode="auto">
            <a:xfrm>
              <a:off x="14448" y="3030"/>
              <a:ext cx="23" cy="22"/>
            </a:xfrm>
            <a:custGeom>
              <a:avLst/>
              <a:gdLst>
                <a:gd name="T0" fmla="*/ 18 w 20"/>
                <a:gd name="T1" fmla="*/ 3 h 19"/>
                <a:gd name="T2" fmla="*/ 14 w 20"/>
                <a:gd name="T3" fmla="*/ 14 h 19"/>
                <a:gd name="T4" fmla="*/ 2 w 20"/>
                <a:gd name="T5" fmla="*/ 17 h 19"/>
                <a:gd name="T6" fmla="*/ 6 w 20"/>
                <a:gd name="T7" fmla="*/ 6 h 19"/>
                <a:gd name="T8" fmla="*/ 18 w 20"/>
                <a:gd name="T9" fmla="*/ 3 h 19"/>
              </a:gdLst>
              <a:ahLst/>
              <a:cxnLst>
                <a:cxn ang="0">
                  <a:pos x="T0" y="T1"/>
                </a:cxn>
                <a:cxn ang="0">
                  <a:pos x="T2" y="T3"/>
                </a:cxn>
                <a:cxn ang="0">
                  <a:pos x="T4" y="T5"/>
                </a:cxn>
                <a:cxn ang="0">
                  <a:pos x="T6" y="T7"/>
                </a:cxn>
                <a:cxn ang="0">
                  <a:pos x="T8" y="T9"/>
                </a:cxn>
              </a:cxnLst>
              <a:rect l="0" t="0" r="r" b="b"/>
              <a:pathLst>
                <a:path w="20" h="19">
                  <a:moveTo>
                    <a:pt x="18" y="3"/>
                  </a:moveTo>
                  <a:cubicBezTo>
                    <a:pt x="20" y="5"/>
                    <a:pt x="18" y="10"/>
                    <a:pt x="14" y="14"/>
                  </a:cubicBezTo>
                  <a:cubicBezTo>
                    <a:pt x="9" y="18"/>
                    <a:pt x="4" y="19"/>
                    <a:pt x="2" y="17"/>
                  </a:cubicBezTo>
                  <a:cubicBezTo>
                    <a:pt x="0" y="15"/>
                    <a:pt x="2" y="10"/>
                    <a:pt x="6" y="6"/>
                  </a:cubicBezTo>
                  <a:cubicBezTo>
                    <a:pt x="10" y="2"/>
                    <a:pt x="15" y="0"/>
                    <a:pt x="18"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7" name="Freeform 428"/>
            <p:cNvSpPr>
              <a:spLocks/>
            </p:cNvSpPr>
            <p:nvPr/>
          </p:nvSpPr>
          <p:spPr bwMode="auto">
            <a:xfrm>
              <a:off x="14450" y="3048"/>
              <a:ext cx="79" cy="87"/>
            </a:xfrm>
            <a:custGeom>
              <a:avLst/>
              <a:gdLst>
                <a:gd name="T0" fmla="*/ 20 w 68"/>
                <a:gd name="T1" fmla="*/ 61 h 75"/>
                <a:gd name="T2" fmla="*/ 0 w 68"/>
                <a:gd name="T3" fmla="*/ 55 h 75"/>
                <a:gd name="T4" fmla="*/ 28 w 68"/>
                <a:gd name="T5" fmla="*/ 74 h 75"/>
                <a:gd name="T6" fmla="*/ 66 w 68"/>
                <a:gd name="T7" fmla="*/ 11 h 75"/>
                <a:gd name="T8" fmla="*/ 64 w 68"/>
                <a:gd name="T9" fmla="*/ 0 h 75"/>
                <a:gd name="T10" fmla="*/ 20 w 68"/>
                <a:gd name="T11" fmla="*/ 61 h 75"/>
              </a:gdLst>
              <a:ahLst/>
              <a:cxnLst>
                <a:cxn ang="0">
                  <a:pos x="T0" y="T1"/>
                </a:cxn>
                <a:cxn ang="0">
                  <a:pos x="T2" y="T3"/>
                </a:cxn>
                <a:cxn ang="0">
                  <a:pos x="T4" y="T5"/>
                </a:cxn>
                <a:cxn ang="0">
                  <a:pos x="T6" y="T7"/>
                </a:cxn>
                <a:cxn ang="0">
                  <a:pos x="T8" y="T9"/>
                </a:cxn>
                <a:cxn ang="0">
                  <a:pos x="T10" y="T11"/>
                </a:cxn>
              </a:cxnLst>
              <a:rect l="0" t="0" r="r" b="b"/>
              <a:pathLst>
                <a:path w="68" h="75">
                  <a:moveTo>
                    <a:pt x="20" y="61"/>
                  </a:moveTo>
                  <a:cubicBezTo>
                    <a:pt x="15" y="62"/>
                    <a:pt x="6" y="60"/>
                    <a:pt x="0" y="55"/>
                  </a:cubicBezTo>
                  <a:cubicBezTo>
                    <a:pt x="13" y="71"/>
                    <a:pt x="22" y="75"/>
                    <a:pt x="28" y="74"/>
                  </a:cubicBezTo>
                  <a:cubicBezTo>
                    <a:pt x="44" y="73"/>
                    <a:pt x="68" y="34"/>
                    <a:pt x="66" y="11"/>
                  </a:cubicBezTo>
                  <a:cubicBezTo>
                    <a:pt x="66" y="7"/>
                    <a:pt x="65" y="3"/>
                    <a:pt x="64" y="0"/>
                  </a:cubicBezTo>
                  <a:cubicBezTo>
                    <a:pt x="65" y="30"/>
                    <a:pt x="47" y="56"/>
                    <a:pt x="20" y="61"/>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8" name="Freeform 429"/>
            <p:cNvSpPr>
              <a:spLocks/>
            </p:cNvSpPr>
            <p:nvPr/>
          </p:nvSpPr>
          <p:spPr bwMode="auto">
            <a:xfrm>
              <a:off x="14475" y="3132"/>
              <a:ext cx="16" cy="12"/>
            </a:xfrm>
            <a:custGeom>
              <a:avLst/>
              <a:gdLst>
                <a:gd name="T0" fmla="*/ 1 w 14"/>
                <a:gd name="T1" fmla="*/ 10 h 10"/>
                <a:gd name="T2" fmla="*/ 7 w 14"/>
                <a:gd name="T3" fmla="*/ 0 h 10"/>
                <a:gd name="T4" fmla="*/ 13 w 14"/>
                <a:gd name="T5" fmla="*/ 10 h 10"/>
                <a:gd name="T6" fmla="*/ 1 w 14"/>
                <a:gd name="T7" fmla="*/ 10 h 10"/>
              </a:gdLst>
              <a:ahLst/>
              <a:cxnLst>
                <a:cxn ang="0">
                  <a:pos x="T0" y="T1"/>
                </a:cxn>
                <a:cxn ang="0">
                  <a:pos x="T2" y="T3"/>
                </a:cxn>
                <a:cxn ang="0">
                  <a:pos x="T4" y="T5"/>
                </a:cxn>
                <a:cxn ang="0">
                  <a:pos x="T6" y="T7"/>
                </a:cxn>
              </a:cxnLst>
              <a:rect l="0" t="0" r="r" b="b"/>
              <a:pathLst>
                <a:path w="14" h="10">
                  <a:moveTo>
                    <a:pt x="1" y="10"/>
                  </a:moveTo>
                  <a:cubicBezTo>
                    <a:pt x="0" y="10"/>
                    <a:pt x="4" y="0"/>
                    <a:pt x="7" y="0"/>
                  </a:cubicBezTo>
                  <a:cubicBezTo>
                    <a:pt x="10" y="0"/>
                    <a:pt x="14" y="9"/>
                    <a:pt x="13" y="10"/>
                  </a:cubicBezTo>
                  <a:lnTo>
                    <a:pt x="1" y="10"/>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9" name="Freeform 430"/>
            <p:cNvSpPr>
              <a:spLocks/>
            </p:cNvSpPr>
            <p:nvPr/>
          </p:nvSpPr>
          <p:spPr bwMode="auto">
            <a:xfrm>
              <a:off x="14448" y="3550"/>
              <a:ext cx="145" cy="655"/>
            </a:xfrm>
            <a:custGeom>
              <a:avLst/>
              <a:gdLst>
                <a:gd name="T0" fmla="*/ 2 w 125"/>
                <a:gd name="T1" fmla="*/ 564 h 564"/>
                <a:gd name="T2" fmla="*/ 2 w 125"/>
                <a:gd name="T3" fmla="*/ 564 h 564"/>
                <a:gd name="T4" fmla="*/ 0 w 125"/>
                <a:gd name="T5" fmla="*/ 563 h 564"/>
                <a:gd name="T6" fmla="*/ 80 w 125"/>
                <a:gd name="T7" fmla="*/ 265 h 564"/>
                <a:gd name="T8" fmla="*/ 117 w 125"/>
                <a:gd name="T9" fmla="*/ 2 h 564"/>
                <a:gd name="T10" fmla="*/ 119 w 125"/>
                <a:gd name="T11" fmla="*/ 0 h 564"/>
                <a:gd name="T12" fmla="*/ 119 w 125"/>
                <a:gd name="T13" fmla="*/ 0 h 564"/>
                <a:gd name="T14" fmla="*/ 121 w 125"/>
                <a:gd name="T15" fmla="*/ 2 h 564"/>
                <a:gd name="T16" fmla="*/ 83 w 125"/>
                <a:gd name="T17" fmla="*/ 266 h 564"/>
                <a:gd name="T18" fmla="*/ 3 w 125"/>
                <a:gd name="T19" fmla="*/ 563 h 564"/>
                <a:gd name="T20" fmla="*/ 2 w 125"/>
                <a:gd name="T21" fmla="*/ 56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564">
                  <a:moveTo>
                    <a:pt x="2" y="564"/>
                  </a:moveTo>
                  <a:cubicBezTo>
                    <a:pt x="2" y="564"/>
                    <a:pt x="2" y="564"/>
                    <a:pt x="2" y="564"/>
                  </a:cubicBezTo>
                  <a:cubicBezTo>
                    <a:pt x="0" y="563"/>
                    <a:pt x="0" y="563"/>
                    <a:pt x="0" y="563"/>
                  </a:cubicBezTo>
                  <a:cubicBezTo>
                    <a:pt x="1" y="561"/>
                    <a:pt x="38" y="395"/>
                    <a:pt x="80" y="265"/>
                  </a:cubicBezTo>
                  <a:cubicBezTo>
                    <a:pt x="122" y="130"/>
                    <a:pt x="117" y="3"/>
                    <a:pt x="117" y="2"/>
                  </a:cubicBezTo>
                  <a:cubicBezTo>
                    <a:pt x="119" y="0"/>
                    <a:pt x="119" y="0"/>
                    <a:pt x="119" y="0"/>
                  </a:cubicBezTo>
                  <a:cubicBezTo>
                    <a:pt x="119" y="0"/>
                    <a:pt x="119" y="0"/>
                    <a:pt x="119" y="0"/>
                  </a:cubicBezTo>
                  <a:cubicBezTo>
                    <a:pt x="121" y="2"/>
                    <a:pt x="121" y="2"/>
                    <a:pt x="121" y="2"/>
                  </a:cubicBezTo>
                  <a:cubicBezTo>
                    <a:pt x="121" y="3"/>
                    <a:pt x="125" y="130"/>
                    <a:pt x="83" y="266"/>
                  </a:cubicBezTo>
                  <a:cubicBezTo>
                    <a:pt x="42" y="396"/>
                    <a:pt x="4" y="562"/>
                    <a:pt x="3" y="563"/>
                  </a:cubicBezTo>
                  <a:lnTo>
                    <a:pt x="2" y="564"/>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0" name="Freeform 431"/>
            <p:cNvSpPr>
              <a:spLocks/>
            </p:cNvSpPr>
            <p:nvPr/>
          </p:nvSpPr>
          <p:spPr bwMode="auto">
            <a:xfrm>
              <a:off x="14516" y="3398"/>
              <a:ext cx="129" cy="157"/>
            </a:xfrm>
            <a:custGeom>
              <a:avLst/>
              <a:gdLst>
                <a:gd name="T0" fmla="*/ 109 w 111"/>
                <a:gd name="T1" fmla="*/ 52 h 135"/>
                <a:gd name="T2" fmla="*/ 61 w 111"/>
                <a:gd name="T3" fmla="*/ 133 h 135"/>
                <a:gd name="T4" fmla="*/ 2 w 111"/>
                <a:gd name="T5" fmla="*/ 59 h 135"/>
                <a:gd name="T6" fmla="*/ 52 w 111"/>
                <a:gd name="T7" fmla="*/ 2 h 135"/>
                <a:gd name="T8" fmla="*/ 109 w 111"/>
                <a:gd name="T9" fmla="*/ 52 h 135"/>
              </a:gdLst>
              <a:ahLst/>
              <a:cxnLst>
                <a:cxn ang="0">
                  <a:pos x="T0" y="T1"/>
                </a:cxn>
                <a:cxn ang="0">
                  <a:pos x="T2" y="T3"/>
                </a:cxn>
                <a:cxn ang="0">
                  <a:pos x="T4" y="T5"/>
                </a:cxn>
                <a:cxn ang="0">
                  <a:pos x="T6" y="T7"/>
                </a:cxn>
                <a:cxn ang="0">
                  <a:pos x="T8" y="T9"/>
                </a:cxn>
              </a:cxnLst>
              <a:rect l="0" t="0" r="r" b="b"/>
              <a:pathLst>
                <a:path w="111" h="135">
                  <a:moveTo>
                    <a:pt x="109" y="52"/>
                  </a:moveTo>
                  <a:cubicBezTo>
                    <a:pt x="111" y="82"/>
                    <a:pt x="80" y="132"/>
                    <a:pt x="61" y="133"/>
                  </a:cubicBezTo>
                  <a:cubicBezTo>
                    <a:pt x="39" y="135"/>
                    <a:pt x="4" y="89"/>
                    <a:pt x="2" y="59"/>
                  </a:cubicBezTo>
                  <a:cubicBezTo>
                    <a:pt x="0" y="30"/>
                    <a:pt x="23" y="4"/>
                    <a:pt x="52" y="2"/>
                  </a:cubicBezTo>
                  <a:cubicBezTo>
                    <a:pt x="82" y="0"/>
                    <a:pt x="107" y="23"/>
                    <a:pt x="109" y="52"/>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1" name="Freeform 432"/>
            <p:cNvSpPr>
              <a:spLocks/>
            </p:cNvSpPr>
            <p:nvPr/>
          </p:nvSpPr>
          <p:spPr bwMode="auto">
            <a:xfrm>
              <a:off x="14523" y="3409"/>
              <a:ext cx="86" cy="73"/>
            </a:xfrm>
            <a:custGeom>
              <a:avLst/>
              <a:gdLst>
                <a:gd name="T0" fmla="*/ 74 w 74"/>
                <a:gd name="T1" fmla="*/ 7 h 63"/>
                <a:gd name="T2" fmla="*/ 47 w 74"/>
                <a:gd name="T3" fmla="*/ 0 h 63"/>
                <a:gd name="T4" fmla="*/ 2 w 74"/>
                <a:gd name="T5" fmla="*/ 51 h 63"/>
                <a:gd name="T6" fmla="*/ 4 w 74"/>
                <a:gd name="T7" fmla="*/ 62 h 63"/>
                <a:gd name="T8" fmla="*/ 25 w 74"/>
                <a:gd name="T9" fmla="*/ 62 h 63"/>
                <a:gd name="T10" fmla="*/ 74 w 74"/>
                <a:gd name="T11" fmla="*/ 7 h 63"/>
              </a:gdLst>
              <a:ahLst/>
              <a:cxnLst>
                <a:cxn ang="0">
                  <a:pos x="T0" y="T1"/>
                </a:cxn>
                <a:cxn ang="0">
                  <a:pos x="T2" y="T3"/>
                </a:cxn>
                <a:cxn ang="0">
                  <a:pos x="T4" y="T5"/>
                </a:cxn>
                <a:cxn ang="0">
                  <a:pos x="T6" y="T7"/>
                </a:cxn>
                <a:cxn ang="0">
                  <a:pos x="T8" y="T9"/>
                </a:cxn>
                <a:cxn ang="0">
                  <a:pos x="T10" y="T11"/>
                </a:cxn>
              </a:cxnLst>
              <a:rect l="0" t="0" r="r" b="b"/>
              <a:pathLst>
                <a:path w="74" h="63">
                  <a:moveTo>
                    <a:pt x="74" y="7"/>
                  </a:moveTo>
                  <a:cubicBezTo>
                    <a:pt x="66" y="2"/>
                    <a:pt x="57" y="0"/>
                    <a:pt x="47" y="0"/>
                  </a:cubicBezTo>
                  <a:cubicBezTo>
                    <a:pt x="20" y="2"/>
                    <a:pt x="0" y="25"/>
                    <a:pt x="2" y="51"/>
                  </a:cubicBezTo>
                  <a:cubicBezTo>
                    <a:pt x="2" y="55"/>
                    <a:pt x="3" y="58"/>
                    <a:pt x="4" y="62"/>
                  </a:cubicBezTo>
                  <a:cubicBezTo>
                    <a:pt x="11" y="63"/>
                    <a:pt x="18" y="63"/>
                    <a:pt x="25" y="62"/>
                  </a:cubicBezTo>
                  <a:cubicBezTo>
                    <a:pt x="52" y="57"/>
                    <a:pt x="72" y="34"/>
                    <a:pt x="74" y="7"/>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2" name="Freeform 433"/>
            <p:cNvSpPr>
              <a:spLocks/>
            </p:cNvSpPr>
            <p:nvPr/>
          </p:nvSpPr>
          <p:spPr bwMode="auto">
            <a:xfrm>
              <a:off x="14542" y="3422"/>
              <a:ext cx="29" cy="28"/>
            </a:xfrm>
            <a:custGeom>
              <a:avLst/>
              <a:gdLst>
                <a:gd name="T0" fmla="*/ 22 w 25"/>
                <a:gd name="T1" fmla="*/ 3 h 24"/>
                <a:gd name="T2" fmla="*/ 18 w 25"/>
                <a:gd name="T3" fmla="*/ 18 h 24"/>
                <a:gd name="T4" fmla="*/ 3 w 25"/>
                <a:gd name="T5" fmla="*/ 21 h 24"/>
                <a:gd name="T6" fmla="*/ 8 w 25"/>
                <a:gd name="T7" fmla="*/ 7 h 24"/>
                <a:gd name="T8" fmla="*/ 22 w 25"/>
                <a:gd name="T9" fmla="*/ 3 h 24"/>
              </a:gdLst>
              <a:ahLst/>
              <a:cxnLst>
                <a:cxn ang="0">
                  <a:pos x="T0" y="T1"/>
                </a:cxn>
                <a:cxn ang="0">
                  <a:pos x="T2" y="T3"/>
                </a:cxn>
                <a:cxn ang="0">
                  <a:pos x="T4" y="T5"/>
                </a:cxn>
                <a:cxn ang="0">
                  <a:pos x="T6" y="T7"/>
                </a:cxn>
                <a:cxn ang="0">
                  <a:pos x="T8" y="T9"/>
                </a:cxn>
              </a:cxnLst>
              <a:rect l="0" t="0" r="r" b="b"/>
              <a:pathLst>
                <a:path w="25" h="24">
                  <a:moveTo>
                    <a:pt x="22" y="3"/>
                  </a:moveTo>
                  <a:cubicBezTo>
                    <a:pt x="25" y="6"/>
                    <a:pt x="23" y="12"/>
                    <a:pt x="18" y="18"/>
                  </a:cubicBezTo>
                  <a:cubicBezTo>
                    <a:pt x="12" y="23"/>
                    <a:pt x="5" y="24"/>
                    <a:pt x="3" y="21"/>
                  </a:cubicBezTo>
                  <a:cubicBezTo>
                    <a:pt x="0" y="18"/>
                    <a:pt x="2" y="12"/>
                    <a:pt x="8" y="7"/>
                  </a:cubicBezTo>
                  <a:cubicBezTo>
                    <a:pt x="13" y="2"/>
                    <a:pt x="20" y="0"/>
                    <a:pt x="22"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3" name="Freeform 434"/>
            <p:cNvSpPr>
              <a:spLocks/>
            </p:cNvSpPr>
            <p:nvPr/>
          </p:nvSpPr>
          <p:spPr bwMode="auto">
            <a:xfrm>
              <a:off x="14545" y="3444"/>
              <a:ext cx="100" cy="110"/>
            </a:xfrm>
            <a:custGeom>
              <a:avLst/>
              <a:gdLst>
                <a:gd name="T0" fmla="*/ 26 w 86"/>
                <a:gd name="T1" fmla="*/ 78 h 95"/>
                <a:gd name="T2" fmla="*/ 0 w 86"/>
                <a:gd name="T3" fmla="*/ 70 h 95"/>
                <a:gd name="T4" fmla="*/ 36 w 86"/>
                <a:gd name="T5" fmla="*/ 94 h 95"/>
                <a:gd name="T6" fmla="*/ 84 w 86"/>
                <a:gd name="T7" fmla="*/ 13 h 95"/>
                <a:gd name="T8" fmla="*/ 81 w 86"/>
                <a:gd name="T9" fmla="*/ 0 h 95"/>
                <a:gd name="T10" fmla="*/ 26 w 86"/>
                <a:gd name="T11" fmla="*/ 78 h 95"/>
              </a:gdLst>
              <a:ahLst/>
              <a:cxnLst>
                <a:cxn ang="0">
                  <a:pos x="T0" y="T1"/>
                </a:cxn>
                <a:cxn ang="0">
                  <a:pos x="T2" y="T3"/>
                </a:cxn>
                <a:cxn ang="0">
                  <a:pos x="T4" y="T5"/>
                </a:cxn>
                <a:cxn ang="0">
                  <a:pos x="T6" y="T7"/>
                </a:cxn>
                <a:cxn ang="0">
                  <a:pos x="T8" y="T9"/>
                </a:cxn>
                <a:cxn ang="0">
                  <a:pos x="T10" y="T11"/>
                </a:cxn>
              </a:cxnLst>
              <a:rect l="0" t="0" r="r" b="b"/>
              <a:pathLst>
                <a:path w="86" h="95">
                  <a:moveTo>
                    <a:pt x="26" y="78"/>
                  </a:moveTo>
                  <a:cubicBezTo>
                    <a:pt x="19" y="79"/>
                    <a:pt x="7" y="76"/>
                    <a:pt x="0" y="70"/>
                  </a:cubicBezTo>
                  <a:cubicBezTo>
                    <a:pt x="16" y="90"/>
                    <a:pt x="27" y="95"/>
                    <a:pt x="36" y="94"/>
                  </a:cubicBezTo>
                  <a:cubicBezTo>
                    <a:pt x="55" y="93"/>
                    <a:pt x="86" y="43"/>
                    <a:pt x="84" y="13"/>
                  </a:cubicBezTo>
                  <a:cubicBezTo>
                    <a:pt x="84" y="8"/>
                    <a:pt x="83" y="4"/>
                    <a:pt x="81" y="0"/>
                  </a:cubicBezTo>
                  <a:cubicBezTo>
                    <a:pt x="83" y="38"/>
                    <a:pt x="60" y="71"/>
                    <a:pt x="26" y="78"/>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4" name="Freeform 435"/>
            <p:cNvSpPr>
              <a:spLocks/>
            </p:cNvSpPr>
            <p:nvPr/>
          </p:nvSpPr>
          <p:spPr bwMode="auto">
            <a:xfrm>
              <a:off x="14577" y="3552"/>
              <a:ext cx="19" cy="15"/>
            </a:xfrm>
            <a:custGeom>
              <a:avLst/>
              <a:gdLst>
                <a:gd name="T0" fmla="*/ 1 w 17"/>
                <a:gd name="T1" fmla="*/ 13 h 13"/>
                <a:gd name="T2" fmla="*/ 8 w 17"/>
                <a:gd name="T3" fmla="*/ 0 h 13"/>
                <a:gd name="T4" fmla="*/ 16 w 17"/>
                <a:gd name="T5" fmla="*/ 13 h 13"/>
                <a:gd name="T6" fmla="*/ 1 w 17"/>
                <a:gd name="T7" fmla="*/ 13 h 13"/>
              </a:gdLst>
              <a:ahLst/>
              <a:cxnLst>
                <a:cxn ang="0">
                  <a:pos x="T0" y="T1"/>
                </a:cxn>
                <a:cxn ang="0">
                  <a:pos x="T2" y="T3"/>
                </a:cxn>
                <a:cxn ang="0">
                  <a:pos x="T4" y="T5"/>
                </a:cxn>
                <a:cxn ang="0">
                  <a:pos x="T6" y="T7"/>
                </a:cxn>
              </a:cxnLst>
              <a:rect l="0" t="0" r="r" b="b"/>
              <a:pathLst>
                <a:path w="17" h="13">
                  <a:moveTo>
                    <a:pt x="1" y="13"/>
                  </a:moveTo>
                  <a:cubicBezTo>
                    <a:pt x="0" y="12"/>
                    <a:pt x="4" y="0"/>
                    <a:pt x="8" y="0"/>
                  </a:cubicBezTo>
                  <a:cubicBezTo>
                    <a:pt x="12" y="0"/>
                    <a:pt x="17" y="12"/>
                    <a:pt x="16" y="13"/>
                  </a:cubicBezTo>
                  <a:lnTo>
                    <a:pt x="1" y="13"/>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5" name="Freeform 436"/>
            <p:cNvSpPr>
              <a:spLocks/>
            </p:cNvSpPr>
            <p:nvPr/>
          </p:nvSpPr>
          <p:spPr bwMode="auto">
            <a:xfrm>
              <a:off x="10214" y="2730"/>
              <a:ext cx="124" cy="562"/>
            </a:xfrm>
            <a:custGeom>
              <a:avLst/>
              <a:gdLst>
                <a:gd name="T0" fmla="*/ 1 w 107"/>
                <a:gd name="T1" fmla="*/ 483 h 483"/>
                <a:gd name="T2" fmla="*/ 1 w 107"/>
                <a:gd name="T3" fmla="*/ 483 h 483"/>
                <a:gd name="T4" fmla="*/ 0 w 107"/>
                <a:gd name="T5" fmla="*/ 481 h 483"/>
                <a:gd name="T6" fmla="*/ 68 w 107"/>
                <a:gd name="T7" fmla="*/ 227 h 483"/>
                <a:gd name="T8" fmla="*/ 100 w 107"/>
                <a:gd name="T9" fmla="*/ 2 h 483"/>
                <a:gd name="T10" fmla="*/ 101 w 107"/>
                <a:gd name="T11" fmla="*/ 0 h 483"/>
                <a:gd name="T12" fmla="*/ 101 w 107"/>
                <a:gd name="T13" fmla="*/ 0 h 483"/>
                <a:gd name="T14" fmla="*/ 103 w 107"/>
                <a:gd name="T15" fmla="*/ 2 h 483"/>
                <a:gd name="T16" fmla="*/ 70 w 107"/>
                <a:gd name="T17" fmla="*/ 227 h 483"/>
                <a:gd name="T18" fmla="*/ 2 w 107"/>
                <a:gd name="T19" fmla="*/ 482 h 483"/>
                <a:gd name="T20" fmla="*/ 1 w 107"/>
                <a:gd name="T21" fmla="*/ 483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483">
                  <a:moveTo>
                    <a:pt x="1" y="483"/>
                  </a:moveTo>
                  <a:cubicBezTo>
                    <a:pt x="1" y="483"/>
                    <a:pt x="1" y="483"/>
                    <a:pt x="1" y="483"/>
                  </a:cubicBezTo>
                  <a:cubicBezTo>
                    <a:pt x="0" y="481"/>
                    <a:pt x="0" y="481"/>
                    <a:pt x="0" y="481"/>
                  </a:cubicBezTo>
                  <a:cubicBezTo>
                    <a:pt x="0" y="480"/>
                    <a:pt x="32" y="338"/>
                    <a:pt x="68" y="227"/>
                  </a:cubicBezTo>
                  <a:cubicBezTo>
                    <a:pt x="104" y="111"/>
                    <a:pt x="100" y="3"/>
                    <a:pt x="100" y="2"/>
                  </a:cubicBezTo>
                  <a:cubicBezTo>
                    <a:pt x="101" y="0"/>
                    <a:pt x="101" y="0"/>
                    <a:pt x="101" y="0"/>
                  </a:cubicBezTo>
                  <a:cubicBezTo>
                    <a:pt x="101" y="0"/>
                    <a:pt x="101" y="0"/>
                    <a:pt x="101" y="0"/>
                  </a:cubicBezTo>
                  <a:cubicBezTo>
                    <a:pt x="103" y="2"/>
                    <a:pt x="103" y="2"/>
                    <a:pt x="103" y="2"/>
                  </a:cubicBezTo>
                  <a:cubicBezTo>
                    <a:pt x="103" y="3"/>
                    <a:pt x="107" y="111"/>
                    <a:pt x="70" y="227"/>
                  </a:cubicBezTo>
                  <a:cubicBezTo>
                    <a:pt x="35" y="339"/>
                    <a:pt x="3" y="480"/>
                    <a:pt x="2" y="482"/>
                  </a:cubicBezTo>
                  <a:lnTo>
                    <a:pt x="1" y="483"/>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6" name="Freeform 437"/>
            <p:cNvSpPr>
              <a:spLocks/>
            </p:cNvSpPr>
            <p:nvPr/>
          </p:nvSpPr>
          <p:spPr bwMode="auto">
            <a:xfrm>
              <a:off x="10272" y="2601"/>
              <a:ext cx="110" cy="134"/>
            </a:xfrm>
            <a:custGeom>
              <a:avLst/>
              <a:gdLst>
                <a:gd name="T0" fmla="*/ 93 w 95"/>
                <a:gd name="T1" fmla="*/ 45 h 115"/>
                <a:gd name="T2" fmla="*/ 52 w 95"/>
                <a:gd name="T3" fmla="*/ 114 h 115"/>
                <a:gd name="T4" fmla="*/ 2 w 95"/>
                <a:gd name="T5" fmla="*/ 51 h 115"/>
                <a:gd name="T6" fmla="*/ 44 w 95"/>
                <a:gd name="T7" fmla="*/ 2 h 115"/>
                <a:gd name="T8" fmla="*/ 93 w 95"/>
                <a:gd name="T9" fmla="*/ 45 h 115"/>
              </a:gdLst>
              <a:ahLst/>
              <a:cxnLst>
                <a:cxn ang="0">
                  <a:pos x="T0" y="T1"/>
                </a:cxn>
                <a:cxn ang="0">
                  <a:pos x="T2" y="T3"/>
                </a:cxn>
                <a:cxn ang="0">
                  <a:pos x="T4" y="T5"/>
                </a:cxn>
                <a:cxn ang="0">
                  <a:pos x="T6" y="T7"/>
                </a:cxn>
                <a:cxn ang="0">
                  <a:pos x="T8" y="T9"/>
                </a:cxn>
              </a:cxnLst>
              <a:rect l="0" t="0" r="r" b="b"/>
              <a:pathLst>
                <a:path w="95" h="115">
                  <a:moveTo>
                    <a:pt x="93" y="45"/>
                  </a:moveTo>
                  <a:cubicBezTo>
                    <a:pt x="95" y="70"/>
                    <a:pt x="69" y="113"/>
                    <a:pt x="52" y="114"/>
                  </a:cubicBezTo>
                  <a:cubicBezTo>
                    <a:pt x="33" y="115"/>
                    <a:pt x="3" y="76"/>
                    <a:pt x="2" y="51"/>
                  </a:cubicBezTo>
                  <a:cubicBezTo>
                    <a:pt x="0" y="26"/>
                    <a:pt x="19" y="4"/>
                    <a:pt x="44" y="2"/>
                  </a:cubicBezTo>
                  <a:cubicBezTo>
                    <a:pt x="70" y="0"/>
                    <a:pt x="91" y="19"/>
                    <a:pt x="93" y="45"/>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7" name="Freeform 438"/>
            <p:cNvSpPr>
              <a:spLocks/>
            </p:cNvSpPr>
            <p:nvPr/>
          </p:nvSpPr>
          <p:spPr bwMode="auto">
            <a:xfrm>
              <a:off x="10278" y="2611"/>
              <a:ext cx="73" cy="62"/>
            </a:xfrm>
            <a:custGeom>
              <a:avLst/>
              <a:gdLst>
                <a:gd name="T0" fmla="*/ 63 w 63"/>
                <a:gd name="T1" fmla="*/ 6 h 54"/>
                <a:gd name="T2" fmla="*/ 40 w 63"/>
                <a:gd name="T3" fmla="*/ 0 h 54"/>
                <a:gd name="T4" fmla="*/ 2 w 63"/>
                <a:gd name="T5" fmla="*/ 44 h 54"/>
                <a:gd name="T6" fmla="*/ 4 w 63"/>
                <a:gd name="T7" fmla="*/ 53 h 54"/>
                <a:gd name="T8" fmla="*/ 21 w 63"/>
                <a:gd name="T9" fmla="*/ 53 h 54"/>
                <a:gd name="T10" fmla="*/ 63 w 63"/>
                <a:gd name="T11" fmla="*/ 6 h 54"/>
              </a:gdLst>
              <a:ahLst/>
              <a:cxnLst>
                <a:cxn ang="0">
                  <a:pos x="T0" y="T1"/>
                </a:cxn>
                <a:cxn ang="0">
                  <a:pos x="T2" y="T3"/>
                </a:cxn>
                <a:cxn ang="0">
                  <a:pos x="T4" y="T5"/>
                </a:cxn>
                <a:cxn ang="0">
                  <a:pos x="T6" y="T7"/>
                </a:cxn>
                <a:cxn ang="0">
                  <a:pos x="T8" y="T9"/>
                </a:cxn>
                <a:cxn ang="0">
                  <a:pos x="T10" y="T11"/>
                </a:cxn>
              </a:cxnLst>
              <a:rect l="0" t="0" r="r" b="b"/>
              <a:pathLst>
                <a:path w="63" h="54">
                  <a:moveTo>
                    <a:pt x="63" y="6"/>
                  </a:moveTo>
                  <a:cubicBezTo>
                    <a:pt x="56" y="2"/>
                    <a:pt x="48" y="0"/>
                    <a:pt x="40" y="0"/>
                  </a:cubicBezTo>
                  <a:cubicBezTo>
                    <a:pt x="17" y="2"/>
                    <a:pt x="0" y="21"/>
                    <a:pt x="2" y="44"/>
                  </a:cubicBezTo>
                  <a:cubicBezTo>
                    <a:pt x="2" y="47"/>
                    <a:pt x="3" y="50"/>
                    <a:pt x="4" y="53"/>
                  </a:cubicBezTo>
                  <a:cubicBezTo>
                    <a:pt x="9" y="54"/>
                    <a:pt x="15" y="54"/>
                    <a:pt x="21" y="53"/>
                  </a:cubicBezTo>
                  <a:cubicBezTo>
                    <a:pt x="45" y="48"/>
                    <a:pt x="61" y="28"/>
                    <a:pt x="63" y="6"/>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8" name="Freeform 439"/>
            <p:cNvSpPr>
              <a:spLocks/>
            </p:cNvSpPr>
            <p:nvPr/>
          </p:nvSpPr>
          <p:spPr bwMode="auto">
            <a:xfrm>
              <a:off x="10294" y="2621"/>
              <a:ext cx="24" cy="25"/>
            </a:xfrm>
            <a:custGeom>
              <a:avLst/>
              <a:gdLst>
                <a:gd name="T0" fmla="*/ 19 w 21"/>
                <a:gd name="T1" fmla="*/ 3 h 21"/>
                <a:gd name="T2" fmla="*/ 15 w 21"/>
                <a:gd name="T3" fmla="*/ 15 h 21"/>
                <a:gd name="T4" fmla="*/ 2 w 21"/>
                <a:gd name="T5" fmla="*/ 19 h 21"/>
                <a:gd name="T6" fmla="*/ 6 w 21"/>
                <a:gd name="T7" fmla="*/ 6 h 21"/>
                <a:gd name="T8" fmla="*/ 19 w 21"/>
                <a:gd name="T9" fmla="*/ 3 h 21"/>
              </a:gdLst>
              <a:ahLst/>
              <a:cxnLst>
                <a:cxn ang="0">
                  <a:pos x="T0" y="T1"/>
                </a:cxn>
                <a:cxn ang="0">
                  <a:pos x="T2" y="T3"/>
                </a:cxn>
                <a:cxn ang="0">
                  <a:pos x="T4" y="T5"/>
                </a:cxn>
                <a:cxn ang="0">
                  <a:pos x="T6" y="T7"/>
                </a:cxn>
                <a:cxn ang="0">
                  <a:pos x="T8" y="T9"/>
                </a:cxn>
              </a:cxnLst>
              <a:rect l="0" t="0" r="r" b="b"/>
              <a:pathLst>
                <a:path w="21" h="21">
                  <a:moveTo>
                    <a:pt x="19" y="3"/>
                  </a:moveTo>
                  <a:cubicBezTo>
                    <a:pt x="21" y="5"/>
                    <a:pt x="19" y="11"/>
                    <a:pt x="15" y="15"/>
                  </a:cubicBezTo>
                  <a:cubicBezTo>
                    <a:pt x="10" y="20"/>
                    <a:pt x="4" y="21"/>
                    <a:pt x="2" y="19"/>
                  </a:cubicBezTo>
                  <a:cubicBezTo>
                    <a:pt x="0" y="16"/>
                    <a:pt x="2" y="10"/>
                    <a:pt x="6" y="6"/>
                  </a:cubicBezTo>
                  <a:cubicBezTo>
                    <a:pt x="11" y="2"/>
                    <a:pt x="17" y="0"/>
                    <a:pt x="19"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9" name="Freeform 440"/>
            <p:cNvSpPr>
              <a:spLocks/>
            </p:cNvSpPr>
            <p:nvPr/>
          </p:nvSpPr>
          <p:spPr bwMode="auto">
            <a:xfrm>
              <a:off x="10296" y="2640"/>
              <a:ext cx="86" cy="95"/>
            </a:xfrm>
            <a:custGeom>
              <a:avLst/>
              <a:gdLst>
                <a:gd name="T0" fmla="*/ 22 w 74"/>
                <a:gd name="T1" fmla="*/ 67 h 82"/>
                <a:gd name="T2" fmla="*/ 0 w 74"/>
                <a:gd name="T3" fmla="*/ 60 h 82"/>
                <a:gd name="T4" fmla="*/ 31 w 74"/>
                <a:gd name="T5" fmla="*/ 81 h 82"/>
                <a:gd name="T6" fmla="*/ 72 w 74"/>
                <a:gd name="T7" fmla="*/ 12 h 82"/>
                <a:gd name="T8" fmla="*/ 70 w 74"/>
                <a:gd name="T9" fmla="*/ 0 h 82"/>
                <a:gd name="T10" fmla="*/ 2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22" y="67"/>
                  </a:moveTo>
                  <a:cubicBezTo>
                    <a:pt x="17" y="68"/>
                    <a:pt x="7" y="66"/>
                    <a:pt x="0" y="60"/>
                  </a:cubicBezTo>
                  <a:cubicBezTo>
                    <a:pt x="14" y="77"/>
                    <a:pt x="24" y="82"/>
                    <a:pt x="31" y="81"/>
                  </a:cubicBezTo>
                  <a:cubicBezTo>
                    <a:pt x="48" y="80"/>
                    <a:pt x="74" y="37"/>
                    <a:pt x="72" y="12"/>
                  </a:cubicBezTo>
                  <a:cubicBezTo>
                    <a:pt x="72" y="8"/>
                    <a:pt x="71" y="4"/>
                    <a:pt x="70" y="0"/>
                  </a:cubicBezTo>
                  <a:cubicBezTo>
                    <a:pt x="71" y="33"/>
                    <a:pt x="51" y="61"/>
                    <a:pt x="22" y="67"/>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0" name="Freeform 441"/>
            <p:cNvSpPr>
              <a:spLocks/>
            </p:cNvSpPr>
            <p:nvPr/>
          </p:nvSpPr>
          <p:spPr bwMode="auto">
            <a:xfrm>
              <a:off x="10323" y="2733"/>
              <a:ext cx="17" cy="13"/>
            </a:xfrm>
            <a:custGeom>
              <a:avLst/>
              <a:gdLst>
                <a:gd name="T0" fmla="*/ 1 w 15"/>
                <a:gd name="T1" fmla="*/ 11 h 11"/>
                <a:gd name="T2" fmla="*/ 7 w 15"/>
                <a:gd name="T3" fmla="*/ 0 h 11"/>
                <a:gd name="T4" fmla="*/ 14 w 15"/>
                <a:gd name="T5" fmla="*/ 11 h 11"/>
                <a:gd name="T6" fmla="*/ 1 w 15"/>
                <a:gd name="T7" fmla="*/ 11 h 11"/>
              </a:gdLst>
              <a:ahLst/>
              <a:cxnLst>
                <a:cxn ang="0">
                  <a:pos x="T0" y="T1"/>
                </a:cxn>
                <a:cxn ang="0">
                  <a:pos x="T2" y="T3"/>
                </a:cxn>
                <a:cxn ang="0">
                  <a:pos x="T4" y="T5"/>
                </a:cxn>
                <a:cxn ang="0">
                  <a:pos x="T6" y="T7"/>
                </a:cxn>
              </a:cxnLst>
              <a:rect l="0" t="0" r="r" b="b"/>
              <a:pathLst>
                <a:path w="15" h="11">
                  <a:moveTo>
                    <a:pt x="1" y="11"/>
                  </a:moveTo>
                  <a:cubicBezTo>
                    <a:pt x="0" y="10"/>
                    <a:pt x="4" y="0"/>
                    <a:pt x="7" y="0"/>
                  </a:cubicBezTo>
                  <a:cubicBezTo>
                    <a:pt x="11" y="0"/>
                    <a:pt x="15" y="10"/>
                    <a:pt x="14" y="11"/>
                  </a:cubicBezTo>
                  <a:lnTo>
                    <a:pt x="1" y="11"/>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1" name="Freeform 442"/>
            <p:cNvSpPr>
              <a:spLocks/>
            </p:cNvSpPr>
            <p:nvPr/>
          </p:nvSpPr>
          <p:spPr bwMode="auto">
            <a:xfrm>
              <a:off x="7926" y="3922"/>
              <a:ext cx="159" cy="722"/>
            </a:xfrm>
            <a:custGeom>
              <a:avLst/>
              <a:gdLst>
                <a:gd name="T0" fmla="*/ 136 w 137"/>
                <a:gd name="T1" fmla="*/ 621 h 621"/>
                <a:gd name="T2" fmla="*/ 136 w 137"/>
                <a:gd name="T3" fmla="*/ 621 h 621"/>
                <a:gd name="T4" fmla="*/ 137 w 137"/>
                <a:gd name="T5" fmla="*/ 619 h 621"/>
                <a:gd name="T6" fmla="*/ 50 w 137"/>
                <a:gd name="T7" fmla="*/ 291 h 621"/>
                <a:gd name="T8" fmla="*/ 8 w 137"/>
                <a:gd name="T9" fmla="*/ 2 h 621"/>
                <a:gd name="T10" fmla="*/ 7 w 137"/>
                <a:gd name="T11" fmla="*/ 0 h 621"/>
                <a:gd name="T12" fmla="*/ 7 w 137"/>
                <a:gd name="T13" fmla="*/ 0 h 621"/>
                <a:gd name="T14" fmla="*/ 5 w 137"/>
                <a:gd name="T15" fmla="*/ 2 h 621"/>
                <a:gd name="T16" fmla="*/ 47 w 137"/>
                <a:gd name="T17" fmla="*/ 292 h 621"/>
                <a:gd name="T18" fmla="*/ 134 w 137"/>
                <a:gd name="T19" fmla="*/ 620 h 621"/>
                <a:gd name="T20" fmla="*/ 136 w 137"/>
                <a:gd name="T21"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621">
                  <a:moveTo>
                    <a:pt x="136" y="621"/>
                  </a:moveTo>
                  <a:cubicBezTo>
                    <a:pt x="136" y="621"/>
                    <a:pt x="136" y="621"/>
                    <a:pt x="136" y="621"/>
                  </a:cubicBezTo>
                  <a:cubicBezTo>
                    <a:pt x="137" y="619"/>
                    <a:pt x="137" y="619"/>
                    <a:pt x="137" y="619"/>
                  </a:cubicBezTo>
                  <a:cubicBezTo>
                    <a:pt x="137" y="617"/>
                    <a:pt x="95" y="435"/>
                    <a:pt x="50" y="291"/>
                  </a:cubicBezTo>
                  <a:cubicBezTo>
                    <a:pt x="3" y="142"/>
                    <a:pt x="8" y="3"/>
                    <a:pt x="8" y="2"/>
                  </a:cubicBezTo>
                  <a:cubicBezTo>
                    <a:pt x="7" y="0"/>
                    <a:pt x="7" y="0"/>
                    <a:pt x="7" y="0"/>
                  </a:cubicBezTo>
                  <a:cubicBezTo>
                    <a:pt x="7" y="0"/>
                    <a:pt x="7" y="0"/>
                    <a:pt x="7" y="0"/>
                  </a:cubicBezTo>
                  <a:cubicBezTo>
                    <a:pt x="5" y="2"/>
                    <a:pt x="5" y="2"/>
                    <a:pt x="5" y="2"/>
                  </a:cubicBezTo>
                  <a:cubicBezTo>
                    <a:pt x="5" y="3"/>
                    <a:pt x="0" y="143"/>
                    <a:pt x="47" y="292"/>
                  </a:cubicBezTo>
                  <a:cubicBezTo>
                    <a:pt x="92" y="436"/>
                    <a:pt x="133" y="618"/>
                    <a:pt x="134" y="620"/>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2" name="Freeform 443"/>
            <p:cNvSpPr>
              <a:spLocks/>
            </p:cNvSpPr>
            <p:nvPr/>
          </p:nvSpPr>
          <p:spPr bwMode="auto">
            <a:xfrm>
              <a:off x="7868" y="3756"/>
              <a:ext cx="142" cy="172"/>
            </a:xfrm>
            <a:custGeom>
              <a:avLst/>
              <a:gdLst>
                <a:gd name="T0" fmla="*/ 3 w 122"/>
                <a:gd name="T1" fmla="*/ 57 h 148"/>
                <a:gd name="T2" fmla="*/ 56 w 122"/>
                <a:gd name="T3" fmla="*/ 147 h 148"/>
                <a:gd name="T4" fmla="*/ 120 w 122"/>
                <a:gd name="T5" fmla="*/ 65 h 148"/>
                <a:gd name="T6" fmla="*/ 65 w 122"/>
                <a:gd name="T7" fmla="*/ 2 h 148"/>
                <a:gd name="T8" fmla="*/ 3 w 122"/>
                <a:gd name="T9" fmla="*/ 57 h 148"/>
              </a:gdLst>
              <a:ahLst/>
              <a:cxnLst>
                <a:cxn ang="0">
                  <a:pos x="T0" y="T1"/>
                </a:cxn>
                <a:cxn ang="0">
                  <a:pos x="T2" y="T3"/>
                </a:cxn>
                <a:cxn ang="0">
                  <a:pos x="T4" y="T5"/>
                </a:cxn>
                <a:cxn ang="0">
                  <a:pos x="T6" y="T7"/>
                </a:cxn>
                <a:cxn ang="0">
                  <a:pos x="T8" y="T9"/>
                </a:cxn>
              </a:cxnLst>
              <a:rect l="0" t="0" r="r" b="b"/>
              <a:pathLst>
                <a:path w="122" h="148">
                  <a:moveTo>
                    <a:pt x="3" y="57"/>
                  </a:moveTo>
                  <a:cubicBezTo>
                    <a:pt x="0" y="90"/>
                    <a:pt x="34" y="145"/>
                    <a:pt x="56" y="147"/>
                  </a:cubicBezTo>
                  <a:cubicBezTo>
                    <a:pt x="80" y="148"/>
                    <a:pt x="118" y="97"/>
                    <a:pt x="120" y="65"/>
                  </a:cubicBezTo>
                  <a:cubicBezTo>
                    <a:pt x="122" y="32"/>
                    <a:pt x="98" y="4"/>
                    <a:pt x="65" y="2"/>
                  </a:cubicBezTo>
                  <a:cubicBezTo>
                    <a:pt x="33" y="0"/>
                    <a:pt x="5" y="24"/>
                    <a:pt x="3" y="57"/>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3" name="Freeform 444"/>
            <p:cNvSpPr>
              <a:spLocks/>
            </p:cNvSpPr>
            <p:nvPr/>
          </p:nvSpPr>
          <p:spPr bwMode="auto">
            <a:xfrm>
              <a:off x="7909" y="3767"/>
              <a:ext cx="94" cy="81"/>
            </a:xfrm>
            <a:custGeom>
              <a:avLst/>
              <a:gdLst>
                <a:gd name="T0" fmla="*/ 0 w 81"/>
                <a:gd name="T1" fmla="*/ 8 h 70"/>
                <a:gd name="T2" fmla="*/ 30 w 81"/>
                <a:gd name="T3" fmla="*/ 1 h 70"/>
                <a:gd name="T4" fmla="*/ 79 w 81"/>
                <a:gd name="T5" fmla="*/ 57 h 70"/>
                <a:gd name="T6" fmla="*/ 76 w 81"/>
                <a:gd name="T7" fmla="*/ 69 h 70"/>
                <a:gd name="T8" fmla="*/ 54 w 81"/>
                <a:gd name="T9" fmla="*/ 69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8" y="3"/>
                    <a:pt x="19" y="0"/>
                    <a:pt x="30" y="1"/>
                  </a:cubicBezTo>
                  <a:cubicBezTo>
                    <a:pt x="59" y="3"/>
                    <a:pt x="81" y="28"/>
                    <a:pt x="79" y="57"/>
                  </a:cubicBezTo>
                  <a:cubicBezTo>
                    <a:pt x="79" y="61"/>
                    <a:pt x="78" y="65"/>
                    <a:pt x="76" y="69"/>
                  </a:cubicBezTo>
                  <a:cubicBezTo>
                    <a:pt x="69" y="70"/>
                    <a:pt x="62" y="70"/>
                    <a:pt x="54" y="69"/>
                  </a:cubicBezTo>
                  <a:cubicBezTo>
                    <a:pt x="24" y="63"/>
                    <a:pt x="2" y="37"/>
                    <a:pt x="0" y="8"/>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4" name="Freeform 445"/>
            <p:cNvSpPr>
              <a:spLocks/>
            </p:cNvSpPr>
            <p:nvPr/>
          </p:nvSpPr>
          <p:spPr bwMode="auto">
            <a:xfrm>
              <a:off x="7951" y="3782"/>
              <a:ext cx="32" cy="30"/>
            </a:xfrm>
            <a:custGeom>
              <a:avLst/>
              <a:gdLst>
                <a:gd name="T0" fmla="*/ 3 w 28"/>
                <a:gd name="T1" fmla="*/ 3 h 26"/>
                <a:gd name="T2" fmla="*/ 8 w 28"/>
                <a:gd name="T3" fmla="*/ 19 h 26"/>
                <a:gd name="T4" fmla="*/ 24 w 28"/>
                <a:gd name="T5" fmla="*/ 23 h 26"/>
                <a:gd name="T6" fmla="*/ 19 w 28"/>
                <a:gd name="T7" fmla="*/ 7 h 26"/>
                <a:gd name="T8" fmla="*/ 3 w 28"/>
                <a:gd name="T9" fmla="*/ 3 h 26"/>
              </a:gdLst>
              <a:ahLst/>
              <a:cxnLst>
                <a:cxn ang="0">
                  <a:pos x="T0" y="T1"/>
                </a:cxn>
                <a:cxn ang="0">
                  <a:pos x="T2" y="T3"/>
                </a:cxn>
                <a:cxn ang="0">
                  <a:pos x="T4" y="T5"/>
                </a:cxn>
                <a:cxn ang="0">
                  <a:pos x="T6" y="T7"/>
                </a:cxn>
                <a:cxn ang="0">
                  <a:pos x="T8" y="T9"/>
                </a:cxn>
              </a:cxnLst>
              <a:rect l="0" t="0" r="r" b="b"/>
              <a:pathLst>
                <a:path w="28" h="26">
                  <a:moveTo>
                    <a:pt x="3" y="3"/>
                  </a:moveTo>
                  <a:cubicBezTo>
                    <a:pt x="0" y="6"/>
                    <a:pt x="2" y="13"/>
                    <a:pt x="8" y="19"/>
                  </a:cubicBezTo>
                  <a:cubicBezTo>
                    <a:pt x="14" y="24"/>
                    <a:pt x="21" y="26"/>
                    <a:pt x="24" y="23"/>
                  </a:cubicBezTo>
                  <a:cubicBezTo>
                    <a:pt x="28" y="20"/>
                    <a:pt x="25" y="13"/>
                    <a:pt x="19" y="7"/>
                  </a:cubicBezTo>
                  <a:cubicBezTo>
                    <a:pt x="13" y="2"/>
                    <a:pt x="6" y="0"/>
                    <a:pt x="3"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5" name="Freeform 446"/>
            <p:cNvSpPr>
              <a:spLocks/>
            </p:cNvSpPr>
            <p:nvPr/>
          </p:nvSpPr>
          <p:spPr bwMode="auto">
            <a:xfrm>
              <a:off x="7868" y="3805"/>
              <a:ext cx="111" cy="122"/>
            </a:xfrm>
            <a:custGeom>
              <a:avLst/>
              <a:gdLst>
                <a:gd name="T0" fmla="*/ 67 w 95"/>
                <a:gd name="T1" fmla="*/ 86 h 105"/>
                <a:gd name="T2" fmla="*/ 95 w 95"/>
                <a:gd name="T3" fmla="*/ 77 h 105"/>
                <a:gd name="T4" fmla="*/ 56 w 95"/>
                <a:gd name="T5" fmla="*/ 105 h 105"/>
                <a:gd name="T6" fmla="*/ 3 w 95"/>
                <a:gd name="T7" fmla="*/ 15 h 105"/>
                <a:gd name="T8" fmla="*/ 6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4" y="87"/>
                    <a:pt x="87" y="85"/>
                    <a:pt x="95" y="77"/>
                  </a:cubicBezTo>
                  <a:cubicBezTo>
                    <a:pt x="77" y="99"/>
                    <a:pt x="65" y="105"/>
                    <a:pt x="56" y="105"/>
                  </a:cubicBezTo>
                  <a:cubicBezTo>
                    <a:pt x="34" y="103"/>
                    <a:pt x="0" y="48"/>
                    <a:pt x="3" y="15"/>
                  </a:cubicBezTo>
                  <a:cubicBezTo>
                    <a:pt x="3" y="10"/>
                    <a:pt x="4" y="5"/>
                    <a:pt x="6" y="0"/>
                  </a:cubicBezTo>
                  <a:cubicBezTo>
                    <a:pt x="4" y="42"/>
                    <a:pt x="29" y="79"/>
                    <a:pt x="67" y="86"/>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6" name="Freeform 447"/>
            <p:cNvSpPr>
              <a:spLocks/>
            </p:cNvSpPr>
            <p:nvPr/>
          </p:nvSpPr>
          <p:spPr bwMode="auto">
            <a:xfrm>
              <a:off x="7923" y="3925"/>
              <a:ext cx="22" cy="16"/>
            </a:xfrm>
            <a:custGeom>
              <a:avLst/>
              <a:gdLst>
                <a:gd name="T0" fmla="*/ 17 w 19"/>
                <a:gd name="T1" fmla="*/ 14 h 14"/>
                <a:gd name="T2" fmla="*/ 10 w 19"/>
                <a:gd name="T3" fmla="*/ 0 h 14"/>
                <a:gd name="T4" fmla="*/ 1 w 19"/>
                <a:gd name="T5" fmla="*/ 14 h 14"/>
                <a:gd name="T6" fmla="*/ 17 w 19"/>
                <a:gd name="T7" fmla="*/ 14 h 14"/>
              </a:gdLst>
              <a:ahLst/>
              <a:cxnLst>
                <a:cxn ang="0">
                  <a:pos x="T0" y="T1"/>
                </a:cxn>
                <a:cxn ang="0">
                  <a:pos x="T2" y="T3"/>
                </a:cxn>
                <a:cxn ang="0">
                  <a:pos x="T4" y="T5"/>
                </a:cxn>
                <a:cxn ang="0">
                  <a:pos x="T6" y="T7"/>
                </a:cxn>
              </a:cxnLst>
              <a:rect l="0" t="0" r="r" b="b"/>
              <a:pathLst>
                <a:path w="19" h="14">
                  <a:moveTo>
                    <a:pt x="17" y="14"/>
                  </a:moveTo>
                  <a:cubicBezTo>
                    <a:pt x="19" y="13"/>
                    <a:pt x="14" y="0"/>
                    <a:pt x="10" y="0"/>
                  </a:cubicBezTo>
                  <a:cubicBezTo>
                    <a:pt x="5" y="0"/>
                    <a:pt x="0" y="13"/>
                    <a:pt x="1" y="14"/>
                  </a:cubicBezTo>
                  <a:lnTo>
                    <a:pt x="17" y="14"/>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7" name="Freeform 448"/>
            <p:cNvSpPr>
              <a:spLocks/>
            </p:cNvSpPr>
            <p:nvPr/>
          </p:nvSpPr>
          <p:spPr bwMode="auto">
            <a:xfrm>
              <a:off x="9660" y="4459"/>
              <a:ext cx="126" cy="565"/>
            </a:xfrm>
            <a:custGeom>
              <a:avLst/>
              <a:gdLst>
                <a:gd name="T0" fmla="*/ 106 w 108"/>
                <a:gd name="T1" fmla="*/ 486 h 486"/>
                <a:gd name="T2" fmla="*/ 107 w 108"/>
                <a:gd name="T3" fmla="*/ 486 h 486"/>
                <a:gd name="T4" fmla="*/ 108 w 108"/>
                <a:gd name="T5" fmla="*/ 484 h 486"/>
                <a:gd name="T6" fmla="*/ 39 w 108"/>
                <a:gd name="T7" fmla="*/ 228 h 486"/>
                <a:gd name="T8" fmla="*/ 7 w 108"/>
                <a:gd name="T9" fmla="*/ 2 h 486"/>
                <a:gd name="T10" fmla="*/ 6 w 108"/>
                <a:gd name="T11" fmla="*/ 0 h 486"/>
                <a:gd name="T12" fmla="*/ 6 w 108"/>
                <a:gd name="T13" fmla="*/ 0 h 486"/>
                <a:gd name="T14" fmla="*/ 4 w 108"/>
                <a:gd name="T15" fmla="*/ 2 h 486"/>
                <a:gd name="T16" fmla="*/ 37 w 108"/>
                <a:gd name="T17" fmla="*/ 229 h 486"/>
                <a:gd name="T18" fmla="*/ 105 w 108"/>
                <a:gd name="T19" fmla="*/ 485 h 486"/>
                <a:gd name="T20" fmla="*/ 106 w 108"/>
                <a:gd name="T21" fmla="*/ 486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8" h="486">
                  <a:moveTo>
                    <a:pt x="106" y="486"/>
                  </a:moveTo>
                  <a:cubicBezTo>
                    <a:pt x="107" y="486"/>
                    <a:pt x="107" y="486"/>
                    <a:pt x="107" y="486"/>
                  </a:cubicBezTo>
                  <a:cubicBezTo>
                    <a:pt x="108" y="484"/>
                    <a:pt x="108" y="484"/>
                    <a:pt x="108" y="484"/>
                  </a:cubicBezTo>
                  <a:cubicBezTo>
                    <a:pt x="107" y="483"/>
                    <a:pt x="75" y="340"/>
                    <a:pt x="39" y="228"/>
                  </a:cubicBezTo>
                  <a:cubicBezTo>
                    <a:pt x="3" y="112"/>
                    <a:pt x="7" y="3"/>
                    <a:pt x="7" y="2"/>
                  </a:cubicBezTo>
                  <a:cubicBezTo>
                    <a:pt x="6" y="0"/>
                    <a:pt x="6" y="0"/>
                    <a:pt x="6" y="0"/>
                  </a:cubicBezTo>
                  <a:cubicBezTo>
                    <a:pt x="6" y="0"/>
                    <a:pt x="6" y="0"/>
                    <a:pt x="6" y="0"/>
                  </a:cubicBezTo>
                  <a:cubicBezTo>
                    <a:pt x="4" y="2"/>
                    <a:pt x="4" y="2"/>
                    <a:pt x="4" y="2"/>
                  </a:cubicBezTo>
                  <a:cubicBezTo>
                    <a:pt x="4" y="3"/>
                    <a:pt x="0" y="112"/>
                    <a:pt x="37" y="229"/>
                  </a:cubicBezTo>
                  <a:cubicBezTo>
                    <a:pt x="72" y="341"/>
                    <a:pt x="105" y="483"/>
                    <a:pt x="105" y="485"/>
                  </a:cubicBezTo>
                  <a:lnTo>
                    <a:pt x="106" y="486"/>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8" name="Freeform 449"/>
            <p:cNvSpPr>
              <a:spLocks/>
            </p:cNvSpPr>
            <p:nvPr/>
          </p:nvSpPr>
          <p:spPr bwMode="auto">
            <a:xfrm>
              <a:off x="9616" y="4330"/>
              <a:ext cx="111" cy="134"/>
            </a:xfrm>
            <a:custGeom>
              <a:avLst/>
              <a:gdLst>
                <a:gd name="T0" fmla="*/ 1 w 95"/>
                <a:gd name="T1" fmla="*/ 44 h 115"/>
                <a:gd name="T2" fmla="*/ 43 w 95"/>
                <a:gd name="T3" fmla="*/ 114 h 115"/>
                <a:gd name="T4" fmla="*/ 93 w 95"/>
                <a:gd name="T5" fmla="*/ 50 h 115"/>
                <a:gd name="T6" fmla="*/ 50 w 95"/>
                <a:gd name="T7" fmla="*/ 1 h 115"/>
                <a:gd name="T8" fmla="*/ 1 w 95"/>
                <a:gd name="T9" fmla="*/ 44 h 115"/>
              </a:gdLst>
              <a:ahLst/>
              <a:cxnLst>
                <a:cxn ang="0">
                  <a:pos x="T0" y="T1"/>
                </a:cxn>
                <a:cxn ang="0">
                  <a:pos x="T2" y="T3"/>
                </a:cxn>
                <a:cxn ang="0">
                  <a:pos x="T4" y="T5"/>
                </a:cxn>
                <a:cxn ang="0">
                  <a:pos x="T6" y="T7"/>
                </a:cxn>
                <a:cxn ang="0">
                  <a:pos x="T8" y="T9"/>
                </a:cxn>
              </a:cxnLst>
              <a:rect l="0" t="0" r="r" b="b"/>
              <a:pathLst>
                <a:path w="95" h="115">
                  <a:moveTo>
                    <a:pt x="1" y="44"/>
                  </a:moveTo>
                  <a:cubicBezTo>
                    <a:pt x="0" y="70"/>
                    <a:pt x="26" y="113"/>
                    <a:pt x="43" y="114"/>
                  </a:cubicBezTo>
                  <a:cubicBezTo>
                    <a:pt x="62" y="115"/>
                    <a:pt x="92" y="76"/>
                    <a:pt x="93" y="50"/>
                  </a:cubicBezTo>
                  <a:cubicBezTo>
                    <a:pt x="95" y="25"/>
                    <a:pt x="76" y="3"/>
                    <a:pt x="50" y="1"/>
                  </a:cubicBezTo>
                  <a:cubicBezTo>
                    <a:pt x="25" y="0"/>
                    <a:pt x="3" y="19"/>
                    <a:pt x="1" y="4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9" name="Freeform 450"/>
            <p:cNvSpPr>
              <a:spLocks/>
            </p:cNvSpPr>
            <p:nvPr/>
          </p:nvSpPr>
          <p:spPr bwMode="auto">
            <a:xfrm>
              <a:off x="9646" y="4338"/>
              <a:ext cx="75" cy="64"/>
            </a:xfrm>
            <a:custGeom>
              <a:avLst/>
              <a:gdLst>
                <a:gd name="T0" fmla="*/ 0 w 64"/>
                <a:gd name="T1" fmla="*/ 6 h 55"/>
                <a:gd name="T2" fmla="*/ 24 w 64"/>
                <a:gd name="T3" fmla="*/ 0 h 55"/>
                <a:gd name="T4" fmla="*/ 62 w 64"/>
                <a:gd name="T5" fmla="*/ 44 h 55"/>
                <a:gd name="T6" fmla="*/ 60 w 64"/>
                <a:gd name="T7" fmla="*/ 54 h 55"/>
                <a:gd name="T8" fmla="*/ 43 w 64"/>
                <a:gd name="T9" fmla="*/ 53 h 55"/>
                <a:gd name="T10" fmla="*/ 0 w 64"/>
                <a:gd name="T11" fmla="*/ 6 h 55"/>
              </a:gdLst>
              <a:ahLst/>
              <a:cxnLst>
                <a:cxn ang="0">
                  <a:pos x="T0" y="T1"/>
                </a:cxn>
                <a:cxn ang="0">
                  <a:pos x="T2" y="T3"/>
                </a:cxn>
                <a:cxn ang="0">
                  <a:pos x="T4" y="T5"/>
                </a:cxn>
                <a:cxn ang="0">
                  <a:pos x="T6" y="T7"/>
                </a:cxn>
                <a:cxn ang="0">
                  <a:pos x="T8" y="T9"/>
                </a:cxn>
                <a:cxn ang="0">
                  <a:pos x="T10" y="T11"/>
                </a:cxn>
              </a:cxnLst>
              <a:rect l="0" t="0" r="r" b="b"/>
              <a:pathLst>
                <a:path w="64" h="55">
                  <a:moveTo>
                    <a:pt x="0" y="6"/>
                  </a:moveTo>
                  <a:cubicBezTo>
                    <a:pt x="7" y="2"/>
                    <a:pt x="15" y="0"/>
                    <a:pt x="24" y="0"/>
                  </a:cubicBezTo>
                  <a:cubicBezTo>
                    <a:pt x="47" y="2"/>
                    <a:pt x="64" y="21"/>
                    <a:pt x="62" y="44"/>
                  </a:cubicBezTo>
                  <a:cubicBezTo>
                    <a:pt x="62" y="47"/>
                    <a:pt x="61" y="50"/>
                    <a:pt x="60" y="54"/>
                  </a:cubicBezTo>
                  <a:cubicBezTo>
                    <a:pt x="55" y="55"/>
                    <a:pt x="49" y="55"/>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0" name="Freeform 451"/>
            <p:cNvSpPr>
              <a:spLocks/>
            </p:cNvSpPr>
            <p:nvPr/>
          </p:nvSpPr>
          <p:spPr bwMode="auto">
            <a:xfrm>
              <a:off x="9680" y="4350"/>
              <a:ext cx="24" cy="24"/>
            </a:xfrm>
            <a:custGeom>
              <a:avLst/>
              <a:gdLst>
                <a:gd name="T0" fmla="*/ 2 w 21"/>
                <a:gd name="T1" fmla="*/ 2 h 21"/>
                <a:gd name="T2" fmla="*/ 6 w 21"/>
                <a:gd name="T3" fmla="*/ 15 h 21"/>
                <a:gd name="T4" fmla="*/ 19 w 21"/>
                <a:gd name="T5" fmla="*/ 18 h 21"/>
                <a:gd name="T6" fmla="*/ 15 w 21"/>
                <a:gd name="T7" fmla="*/ 5 h 21"/>
                <a:gd name="T8" fmla="*/ 2 w 21"/>
                <a:gd name="T9" fmla="*/ 2 h 21"/>
              </a:gdLst>
              <a:ahLst/>
              <a:cxnLst>
                <a:cxn ang="0">
                  <a:pos x="T0" y="T1"/>
                </a:cxn>
                <a:cxn ang="0">
                  <a:pos x="T2" y="T3"/>
                </a:cxn>
                <a:cxn ang="0">
                  <a:pos x="T4" y="T5"/>
                </a:cxn>
                <a:cxn ang="0">
                  <a:pos x="T6" y="T7"/>
                </a:cxn>
                <a:cxn ang="0">
                  <a:pos x="T8" y="T9"/>
                </a:cxn>
              </a:cxnLst>
              <a:rect l="0" t="0" r="r" b="b"/>
              <a:pathLst>
                <a:path w="21" h="21">
                  <a:moveTo>
                    <a:pt x="2" y="2"/>
                  </a:moveTo>
                  <a:cubicBezTo>
                    <a:pt x="0" y="5"/>
                    <a:pt x="2" y="10"/>
                    <a:pt x="6" y="15"/>
                  </a:cubicBezTo>
                  <a:cubicBezTo>
                    <a:pt x="11" y="19"/>
                    <a:pt x="17" y="21"/>
                    <a:pt x="19" y="18"/>
                  </a:cubicBezTo>
                  <a:cubicBezTo>
                    <a:pt x="21" y="15"/>
                    <a:pt x="19" y="10"/>
                    <a:pt x="15" y="5"/>
                  </a:cubicBezTo>
                  <a:cubicBezTo>
                    <a:pt x="10" y="1"/>
                    <a:pt x="4" y="0"/>
                    <a:pt x="2"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1" name="Freeform 452"/>
            <p:cNvSpPr>
              <a:spLocks/>
            </p:cNvSpPr>
            <p:nvPr/>
          </p:nvSpPr>
          <p:spPr bwMode="auto">
            <a:xfrm>
              <a:off x="9616" y="4369"/>
              <a:ext cx="86" cy="95"/>
            </a:xfrm>
            <a:custGeom>
              <a:avLst/>
              <a:gdLst>
                <a:gd name="T0" fmla="*/ 52 w 74"/>
                <a:gd name="T1" fmla="*/ 67 h 82"/>
                <a:gd name="T2" fmla="*/ 74 w 74"/>
                <a:gd name="T3" fmla="*/ 60 h 82"/>
                <a:gd name="T4" fmla="*/ 43 w 74"/>
                <a:gd name="T5" fmla="*/ 81 h 82"/>
                <a:gd name="T6" fmla="*/ 1 w 74"/>
                <a:gd name="T7" fmla="*/ 11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0"/>
                  </a:cubicBezTo>
                  <a:cubicBezTo>
                    <a:pt x="60" y="77"/>
                    <a:pt x="50" y="82"/>
                    <a:pt x="43" y="81"/>
                  </a:cubicBezTo>
                  <a:cubicBezTo>
                    <a:pt x="26" y="80"/>
                    <a:pt x="0" y="37"/>
                    <a:pt x="1" y="11"/>
                  </a:cubicBezTo>
                  <a:cubicBezTo>
                    <a:pt x="2" y="7"/>
                    <a:pt x="2" y="3"/>
                    <a:pt x="4" y="0"/>
                  </a:cubicBezTo>
                  <a:cubicBezTo>
                    <a:pt x="2" y="32"/>
                    <a:pt x="22" y="61"/>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2" name="Freeform 453"/>
            <p:cNvSpPr>
              <a:spLocks/>
            </p:cNvSpPr>
            <p:nvPr/>
          </p:nvSpPr>
          <p:spPr bwMode="auto">
            <a:xfrm>
              <a:off x="9658" y="4462"/>
              <a:ext cx="17" cy="12"/>
            </a:xfrm>
            <a:custGeom>
              <a:avLst/>
              <a:gdLst>
                <a:gd name="T0" fmla="*/ 14 w 15"/>
                <a:gd name="T1" fmla="*/ 11 h 11"/>
                <a:gd name="T2" fmla="*/ 8 w 15"/>
                <a:gd name="T3" fmla="*/ 0 h 11"/>
                <a:gd name="T4" fmla="*/ 1 w 15"/>
                <a:gd name="T5" fmla="*/ 11 h 11"/>
                <a:gd name="T6" fmla="*/ 14 w 15"/>
                <a:gd name="T7" fmla="*/ 11 h 11"/>
              </a:gdLst>
              <a:ahLst/>
              <a:cxnLst>
                <a:cxn ang="0">
                  <a:pos x="T0" y="T1"/>
                </a:cxn>
                <a:cxn ang="0">
                  <a:pos x="T2" y="T3"/>
                </a:cxn>
                <a:cxn ang="0">
                  <a:pos x="T4" y="T5"/>
                </a:cxn>
                <a:cxn ang="0">
                  <a:pos x="T6" y="T7"/>
                </a:cxn>
              </a:cxnLst>
              <a:rect l="0" t="0" r="r" b="b"/>
              <a:pathLst>
                <a:path w="15" h="11">
                  <a:moveTo>
                    <a:pt x="14" y="11"/>
                  </a:moveTo>
                  <a:cubicBezTo>
                    <a:pt x="15" y="10"/>
                    <a:pt x="11" y="0"/>
                    <a:pt x="8" y="0"/>
                  </a:cubicBezTo>
                  <a:cubicBezTo>
                    <a:pt x="4" y="0"/>
                    <a:pt x="0" y="10"/>
                    <a:pt x="1" y="11"/>
                  </a:cubicBezTo>
                  <a:lnTo>
                    <a:pt x="14"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3" name="Freeform 454"/>
            <p:cNvSpPr>
              <a:spLocks/>
            </p:cNvSpPr>
            <p:nvPr/>
          </p:nvSpPr>
          <p:spPr bwMode="auto">
            <a:xfrm>
              <a:off x="7498" y="4240"/>
              <a:ext cx="126" cy="563"/>
            </a:xfrm>
            <a:custGeom>
              <a:avLst/>
              <a:gdLst>
                <a:gd name="T0" fmla="*/ 106 w 108"/>
                <a:gd name="T1" fmla="*/ 485 h 485"/>
                <a:gd name="T2" fmla="*/ 107 w 108"/>
                <a:gd name="T3" fmla="*/ 485 h 485"/>
                <a:gd name="T4" fmla="*/ 108 w 108"/>
                <a:gd name="T5" fmla="*/ 484 h 485"/>
                <a:gd name="T6" fmla="*/ 39 w 108"/>
                <a:gd name="T7" fmla="*/ 228 h 485"/>
                <a:gd name="T8" fmla="*/ 7 w 108"/>
                <a:gd name="T9" fmla="*/ 2 h 485"/>
                <a:gd name="T10" fmla="*/ 6 w 108"/>
                <a:gd name="T11" fmla="*/ 0 h 485"/>
                <a:gd name="T12" fmla="*/ 4 w 108"/>
                <a:gd name="T13" fmla="*/ 1 h 485"/>
                <a:gd name="T14" fmla="*/ 37 w 108"/>
                <a:gd name="T15" fmla="*/ 228 h 485"/>
                <a:gd name="T16" fmla="*/ 105 w 108"/>
                <a:gd name="T17" fmla="*/ 484 h 485"/>
                <a:gd name="T18" fmla="*/ 106 w 108"/>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485">
                  <a:moveTo>
                    <a:pt x="106" y="485"/>
                  </a:moveTo>
                  <a:cubicBezTo>
                    <a:pt x="107" y="485"/>
                    <a:pt x="107" y="485"/>
                    <a:pt x="107" y="485"/>
                  </a:cubicBezTo>
                  <a:cubicBezTo>
                    <a:pt x="108" y="484"/>
                    <a:pt x="108" y="484"/>
                    <a:pt x="108" y="484"/>
                  </a:cubicBezTo>
                  <a:cubicBezTo>
                    <a:pt x="107" y="482"/>
                    <a:pt x="75" y="340"/>
                    <a:pt x="39" y="228"/>
                  </a:cubicBezTo>
                  <a:cubicBezTo>
                    <a:pt x="3" y="111"/>
                    <a:pt x="7" y="3"/>
                    <a:pt x="7" y="2"/>
                  </a:cubicBezTo>
                  <a:cubicBezTo>
                    <a:pt x="6" y="0"/>
                    <a:pt x="6" y="0"/>
                    <a:pt x="6" y="0"/>
                  </a:cubicBezTo>
                  <a:cubicBezTo>
                    <a:pt x="4" y="1"/>
                    <a:pt x="4" y="1"/>
                    <a:pt x="4" y="1"/>
                  </a:cubicBezTo>
                  <a:cubicBezTo>
                    <a:pt x="4" y="3"/>
                    <a:pt x="0" y="112"/>
                    <a:pt x="37" y="228"/>
                  </a:cubicBezTo>
                  <a:cubicBezTo>
                    <a:pt x="72" y="341"/>
                    <a:pt x="105"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4" name="Freeform 455"/>
            <p:cNvSpPr>
              <a:spLocks/>
            </p:cNvSpPr>
            <p:nvPr/>
          </p:nvSpPr>
          <p:spPr bwMode="auto">
            <a:xfrm>
              <a:off x="7454" y="4110"/>
              <a:ext cx="110" cy="134"/>
            </a:xfrm>
            <a:custGeom>
              <a:avLst/>
              <a:gdLst>
                <a:gd name="T0" fmla="*/ 1 w 95"/>
                <a:gd name="T1" fmla="*/ 45 h 116"/>
                <a:gd name="T2" fmla="*/ 43 w 95"/>
                <a:gd name="T3" fmla="*/ 115 h 116"/>
                <a:gd name="T4" fmla="*/ 93 w 95"/>
                <a:gd name="T5" fmla="*/ 51 h 116"/>
                <a:gd name="T6" fmla="*/ 50 w 95"/>
                <a:gd name="T7" fmla="*/ 2 h 116"/>
                <a:gd name="T8" fmla="*/ 1 w 95"/>
                <a:gd name="T9" fmla="*/ 45 h 116"/>
              </a:gdLst>
              <a:ahLst/>
              <a:cxnLst>
                <a:cxn ang="0">
                  <a:pos x="T0" y="T1"/>
                </a:cxn>
                <a:cxn ang="0">
                  <a:pos x="T2" y="T3"/>
                </a:cxn>
                <a:cxn ang="0">
                  <a:pos x="T4" y="T5"/>
                </a:cxn>
                <a:cxn ang="0">
                  <a:pos x="T6" y="T7"/>
                </a:cxn>
                <a:cxn ang="0">
                  <a:pos x="T8" y="T9"/>
                </a:cxn>
              </a:cxnLst>
              <a:rect l="0" t="0" r="r" b="b"/>
              <a:pathLst>
                <a:path w="95" h="116">
                  <a:moveTo>
                    <a:pt x="1" y="45"/>
                  </a:moveTo>
                  <a:cubicBezTo>
                    <a:pt x="0" y="70"/>
                    <a:pt x="26" y="114"/>
                    <a:pt x="43" y="115"/>
                  </a:cubicBezTo>
                  <a:cubicBezTo>
                    <a:pt x="62" y="116"/>
                    <a:pt x="92" y="76"/>
                    <a:pt x="93" y="51"/>
                  </a:cubicBezTo>
                  <a:cubicBezTo>
                    <a:pt x="95" y="26"/>
                    <a:pt x="76" y="4"/>
                    <a:pt x="50" y="2"/>
                  </a:cubicBezTo>
                  <a:cubicBezTo>
                    <a:pt x="25" y="0"/>
                    <a:pt x="3" y="20"/>
                    <a:pt x="1" y="45"/>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5" name="Freeform 456"/>
            <p:cNvSpPr>
              <a:spLocks/>
            </p:cNvSpPr>
            <p:nvPr/>
          </p:nvSpPr>
          <p:spPr bwMode="auto">
            <a:xfrm>
              <a:off x="7484" y="4119"/>
              <a:ext cx="75" cy="63"/>
            </a:xfrm>
            <a:custGeom>
              <a:avLst/>
              <a:gdLst>
                <a:gd name="T0" fmla="*/ 0 w 64"/>
                <a:gd name="T1" fmla="*/ 6 h 54"/>
                <a:gd name="T2" fmla="*/ 24 w 64"/>
                <a:gd name="T3" fmla="*/ 0 h 54"/>
                <a:gd name="T4" fmla="*/ 62 w 64"/>
                <a:gd name="T5" fmla="*/ 44 h 54"/>
                <a:gd name="T6" fmla="*/ 60 w 64"/>
                <a:gd name="T7" fmla="*/ 53 h 54"/>
                <a:gd name="T8" fmla="*/ 43 w 64"/>
                <a:gd name="T9" fmla="*/ 53 h 54"/>
                <a:gd name="T10" fmla="*/ 0 w 64"/>
                <a:gd name="T11" fmla="*/ 6 h 54"/>
              </a:gdLst>
              <a:ahLst/>
              <a:cxnLst>
                <a:cxn ang="0">
                  <a:pos x="T0" y="T1"/>
                </a:cxn>
                <a:cxn ang="0">
                  <a:pos x="T2" y="T3"/>
                </a:cxn>
                <a:cxn ang="0">
                  <a:pos x="T4" y="T5"/>
                </a:cxn>
                <a:cxn ang="0">
                  <a:pos x="T6" y="T7"/>
                </a:cxn>
                <a:cxn ang="0">
                  <a:pos x="T8" y="T9"/>
                </a:cxn>
                <a:cxn ang="0">
                  <a:pos x="T10" y="T11"/>
                </a:cxn>
              </a:cxnLst>
              <a:rect l="0" t="0" r="r" b="b"/>
              <a:pathLst>
                <a:path w="64" h="54">
                  <a:moveTo>
                    <a:pt x="0" y="6"/>
                  </a:moveTo>
                  <a:cubicBezTo>
                    <a:pt x="7" y="2"/>
                    <a:pt x="15" y="0"/>
                    <a:pt x="24" y="0"/>
                  </a:cubicBezTo>
                  <a:cubicBezTo>
                    <a:pt x="47" y="2"/>
                    <a:pt x="64" y="21"/>
                    <a:pt x="62" y="44"/>
                  </a:cubicBezTo>
                  <a:cubicBezTo>
                    <a:pt x="62" y="47"/>
                    <a:pt x="61" y="50"/>
                    <a:pt x="60" y="53"/>
                  </a:cubicBezTo>
                  <a:cubicBezTo>
                    <a:pt x="55" y="54"/>
                    <a:pt x="49" y="54"/>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6" name="Freeform 457"/>
            <p:cNvSpPr>
              <a:spLocks/>
            </p:cNvSpPr>
            <p:nvPr/>
          </p:nvSpPr>
          <p:spPr bwMode="auto">
            <a:xfrm>
              <a:off x="7518" y="4129"/>
              <a:ext cx="24" cy="25"/>
            </a:xfrm>
            <a:custGeom>
              <a:avLst/>
              <a:gdLst>
                <a:gd name="T0" fmla="*/ 2 w 21"/>
                <a:gd name="T1" fmla="*/ 3 h 21"/>
                <a:gd name="T2" fmla="*/ 6 w 21"/>
                <a:gd name="T3" fmla="*/ 15 h 21"/>
                <a:gd name="T4" fmla="*/ 19 w 21"/>
                <a:gd name="T5" fmla="*/ 19 h 21"/>
                <a:gd name="T6" fmla="*/ 15 w 21"/>
                <a:gd name="T7" fmla="*/ 6 h 21"/>
                <a:gd name="T8" fmla="*/ 2 w 21"/>
                <a:gd name="T9" fmla="*/ 3 h 21"/>
              </a:gdLst>
              <a:ahLst/>
              <a:cxnLst>
                <a:cxn ang="0">
                  <a:pos x="T0" y="T1"/>
                </a:cxn>
                <a:cxn ang="0">
                  <a:pos x="T2" y="T3"/>
                </a:cxn>
                <a:cxn ang="0">
                  <a:pos x="T4" y="T5"/>
                </a:cxn>
                <a:cxn ang="0">
                  <a:pos x="T6" y="T7"/>
                </a:cxn>
                <a:cxn ang="0">
                  <a:pos x="T8" y="T9"/>
                </a:cxn>
              </a:cxnLst>
              <a:rect l="0" t="0" r="r" b="b"/>
              <a:pathLst>
                <a:path w="21" h="21">
                  <a:moveTo>
                    <a:pt x="2" y="3"/>
                  </a:moveTo>
                  <a:cubicBezTo>
                    <a:pt x="0" y="5"/>
                    <a:pt x="2" y="11"/>
                    <a:pt x="6" y="15"/>
                  </a:cubicBezTo>
                  <a:cubicBezTo>
                    <a:pt x="11" y="20"/>
                    <a:pt x="17" y="21"/>
                    <a:pt x="19" y="19"/>
                  </a:cubicBezTo>
                  <a:cubicBezTo>
                    <a:pt x="21" y="16"/>
                    <a:pt x="19" y="11"/>
                    <a:pt x="15" y="6"/>
                  </a:cubicBezTo>
                  <a:cubicBezTo>
                    <a:pt x="10" y="2"/>
                    <a:pt x="4" y="0"/>
                    <a:pt x="2" y="3"/>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7" name="Freeform 458"/>
            <p:cNvSpPr>
              <a:spLocks/>
            </p:cNvSpPr>
            <p:nvPr/>
          </p:nvSpPr>
          <p:spPr bwMode="auto">
            <a:xfrm>
              <a:off x="7454" y="4148"/>
              <a:ext cx="86" cy="95"/>
            </a:xfrm>
            <a:custGeom>
              <a:avLst/>
              <a:gdLst>
                <a:gd name="T0" fmla="*/ 52 w 74"/>
                <a:gd name="T1" fmla="*/ 67 h 82"/>
                <a:gd name="T2" fmla="*/ 74 w 74"/>
                <a:gd name="T3" fmla="*/ 61 h 82"/>
                <a:gd name="T4" fmla="*/ 43 w 74"/>
                <a:gd name="T5" fmla="*/ 82 h 82"/>
                <a:gd name="T6" fmla="*/ 1 w 74"/>
                <a:gd name="T7" fmla="*/ 12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1"/>
                  </a:cubicBezTo>
                  <a:cubicBezTo>
                    <a:pt x="60" y="78"/>
                    <a:pt x="50" y="82"/>
                    <a:pt x="43" y="82"/>
                  </a:cubicBezTo>
                  <a:cubicBezTo>
                    <a:pt x="26" y="81"/>
                    <a:pt x="0" y="37"/>
                    <a:pt x="1" y="12"/>
                  </a:cubicBezTo>
                  <a:cubicBezTo>
                    <a:pt x="2" y="8"/>
                    <a:pt x="2" y="4"/>
                    <a:pt x="4" y="0"/>
                  </a:cubicBezTo>
                  <a:cubicBezTo>
                    <a:pt x="2" y="33"/>
                    <a:pt x="22" y="62"/>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8" name="Freeform 459"/>
            <p:cNvSpPr>
              <a:spLocks/>
            </p:cNvSpPr>
            <p:nvPr/>
          </p:nvSpPr>
          <p:spPr bwMode="auto">
            <a:xfrm>
              <a:off x="7496" y="4241"/>
              <a:ext cx="17"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1" y="1"/>
                    <a:pt x="8" y="0"/>
                  </a:cubicBezTo>
                  <a:cubicBezTo>
                    <a:pt x="4" y="0"/>
                    <a:pt x="0" y="11"/>
                    <a:pt x="1" y="11"/>
                  </a:cubicBezTo>
                  <a:lnTo>
                    <a:pt x="14" y="12"/>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9" name="Freeform 460"/>
            <p:cNvSpPr>
              <a:spLocks/>
            </p:cNvSpPr>
            <p:nvPr/>
          </p:nvSpPr>
          <p:spPr bwMode="auto">
            <a:xfrm>
              <a:off x="9042" y="3425"/>
              <a:ext cx="124" cy="564"/>
            </a:xfrm>
            <a:custGeom>
              <a:avLst/>
              <a:gdLst>
                <a:gd name="T0" fmla="*/ 106 w 107"/>
                <a:gd name="T1" fmla="*/ 485 h 485"/>
                <a:gd name="T2" fmla="*/ 106 w 107"/>
                <a:gd name="T3" fmla="*/ 485 h 485"/>
                <a:gd name="T4" fmla="*/ 107 w 107"/>
                <a:gd name="T5" fmla="*/ 484 h 485"/>
                <a:gd name="T6" fmla="*/ 39 w 107"/>
                <a:gd name="T7" fmla="*/ 227 h 485"/>
                <a:gd name="T8" fmla="*/ 7 w 107"/>
                <a:gd name="T9" fmla="*/ 1 h 485"/>
                <a:gd name="T10" fmla="*/ 5 w 107"/>
                <a:gd name="T11" fmla="*/ 0 h 485"/>
                <a:gd name="T12" fmla="*/ 4 w 107"/>
                <a:gd name="T13" fmla="*/ 1 h 485"/>
                <a:gd name="T14" fmla="*/ 37 w 107"/>
                <a:gd name="T15" fmla="*/ 228 h 485"/>
                <a:gd name="T16" fmla="*/ 105 w 107"/>
                <a:gd name="T17" fmla="*/ 484 h 485"/>
                <a:gd name="T18" fmla="*/ 106 w 107"/>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485">
                  <a:moveTo>
                    <a:pt x="106" y="485"/>
                  </a:moveTo>
                  <a:cubicBezTo>
                    <a:pt x="106" y="485"/>
                    <a:pt x="106" y="485"/>
                    <a:pt x="106" y="485"/>
                  </a:cubicBezTo>
                  <a:cubicBezTo>
                    <a:pt x="107" y="484"/>
                    <a:pt x="107" y="484"/>
                    <a:pt x="107" y="484"/>
                  </a:cubicBezTo>
                  <a:cubicBezTo>
                    <a:pt x="107" y="482"/>
                    <a:pt x="75" y="340"/>
                    <a:pt x="39" y="227"/>
                  </a:cubicBezTo>
                  <a:cubicBezTo>
                    <a:pt x="2" y="111"/>
                    <a:pt x="7" y="2"/>
                    <a:pt x="7" y="1"/>
                  </a:cubicBezTo>
                  <a:cubicBezTo>
                    <a:pt x="5" y="0"/>
                    <a:pt x="5" y="0"/>
                    <a:pt x="5" y="0"/>
                  </a:cubicBezTo>
                  <a:cubicBezTo>
                    <a:pt x="4" y="1"/>
                    <a:pt x="4" y="1"/>
                    <a:pt x="4" y="1"/>
                  </a:cubicBezTo>
                  <a:cubicBezTo>
                    <a:pt x="4" y="2"/>
                    <a:pt x="0" y="112"/>
                    <a:pt x="37" y="228"/>
                  </a:cubicBezTo>
                  <a:cubicBezTo>
                    <a:pt x="72" y="340"/>
                    <a:pt x="104"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0" name="Freeform 461"/>
            <p:cNvSpPr>
              <a:spLocks/>
            </p:cNvSpPr>
            <p:nvPr/>
          </p:nvSpPr>
          <p:spPr bwMode="auto">
            <a:xfrm>
              <a:off x="8996" y="3295"/>
              <a:ext cx="112" cy="135"/>
            </a:xfrm>
            <a:custGeom>
              <a:avLst/>
              <a:gdLst>
                <a:gd name="T0" fmla="*/ 2 w 96"/>
                <a:gd name="T1" fmla="*/ 45 h 116"/>
                <a:gd name="T2" fmla="*/ 44 w 96"/>
                <a:gd name="T3" fmla="*/ 115 h 116"/>
                <a:gd name="T4" fmla="*/ 94 w 96"/>
                <a:gd name="T5" fmla="*/ 51 h 116"/>
                <a:gd name="T6" fmla="*/ 51 w 96"/>
                <a:gd name="T7" fmla="*/ 2 h 116"/>
                <a:gd name="T8" fmla="*/ 2 w 96"/>
                <a:gd name="T9" fmla="*/ 45 h 116"/>
              </a:gdLst>
              <a:ahLst/>
              <a:cxnLst>
                <a:cxn ang="0">
                  <a:pos x="T0" y="T1"/>
                </a:cxn>
                <a:cxn ang="0">
                  <a:pos x="T2" y="T3"/>
                </a:cxn>
                <a:cxn ang="0">
                  <a:pos x="T4" y="T5"/>
                </a:cxn>
                <a:cxn ang="0">
                  <a:pos x="T6" y="T7"/>
                </a:cxn>
                <a:cxn ang="0">
                  <a:pos x="T8" y="T9"/>
                </a:cxn>
              </a:cxnLst>
              <a:rect l="0" t="0" r="r" b="b"/>
              <a:pathLst>
                <a:path w="96" h="116">
                  <a:moveTo>
                    <a:pt x="2" y="45"/>
                  </a:moveTo>
                  <a:cubicBezTo>
                    <a:pt x="0" y="70"/>
                    <a:pt x="27" y="114"/>
                    <a:pt x="44" y="115"/>
                  </a:cubicBezTo>
                  <a:cubicBezTo>
                    <a:pt x="62" y="116"/>
                    <a:pt x="92" y="76"/>
                    <a:pt x="94" y="51"/>
                  </a:cubicBezTo>
                  <a:cubicBezTo>
                    <a:pt x="96" y="25"/>
                    <a:pt x="76" y="3"/>
                    <a:pt x="51" y="2"/>
                  </a:cubicBezTo>
                  <a:cubicBezTo>
                    <a:pt x="26" y="0"/>
                    <a:pt x="4" y="19"/>
                    <a:pt x="2" y="45"/>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1" name="Freeform 462"/>
            <p:cNvSpPr>
              <a:spLocks/>
            </p:cNvSpPr>
            <p:nvPr/>
          </p:nvSpPr>
          <p:spPr bwMode="auto">
            <a:xfrm>
              <a:off x="9028" y="3303"/>
              <a:ext cx="73" cy="64"/>
            </a:xfrm>
            <a:custGeom>
              <a:avLst/>
              <a:gdLst>
                <a:gd name="T0" fmla="*/ 0 w 63"/>
                <a:gd name="T1" fmla="*/ 6 h 55"/>
                <a:gd name="T2" fmla="*/ 24 w 63"/>
                <a:gd name="T3" fmla="*/ 1 h 55"/>
                <a:gd name="T4" fmla="*/ 62 w 63"/>
                <a:gd name="T5" fmla="*/ 45 h 55"/>
                <a:gd name="T6" fmla="*/ 60 w 63"/>
                <a:gd name="T7" fmla="*/ 54 h 55"/>
                <a:gd name="T8" fmla="*/ 42 w 63"/>
                <a:gd name="T9" fmla="*/ 54 h 55"/>
                <a:gd name="T10" fmla="*/ 0 w 63"/>
                <a:gd name="T11" fmla="*/ 6 h 55"/>
              </a:gdLst>
              <a:ahLst/>
              <a:cxnLst>
                <a:cxn ang="0">
                  <a:pos x="T0" y="T1"/>
                </a:cxn>
                <a:cxn ang="0">
                  <a:pos x="T2" y="T3"/>
                </a:cxn>
                <a:cxn ang="0">
                  <a:pos x="T4" y="T5"/>
                </a:cxn>
                <a:cxn ang="0">
                  <a:pos x="T6" y="T7"/>
                </a:cxn>
                <a:cxn ang="0">
                  <a:pos x="T8" y="T9"/>
                </a:cxn>
                <a:cxn ang="0">
                  <a:pos x="T10" y="T11"/>
                </a:cxn>
              </a:cxnLst>
              <a:rect l="0" t="0" r="r" b="b"/>
              <a:pathLst>
                <a:path w="63" h="55">
                  <a:moveTo>
                    <a:pt x="0" y="6"/>
                  </a:moveTo>
                  <a:cubicBezTo>
                    <a:pt x="7" y="2"/>
                    <a:pt x="15" y="0"/>
                    <a:pt x="24" y="1"/>
                  </a:cubicBezTo>
                  <a:cubicBezTo>
                    <a:pt x="46" y="2"/>
                    <a:pt x="63" y="22"/>
                    <a:pt x="62" y="45"/>
                  </a:cubicBezTo>
                  <a:cubicBezTo>
                    <a:pt x="62" y="48"/>
                    <a:pt x="61" y="51"/>
                    <a:pt x="60" y="54"/>
                  </a:cubicBezTo>
                  <a:cubicBezTo>
                    <a:pt x="54" y="55"/>
                    <a:pt x="48" y="55"/>
                    <a:pt x="42" y="54"/>
                  </a:cubicBezTo>
                  <a:cubicBezTo>
                    <a:pt x="19" y="49"/>
                    <a:pt x="2" y="29"/>
                    <a:pt x="0" y="6"/>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2" name="Freeform 463"/>
            <p:cNvSpPr>
              <a:spLocks/>
            </p:cNvSpPr>
            <p:nvPr/>
          </p:nvSpPr>
          <p:spPr bwMode="auto">
            <a:xfrm>
              <a:off x="9060" y="3315"/>
              <a:ext cx="26" cy="24"/>
            </a:xfrm>
            <a:custGeom>
              <a:avLst/>
              <a:gdLst>
                <a:gd name="T0" fmla="*/ 3 w 22"/>
                <a:gd name="T1" fmla="*/ 3 h 21"/>
                <a:gd name="T2" fmla="*/ 7 w 22"/>
                <a:gd name="T3" fmla="*/ 15 h 21"/>
                <a:gd name="T4" fmla="*/ 20 w 22"/>
                <a:gd name="T5" fmla="*/ 18 h 21"/>
                <a:gd name="T6" fmla="*/ 15 w 22"/>
                <a:gd name="T7" fmla="*/ 6 h 21"/>
                <a:gd name="T8" fmla="*/ 3 w 22"/>
                <a:gd name="T9" fmla="*/ 3 h 21"/>
              </a:gdLst>
              <a:ahLst/>
              <a:cxnLst>
                <a:cxn ang="0">
                  <a:pos x="T0" y="T1"/>
                </a:cxn>
                <a:cxn ang="0">
                  <a:pos x="T2" y="T3"/>
                </a:cxn>
                <a:cxn ang="0">
                  <a:pos x="T4" y="T5"/>
                </a:cxn>
                <a:cxn ang="0">
                  <a:pos x="T6" y="T7"/>
                </a:cxn>
                <a:cxn ang="0">
                  <a:pos x="T8" y="T9"/>
                </a:cxn>
              </a:cxnLst>
              <a:rect l="0" t="0" r="r" b="b"/>
              <a:pathLst>
                <a:path w="22" h="21">
                  <a:moveTo>
                    <a:pt x="3" y="3"/>
                  </a:moveTo>
                  <a:cubicBezTo>
                    <a:pt x="0" y="5"/>
                    <a:pt x="2" y="11"/>
                    <a:pt x="7" y="15"/>
                  </a:cubicBezTo>
                  <a:cubicBezTo>
                    <a:pt x="12" y="19"/>
                    <a:pt x="17" y="21"/>
                    <a:pt x="20" y="18"/>
                  </a:cubicBezTo>
                  <a:cubicBezTo>
                    <a:pt x="22" y="16"/>
                    <a:pt x="20" y="10"/>
                    <a:pt x="15" y="6"/>
                  </a:cubicBezTo>
                  <a:cubicBezTo>
                    <a:pt x="11" y="2"/>
                    <a:pt x="5" y="0"/>
                    <a:pt x="3"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3" name="Freeform 464"/>
            <p:cNvSpPr>
              <a:spLocks/>
            </p:cNvSpPr>
            <p:nvPr/>
          </p:nvSpPr>
          <p:spPr bwMode="auto">
            <a:xfrm>
              <a:off x="8996" y="3333"/>
              <a:ext cx="88" cy="96"/>
            </a:xfrm>
            <a:custGeom>
              <a:avLst/>
              <a:gdLst>
                <a:gd name="T0" fmla="*/ 52 w 75"/>
                <a:gd name="T1" fmla="*/ 67 h 82"/>
                <a:gd name="T2" fmla="*/ 75 w 75"/>
                <a:gd name="T3" fmla="*/ 60 h 82"/>
                <a:gd name="T4" fmla="*/ 44 w 75"/>
                <a:gd name="T5" fmla="*/ 82 h 82"/>
                <a:gd name="T6" fmla="*/ 2 w 75"/>
                <a:gd name="T7" fmla="*/ 12 h 82"/>
                <a:gd name="T8" fmla="*/ 4 w 75"/>
                <a:gd name="T9" fmla="*/ 0 h 82"/>
                <a:gd name="T10" fmla="*/ 52 w 75"/>
                <a:gd name="T11" fmla="*/ 67 h 82"/>
              </a:gdLst>
              <a:ahLst/>
              <a:cxnLst>
                <a:cxn ang="0">
                  <a:pos x="T0" y="T1"/>
                </a:cxn>
                <a:cxn ang="0">
                  <a:pos x="T2" y="T3"/>
                </a:cxn>
                <a:cxn ang="0">
                  <a:pos x="T4" y="T5"/>
                </a:cxn>
                <a:cxn ang="0">
                  <a:pos x="T6" y="T7"/>
                </a:cxn>
                <a:cxn ang="0">
                  <a:pos x="T8" y="T9"/>
                </a:cxn>
                <a:cxn ang="0">
                  <a:pos x="T10" y="T11"/>
                </a:cxn>
              </a:cxnLst>
              <a:rect l="0" t="0" r="r" b="b"/>
              <a:pathLst>
                <a:path w="75" h="82">
                  <a:moveTo>
                    <a:pt x="52" y="67"/>
                  </a:moveTo>
                  <a:cubicBezTo>
                    <a:pt x="58" y="68"/>
                    <a:pt x="68" y="66"/>
                    <a:pt x="75" y="60"/>
                  </a:cubicBezTo>
                  <a:cubicBezTo>
                    <a:pt x="60" y="78"/>
                    <a:pt x="51" y="82"/>
                    <a:pt x="44" y="82"/>
                  </a:cubicBezTo>
                  <a:cubicBezTo>
                    <a:pt x="27" y="81"/>
                    <a:pt x="0" y="37"/>
                    <a:pt x="2" y="12"/>
                  </a:cubicBezTo>
                  <a:cubicBezTo>
                    <a:pt x="2" y="8"/>
                    <a:pt x="3" y="4"/>
                    <a:pt x="4" y="0"/>
                  </a:cubicBezTo>
                  <a:cubicBezTo>
                    <a:pt x="3" y="33"/>
                    <a:pt x="23" y="62"/>
                    <a:pt x="52" y="67"/>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4" name="Freeform 465"/>
            <p:cNvSpPr>
              <a:spLocks/>
            </p:cNvSpPr>
            <p:nvPr/>
          </p:nvSpPr>
          <p:spPr bwMode="auto">
            <a:xfrm>
              <a:off x="9038" y="3426"/>
              <a:ext cx="18"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2" y="0"/>
                    <a:pt x="8" y="0"/>
                  </a:cubicBezTo>
                  <a:cubicBezTo>
                    <a:pt x="5" y="0"/>
                    <a:pt x="0" y="10"/>
                    <a:pt x="1" y="11"/>
                  </a:cubicBezTo>
                  <a:lnTo>
                    <a:pt x="14" y="12"/>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5" name="Freeform 466"/>
            <p:cNvSpPr>
              <a:spLocks/>
            </p:cNvSpPr>
            <p:nvPr/>
          </p:nvSpPr>
          <p:spPr bwMode="auto">
            <a:xfrm>
              <a:off x="12489" y="3787"/>
              <a:ext cx="168" cy="757"/>
            </a:xfrm>
            <a:custGeom>
              <a:avLst/>
              <a:gdLst>
                <a:gd name="T0" fmla="*/ 2 w 145"/>
                <a:gd name="T1" fmla="*/ 652 h 652"/>
                <a:gd name="T2" fmla="*/ 2 w 145"/>
                <a:gd name="T3" fmla="*/ 652 h 652"/>
                <a:gd name="T4" fmla="*/ 0 w 145"/>
                <a:gd name="T5" fmla="*/ 650 h 652"/>
                <a:gd name="T6" fmla="*/ 92 w 145"/>
                <a:gd name="T7" fmla="*/ 305 h 652"/>
                <a:gd name="T8" fmla="*/ 136 w 145"/>
                <a:gd name="T9" fmla="*/ 2 h 652"/>
                <a:gd name="T10" fmla="*/ 137 w 145"/>
                <a:gd name="T11" fmla="*/ 0 h 652"/>
                <a:gd name="T12" fmla="*/ 139 w 145"/>
                <a:gd name="T13" fmla="*/ 2 h 652"/>
                <a:gd name="T14" fmla="*/ 96 w 145"/>
                <a:gd name="T15" fmla="*/ 307 h 652"/>
                <a:gd name="T16" fmla="*/ 4 w 145"/>
                <a:gd name="T17" fmla="*/ 651 h 652"/>
                <a:gd name="T18" fmla="*/ 2 w 145"/>
                <a:gd name="T19" fmla="*/ 65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 h="652">
                  <a:moveTo>
                    <a:pt x="2" y="652"/>
                  </a:moveTo>
                  <a:cubicBezTo>
                    <a:pt x="2" y="652"/>
                    <a:pt x="2" y="652"/>
                    <a:pt x="2" y="652"/>
                  </a:cubicBezTo>
                  <a:cubicBezTo>
                    <a:pt x="0" y="650"/>
                    <a:pt x="0" y="650"/>
                    <a:pt x="0" y="650"/>
                  </a:cubicBezTo>
                  <a:cubicBezTo>
                    <a:pt x="1" y="648"/>
                    <a:pt x="44" y="456"/>
                    <a:pt x="92" y="305"/>
                  </a:cubicBezTo>
                  <a:cubicBezTo>
                    <a:pt x="141" y="149"/>
                    <a:pt x="136" y="3"/>
                    <a:pt x="136" y="2"/>
                  </a:cubicBezTo>
                  <a:cubicBezTo>
                    <a:pt x="137" y="0"/>
                    <a:pt x="137" y="0"/>
                    <a:pt x="137" y="0"/>
                  </a:cubicBezTo>
                  <a:cubicBezTo>
                    <a:pt x="139" y="2"/>
                    <a:pt x="139" y="2"/>
                    <a:pt x="139" y="2"/>
                  </a:cubicBezTo>
                  <a:cubicBezTo>
                    <a:pt x="139" y="3"/>
                    <a:pt x="145" y="150"/>
                    <a:pt x="96" y="307"/>
                  </a:cubicBezTo>
                  <a:cubicBezTo>
                    <a:pt x="48" y="457"/>
                    <a:pt x="4" y="649"/>
                    <a:pt x="4" y="651"/>
                  </a:cubicBezTo>
                  <a:lnTo>
                    <a:pt x="2" y="65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6" name="Freeform 467"/>
            <p:cNvSpPr>
              <a:spLocks/>
            </p:cNvSpPr>
            <p:nvPr/>
          </p:nvSpPr>
          <p:spPr bwMode="auto">
            <a:xfrm>
              <a:off x="12569" y="3612"/>
              <a:ext cx="148" cy="180"/>
            </a:xfrm>
            <a:custGeom>
              <a:avLst/>
              <a:gdLst>
                <a:gd name="T0" fmla="*/ 125 w 128"/>
                <a:gd name="T1" fmla="*/ 60 h 155"/>
                <a:gd name="T2" fmla="*/ 70 w 128"/>
                <a:gd name="T3" fmla="*/ 154 h 155"/>
                <a:gd name="T4" fmla="*/ 2 w 128"/>
                <a:gd name="T5" fmla="*/ 68 h 155"/>
                <a:gd name="T6" fmla="*/ 59 w 128"/>
                <a:gd name="T7" fmla="*/ 2 h 155"/>
                <a:gd name="T8" fmla="*/ 125 w 128"/>
                <a:gd name="T9" fmla="*/ 60 h 155"/>
              </a:gdLst>
              <a:ahLst/>
              <a:cxnLst>
                <a:cxn ang="0">
                  <a:pos x="T0" y="T1"/>
                </a:cxn>
                <a:cxn ang="0">
                  <a:pos x="T2" y="T3"/>
                </a:cxn>
                <a:cxn ang="0">
                  <a:pos x="T4" y="T5"/>
                </a:cxn>
                <a:cxn ang="0">
                  <a:pos x="T6" y="T7"/>
                </a:cxn>
                <a:cxn ang="0">
                  <a:pos x="T8" y="T9"/>
                </a:cxn>
              </a:cxnLst>
              <a:rect l="0" t="0" r="r" b="b"/>
              <a:pathLst>
                <a:path w="128" h="155">
                  <a:moveTo>
                    <a:pt x="125" y="60"/>
                  </a:moveTo>
                  <a:cubicBezTo>
                    <a:pt x="128" y="94"/>
                    <a:pt x="92" y="152"/>
                    <a:pt x="70" y="154"/>
                  </a:cubicBezTo>
                  <a:cubicBezTo>
                    <a:pt x="44" y="155"/>
                    <a:pt x="4" y="102"/>
                    <a:pt x="2" y="68"/>
                  </a:cubicBezTo>
                  <a:cubicBezTo>
                    <a:pt x="0" y="34"/>
                    <a:pt x="25" y="4"/>
                    <a:pt x="59" y="2"/>
                  </a:cubicBezTo>
                  <a:cubicBezTo>
                    <a:pt x="94" y="0"/>
                    <a:pt x="123" y="25"/>
                    <a:pt x="125" y="60"/>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7" name="Freeform 468"/>
            <p:cNvSpPr>
              <a:spLocks/>
            </p:cNvSpPr>
            <p:nvPr/>
          </p:nvSpPr>
          <p:spPr bwMode="auto">
            <a:xfrm>
              <a:off x="12576" y="3623"/>
              <a:ext cx="100" cy="86"/>
            </a:xfrm>
            <a:custGeom>
              <a:avLst/>
              <a:gdLst>
                <a:gd name="T0" fmla="*/ 86 w 86"/>
                <a:gd name="T1" fmla="*/ 9 h 74"/>
                <a:gd name="T2" fmla="*/ 54 w 86"/>
                <a:gd name="T3" fmla="*/ 1 h 74"/>
                <a:gd name="T4" fmla="*/ 3 w 86"/>
                <a:gd name="T5" fmla="*/ 60 h 74"/>
                <a:gd name="T6" fmla="*/ 5 w 86"/>
                <a:gd name="T7" fmla="*/ 73 h 74"/>
                <a:gd name="T8" fmla="*/ 29 w 86"/>
                <a:gd name="T9" fmla="*/ 72 h 74"/>
                <a:gd name="T10" fmla="*/ 86 w 86"/>
                <a:gd name="T11" fmla="*/ 9 h 74"/>
              </a:gdLst>
              <a:ahLst/>
              <a:cxnLst>
                <a:cxn ang="0">
                  <a:pos x="T0" y="T1"/>
                </a:cxn>
                <a:cxn ang="0">
                  <a:pos x="T2" y="T3"/>
                </a:cxn>
                <a:cxn ang="0">
                  <a:pos x="T4" y="T5"/>
                </a:cxn>
                <a:cxn ang="0">
                  <a:pos x="T6" y="T7"/>
                </a:cxn>
                <a:cxn ang="0">
                  <a:pos x="T8" y="T9"/>
                </a:cxn>
                <a:cxn ang="0">
                  <a:pos x="T10" y="T11"/>
                </a:cxn>
              </a:cxnLst>
              <a:rect l="0" t="0" r="r" b="b"/>
              <a:pathLst>
                <a:path w="86" h="74">
                  <a:moveTo>
                    <a:pt x="86" y="9"/>
                  </a:moveTo>
                  <a:cubicBezTo>
                    <a:pt x="76" y="3"/>
                    <a:pt x="65" y="0"/>
                    <a:pt x="54" y="1"/>
                  </a:cubicBezTo>
                  <a:cubicBezTo>
                    <a:pt x="24" y="3"/>
                    <a:pt x="0" y="29"/>
                    <a:pt x="3" y="60"/>
                  </a:cubicBezTo>
                  <a:cubicBezTo>
                    <a:pt x="3" y="64"/>
                    <a:pt x="4" y="68"/>
                    <a:pt x="5" y="73"/>
                  </a:cubicBezTo>
                  <a:cubicBezTo>
                    <a:pt x="13" y="74"/>
                    <a:pt x="21" y="74"/>
                    <a:pt x="29" y="72"/>
                  </a:cubicBezTo>
                  <a:cubicBezTo>
                    <a:pt x="61" y="66"/>
                    <a:pt x="83" y="39"/>
                    <a:pt x="86" y="9"/>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8" name="Freeform 469"/>
            <p:cNvSpPr>
              <a:spLocks/>
            </p:cNvSpPr>
            <p:nvPr/>
          </p:nvSpPr>
          <p:spPr bwMode="auto">
            <a:xfrm>
              <a:off x="12598" y="3638"/>
              <a:ext cx="33" cy="33"/>
            </a:xfrm>
            <a:custGeom>
              <a:avLst/>
              <a:gdLst>
                <a:gd name="T0" fmla="*/ 26 w 29"/>
                <a:gd name="T1" fmla="*/ 4 h 29"/>
                <a:gd name="T2" fmla="*/ 20 w 29"/>
                <a:gd name="T3" fmla="*/ 21 h 29"/>
                <a:gd name="T4" fmla="*/ 3 w 29"/>
                <a:gd name="T5" fmla="*/ 25 h 29"/>
                <a:gd name="T6" fmla="*/ 8 w 29"/>
                <a:gd name="T7" fmla="*/ 8 h 29"/>
                <a:gd name="T8" fmla="*/ 26 w 29"/>
                <a:gd name="T9" fmla="*/ 4 h 29"/>
              </a:gdLst>
              <a:ahLst/>
              <a:cxnLst>
                <a:cxn ang="0">
                  <a:pos x="T0" y="T1"/>
                </a:cxn>
                <a:cxn ang="0">
                  <a:pos x="T2" y="T3"/>
                </a:cxn>
                <a:cxn ang="0">
                  <a:pos x="T4" y="T5"/>
                </a:cxn>
                <a:cxn ang="0">
                  <a:pos x="T6" y="T7"/>
                </a:cxn>
                <a:cxn ang="0">
                  <a:pos x="T8" y="T9"/>
                </a:cxn>
              </a:cxnLst>
              <a:rect l="0" t="0" r="r" b="b"/>
              <a:pathLst>
                <a:path w="29" h="29">
                  <a:moveTo>
                    <a:pt x="26" y="4"/>
                  </a:moveTo>
                  <a:cubicBezTo>
                    <a:pt x="29" y="7"/>
                    <a:pt x="26" y="15"/>
                    <a:pt x="20" y="21"/>
                  </a:cubicBezTo>
                  <a:cubicBezTo>
                    <a:pt x="14" y="27"/>
                    <a:pt x="6" y="29"/>
                    <a:pt x="3" y="25"/>
                  </a:cubicBezTo>
                  <a:cubicBezTo>
                    <a:pt x="0" y="22"/>
                    <a:pt x="2" y="14"/>
                    <a:pt x="8" y="8"/>
                  </a:cubicBezTo>
                  <a:cubicBezTo>
                    <a:pt x="15" y="2"/>
                    <a:pt x="22" y="0"/>
                    <a:pt x="26" y="4"/>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9" name="Freeform 470"/>
            <p:cNvSpPr>
              <a:spLocks/>
            </p:cNvSpPr>
            <p:nvPr/>
          </p:nvSpPr>
          <p:spPr bwMode="auto">
            <a:xfrm>
              <a:off x="12601" y="3663"/>
              <a:ext cx="116" cy="128"/>
            </a:xfrm>
            <a:custGeom>
              <a:avLst/>
              <a:gdLst>
                <a:gd name="T0" fmla="*/ 30 w 100"/>
                <a:gd name="T1" fmla="*/ 90 h 110"/>
                <a:gd name="T2" fmla="*/ 0 w 100"/>
                <a:gd name="T3" fmla="*/ 81 h 110"/>
                <a:gd name="T4" fmla="*/ 42 w 100"/>
                <a:gd name="T5" fmla="*/ 110 h 110"/>
                <a:gd name="T6" fmla="*/ 97 w 100"/>
                <a:gd name="T7" fmla="*/ 16 h 110"/>
                <a:gd name="T8" fmla="*/ 94 w 100"/>
                <a:gd name="T9" fmla="*/ 0 h 110"/>
                <a:gd name="T10" fmla="*/ 30 w 100"/>
                <a:gd name="T11" fmla="*/ 90 h 110"/>
              </a:gdLst>
              <a:ahLst/>
              <a:cxnLst>
                <a:cxn ang="0">
                  <a:pos x="T0" y="T1"/>
                </a:cxn>
                <a:cxn ang="0">
                  <a:pos x="T2" y="T3"/>
                </a:cxn>
                <a:cxn ang="0">
                  <a:pos x="T4" y="T5"/>
                </a:cxn>
                <a:cxn ang="0">
                  <a:pos x="T6" y="T7"/>
                </a:cxn>
                <a:cxn ang="0">
                  <a:pos x="T8" y="T9"/>
                </a:cxn>
                <a:cxn ang="0">
                  <a:pos x="T10" y="T11"/>
                </a:cxn>
              </a:cxnLst>
              <a:rect l="0" t="0" r="r" b="b"/>
              <a:pathLst>
                <a:path w="100" h="110">
                  <a:moveTo>
                    <a:pt x="30" y="90"/>
                  </a:moveTo>
                  <a:cubicBezTo>
                    <a:pt x="22" y="91"/>
                    <a:pt x="9" y="89"/>
                    <a:pt x="0" y="81"/>
                  </a:cubicBezTo>
                  <a:cubicBezTo>
                    <a:pt x="19" y="104"/>
                    <a:pt x="32" y="110"/>
                    <a:pt x="42" y="110"/>
                  </a:cubicBezTo>
                  <a:cubicBezTo>
                    <a:pt x="64" y="108"/>
                    <a:pt x="100" y="50"/>
                    <a:pt x="97" y="16"/>
                  </a:cubicBezTo>
                  <a:cubicBezTo>
                    <a:pt x="97" y="10"/>
                    <a:pt x="96" y="5"/>
                    <a:pt x="94" y="0"/>
                  </a:cubicBezTo>
                  <a:cubicBezTo>
                    <a:pt x="96" y="44"/>
                    <a:pt x="69" y="83"/>
                    <a:pt x="30" y="90"/>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0" name="Freeform 471"/>
            <p:cNvSpPr>
              <a:spLocks/>
            </p:cNvSpPr>
            <p:nvPr/>
          </p:nvSpPr>
          <p:spPr bwMode="auto">
            <a:xfrm>
              <a:off x="12637" y="3788"/>
              <a:ext cx="24" cy="18"/>
            </a:xfrm>
            <a:custGeom>
              <a:avLst/>
              <a:gdLst>
                <a:gd name="T0" fmla="*/ 1 w 20"/>
                <a:gd name="T1" fmla="*/ 16 h 16"/>
                <a:gd name="T2" fmla="*/ 10 w 20"/>
                <a:gd name="T3" fmla="*/ 1 h 16"/>
                <a:gd name="T4" fmla="*/ 19 w 20"/>
                <a:gd name="T5" fmla="*/ 15 h 16"/>
                <a:gd name="T6" fmla="*/ 1 w 20"/>
                <a:gd name="T7" fmla="*/ 16 h 16"/>
              </a:gdLst>
              <a:ahLst/>
              <a:cxnLst>
                <a:cxn ang="0">
                  <a:pos x="T0" y="T1"/>
                </a:cxn>
                <a:cxn ang="0">
                  <a:pos x="T2" y="T3"/>
                </a:cxn>
                <a:cxn ang="0">
                  <a:pos x="T4" y="T5"/>
                </a:cxn>
                <a:cxn ang="0">
                  <a:pos x="T6" y="T7"/>
                </a:cxn>
              </a:cxnLst>
              <a:rect l="0" t="0" r="r" b="b"/>
              <a:pathLst>
                <a:path w="20" h="16">
                  <a:moveTo>
                    <a:pt x="1" y="16"/>
                  </a:moveTo>
                  <a:cubicBezTo>
                    <a:pt x="0" y="15"/>
                    <a:pt x="5" y="1"/>
                    <a:pt x="10" y="1"/>
                  </a:cubicBezTo>
                  <a:cubicBezTo>
                    <a:pt x="14" y="0"/>
                    <a:pt x="20" y="14"/>
                    <a:pt x="19" y="15"/>
                  </a:cubicBezTo>
                  <a:lnTo>
                    <a:pt x="1" y="16"/>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1" name="Freeform 472"/>
            <p:cNvSpPr>
              <a:spLocks/>
            </p:cNvSpPr>
            <p:nvPr/>
          </p:nvSpPr>
          <p:spPr bwMode="auto">
            <a:xfrm>
              <a:off x="9383" y="4070"/>
              <a:ext cx="146" cy="660"/>
            </a:xfrm>
            <a:custGeom>
              <a:avLst/>
              <a:gdLst>
                <a:gd name="T0" fmla="*/ 125 w 126"/>
                <a:gd name="T1" fmla="*/ 568 h 568"/>
                <a:gd name="T2" fmla="*/ 125 w 126"/>
                <a:gd name="T3" fmla="*/ 568 h 568"/>
                <a:gd name="T4" fmla="*/ 126 w 126"/>
                <a:gd name="T5" fmla="*/ 567 h 568"/>
                <a:gd name="T6" fmla="*/ 47 w 126"/>
                <a:gd name="T7" fmla="*/ 266 h 568"/>
                <a:gd name="T8" fmla="*/ 9 w 126"/>
                <a:gd name="T9" fmla="*/ 2 h 568"/>
                <a:gd name="T10" fmla="*/ 7 w 126"/>
                <a:gd name="T11" fmla="*/ 0 h 568"/>
                <a:gd name="T12" fmla="*/ 5 w 126"/>
                <a:gd name="T13" fmla="*/ 2 h 568"/>
                <a:gd name="T14" fmla="*/ 44 w 126"/>
                <a:gd name="T15" fmla="*/ 267 h 568"/>
                <a:gd name="T16" fmla="*/ 123 w 126"/>
                <a:gd name="T17" fmla="*/ 567 h 568"/>
                <a:gd name="T18" fmla="*/ 125 w 126"/>
                <a:gd name="T19"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568">
                  <a:moveTo>
                    <a:pt x="125" y="568"/>
                  </a:moveTo>
                  <a:cubicBezTo>
                    <a:pt x="125" y="568"/>
                    <a:pt x="125" y="568"/>
                    <a:pt x="125" y="568"/>
                  </a:cubicBezTo>
                  <a:cubicBezTo>
                    <a:pt x="126" y="567"/>
                    <a:pt x="126" y="567"/>
                    <a:pt x="126" y="567"/>
                  </a:cubicBezTo>
                  <a:cubicBezTo>
                    <a:pt x="126" y="565"/>
                    <a:pt x="88" y="398"/>
                    <a:pt x="47" y="266"/>
                  </a:cubicBezTo>
                  <a:cubicBezTo>
                    <a:pt x="4" y="130"/>
                    <a:pt x="8" y="3"/>
                    <a:pt x="9" y="2"/>
                  </a:cubicBezTo>
                  <a:cubicBezTo>
                    <a:pt x="7" y="0"/>
                    <a:pt x="7" y="0"/>
                    <a:pt x="7" y="0"/>
                  </a:cubicBezTo>
                  <a:cubicBezTo>
                    <a:pt x="5" y="2"/>
                    <a:pt x="5" y="2"/>
                    <a:pt x="5" y="2"/>
                  </a:cubicBezTo>
                  <a:cubicBezTo>
                    <a:pt x="5" y="3"/>
                    <a:pt x="0" y="131"/>
                    <a:pt x="44" y="267"/>
                  </a:cubicBezTo>
                  <a:cubicBezTo>
                    <a:pt x="85" y="399"/>
                    <a:pt x="123" y="566"/>
                    <a:pt x="123" y="567"/>
                  </a:cubicBezTo>
                  <a:lnTo>
                    <a:pt x="125" y="568"/>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2" name="Freeform 473"/>
            <p:cNvSpPr>
              <a:spLocks/>
            </p:cNvSpPr>
            <p:nvPr/>
          </p:nvSpPr>
          <p:spPr bwMode="auto">
            <a:xfrm>
              <a:off x="9331" y="3918"/>
              <a:ext cx="130" cy="158"/>
            </a:xfrm>
            <a:custGeom>
              <a:avLst/>
              <a:gdLst>
                <a:gd name="T0" fmla="*/ 2 w 112"/>
                <a:gd name="T1" fmla="*/ 52 h 136"/>
                <a:gd name="T2" fmla="*/ 51 w 112"/>
                <a:gd name="T3" fmla="*/ 134 h 136"/>
                <a:gd name="T4" fmla="*/ 110 w 112"/>
                <a:gd name="T5" fmla="*/ 60 h 136"/>
                <a:gd name="T6" fmla="*/ 60 w 112"/>
                <a:gd name="T7" fmla="*/ 2 h 136"/>
                <a:gd name="T8" fmla="*/ 2 w 112"/>
                <a:gd name="T9" fmla="*/ 52 h 136"/>
              </a:gdLst>
              <a:ahLst/>
              <a:cxnLst>
                <a:cxn ang="0">
                  <a:pos x="T0" y="T1"/>
                </a:cxn>
                <a:cxn ang="0">
                  <a:pos x="T2" y="T3"/>
                </a:cxn>
                <a:cxn ang="0">
                  <a:pos x="T4" y="T5"/>
                </a:cxn>
                <a:cxn ang="0">
                  <a:pos x="T6" y="T7"/>
                </a:cxn>
                <a:cxn ang="0">
                  <a:pos x="T8" y="T9"/>
                </a:cxn>
              </a:cxnLst>
              <a:rect l="0" t="0" r="r" b="b"/>
              <a:pathLst>
                <a:path w="112" h="136">
                  <a:moveTo>
                    <a:pt x="2" y="52"/>
                  </a:moveTo>
                  <a:cubicBezTo>
                    <a:pt x="0" y="82"/>
                    <a:pt x="31" y="133"/>
                    <a:pt x="51" y="134"/>
                  </a:cubicBezTo>
                  <a:cubicBezTo>
                    <a:pt x="73" y="136"/>
                    <a:pt x="108" y="89"/>
                    <a:pt x="110" y="60"/>
                  </a:cubicBezTo>
                  <a:cubicBezTo>
                    <a:pt x="112" y="30"/>
                    <a:pt x="90" y="4"/>
                    <a:pt x="60" y="2"/>
                  </a:cubicBezTo>
                  <a:cubicBezTo>
                    <a:pt x="30" y="0"/>
                    <a:pt x="4" y="23"/>
                    <a:pt x="2" y="52"/>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3" name="Freeform 474"/>
            <p:cNvSpPr>
              <a:spLocks/>
            </p:cNvSpPr>
            <p:nvPr/>
          </p:nvSpPr>
          <p:spPr bwMode="auto">
            <a:xfrm>
              <a:off x="9368" y="3928"/>
              <a:ext cx="86" cy="75"/>
            </a:xfrm>
            <a:custGeom>
              <a:avLst/>
              <a:gdLst>
                <a:gd name="T0" fmla="*/ 0 w 74"/>
                <a:gd name="T1" fmla="*/ 7 h 64"/>
                <a:gd name="T2" fmla="*/ 27 w 74"/>
                <a:gd name="T3" fmla="*/ 0 h 64"/>
                <a:gd name="T4" fmla="*/ 72 w 74"/>
                <a:gd name="T5" fmla="*/ 51 h 64"/>
                <a:gd name="T6" fmla="*/ 70 w 74"/>
                <a:gd name="T7" fmla="*/ 63 h 64"/>
                <a:gd name="T8" fmla="*/ 49 w 74"/>
                <a:gd name="T9" fmla="*/ 62 h 64"/>
                <a:gd name="T10" fmla="*/ 0 w 74"/>
                <a:gd name="T11" fmla="*/ 7 h 64"/>
              </a:gdLst>
              <a:ahLst/>
              <a:cxnLst>
                <a:cxn ang="0">
                  <a:pos x="T0" y="T1"/>
                </a:cxn>
                <a:cxn ang="0">
                  <a:pos x="T2" y="T3"/>
                </a:cxn>
                <a:cxn ang="0">
                  <a:pos x="T4" y="T5"/>
                </a:cxn>
                <a:cxn ang="0">
                  <a:pos x="T6" y="T7"/>
                </a:cxn>
                <a:cxn ang="0">
                  <a:pos x="T8" y="T9"/>
                </a:cxn>
                <a:cxn ang="0">
                  <a:pos x="T10" y="T11"/>
                </a:cxn>
              </a:cxnLst>
              <a:rect l="0" t="0" r="r" b="b"/>
              <a:pathLst>
                <a:path w="74" h="64">
                  <a:moveTo>
                    <a:pt x="0" y="7"/>
                  </a:moveTo>
                  <a:cubicBezTo>
                    <a:pt x="8" y="2"/>
                    <a:pt x="17" y="0"/>
                    <a:pt x="27" y="0"/>
                  </a:cubicBezTo>
                  <a:cubicBezTo>
                    <a:pt x="54" y="2"/>
                    <a:pt x="74" y="25"/>
                    <a:pt x="72" y="51"/>
                  </a:cubicBezTo>
                  <a:cubicBezTo>
                    <a:pt x="72" y="55"/>
                    <a:pt x="71" y="59"/>
                    <a:pt x="70" y="63"/>
                  </a:cubicBezTo>
                  <a:cubicBezTo>
                    <a:pt x="63" y="64"/>
                    <a:pt x="56" y="64"/>
                    <a:pt x="49" y="62"/>
                  </a:cubicBezTo>
                  <a:cubicBezTo>
                    <a:pt x="22" y="57"/>
                    <a:pt x="2" y="34"/>
                    <a:pt x="0" y="7"/>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4" name="Freeform 475"/>
            <p:cNvSpPr>
              <a:spLocks/>
            </p:cNvSpPr>
            <p:nvPr/>
          </p:nvSpPr>
          <p:spPr bwMode="auto">
            <a:xfrm>
              <a:off x="9406" y="3941"/>
              <a:ext cx="29" cy="28"/>
            </a:xfrm>
            <a:custGeom>
              <a:avLst/>
              <a:gdLst>
                <a:gd name="T0" fmla="*/ 3 w 25"/>
                <a:gd name="T1" fmla="*/ 3 h 24"/>
                <a:gd name="T2" fmla="*/ 8 w 25"/>
                <a:gd name="T3" fmla="*/ 18 h 24"/>
                <a:gd name="T4" fmla="*/ 23 w 25"/>
                <a:gd name="T5" fmla="*/ 22 h 24"/>
                <a:gd name="T6" fmla="*/ 18 w 25"/>
                <a:gd name="T7" fmla="*/ 7 h 24"/>
                <a:gd name="T8" fmla="*/ 3 w 25"/>
                <a:gd name="T9" fmla="*/ 3 h 24"/>
              </a:gdLst>
              <a:ahLst/>
              <a:cxnLst>
                <a:cxn ang="0">
                  <a:pos x="T0" y="T1"/>
                </a:cxn>
                <a:cxn ang="0">
                  <a:pos x="T2" y="T3"/>
                </a:cxn>
                <a:cxn ang="0">
                  <a:pos x="T4" y="T5"/>
                </a:cxn>
                <a:cxn ang="0">
                  <a:pos x="T6" y="T7"/>
                </a:cxn>
                <a:cxn ang="0">
                  <a:pos x="T8" y="T9"/>
                </a:cxn>
              </a:cxnLst>
              <a:rect l="0" t="0" r="r" b="b"/>
              <a:pathLst>
                <a:path w="25" h="24">
                  <a:moveTo>
                    <a:pt x="3" y="3"/>
                  </a:moveTo>
                  <a:cubicBezTo>
                    <a:pt x="0" y="6"/>
                    <a:pt x="2" y="13"/>
                    <a:pt x="8" y="18"/>
                  </a:cubicBezTo>
                  <a:cubicBezTo>
                    <a:pt x="13" y="23"/>
                    <a:pt x="20" y="24"/>
                    <a:pt x="23" y="22"/>
                  </a:cubicBezTo>
                  <a:cubicBezTo>
                    <a:pt x="25" y="19"/>
                    <a:pt x="23" y="12"/>
                    <a:pt x="18" y="7"/>
                  </a:cubicBezTo>
                  <a:cubicBezTo>
                    <a:pt x="12" y="2"/>
                    <a:pt x="5" y="0"/>
                    <a:pt x="3" y="3"/>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5" name="Freeform 476"/>
            <p:cNvSpPr>
              <a:spLocks/>
            </p:cNvSpPr>
            <p:nvPr/>
          </p:nvSpPr>
          <p:spPr bwMode="auto">
            <a:xfrm>
              <a:off x="9331" y="3963"/>
              <a:ext cx="101" cy="112"/>
            </a:xfrm>
            <a:custGeom>
              <a:avLst/>
              <a:gdLst>
                <a:gd name="T0" fmla="*/ 61 w 87"/>
                <a:gd name="T1" fmla="*/ 78 h 96"/>
                <a:gd name="T2" fmla="*/ 87 w 87"/>
                <a:gd name="T3" fmla="*/ 70 h 96"/>
                <a:gd name="T4" fmla="*/ 51 w 87"/>
                <a:gd name="T5" fmla="*/ 95 h 96"/>
                <a:gd name="T6" fmla="*/ 2 w 87"/>
                <a:gd name="T7" fmla="*/ 13 h 96"/>
                <a:gd name="T8" fmla="*/ 5 w 87"/>
                <a:gd name="T9" fmla="*/ 0 h 96"/>
                <a:gd name="T10" fmla="*/ 61 w 87"/>
                <a:gd name="T11" fmla="*/ 78 h 96"/>
              </a:gdLst>
              <a:ahLst/>
              <a:cxnLst>
                <a:cxn ang="0">
                  <a:pos x="T0" y="T1"/>
                </a:cxn>
                <a:cxn ang="0">
                  <a:pos x="T2" y="T3"/>
                </a:cxn>
                <a:cxn ang="0">
                  <a:pos x="T4" y="T5"/>
                </a:cxn>
                <a:cxn ang="0">
                  <a:pos x="T6" y="T7"/>
                </a:cxn>
                <a:cxn ang="0">
                  <a:pos x="T8" y="T9"/>
                </a:cxn>
                <a:cxn ang="0">
                  <a:pos x="T10" y="T11"/>
                </a:cxn>
              </a:cxnLst>
              <a:rect l="0" t="0" r="r" b="b"/>
              <a:pathLst>
                <a:path w="87" h="96">
                  <a:moveTo>
                    <a:pt x="61" y="78"/>
                  </a:moveTo>
                  <a:cubicBezTo>
                    <a:pt x="68" y="80"/>
                    <a:pt x="80" y="77"/>
                    <a:pt x="87" y="70"/>
                  </a:cubicBezTo>
                  <a:cubicBezTo>
                    <a:pt x="71" y="91"/>
                    <a:pt x="60" y="96"/>
                    <a:pt x="51" y="95"/>
                  </a:cubicBezTo>
                  <a:cubicBezTo>
                    <a:pt x="31" y="94"/>
                    <a:pt x="0" y="43"/>
                    <a:pt x="2" y="13"/>
                  </a:cubicBezTo>
                  <a:cubicBezTo>
                    <a:pt x="3" y="9"/>
                    <a:pt x="4" y="4"/>
                    <a:pt x="5" y="0"/>
                  </a:cubicBezTo>
                  <a:cubicBezTo>
                    <a:pt x="4" y="38"/>
                    <a:pt x="27" y="72"/>
                    <a:pt x="61" y="78"/>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6" name="Freeform 477"/>
            <p:cNvSpPr>
              <a:spLocks/>
            </p:cNvSpPr>
            <p:nvPr/>
          </p:nvSpPr>
          <p:spPr bwMode="auto">
            <a:xfrm>
              <a:off x="9381" y="4071"/>
              <a:ext cx="19" cy="16"/>
            </a:xfrm>
            <a:custGeom>
              <a:avLst/>
              <a:gdLst>
                <a:gd name="T0" fmla="*/ 16 w 17"/>
                <a:gd name="T1" fmla="*/ 14 h 14"/>
                <a:gd name="T2" fmla="*/ 9 w 17"/>
                <a:gd name="T3" fmla="*/ 1 h 14"/>
                <a:gd name="T4" fmla="*/ 1 w 17"/>
                <a:gd name="T5" fmla="*/ 14 h 14"/>
                <a:gd name="T6" fmla="*/ 16 w 17"/>
                <a:gd name="T7" fmla="*/ 14 h 14"/>
              </a:gdLst>
              <a:ahLst/>
              <a:cxnLst>
                <a:cxn ang="0">
                  <a:pos x="T0" y="T1"/>
                </a:cxn>
                <a:cxn ang="0">
                  <a:pos x="T2" y="T3"/>
                </a:cxn>
                <a:cxn ang="0">
                  <a:pos x="T4" y="T5"/>
                </a:cxn>
                <a:cxn ang="0">
                  <a:pos x="T6" y="T7"/>
                </a:cxn>
              </a:cxnLst>
              <a:rect l="0" t="0" r="r" b="b"/>
              <a:pathLst>
                <a:path w="17" h="14">
                  <a:moveTo>
                    <a:pt x="16" y="14"/>
                  </a:moveTo>
                  <a:cubicBezTo>
                    <a:pt x="17" y="13"/>
                    <a:pt x="13" y="1"/>
                    <a:pt x="9" y="1"/>
                  </a:cubicBezTo>
                  <a:cubicBezTo>
                    <a:pt x="5" y="0"/>
                    <a:pt x="0" y="12"/>
                    <a:pt x="1" y="14"/>
                  </a:cubicBezTo>
                  <a:lnTo>
                    <a:pt x="16" y="14"/>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7" name="Freeform 478"/>
            <p:cNvSpPr>
              <a:spLocks/>
            </p:cNvSpPr>
            <p:nvPr/>
          </p:nvSpPr>
          <p:spPr bwMode="auto">
            <a:xfrm>
              <a:off x="8125" y="4122"/>
              <a:ext cx="160" cy="722"/>
            </a:xfrm>
            <a:custGeom>
              <a:avLst/>
              <a:gdLst>
                <a:gd name="T0" fmla="*/ 136 w 138"/>
                <a:gd name="T1" fmla="*/ 621 h 621"/>
                <a:gd name="T2" fmla="*/ 137 w 138"/>
                <a:gd name="T3" fmla="*/ 621 h 621"/>
                <a:gd name="T4" fmla="*/ 138 w 138"/>
                <a:gd name="T5" fmla="*/ 619 h 621"/>
                <a:gd name="T6" fmla="*/ 51 w 138"/>
                <a:gd name="T7" fmla="*/ 291 h 621"/>
                <a:gd name="T8" fmla="*/ 9 w 138"/>
                <a:gd name="T9" fmla="*/ 1 h 621"/>
                <a:gd name="T10" fmla="*/ 7 w 138"/>
                <a:gd name="T11" fmla="*/ 0 h 621"/>
                <a:gd name="T12" fmla="*/ 6 w 138"/>
                <a:gd name="T13" fmla="*/ 1 h 621"/>
                <a:gd name="T14" fmla="*/ 47 w 138"/>
                <a:gd name="T15" fmla="*/ 292 h 621"/>
                <a:gd name="T16" fmla="*/ 134 w 138"/>
                <a:gd name="T17" fmla="*/ 619 h 621"/>
                <a:gd name="T18" fmla="*/ 136 w 138"/>
                <a:gd name="T19"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621">
                  <a:moveTo>
                    <a:pt x="136" y="621"/>
                  </a:moveTo>
                  <a:cubicBezTo>
                    <a:pt x="137" y="621"/>
                    <a:pt x="137" y="621"/>
                    <a:pt x="137" y="621"/>
                  </a:cubicBezTo>
                  <a:cubicBezTo>
                    <a:pt x="138" y="619"/>
                    <a:pt x="138" y="619"/>
                    <a:pt x="138" y="619"/>
                  </a:cubicBezTo>
                  <a:cubicBezTo>
                    <a:pt x="137" y="617"/>
                    <a:pt x="96" y="434"/>
                    <a:pt x="51" y="291"/>
                  </a:cubicBezTo>
                  <a:cubicBezTo>
                    <a:pt x="4" y="142"/>
                    <a:pt x="9" y="3"/>
                    <a:pt x="9" y="1"/>
                  </a:cubicBezTo>
                  <a:cubicBezTo>
                    <a:pt x="7" y="0"/>
                    <a:pt x="7" y="0"/>
                    <a:pt x="7" y="0"/>
                  </a:cubicBezTo>
                  <a:cubicBezTo>
                    <a:pt x="6" y="1"/>
                    <a:pt x="6" y="1"/>
                    <a:pt x="6" y="1"/>
                  </a:cubicBezTo>
                  <a:cubicBezTo>
                    <a:pt x="5" y="3"/>
                    <a:pt x="0" y="142"/>
                    <a:pt x="47" y="292"/>
                  </a:cubicBezTo>
                  <a:cubicBezTo>
                    <a:pt x="93" y="435"/>
                    <a:pt x="134" y="618"/>
                    <a:pt x="134" y="619"/>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8" name="Freeform 479"/>
            <p:cNvSpPr>
              <a:spLocks/>
            </p:cNvSpPr>
            <p:nvPr/>
          </p:nvSpPr>
          <p:spPr bwMode="auto">
            <a:xfrm>
              <a:off x="8068" y="3956"/>
              <a:ext cx="142" cy="172"/>
            </a:xfrm>
            <a:custGeom>
              <a:avLst/>
              <a:gdLst>
                <a:gd name="T0" fmla="*/ 2 w 122"/>
                <a:gd name="T1" fmla="*/ 57 h 148"/>
                <a:gd name="T2" fmla="*/ 55 w 122"/>
                <a:gd name="T3" fmla="*/ 146 h 148"/>
                <a:gd name="T4" fmla="*/ 120 w 122"/>
                <a:gd name="T5" fmla="*/ 64 h 148"/>
                <a:gd name="T6" fmla="*/ 65 w 122"/>
                <a:gd name="T7" fmla="*/ 2 h 148"/>
                <a:gd name="T8" fmla="*/ 2 w 122"/>
                <a:gd name="T9" fmla="*/ 57 h 148"/>
              </a:gdLst>
              <a:ahLst/>
              <a:cxnLst>
                <a:cxn ang="0">
                  <a:pos x="T0" y="T1"/>
                </a:cxn>
                <a:cxn ang="0">
                  <a:pos x="T2" y="T3"/>
                </a:cxn>
                <a:cxn ang="0">
                  <a:pos x="T4" y="T5"/>
                </a:cxn>
                <a:cxn ang="0">
                  <a:pos x="T6" y="T7"/>
                </a:cxn>
                <a:cxn ang="0">
                  <a:pos x="T8" y="T9"/>
                </a:cxn>
              </a:cxnLst>
              <a:rect l="0" t="0" r="r" b="b"/>
              <a:pathLst>
                <a:path w="122" h="148">
                  <a:moveTo>
                    <a:pt x="2" y="57"/>
                  </a:moveTo>
                  <a:cubicBezTo>
                    <a:pt x="0" y="89"/>
                    <a:pt x="34" y="145"/>
                    <a:pt x="55" y="146"/>
                  </a:cubicBezTo>
                  <a:cubicBezTo>
                    <a:pt x="80" y="148"/>
                    <a:pt x="118" y="97"/>
                    <a:pt x="120" y="64"/>
                  </a:cubicBezTo>
                  <a:cubicBezTo>
                    <a:pt x="122" y="32"/>
                    <a:pt x="97" y="4"/>
                    <a:pt x="65" y="2"/>
                  </a:cubicBezTo>
                  <a:cubicBezTo>
                    <a:pt x="32" y="0"/>
                    <a:pt x="4" y="24"/>
                    <a:pt x="2" y="57"/>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9" name="Freeform 480"/>
            <p:cNvSpPr>
              <a:spLocks/>
            </p:cNvSpPr>
            <p:nvPr/>
          </p:nvSpPr>
          <p:spPr bwMode="auto">
            <a:xfrm>
              <a:off x="8107" y="3967"/>
              <a:ext cx="94" cy="81"/>
            </a:xfrm>
            <a:custGeom>
              <a:avLst/>
              <a:gdLst>
                <a:gd name="T0" fmla="*/ 0 w 81"/>
                <a:gd name="T1" fmla="*/ 8 h 70"/>
                <a:gd name="T2" fmla="*/ 30 w 81"/>
                <a:gd name="T3" fmla="*/ 0 h 70"/>
                <a:gd name="T4" fmla="*/ 79 w 81"/>
                <a:gd name="T5" fmla="*/ 56 h 70"/>
                <a:gd name="T6" fmla="*/ 77 w 81"/>
                <a:gd name="T7" fmla="*/ 69 h 70"/>
                <a:gd name="T8" fmla="*/ 55 w 81"/>
                <a:gd name="T9" fmla="*/ 68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9" y="2"/>
                    <a:pt x="19" y="0"/>
                    <a:pt x="30" y="0"/>
                  </a:cubicBezTo>
                  <a:cubicBezTo>
                    <a:pt x="59" y="2"/>
                    <a:pt x="81" y="27"/>
                    <a:pt x="79" y="56"/>
                  </a:cubicBezTo>
                  <a:cubicBezTo>
                    <a:pt x="79" y="60"/>
                    <a:pt x="78" y="64"/>
                    <a:pt x="77" y="69"/>
                  </a:cubicBezTo>
                  <a:cubicBezTo>
                    <a:pt x="70" y="70"/>
                    <a:pt x="62" y="70"/>
                    <a:pt x="55" y="68"/>
                  </a:cubicBezTo>
                  <a:cubicBezTo>
                    <a:pt x="24" y="62"/>
                    <a:pt x="3" y="37"/>
                    <a:pt x="0" y="8"/>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0" name="Freeform 481"/>
            <p:cNvSpPr>
              <a:spLocks/>
            </p:cNvSpPr>
            <p:nvPr/>
          </p:nvSpPr>
          <p:spPr bwMode="auto">
            <a:xfrm>
              <a:off x="8149" y="3981"/>
              <a:ext cx="33" cy="31"/>
            </a:xfrm>
            <a:custGeom>
              <a:avLst/>
              <a:gdLst>
                <a:gd name="T0" fmla="*/ 3 w 28"/>
                <a:gd name="T1" fmla="*/ 4 h 27"/>
                <a:gd name="T2" fmla="*/ 9 w 28"/>
                <a:gd name="T3" fmla="*/ 19 h 27"/>
                <a:gd name="T4" fmla="*/ 25 w 28"/>
                <a:gd name="T5" fmla="*/ 24 h 27"/>
                <a:gd name="T6" fmla="*/ 20 w 28"/>
                <a:gd name="T7" fmla="*/ 8 h 27"/>
                <a:gd name="T8" fmla="*/ 3 w 28"/>
                <a:gd name="T9" fmla="*/ 4 h 27"/>
              </a:gdLst>
              <a:ahLst/>
              <a:cxnLst>
                <a:cxn ang="0">
                  <a:pos x="T0" y="T1"/>
                </a:cxn>
                <a:cxn ang="0">
                  <a:pos x="T2" y="T3"/>
                </a:cxn>
                <a:cxn ang="0">
                  <a:pos x="T4" y="T5"/>
                </a:cxn>
                <a:cxn ang="0">
                  <a:pos x="T6" y="T7"/>
                </a:cxn>
                <a:cxn ang="0">
                  <a:pos x="T8" y="T9"/>
                </a:cxn>
              </a:cxnLst>
              <a:rect l="0" t="0" r="r" b="b"/>
              <a:pathLst>
                <a:path w="28" h="27">
                  <a:moveTo>
                    <a:pt x="3" y="4"/>
                  </a:moveTo>
                  <a:cubicBezTo>
                    <a:pt x="0" y="7"/>
                    <a:pt x="3" y="14"/>
                    <a:pt x="9" y="19"/>
                  </a:cubicBezTo>
                  <a:cubicBezTo>
                    <a:pt x="15" y="25"/>
                    <a:pt x="22" y="27"/>
                    <a:pt x="25" y="24"/>
                  </a:cubicBezTo>
                  <a:cubicBezTo>
                    <a:pt x="28" y="20"/>
                    <a:pt x="26" y="13"/>
                    <a:pt x="20" y="8"/>
                  </a:cubicBezTo>
                  <a:cubicBezTo>
                    <a:pt x="14" y="2"/>
                    <a:pt x="6" y="0"/>
                    <a:pt x="3" y="4"/>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1" name="Freeform 482"/>
            <p:cNvSpPr>
              <a:spLocks/>
            </p:cNvSpPr>
            <p:nvPr/>
          </p:nvSpPr>
          <p:spPr bwMode="auto">
            <a:xfrm>
              <a:off x="8068" y="4005"/>
              <a:ext cx="110" cy="122"/>
            </a:xfrm>
            <a:custGeom>
              <a:avLst/>
              <a:gdLst>
                <a:gd name="T0" fmla="*/ 67 w 95"/>
                <a:gd name="T1" fmla="*/ 86 h 105"/>
                <a:gd name="T2" fmla="*/ 95 w 95"/>
                <a:gd name="T3" fmla="*/ 77 h 105"/>
                <a:gd name="T4" fmla="*/ 55 w 95"/>
                <a:gd name="T5" fmla="*/ 104 h 105"/>
                <a:gd name="T6" fmla="*/ 2 w 95"/>
                <a:gd name="T7" fmla="*/ 15 h 105"/>
                <a:gd name="T8" fmla="*/ 5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3" y="87"/>
                    <a:pt x="87" y="84"/>
                    <a:pt x="95" y="77"/>
                  </a:cubicBezTo>
                  <a:cubicBezTo>
                    <a:pt x="77" y="99"/>
                    <a:pt x="65" y="105"/>
                    <a:pt x="55" y="104"/>
                  </a:cubicBezTo>
                  <a:cubicBezTo>
                    <a:pt x="34" y="103"/>
                    <a:pt x="0" y="47"/>
                    <a:pt x="2" y="15"/>
                  </a:cubicBezTo>
                  <a:cubicBezTo>
                    <a:pt x="2" y="9"/>
                    <a:pt x="4" y="4"/>
                    <a:pt x="5" y="0"/>
                  </a:cubicBezTo>
                  <a:cubicBezTo>
                    <a:pt x="4" y="41"/>
                    <a:pt x="29" y="78"/>
                    <a:pt x="67" y="86"/>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2" name="Freeform 483"/>
            <p:cNvSpPr>
              <a:spLocks/>
            </p:cNvSpPr>
            <p:nvPr/>
          </p:nvSpPr>
          <p:spPr bwMode="auto">
            <a:xfrm>
              <a:off x="8121" y="4123"/>
              <a:ext cx="22" cy="18"/>
            </a:xfrm>
            <a:custGeom>
              <a:avLst/>
              <a:gdLst>
                <a:gd name="T0" fmla="*/ 18 w 19"/>
                <a:gd name="T1" fmla="*/ 15 h 15"/>
                <a:gd name="T2" fmla="*/ 10 w 19"/>
                <a:gd name="T3" fmla="*/ 0 h 15"/>
                <a:gd name="T4" fmla="*/ 1 w 19"/>
                <a:gd name="T5" fmla="*/ 14 h 15"/>
                <a:gd name="T6" fmla="*/ 18 w 19"/>
                <a:gd name="T7" fmla="*/ 15 h 15"/>
              </a:gdLst>
              <a:ahLst/>
              <a:cxnLst>
                <a:cxn ang="0">
                  <a:pos x="T0" y="T1"/>
                </a:cxn>
                <a:cxn ang="0">
                  <a:pos x="T2" y="T3"/>
                </a:cxn>
                <a:cxn ang="0">
                  <a:pos x="T4" y="T5"/>
                </a:cxn>
                <a:cxn ang="0">
                  <a:pos x="T6" y="T7"/>
                </a:cxn>
              </a:cxnLst>
              <a:rect l="0" t="0" r="r" b="b"/>
              <a:pathLst>
                <a:path w="19" h="15">
                  <a:moveTo>
                    <a:pt x="18" y="15"/>
                  </a:moveTo>
                  <a:cubicBezTo>
                    <a:pt x="19" y="14"/>
                    <a:pt x="15" y="0"/>
                    <a:pt x="10" y="0"/>
                  </a:cubicBezTo>
                  <a:cubicBezTo>
                    <a:pt x="6" y="0"/>
                    <a:pt x="0" y="13"/>
                    <a:pt x="1" y="14"/>
                  </a:cubicBezTo>
                  <a:lnTo>
                    <a:pt x="18" y="15"/>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grpSp>
        <p:nvGrpSpPr>
          <p:cNvPr id="100" name="组合 99"/>
          <p:cNvGrpSpPr/>
          <p:nvPr/>
        </p:nvGrpSpPr>
        <p:grpSpPr>
          <a:xfrm>
            <a:off x="412406" y="222129"/>
            <a:ext cx="11260632" cy="1909208"/>
            <a:chOff x="4152900" y="449166"/>
            <a:chExt cx="3886200" cy="686882"/>
          </a:xfrm>
        </p:grpSpPr>
        <p:grpSp>
          <p:nvGrpSpPr>
            <p:cNvPr id="101" name="组合 100"/>
            <p:cNvGrpSpPr/>
            <p:nvPr/>
          </p:nvGrpSpPr>
          <p:grpSpPr>
            <a:xfrm>
              <a:off x="4152900" y="449166"/>
              <a:ext cx="3886200" cy="686882"/>
              <a:chOff x="16151555" y="13922480"/>
              <a:chExt cx="18903302" cy="3341149"/>
            </a:xfrm>
          </p:grpSpPr>
          <p:sp>
            <p:nvSpPr>
              <p:cNvPr id="103" name="中间"/>
              <p:cNvSpPr/>
              <p:nvPr/>
            </p:nvSpPr>
            <p:spPr>
              <a:xfrm>
                <a:off x="19703856" y="13922480"/>
                <a:ext cx="11798706" cy="2507224"/>
              </a:xfrm>
              <a:custGeom>
                <a:avLst/>
                <a:gdLst>
                  <a:gd name="connsiteX0" fmla="*/ 565356 w 11798706"/>
                  <a:gd name="connsiteY0" fmla="*/ 0 h 2507224"/>
                  <a:gd name="connsiteX1" fmla="*/ 11233350 w 11798706"/>
                  <a:gd name="connsiteY1" fmla="*/ 0 h 2507224"/>
                  <a:gd name="connsiteX2" fmla="*/ 11798706 w 11798706"/>
                  <a:gd name="connsiteY2" fmla="*/ 565353 h 2507224"/>
                  <a:gd name="connsiteX3" fmla="*/ 11798706 w 11798706"/>
                  <a:gd name="connsiteY3" fmla="*/ 1941871 h 2507224"/>
                  <a:gd name="connsiteX4" fmla="*/ 11233350 w 11798706"/>
                  <a:gd name="connsiteY4" fmla="*/ 2507224 h 2507224"/>
                  <a:gd name="connsiteX5" fmla="*/ 565356 w 11798706"/>
                  <a:gd name="connsiteY5" fmla="*/ 2507224 h 2507224"/>
                  <a:gd name="connsiteX6" fmla="*/ 0 w 11798706"/>
                  <a:gd name="connsiteY6" fmla="*/ 1941871 h 2507224"/>
                  <a:gd name="connsiteX7" fmla="*/ 0 w 11798706"/>
                  <a:gd name="connsiteY7" fmla="*/ 565353 h 2507224"/>
                  <a:gd name="connsiteX8" fmla="*/ 565356 w 11798706"/>
                  <a:gd name="connsiteY8" fmla="*/ 0 h 2507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98706" h="2507224">
                    <a:moveTo>
                      <a:pt x="565356" y="0"/>
                    </a:moveTo>
                    <a:lnTo>
                      <a:pt x="11233350" y="0"/>
                    </a:lnTo>
                    <a:cubicBezTo>
                      <a:pt x="11545586" y="0"/>
                      <a:pt x="11798706" y="253117"/>
                      <a:pt x="11798706" y="565353"/>
                    </a:cubicBezTo>
                    <a:lnTo>
                      <a:pt x="11798706" y="1941871"/>
                    </a:lnTo>
                    <a:cubicBezTo>
                      <a:pt x="11798706" y="2254107"/>
                      <a:pt x="11545586" y="2507224"/>
                      <a:pt x="11233350" y="2507224"/>
                    </a:cubicBezTo>
                    <a:lnTo>
                      <a:pt x="565356" y="2507224"/>
                    </a:lnTo>
                    <a:cubicBezTo>
                      <a:pt x="253120" y="2507224"/>
                      <a:pt x="0" y="2254107"/>
                      <a:pt x="0" y="1941871"/>
                    </a:cubicBezTo>
                    <a:lnTo>
                      <a:pt x="0" y="565353"/>
                    </a:lnTo>
                    <a:cubicBezTo>
                      <a:pt x="0" y="253117"/>
                      <a:pt x="253120" y="0"/>
                      <a:pt x="565356" y="0"/>
                    </a:cubicBezTo>
                    <a:close/>
                  </a:path>
                </a:pathLst>
              </a:custGeom>
              <a:solidFill>
                <a:srgbClr val="F2524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右"/>
              <p:cNvSpPr/>
              <p:nvPr/>
            </p:nvSpPr>
            <p:spPr>
              <a:xfrm>
                <a:off x="29397009" y="14758555"/>
                <a:ext cx="5657848" cy="2505074"/>
              </a:xfrm>
              <a:custGeom>
                <a:avLst/>
                <a:gdLst>
                  <a:gd name="connsiteX0" fmla="*/ 2371724 w 5657848"/>
                  <a:gd name="connsiteY0" fmla="*/ 0 h 2505074"/>
                  <a:gd name="connsiteX1" fmla="*/ 5657848 w 5657848"/>
                  <a:gd name="connsiteY1" fmla="*/ 0 h 2505074"/>
                  <a:gd name="connsiteX2" fmla="*/ 4779248 w 5657848"/>
                  <a:gd name="connsiteY2" fmla="*/ 1252536 h 2505074"/>
                  <a:gd name="connsiteX3" fmla="*/ 5657848 w 5657848"/>
                  <a:gd name="connsiteY3" fmla="*/ 2505074 h 2505074"/>
                  <a:gd name="connsiteX4" fmla="*/ 0 w 5657848"/>
                  <a:gd name="connsiteY4" fmla="*/ 2505074 h 2505074"/>
                  <a:gd name="connsiteX5" fmla="*/ 0 w 5657848"/>
                  <a:gd name="connsiteY5" fmla="*/ 1943099 h 2505074"/>
                  <a:gd name="connsiteX6" fmla="*/ 1978016 w 5657848"/>
                  <a:gd name="connsiteY6" fmla="*/ 1943099 h 2505074"/>
                  <a:gd name="connsiteX7" fmla="*/ 2371724 w 5657848"/>
                  <a:gd name="connsiteY7" fmla="*/ 1549391 h 250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7848" h="2505074">
                    <a:moveTo>
                      <a:pt x="2371724" y="0"/>
                    </a:moveTo>
                    <a:lnTo>
                      <a:pt x="5657848" y="0"/>
                    </a:lnTo>
                    <a:lnTo>
                      <a:pt x="4779248" y="1252536"/>
                    </a:lnTo>
                    <a:lnTo>
                      <a:pt x="5657848" y="2505074"/>
                    </a:lnTo>
                    <a:lnTo>
                      <a:pt x="0" y="2505074"/>
                    </a:lnTo>
                    <a:lnTo>
                      <a:pt x="0" y="1943099"/>
                    </a:lnTo>
                    <a:lnTo>
                      <a:pt x="1978016" y="1943099"/>
                    </a:lnTo>
                    <a:cubicBezTo>
                      <a:pt x="2195456" y="1943099"/>
                      <a:pt x="2371724" y="1766830"/>
                      <a:pt x="2371724" y="1549391"/>
                    </a:cubicBezTo>
                    <a:close/>
                  </a:path>
                </a:pathLst>
              </a:custGeom>
              <a:solidFill>
                <a:srgbClr val="F25243"/>
              </a:solidFill>
              <a:ln>
                <a:noFill/>
              </a:ln>
              <a:effectLst>
                <a:outerShdw blurRad="50800" dist="889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左"/>
              <p:cNvSpPr/>
              <p:nvPr/>
            </p:nvSpPr>
            <p:spPr>
              <a:xfrm>
                <a:off x="16151555" y="14758555"/>
                <a:ext cx="5657848" cy="2505074"/>
              </a:xfrm>
              <a:custGeom>
                <a:avLst/>
                <a:gdLst>
                  <a:gd name="connsiteX0" fmla="*/ 1 w 5657848"/>
                  <a:gd name="connsiteY0" fmla="*/ 0 h 2505074"/>
                  <a:gd name="connsiteX1" fmla="*/ 3286124 w 5657848"/>
                  <a:gd name="connsiteY1" fmla="*/ 0 h 2505074"/>
                  <a:gd name="connsiteX2" fmla="*/ 3286124 w 5657848"/>
                  <a:gd name="connsiteY2" fmla="*/ 1549391 h 2505074"/>
                  <a:gd name="connsiteX3" fmla="*/ 3679828 w 5657848"/>
                  <a:gd name="connsiteY3" fmla="*/ 1943099 h 2505074"/>
                  <a:gd name="connsiteX4" fmla="*/ 5657848 w 5657848"/>
                  <a:gd name="connsiteY4" fmla="*/ 1943099 h 2505074"/>
                  <a:gd name="connsiteX5" fmla="*/ 5657848 w 5657848"/>
                  <a:gd name="connsiteY5" fmla="*/ 2505074 h 2505074"/>
                  <a:gd name="connsiteX6" fmla="*/ 0 w 5657848"/>
                  <a:gd name="connsiteY6" fmla="*/ 2505074 h 2505074"/>
                  <a:gd name="connsiteX7" fmla="*/ 878596 w 5657848"/>
                  <a:gd name="connsiteY7" fmla="*/ 1252536 h 2505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57848" h="2505074">
                    <a:moveTo>
                      <a:pt x="1" y="0"/>
                    </a:moveTo>
                    <a:lnTo>
                      <a:pt x="3286124" y="0"/>
                    </a:lnTo>
                    <a:lnTo>
                      <a:pt x="3286124" y="1549391"/>
                    </a:lnTo>
                    <a:cubicBezTo>
                      <a:pt x="3286124" y="1766830"/>
                      <a:pt x="3462392" y="1943099"/>
                      <a:pt x="3679828" y="1943099"/>
                    </a:cubicBezTo>
                    <a:lnTo>
                      <a:pt x="5657848" y="1943099"/>
                    </a:lnTo>
                    <a:lnTo>
                      <a:pt x="5657848" y="2505074"/>
                    </a:lnTo>
                    <a:lnTo>
                      <a:pt x="0" y="2505074"/>
                    </a:lnTo>
                    <a:lnTo>
                      <a:pt x="878596" y="1252536"/>
                    </a:lnTo>
                    <a:close/>
                  </a:path>
                </a:pathLst>
              </a:custGeom>
              <a:solidFill>
                <a:srgbClr val="F25243"/>
              </a:solidFill>
              <a:ln>
                <a:noFill/>
              </a:ln>
              <a:effectLst>
                <a:outerShdw blurRad="50800" dist="889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2" name="文本框 101"/>
            <p:cNvSpPr txBox="1"/>
            <p:nvPr/>
          </p:nvSpPr>
          <p:spPr>
            <a:xfrm>
              <a:off x="4448175" y="500377"/>
              <a:ext cx="3295650" cy="469571"/>
            </a:xfrm>
            <a:prstGeom prst="rect">
              <a:avLst/>
            </a:prstGeom>
            <a:noFill/>
          </p:spPr>
          <p:txBody>
            <a:bodyPr wrap="square" rtlCol="0">
              <a:spAutoFit/>
            </a:bodyPr>
            <a:lstStyle>
              <a:defPPr>
                <a:defRPr lang="zh-CN"/>
              </a:defPPr>
              <a:lvl1pPr>
                <a:defRPr sz="3600">
                  <a:solidFill>
                    <a:schemeClr val="bg1"/>
                  </a:solidFill>
                  <a:effectLst>
                    <a:outerShdw blurRad="38100" dist="38100" dir="2700000" algn="tl">
                      <a:srgbClr val="000000">
                        <a:alpha val="43137"/>
                      </a:srgbClr>
                    </a:outerShdw>
                  </a:effectLst>
                  <a:latin typeface="迷你简汉真广标" panose="02010609000101010101" pitchFamily="49" charset="-122"/>
                  <a:ea typeface="迷你简汉真广标" panose="02010609000101010101" pitchFamily="49" charset="-122"/>
                </a:defRPr>
              </a:lvl1pPr>
            </a:lstStyle>
            <a:p>
              <a:pPr algn="ctr">
                <a:lnSpc>
                  <a:spcPct val="110000"/>
                </a:lnSpc>
              </a:pPr>
              <a:endParaRPr lang="en-US" altLang="zh-CN" b="1" dirty="0">
                <a:effectLst>
                  <a:innerShdw blurRad="63500" dist="50800" dir="13500000">
                    <a:prstClr val="black">
                      <a:alpha val="50000"/>
                    </a:prstClr>
                  </a:inn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grpSp>
      <p:pic>
        <p:nvPicPr>
          <p:cNvPr id="164" name="图片 163"/>
          <p:cNvPicPr>
            <a:picLocks noChangeAspect="1"/>
          </p:cNvPicPr>
          <p:nvPr/>
        </p:nvPicPr>
        <p:blipFill rotWithShape="1">
          <a:blip r:embed="rId5">
            <a:extLst>
              <a:ext uri="{28A0092B-C50C-407E-A947-70E740481C1C}">
                <a14:useLocalDpi xmlns:a14="http://schemas.microsoft.com/office/drawing/2010/main" val="0"/>
              </a:ext>
            </a:extLst>
          </a:blip>
          <a:srcRect l="16705" t="63703" r="20137" b="11747"/>
          <a:stretch/>
        </p:blipFill>
        <p:spPr>
          <a:xfrm>
            <a:off x="1872343" y="4368800"/>
            <a:ext cx="8011886" cy="1683657"/>
          </a:xfrm>
          <a:prstGeom prst="rect">
            <a:avLst/>
          </a:prstGeom>
        </p:spPr>
      </p:pic>
      <p:sp>
        <p:nvSpPr>
          <p:cNvPr id="106" name="TextBox 105">
            <a:extLst>
              <a:ext uri="{FF2B5EF4-FFF2-40B4-BE49-F238E27FC236}">
                <a16:creationId xmlns:a16="http://schemas.microsoft.com/office/drawing/2014/main" id="{5B72D57C-BA77-4CDA-B8FB-519FC3C86F9D}"/>
              </a:ext>
            </a:extLst>
          </p:cNvPr>
          <p:cNvSpPr txBox="1"/>
          <p:nvPr/>
        </p:nvSpPr>
        <p:spPr>
          <a:xfrm>
            <a:off x="2731502" y="362152"/>
            <a:ext cx="6860881" cy="1200329"/>
          </a:xfrm>
          <a:prstGeom prst="rect">
            <a:avLst/>
          </a:prstGeom>
          <a:noFill/>
        </p:spPr>
        <p:txBody>
          <a:bodyPr wrap="square" rtlCol="0">
            <a:spAutoFit/>
          </a:bodyPr>
          <a:lstStyle/>
          <a:p>
            <a:pPr algn="ctr"/>
            <a:r>
              <a:rPr lang="en-US" sz="3600" dirty="0">
                <a:solidFill>
                  <a:srgbClr val="FFFFCC"/>
                </a:solidFill>
                <a:latin typeface="Arial-SGK-TV" pitchFamily="2" charset="0"/>
                <a:cs typeface="Arial-SGK-TV" pitchFamily="2" charset="0"/>
              </a:rPr>
              <a:t>Qua </a:t>
            </a:r>
            <a:r>
              <a:rPr lang="en-US" sz="3600" dirty="0" err="1">
                <a:solidFill>
                  <a:srgbClr val="FFFFCC"/>
                </a:solidFill>
                <a:latin typeface="Arial-SGK-TV" pitchFamily="2" charset="0"/>
                <a:cs typeface="Arial-SGK-TV" pitchFamily="2" charset="0"/>
              </a:rPr>
              <a:t>câu</a:t>
            </a:r>
            <a:r>
              <a:rPr lang="en-US" sz="3600" dirty="0">
                <a:solidFill>
                  <a:srgbClr val="FFFFCC"/>
                </a:solidFill>
                <a:latin typeface="Arial-SGK-TV" pitchFamily="2" charset="0"/>
                <a:cs typeface="Arial-SGK-TV" pitchFamily="2" charset="0"/>
              </a:rPr>
              <a:t> </a:t>
            </a:r>
            <a:r>
              <a:rPr lang="en-US" sz="3600" dirty="0" err="1">
                <a:solidFill>
                  <a:srgbClr val="FFFFCC"/>
                </a:solidFill>
                <a:latin typeface="Arial-SGK-TV" pitchFamily="2" charset="0"/>
                <a:cs typeface="Arial-SGK-TV" pitchFamily="2" charset="0"/>
              </a:rPr>
              <a:t>chuyện</a:t>
            </a:r>
            <a:r>
              <a:rPr lang="en-US" sz="3600" dirty="0">
                <a:solidFill>
                  <a:srgbClr val="FFFFCC"/>
                </a:solidFill>
                <a:latin typeface="Arial-SGK-TV" pitchFamily="2" charset="0"/>
                <a:cs typeface="Arial-SGK-TV" pitchFamily="2" charset="0"/>
              </a:rPr>
              <a:t> </a:t>
            </a:r>
            <a:r>
              <a:rPr lang="en-US" sz="3600" dirty="0" err="1">
                <a:solidFill>
                  <a:srgbClr val="FFFFCC"/>
                </a:solidFill>
                <a:latin typeface="Arial-SGK-TV" pitchFamily="2" charset="0"/>
                <a:cs typeface="Arial-SGK-TV" pitchFamily="2" charset="0"/>
              </a:rPr>
              <a:t>em</a:t>
            </a:r>
            <a:r>
              <a:rPr lang="en-US" sz="3600" dirty="0">
                <a:solidFill>
                  <a:srgbClr val="FFFFCC"/>
                </a:solidFill>
                <a:latin typeface="Arial-SGK-TV" pitchFamily="2" charset="0"/>
                <a:cs typeface="Arial-SGK-TV" pitchFamily="2" charset="0"/>
              </a:rPr>
              <a:t> </a:t>
            </a:r>
            <a:r>
              <a:rPr lang="en-US" sz="3600" dirty="0" err="1">
                <a:solidFill>
                  <a:srgbClr val="FFFFCC"/>
                </a:solidFill>
                <a:latin typeface="Arial-SGK-TV" pitchFamily="2" charset="0"/>
                <a:cs typeface="Arial-SGK-TV" pitchFamily="2" charset="0"/>
              </a:rPr>
              <a:t>học</a:t>
            </a:r>
            <a:r>
              <a:rPr lang="en-US" sz="3600" dirty="0">
                <a:solidFill>
                  <a:srgbClr val="FFFFCC"/>
                </a:solidFill>
                <a:latin typeface="Arial-SGK-TV" pitchFamily="2" charset="0"/>
                <a:cs typeface="Arial-SGK-TV" pitchFamily="2" charset="0"/>
              </a:rPr>
              <a:t> </a:t>
            </a:r>
            <a:r>
              <a:rPr lang="en-US" sz="3600" dirty="0" err="1">
                <a:solidFill>
                  <a:srgbClr val="FFFFCC"/>
                </a:solidFill>
                <a:latin typeface="Arial-SGK-TV" pitchFamily="2" charset="0"/>
                <a:cs typeface="Arial-SGK-TV" pitchFamily="2" charset="0"/>
              </a:rPr>
              <a:t>được</a:t>
            </a:r>
            <a:r>
              <a:rPr lang="en-US" sz="3600" dirty="0">
                <a:solidFill>
                  <a:srgbClr val="FFFFCC"/>
                </a:solidFill>
                <a:latin typeface="Arial-SGK-TV" pitchFamily="2" charset="0"/>
                <a:cs typeface="Arial-SGK-TV" pitchFamily="2" charset="0"/>
              </a:rPr>
              <a:t> </a:t>
            </a:r>
            <a:r>
              <a:rPr lang="en-US" sz="3600" dirty="0" err="1">
                <a:solidFill>
                  <a:srgbClr val="FFFFCC"/>
                </a:solidFill>
                <a:latin typeface="Arial-SGK-TV" pitchFamily="2" charset="0"/>
                <a:cs typeface="Arial-SGK-TV" pitchFamily="2" charset="0"/>
              </a:rPr>
              <a:t>điều</a:t>
            </a:r>
            <a:r>
              <a:rPr lang="en-US" sz="3600" dirty="0">
                <a:solidFill>
                  <a:srgbClr val="FFFFCC"/>
                </a:solidFill>
                <a:latin typeface="Arial-SGK-TV" pitchFamily="2" charset="0"/>
                <a:cs typeface="Arial-SGK-TV" pitchFamily="2" charset="0"/>
              </a:rPr>
              <a:t> </a:t>
            </a:r>
            <a:r>
              <a:rPr lang="en-US" sz="3600" err="1">
                <a:solidFill>
                  <a:srgbClr val="FFFFCC"/>
                </a:solidFill>
                <a:latin typeface="Arial-SGK-TV" pitchFamily="2" charset="0"/>
                <a:cs typeface="Arial-SGK-TV" pitchFamily="2" charset="0"/>
              </a:rPr>
              <a:t>gì</a:t>
            </a:r>
            <a:r>
              <a:rPr lang="en-US" sz="3600">
                <a:solidFill>
                  <a:srgbClr val="FFFFCC"/>
                </a:solidFill>
                <a:latin typeface="Arial-SGK-TV" pitchFamily="2" charset="0"/>
                <a:cs typeface="Arial-SGK-TV" pitchFamily="2" charset="0"/>
              </a:rPr>
              <a:t> ?</a:t>
            </a:r>
            <a:endParaRPr lang="vi-VN" sz="3600" dirty="0">
              <a:solidFill>
                <a:srgbClr val="FFFFCC"/>
              </a:solidFill>
              <a:latin typeface="Arial-SGK-TV" pitchFamily="2" charset="0"/>
              <a:cs typeface="Arial-SGK-TV" pitchFamily="2" charset="0"/>
            </a:endParaRPr>
          </a:p>
        </p:txBody>
      </p:sp>
      <p:sp>
        <p:nvSpPr>
          <p:cNvPr id="87" name="TextBox 86">
            <a:extLst>
              <a:ext uri="{FF2B5EF4-FFF2-40B4-BE49-F238E27FC236}">
                <a16:creationId xmlns:a16="http://schemas.microsoft.com/office/drawing/2014/main" id="{39704277-91DB-43AC-970B-40E3FCA84A8D}"/>
              </a:ext>
            </a:extLst>
          </p:cNvPr>
          <p:cNvSpPr txBox="1"/>
          <p:nvPr/>
        </p:nvSpPr>
        <p:spPr>
          <a:xfrm>
            <a:off x="2346367" y="2376609"/>
            <a:ext cx="8289382" cy="2308324"/>
          </a:xfrm>
          <a:prstGeom prst="rect">
            <a:avLst/>
          </a:prstGeom>
          <a:noFill/>
        </p:spPr>
        <p:txBody>
          <a:bodyPr wrap="square">
            <a:spAutoFit/>
          </a:bodyPr>
          <a:lstStyle/>
          <a:p>
            <a:r>
              <a:rPr lang="en-US" sz="3600">
                <a:solidFill>
                  <a:srgbClr val="002060"/>
                </a:solidFill>
                <a:effectLst/>
                <a:latin typeface="Arial-SGK-TV" pitchFamily="2" charset="0"/>
                <a:ea typeface="Times New Roman" panose="02020603050405020304" pitchFamily="18" charset="0"/>
                <a:cs typeface="Arial-SGK-TV" pitchFamily="2" charset="0"/>
              </a:rPr>
              <a:t>Mỗi chúng ta phải biết sống hòa đồng, vui vẻ, không gây gổ thì chúng ta mới có nhiều bạn bè và được bạn bè yêu quý.</a:t>
            </a:r>
            <a:endParaRPr lang="en-US" sz="3600">
              <a:solidFill>
                <a:srgbClr val="002060"/>
              </a:solidFill>
              <a:latin typeface="Arial-SGK-TV" pitchFamily="2" charset="0"/>
              <a:cs typeface="Arial-SGK-TV" pitchFamily="2" charset="0"/>
            </a:endParaRPr>
          </a:p>
        </p:txBody>
      </p:sp>
    </p:spTree>
    <p:extLst>
      <p:ext uri="{BB962C8B-B14F-4D97-AF65-F5344CB8AC3E}">
        <p14:creationId xmlns:p14="http://schemas.microsoft.com/office/powerpoint/2010/main" val="259864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6"/>
                                        </p:tgtEl>
                                        <p:attrNameLst>
                                          <p:attrName>style.visibility</p:attrName>
                                        </p:attrNameLst>
                                      </p:cBhvr>
                                      <p:to>
                                        <p:strVal val="visible"/>
                                      </p:to>
                                    </p:set>
                                    <p:animEffect transition="in" filter="barn(inVertical)">
                                      <p:cBhvr>
                                        <p:cTn id="7"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7D073B-6A0F-4ECA-9E0C-CE7A7EE03D7E}"/>
              </a:ext>
            </a:extLst>
          </p:cNvPr>
          <p:cNvPicPr>
            <a:picLocks noChangeAspect="1"/>
          </p:cNvPicPr>
          <p:nvPr/>
        </p:nvPicPr>
        <p:blipFill>
          <a:blip r:embed="rId3"/>
          <a:stretch>
            <a:fillRect/>
          </a:stretch>
        </p:blipFill>
        <p:spPr>
          <a:xfrm>
            <a:off x="849480" y="550556"/>
            <a:ext cx="10163328" cy="5503879"/>
          </a:xfrm>
          <a:prstGeom prst="rect">
            <a:avLst/>
          </a:prstGeom>
        </p:spPr>
      </p:pic>
      <p:sp>
        <p:nvSpPr>
          <p:cNvPr id="15" name="TextBox 14">
            <a:extLst>
              <a:ext uri="{FF2B5EF4-FFF2-40B4-BE49-F238E27FC236}">
                <a16:creationId xmlns:a16="http://schemas.microsoft.com/office/drawing/2014/main" id="{333F4139-B154-47A6-AD01-C8262A9AB121}"/>
              </a:ext>
            </a:extLst>
          </p:cNvPr>
          <p:cNvSpPr txBox="1"/>
          <p:nvPr/>
        </p:nvSpPr>
        <p:spPr>
          <a:xfrm>
            <a:off x="1414568" y="2146322"/>
            <a:ext cx="6050260" cy="584775"/>
          </a:xfrm>
          <a:prstGeom prst="rect">
            <a:avLst/>
          </a:prstGeom>
          <a:noFill/>
        </p:spPr>
        <p:txBody>
          <a:bodyPr wrap="square" rtlCol="0">
            <a:spAutoFit/>
          </a:bodyPr>
          <a:lstStyle/>
          <a:p>
            <a:r>
              <a:rPr lang="en-US" sz="3200" b="1">
                <a:solidFill>
                  <a:srgbClr val="FF0000"/>
                </a:solidFill>
                <a:latin typeface="HP001 4 hàng" panose="020B0603050302020204" pitchFamily="34" charset="0"/>
                <a:cs typeface="Arial" panose="020B0604020202020204" pitchFamily="34" charset="0"/>
              </a:rPr>
              <a:t>Sóc vui vẻ vì không làm điều ác.</a:t>
            </a:r>
            <a:endParaRPr lang="vi-VN" sz="3200" b="1" dirty="0">
              <a:solidFill>
                <a:srgbClr val="FF0000"/>
              </a:solidFill>
              <a:latin typeface="HP001 4 hàng" panose="020B06030503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216A49AE-F62C-455C-B7C2-75F6BD51D2C0}"/>
              </a:ext>
            </a:extLst>
          </p:cNvPr>
          <p:cNvSpPr txBox="1"/>
          <p:nvPr/>
        </p:nvSpPr>
        <p:spPr>
          <a:xfrm>
            <a:off x="1580822" y="4247981"/>
            <a:ext cx="6562879" cy="584775"/>
          </a:xfrm>
          <a:prstGeom prst="rect">
            <a:avLst/>
          </a:prstGeom>
          <a:noFill/>
        </p:spPr>
        <p:txBody>
          <a:bodyPr wrap="square" rtlCol="0">
            <a:spAutoFit/>
          </a:bodyPr>
          <a:lstStyle/>
          <a:p>
            <a:r>
              <a:rPr lang="en-US" sz="3200" b="1">
                <a:solidFill>
                  <a:srgbClr val="FF0000"/>
                </a:solidFill>
                <a:latin typeface="HP001 4 hàng" panose="020B0603050302020204" pitchFamily="34" charset="0"/>
                <a:cs typeface="Arial" panose="020B0604020202020204" pitchFamily="34" charset="0"/>
              </a:rPr>
              <a:t>Sóc vui vẻ vì có nhiều bạn bè.</a:t>
            </a:r>
            <a:endParaRPr lang="vi-VN" sz="3200" b="1" dirty="0">
              <a:solidFill>
                <a:srgbClr val="FF0000"/>
              </a:solidFill>
              <a:latin typeface="HP001 4 hàng" panose="020B06030503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60856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DD60AB2-1440-40BE-8732-31F83C13E722}"/>
              </a:ext>
            </a:extLst>
          </p:cNvPr>
          <p:cNvPicPr>
            <a:picLocks noChangeAspect="1"/>
          </p:cNvPicPr>
          <p:nvPr/>
        </p:nvPicPr>
        <p:blipFill>
          <a:blip r:embed="rId2"/>
          <a:stretch>
            <a:fillRect/>
          </a:stretch>
        </p:blipFill>
        <p:spPr>
          <a:xfrm>
            <a:off x="637308" y="554181"/>
            <a:ext cx="10335491" cy="6078259"/>
          </a:xfrm>
          <a:prstGeom prst="rect">
            <a:avLst/>
          </a:prstGeom>
        </p:spPr>
      </p:pic>
      <p:sp>
        <p:nvSpPr>
          <p:cNvPr id="13" name="TextBox 12">
            <a:extLst>
              <a:ext uri="{FF2B5EF4-FFF2-40B4-BE49-F238E27FC236}">
                <a16:creationId xmlns:a16="http://schemas.microsoft.com/office/drawing/2014/main" id="{1BBFA40D-BE57-4B3F-A79C-3AD2F060DB9F}"/>
              </a:ext>
            </a:extLst>
          </p:cNvPr>
          <p:cNvSpPr txBox="1"/>
          <p:nvPr/>
        </p:nvSpPr>
        <p:spPr>
          <a:xfrm>
            <a:off x="3575579" y="1691483"/>
            <a:ext cx="1067782" cy="461665"/>
          </a:xfrm>
          <a:prstGeom prst="rect">
            <a:avLst/>
          </a:prstGeom>
          <a:noFill/>
        </p:spPr>
        <p:txBody>
          <a:bodyPr wrap="square" rtlCol="0">
            <a:spAutoFit/>
          </a:bodyPr>
          <a:lstStyle/>
          <a:p>
            <a:r>
              <a:rPr lang="en-US" sz="2400">
                <a:solidFill>
                  <a:srgbClr val="FF0000"/>
                </a:solidFill>
                <a:latin typeface="Arial" panose="020B0604020202020204" pitchFamily="34" charset="0"/>
                <a:cs typeface="Arial" panose="020B0604020202020204" pitchFamily="34" charset="0"/>
              </a:rPr>
              <a:t>ươu</a:t>
            </a:r>
            <a:endParaRPr lang="vi-VN" sz="2400" dirty="0">
              <a:solidFill>
                <a:srgbClr val="FF0000"/>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F055390F-D794-4FDB-8343-B422CB5F8669}"/>
              </a:ext>
            </a:extLst>
          </p:cNvPr>
          <p:cNvSpPr txBox="1"/>
          <p:nvPr/>
        </p:nvSpPr>
        <p:spPr>
          <a:xfrm>
            <a:off x="2965979" y="2828785"/>
            <a:ext cx="716260" cy="461665"/>
          </a:xfrm>
          <a:prstGeom prst="rect">
            <a:avLst/>
          </a:prstGeom>
          <a:noFill/>
        </p:spPr>
        <p:txBody>
          <a:bodyPr wrap="square" rtlCol="0">
            <a:spAutoFit/>
          </a:bodyPr>
          <a:lstStyle/>
          <a:p>
            <a:r>
              <a:rPr lang="en-US" sz="2400">
                <a:solidFill>
                  <a:srgbClr val="FF0000"/>
                </a:solidFill>
                <a:latin typeface="Arial" panose="020B0604020202020204" pitchFamily="34" charset="0"/>
                <a:cs typeface="Arial" panose="020B0604020202020204" pitchFamily="34" charset="0"/>
              </a:rPr>
              <a:t>ngh</a:t>
            </a:r>
            <a:endParaRPr lang="vi-VN" sz="2400" dirty="0">
              <a:solidFill>
                <a:srgbClr val="FF0000"/>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6AB7E45C-3AB7-4685-99A2-E51E8ECBB349}"/>
              </a:ext>
            </a:extLst>
          </p:cNvPr>
          <p:cNvSpPr txBox="1"/>
          <p:nvPr/>
        </p:nvSpPr>
        <p:spPr>
          <a:xfrm>
            <a:off x="861071" y="5842154"/>
            <a:ext cx="716260" cy="523220"/>
          </a:xfrm>
          <a:prstGeom prst="rect">
            <a:avLst/>
          </a:prstGeom>
          <a:noFill/>
        </p:spPr>
        <p:txBody>
          <a:bodyPr wrap="square" rtlCol="0">
            <a:spAutoFit/>
          </a:bodyPr>
          <a:lstStyle/>
          <a:p>
            <a:r>
              <a:rPr lang="en-US" sz="2800">
                <a:solidFill>
                  <a:srgbClr val="FF0000"/>
                </a:solidFill>
                <a:latin typeface="Arial" panose="020B0604020202020204" pitchFamily="34" charset="0"/>
                <a:cs typeface="Arial" panose="020B0604020202020204" pitchFamily="34" charset="0"/>
              </a:rPr>
              <a:t>x</a:t>
            </a:r>
            <a:endParaRPr lang="vi-VN" sz="28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9621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9B6D494-2D94-4F5E-BF64-35277494BAD4}"/>
              </a:ext>
            </a:extLst>
          </p:cNvPr>
          <p:cNvPicPr>
            <a:picLocks noChangeAspect="1"/>
          </p:cNvPicPr>
          <p:nvPr/>
        </p:nvPicPr>
        <p:blipFill rotWithShape="1">
          <a:blip r:embed="rId2"/>
          <a:srcRect l="2763" t="1156" r="1880"/>
          <a:stretch/>
        </p:blipFill>
        <p:spPr>
          <a:xfrm>
            <a:off x="678873" y="471054"/>
            <a:ext cx="10224654" cy="5960301"/>
          </a:xfrm>
          <a:prstGeom prst="rect">
            <a:avLst/>
          </a:prstGeom>
        </p:spPr>
      </p:pic>
      <p:sp>
        <p:nvSpPr>
          <p:cNvPr id="6" name="TextBox 5">
            <a:extLst>
              <a:ext uri="{FF2B5EF4-FFF2-40B4-BE49-F238E27FC236}">
                <a16:creationId xmlns:a16="http://schemas.microsoft.com/office/drawing/2014/main" id="{35FCA585-AC82-4AB3-84A1-E722F843E6E0}"/>
              </a:ext>
            </a:extLst>
          </p:cNvPr>
          <p:cNvSpPr txBox="1"/>
          <p:nvPr/>
        </p:nvSpPr>
        <p:spPr>
          <a:xfrm>
            <a:off x="1055274" y="5292905"/>
            <a:ext cx="8684472" cy="584775"/>
          </a:xfrm>
          <a:prstGeom prst="rect">
            <a:avLst/>
          </a:prstGeom>
          <a:noFill/>
        </p:spPr>
        <p:txBody>
          <a:bodyPr wrap="square" rtlCol="0">
            <a:spAutoFit/>
          </a:bodyPr>
          <a:lstStyle/>
          <a:p>
            <a:r>
              <a:rPr lang="en-US" sz="3200" b="1">
                <a:solidFill>
                  <a:srgbClr val="FF0000"/>
                </a:solidFill>
                <a:latin typeface="HP001 4 hàng" panose="020B0603050302020204" pitchFamily="34" charset="0"/>
                <a:cs typeface="Arial" panose="020B0604020202020204" pitchFamily="34" charset="0"/>
              </a:rPr>
              <a:t>Các bạn đang chơi trò chơi vui vẻ cùng nhau.</a:t>
            </a:r>
            <a:endParaRPr lang="vi-VN" sz="3200" b="1" dirty="0">
              <a:solidFill>
                <a:srgbClr val="FF0000"/>
              </a:solidFill>
              <a:latin typeface="HP001 4 hàng" panose="020B0603050302020204" pitchFamily="34" charset="0"/>
              <a:cs typeface="Arial" panose="020B0604020202020204" pitchFamily="34" charset="0"/>
            </a:endParaRPr>
          </a:p>
        </p:txBody>
      </p:sp>
    </p:spTree>
    <p:extLst>
      <p:ext uri="{BB962C8B-B14F-4D97-AF65-F5344CB8AC3E}">
        <p14:creationId xmlns:p14="http://schemas.microsoft.com/office/powerpoint/2010/main" val="314275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9" name="图片 378"/>
          <p:cNvPicPr>
            <a:picLocks noChangeAspect="1"/>
          </p:cNvPicPr>
          <p:nvPr/>
        </p:nvPicPr>
        <p:blipFill>
          <a:blip r:embed="rId2">
            <a:extLst>
              <a:ext uri="{28A0092B-C50C-407E-A947-70E740481C1C}">
                <a14:useLocalDpi xmlns:a14="http://schemas.microsoft.com/office/drawing/2010/main" val="0"/>
              </a:ext>
            </a:extLst>
          </a:blip>
          <a:srcRect l="1944" r="1944"/>
          <a:stretch>
            <a:fillRect/>
          </a:stretch>
        </p:blipFill>
        <p:spPr>
          <a:xfrm>
            <a:off x="-60" y="0"/>
            <a:ext cx="12192120" cy="6858000"/>
          </a:xfrm>
          <a:prstGeom prst="rect">
            <a:avLst/>
          </a:prstGeom>
        </p:spPr>
      </p:pic>
      <p:pic>
        <p:nvPicPr>
          <p:cNvPr id="380" name="图片 379"/>
          <p:cNvPicPr>
            <a:picLocks noChangeAspect="1"/>
          </p:cNvPicPr>
          <p:nvPr/>
        </p:nvPicPr>
        <p:blipFill rotWithShape="1">
          <a:blip r:embed="rId3">
            <a:extLst>
              <a:ext uri="{28A0092B-C50C-407E-A947-70E740481C1C}">
                <a14:useLocalDpi xmlns:a14="http://schemas.microsoft.com/office/drawing/2010/main" val="0"/>
              </a:ext>
            </a:extLst>
          </a:blip>
          <a:srcRect l="1944" t="68783" r="1944"/>
          <a:stretch/>
        </p:blipFill>
        <p:spPr>
          <a:xfrm>
            <a:off x="-60" y="4717142"/>
            <a:ext cx="12192120" cy="2140857"/>
          </a:xfrm>
          <a:prstGeom prst="rect">
            <a:avLst/>
          </a:prstGeom>
        </p:spPr>
      </p:pic>
      <p:pic>
        <p:nvPicPr>
          <p:cNvPr id="378" name="图片 377"/>
          <p:cNvPicPr>
            <a:picLocks noChangeAspect="1"/>
          </p:cNvPicPr>
          <p:nvPr/>
        </p:nvPicPr>
        <p:blipFill rotWithShape="1">
          <a:blip r:embed="rId4">
            <a:extLst>
              <a:ext uri="{28A0092B-C50C-407E-A947-70E740481C1C}">
                <a14:useLocalDpi xmlns:a14="http://schemas.microsoft.com/office/drawing/2010/main" val="0"/>
              </a:ext>
            </a:extLst>
          </a:blip>
          <a:srcRect l="1944" t="65185" r="1944"/>
          <a:stretch/>
        </p:blipFill>
        <p:spPr>
          <a:xfrm>
            <a:off x="-60" y="4470400"/>
            <a:ext cx="12192120" cy="2387600"/>
          </a:xfrm>
          <a:prstGeom prst="rect">
            <a:avLst/>
          </a:prstGeom>
        </p:spPr>
      </p:pic>
      <p:pic>
        <p:nvPicPr>
          <p:cNvPr id="504" name="图片 503"/>
          <p:cNvPicPr>
            <a:picLocks noChangeAspect="1"/>
          </p:cNvPicPr>
          <p:nvPr/>
        </p:nvPicPr>
        <p:blipFill>
          <a:blip r:embed="rId5"/>
          <a:stretch>
            <a:fillRect/>
          </a:stretch>
        </p:blipFill>
        <p:spPr>
          <a:xfrm>
            <a:off x="8147369" y="4632540"/>
            <a:ext cx="965530" cy="980384"/>
          </a:xfrm>
          <a:prstGeom prst="rect">
            <a:avLst/>
          </a:prstGeom>
        </p:spPr>
      </p:pic>
      <p:grpSp>
        <p:nvGrpSpPr>
          <p:cNvPr id="521" name="Group 50"/>
          <p:cNvGrpSpPr>
            <a:grpSpLocks noChangeAspect="1"/>
          </p:cNvGrpSpPr>
          <p:nvPr/>
        </p:nvGrpSpPr>
        <p:grpSpPr bwMode="auto">
          <a:xfrm rot="20644093">
            <a:off x="2485074" y="4725444"/>
            <a:ext cx="635873" cy="394014"/>
            <a:chOff x="3562" y="1977"/>
            <a:chExt cx="560" cy="347"/>
          </a:xfrm>
        </p:grpSpPr>
        <p:sp>
          <p:nvSpPr>
            <p:cNvPr id="523" name="Freeform 52"/>
            <p:cNvSpPr>
              <a:spLocks/>
            </p:cNvSpPr>
            <p:nvPr/>
          </p:nvSpPr>
          <p:spPr bwMode="auto">
            <a:xfrm>
              <a:off x="3570" y="1977"/>
              <a:ext cx="543" cy="243"/>
            </a:xfrm>
            <a:custGeom>
              <a:avLst/>
              <a:gdLst>
                <a:gd name="T0" fmla="*/ 227 w 227"/>
                <a:gd name="T1" fmla="*/ 101 h 101"/>
                <a:gd name="T2" fmla="*/ 171 w 227"/>
                <a:gd name="T3" fmla="*/ 49 h 101"/>
                <a:gd name="T4" fmla="*/ 91 w 227"/>
                <a:gd name="T5" fmla="*/ 0 h 101"/>
                <a:gd name="T6" fmla="*/ 0 w 227"/>
                <a:gd name="T7" fmla="*/ 90 h 101"/>
                <a:gd name="T8" fmla="*/ 1 w 227"/>
                <a:gd name="T9" fmla="*/ 100 h 101"/>
                <a:gd name="T10" fmla="*/ 164 w 227"/>
                <a:gd name="T11" fmla="*/ 100 h 101"/>
                <a:gd name="T12" fmla="*/ 164 w 227"/>
                <a:gd name="T13" fmla="*/ 101 h 101"/>
                <a:gd name="T14" fmla="*/ 227 w 227"/>
                <a:gd name="T15" fmla="*/ 101 h 10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7" h="101">
                  <a:moveTo>
                    <a:pt x="227" y="101"/>
                  </a:moveTo>
                  <a:cubicBezTo>
                    <a:pt x="227" y="65"/>
                    <a:pt x="197" y="56"/>
                    <a:pt x="171" y="49"/>
                  </a:cubicBezTo>
                  <a:cubicBezTo>
                    <a:pt x="156" y="20"/>
                    <a:pt x="126" y="0"/>
                    <a:pt x="91" y="0"/>
                  </a:cubicBezTo>
                  <a:cubicBezTo>
                    <a:pt x="41" y="0"/>
                    <a:pt x="0" y="40"/>
                    <a:pt x="0" y="90"/>
                  </a:cubicBezTo>
                  <a:cubicBezTo>
                    <a:pt x="0" y="94"/>
                    <a:pt x="0" y="97"/>
                    <a:pt x="1" y="100"/>
                  </a:cubicBezTo>
                  <a:cubicBezTo>
                    <a:pt x="164" y="100"/>
                    <a:pt x="164" y="100"/>
                    <a:pt x="164" y="100"/>
                  </a:cubicBezTo>
                  <a:cubicBezTo>
                    <a:pt x="164" y="101"/>
                    <a:pt x="164" y="101"/>
                    <a:pt x="164" y="101"/>
                  </a:cubicBezTo>
                  <a:lnTo>
                    <a:pt x="227" y="10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4" name="Freeform 53"/>
            <p:cNvSpPr>
              <a:spLocks/>
            </p:cNvSpPr>
            <p:nvPr/>
          </p:nvSpPr>
          <p:spPr bwMode="auto">
            <a:xfrm>
              <a:off x="3562" y="2182"/>
              <a:ext cx="560" cy="72"/>
            </a:xfrm>
            <a:custGeom>
              <a:avLst/>
              <a:gdLst>
                <a:gd name="T0" fmla="*/ 224 w 234"/>
                <a:gd name="T1" fmla="*/ 0 h 30"/>
                <a:gd name="T2" fmla="*/ 9 w 234"/>
                <a:gd name="T3" fmla="*/ 0 h 30"/>
                <a:gd name="T4" fmla="*/ 0 w 234"/>
                <a:gd name="T5" fmla="*/ 10 h 30"/>
                <a:gd name="T6" fmla="*/ 0 w 234"/>
                <a:gd name="T7" fmla="*/ 21 h 30"/>
                <a:gd name="T8" fmla="*/ 9 w 234"/>
                <a:gd name="T9" fmla="*/ 30 h 30"/>
                <a:gd name="T10" fmla="*/ 30 w 234"/>
                <a:gd name="T11" fmla="*/ 30 h 30"/>
                <a:gd name="T12" fmla="*/ 51 w 234"/>
                <a:gd name="T13" fmla="*/ 12 h 30"/>
                <a:gd name="T14" fmla="*/ 73 w 234"/>
                <a:gd name="T15" fmla="*/ 30 h 30"/>
                <a:gd name="T16" fmla="*/ 154 w 234"/>
                <a:gd name="T17" fmla="*/ 30 h 30"/>
                <a:gd name="T18" fmla="*/ 176 w 234"/>
                <a:gd name="T19" fmla="*/ 12 h 30"/>
                <a:gd name="T20" fmla="*/ 178 w 234"/>
                <a:gd name="T21" fmla="*/ 12 h 30"/>
                <a:gd name="T22" fmla="*/ 200 w 234"/>
                <a:gd name="T23" fmla="*/ 30 h 30"/>
                <a:gd name="T24" fmla="*/ 224 w 234"/>
                <a:gd name="T25" fmla="*/ 30 h 30"/>
                <a:gd name="T26" fmla="*/ 234 w 234"/>
                <a:gd name="T27" fmla="*/ 21 h 30"/>
                <a:gd name="T28" fmla="*/ 234 w 234"/>
                <a:gd name="T29" fmla="*/ 10 h 30"/>
                <a:gd name="T30" fmla="*/ 224 w 234"/>
                <a:gd name="T31"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4" h="30">
                  <a:moveTo>
                    <a:pt x="224" y="0"/>
                  </a:moveTo>
                  <a:cubicBezTo>
                    <a:pt x="9" y="0"/>
                    <a:pt x="9" y="0"/>
                    <a:pt x="9" y="0"/>
                  </a:cubicBezTo>
                  <a:cubicBezTo>
                    <a:pt x="4" y="0"/>
                    <a:pt x="0" y="4"/>
                    <a:pt x="0" y="10"/>
                  </a:cubicBezTo>
                  <a:cubicBezTo>
                    <a:pt x="0" y="21"/>
                    <a:pt x="0" y="21"/>
                    <a:pt x="0" y="21"/>
                  </a:cubicBezTo>
                  <a:cubicBezTo>
                    <a:pt x="0" y="26"/>
                    <a:pt x="4" y="30"/>
                    <a:pt x="9" y="30"/>
                  </a:cubicBezTo>
                  <a:cubicBezTo>
                    <a:pt x="30" y="30"/>
                    <a:pt x="30" y="30"/>
                    <a:pt x="30" y="30"/>
                  </a:cubicBezTo>
                  <a:cubicBezTo>
                    <a:pt x="32" y="20"/>
                    <a:pt x="39" y="12"/>
                    <a:pt x="51" y="12"/>
                  </a:cubicBezTo>
                  <a:cubicBezTo>
                    <a:pt x="64" y="12"/>
                    <a:pt x="71" y="20"/>
                    <a:pt x="73" y="30"/>
                  </a:cubicBezTo>
                  <a:cubicBezTo>
                    <a:pt x="154" y="30"/>
                    <a:pt x="154" y="30"/>
                    <a:pt x="154" y="30"/>
                  </a:cubicBezTo>
                  <a:cubicBezTo>
                    <a:pt x="156" y="20"/>
                    <a:pt x="166" y="12"/>
                    <a:pt x="176" y="12"/>
                  </a:cubicBezTo>
                  <a:cubicBezTo>
                    <a:pt x="178" y="12"/>
                    <a:pt x="178" y="12"/>
                    <a:pt x="178" y="12"/>
                  </a:cubicBezTo>
                  <a:cubicBezTo>
                    <a:pt x="188" y="12"/>
                    <a:pt x="198" y="20"/>
                    <a:pt x="200" y="30"/>
                  </a:cubicBezTo>
                  <a:cubicBezTo>
                    <a:pt x="224" y="30"/>
                    <a:pt x="224" y="30"/>
                    <a:pt x="224" y="30"/>
                  </a:cubicBezTo>
                  <a:cubicBezTo>
                    <a:pt x="230" y="30"/>
                    <a:pt x="234" y="26"/>
                    <a:pt x="234" y="21"/>
                  </a:cubicBezTo>
                  <a:cubicBezTo>
                    <a:pt x="234" y="10"/>
                    <a:pt x="234" y="10"/>
                    <a:pt x="234" y="10"/>
                  </a:cubicBezTo>
                  <a:cubicBezTo>
                    <a:pt x="234" y="4"/>
                    <a:pt x="230" y="0"/>
                    <a:pt x="224"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5" name="Freeform 55"/>
            <p:cNvSpPr>
              <a:spLocks/>
            </p:cNvSpPr>
            <p:nvPr/>
          </p:nvSpPr>
          <p:spPr bwMode="auto">
            <a:xfrm>
              <a:off x="3814" y="2010"/>
              <a:ext cx="129" cy="111"/>
            </a:xfrm>
            <a:custGeom>
              <a:avLst/>
              <a:gdLst>
                <a:gd name="T0" fmla="*/ 0 w 54"/>
                <a:gd name="T1" fmla="*/ 46 h 46"/>
                <a:gd name="T2" fmla="*/ 54 w 54"/>
                <a:gd name="T3" fmla="*/ 46 h 46"/>
                <a:gd name="T4" fmla="*/ 0 w 54"/>
                <a:gd name="T5" fmla="*/ 0 h 46"/>
                <a:gd name="T6" fmla="*/ 0 w 54"/>
                <a:gd name="T7" fmla="*/ 46 h 46"/>
              </a:gdLst>
              <a:ahLst/>
              <a:cxnLst>
                <a:cxn ang="0">
                  <a:pos x="T0" y="T1"/>
                </a:cxn>
                <a:cxn ang="0">
                  <a:pos x="T2" y="T3"/>
                </a:cxn>
                <a:cxn ang="0">
                  <a:pos x="T4" y="T5"/>
                </a:cxn>
                <a:cxn ang="0">
                  <a:pos x="T6" y="T7"/>
                </a:cxn>
              </a:cxnLst>
              <a:rect l="0" t="0" r="r" b="b"/>
              <a:pathLst>
                <a:path w="54" h="46">
                  <a:moveTo>
                    <a:pt x="0" y="46"/>
                  </a:moveTo>
                  <a:cubicBezTo>
                    <a:pt x="54" y="46"/>
                    <a:pt x="54" y="46"/>
                    <a:pt x="54" y="46"/>
                  </a:cubicBezTo>
                  <a:cubicBezTo>
                    <a:pt x="45" y="20"/>
                    <a:pt x="21" y="2"/>
                    <a:pt x="0" y="0"/>
                  </a:cubicBezTo>
                  <a:lnTo>
                    <a:pt x="0" y="46"/>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6" name="Freeform 56"/>
            <p:cNvSpPr>
              <a:spLocks/>
            </p:cNvSpPr>
            <p:nvPr/>
          </p:nvSpPr>
          <p:spPr bwMode="auto">
            <a:xfrm>
              <a:off x="3632" y="2010"/>
              <a:ext cx="139" cy="111"/>
            </a:xfrm>
            <a:custGeom>
              <a:avLst/>
              <a:gdLst>
                <a:gd name="T0" fmla="*/ 58 w 58"/>
                <a:gd name="T1" fmla="*/ 0 h 46"/>
                <a:gd name="T2" fmla="*/ 0 w 58"/>
                <a:gd name="T3" fmla="*/ 46 h 46"/>
                <a:gd name="T4" fmla="*/ 58 w 58"/>
                <a:gd name="T5" fmla="*/ 46 h 46"/>
                <a:gd name="T6" fmla="*/ 58 w 58"/>
                <a:gd name="T7" fmla="*/ 0 h 46"/>
              </a:gdLst>
              <a:ahLst/>
              <a:cxnLst>
                <a:cxn ang="0">
                  <a:pos x="T0" y="T1"/>
                </a:cxn>
                <a:cxn ang="0">
                  <a:pos x="T2" y="T3"/>
                </a:cxn>
                <a:cxn ang="0">
                  <a:pos x="T4" y="T5"/>
                </a:cxn>
                <a:cxn ang="0">
                  <a:pos x="T6" y="T7"/>
                </a:cxn>
              </a:cxnLst>
              <a:rect l="0" t="0" r="r" b="b"/>
              <a:pathLst>
                <a:path w="58" h="46">
                  <a:moveTo>
                    <a:pt x="58" y="0"/>
                  </a:moveTo>
                  <a:cubicBezTo>
                    <a:pt x="31" y="3"/>
                    <a:pt x="9" y="21"/>
                    <a:pt x="0" y="46"/>
                  </a:cubicBezTo>
                  <a:cubicBezTo>
                    <a:pt x="58" y="46"/>
                    <a:pt x="58" y="46"/>
                    <a:pt x="58" y="46"/>
                  </a:cubicBezTo>
                  <a:lnTo>
                    <a:pt x="58" y="0"/>
                  </a:lnTo>
                  <a:close/>
                </a:path>
              </a:pathLst>
            </a:custGeom>
            <a:solidFill>
              <a:srgbClr val="FFF1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7" name="Freeform 57"/>
            <p:cNvSpPr>
              <a:spLocks noEditPoints="1"/>
            </p:cNvSpPr>
            <p:nvPr/>
          </p:nvSpPr>
          <p:spPr bwMode="auto">
            <a:xfrm>
              <a:off x="3912" y="2182"/>
              <a:ext cx="141" cy="142"/>
            </a:xfrm>
            <a:custGeom>
              <a:avLst/>
              <a:gdLst>
                <a:gd name="T0" fmla="*/ 30 w 59"/>
                <a:gd name="T1" fmla="*/ 59 h 59"/>
                <a:gd name="T2" fmla="*/ 0 w 59"/>
                <a:gd name="T3" fmla="*/ 30 h 59"/>
                <a:gd name="T4" fmla="*/ 30 w 59"/>
                <a:gd name="T5" fmla="*/ 0 h 59"/>
                <a:gd name="T6" fmla="*/ 59 w 59"/>
                <a:gd name="T7" fmla="*/ 30 h 59"/>
                <a:gd name="T8" fmla="*/ 30 w 59"/>
                <a:gd name="T9" fmla="*/ 59 h 59"/>
                <a:gd name="T10" fmla="*/ 30 w 59"/>
                <a:gd name="T11" fmla="*/ 20 h 59"/>
                <a:gd name="T12" fmla="*/ 20 w 59"/>
                <a:gd name="T13" fmla="*/ 30 h 59"/>
                <a:gd name="T14" fmla="*/ 30 w 59"/>
                <a:gd name="T15" fmla="*/ 39 h 59"/>
                <a:gd name="T16" fmla="*/ 39 w 59"/>
                <a:gd name="T17" fmla="*/ 30 h 59"/>
                <a:gd name="T18" fmla="*/ 30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9"/>
                  </a:moveTo>
                  <a:cubicBezTo>
                    <a:pt x="13" y="59"/>
                    <a:pt x="0" y="46"/>
                    <a:pt x="0" y="30"/>
                  </a:cubicBezTo>
                  <a:cubicBezTo>
                    <a:pt x="0" y="13"/>
                    <a:pt x="13" y="0"/>
                    <a:pt x="30" y="0"/>
                  </a:cubicBezTo>
                  <a:cubicBezTo>
                    <a:pt x="46" y="0"/>
                    <a:pt x="59" y="13"/>
                    <a:pt x="59" y="30"/>
                  </a:cubicBezTo>
                  <a:cubicBezTo>
                    <a:pt x="59" y="46"/>
                    <a:pt x="46" y="59"/>
                    <a:pt x="30" y="59"/>
                  </a:cubicBezTo>
                  <a:close/>
                  <a:moveTo>
                    <a:pt x="30" y="20"/>
                  </a:moveTo>
                  <a:cubicBezTo>
                    <a:pt x="24" y="20"/>
                    <a:pt x="20" y="24"/>
                    <a:pt x="20" y="30"/>
                  </a:cubicBezTo>
                  <a:cubicBezTo>
                    <a:pt x="20" y="35"/>
                    <a:pt x="24" y="39"/>
                    <a:pt x="30" y="39"/>
                  </a:cubicBezTo>
                  <a:cubicBezTo>
                    <a:pt x="35" y="39"/>
                    <a:pt x="39" y="35"/>
                    <a:pt x="39" y="30"/>
                  </a:cubicBezTo>
                  <a:cubicBezTo>
                    <a:pt x="39" y="24"/>
                    <a:pt x="35" y="20"/>
                    <a:pt x="30"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28" name="Freeform 58"/>
            <p:cNvSpPr>
              <a:spLocks noEditPoints="1"/>
            </p:cNvSpPr>
            <p:nvPr/>
          </p:nvSpPr>
          <p:spPr bwMode="auto">
            <a:xfrm>
              <a:off x="3615" y="2182"/>
              <a:ext cx="141" cy="142"/>
            </a:xfrm>
            <a:custGeom>
              <a:avLst/>
              <a:gdLst>
                <a:gd name="T0" fmla="*/ 29 w 59"/>
                <a:gd name="T1" fmla="*/ 59 h 59"/>
                <a:gd name="T2" fmla="*/ 0 w 59"/>
                <a:gd name="T3" fmla="*/ 30 h 59"/>
                <a:gd name="T4" fmla="*/ 29 w 59"/>
                <a:gd name="T5" fmla="*/ 0 h 59"/>
                <a:gd name="T6" fmla="*/ 59 w 59"/>
                <a:gd name="T7" fmla="*/ 30 h 59"/>
                <a:gd name="T8" fmla="*/ 29 w 59"/>
                <a:gd name="T9" fmla="*/ 59 h 59"/>
                <a:gd name="T10" fmla="*/ 29 w 59"/>
                <a:gd name="T11" fmla="*/ 20 h 59"/>
                <a:gd name="T12" fmla="*/ 20 w 59"/>
                <a:gd name="T13" fmla="*/ 30 h 59"/>
                <a:gd name="T14" fmla="*/ 29 w 59"/>
                <a:gd name="T15" fmla="*/ 39 h 59"/>
                <a:gd name="T16" fmla="*/ 39 w 59"/>
                <a:gd name="T17" fmla="*/ 30 h 59"/>
                <a:gd name="T18" fmla="*/ 29 w 59"/>
                <a:gd name="T19" fmla="*/ 2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29" y="59"/>
                  </a:moveTo>
                  <a:cubicBezTo>
                    <a:pt x="13" y="59"/>
                    <a:pt x="0" y="46"/>
                    <a:pt x="0" y="30"/>
                  </a:cubicBezTo>
                  <a:cubicBezTo>
                    <a:pt x="0" y="13"/>
                    <a:pt x="13" y="0"/>
                    <a:pt x="29" y="0"/>
                  </a:cubicBezTo>
                  <a:cubicBezTo>
                    <a:pt x="46" y="0"/>
                    <a:pt x="59" y="13"/>
                    <a:pt x="59" y="30"/>
                  </a:cubicBezTo>
                  <a:cubicBezTo>
                    <a:pt x="59" y="46"/>
                    <a:pt x="46" y="59"/>
                    <a:pt x="29" y="59"/>
                  </a:cubicBezTo>
                  <a:close/>
                  <a:moveTo>
                    <a:pt x="29" y="20"/>
                  </a:moveTo>
                  <a:cubicBezTo>
                    <a:pt x="24" y="20"/>
                    <a:pt x="20" y="24"/>
                    <a:pt x="20" y="30"/>
                  </a:cubicBezTo>
                  <a:cubicBezTo>
                    <a:pt x="20" y="35"/>
                    <a:pt x="24" y="39"/>
                    <a:pt x="29" y="39"/>
                  </a:cubicBezTo>
                  <a:cubicBezTo>
                    <a:pt x="35" y="39"/>
                    <a:pt x="39" y="35"/>
                    <a:pt x="39" y="30"/>
                  </a:cubicBezTo>
                  <a:cubicBezTo>
                    <a:pt x="39" y="24"/>
                    <a:pt x="35" y="20"/>
                    <a:pt x="29" y="20"/>
                  </a:cubicBezTo>
                  <a:close/>
                </a:path>
              </a:pathLst>
            </a:custGeom>
            <a:solidFill>
              <a:srgbClr val="56534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grpSp>
        <p:nvGrpSpPr>
          <p:cNvPr id="538" name="Group 486"/>
          <p:cNvGrpSpPr>
            <a:grpSpLocks noChangeAspect="1"/>
          </p:cNvGrpSpPr>
          <p:nvPr/>
        </p:nvGrpSpPr>
        <p:grpSpPr bwMode="auto">
          <a:xfrm>
            <a:off x="822561" y="1239694"/>
            <a:ext cx="10546878" cy="3067516"/>
            <a:chOff x="2114" y="1091"/>
            <a:chExt cx="3452" cy="1004"/>
          </a:xfrm>
          <a:solidFill>
            <a:srgbClr val="FFE306"/>
          </a:solidFill>
          <a:effectLst/>
        </p:grpSpPr>
        <p:sp>
          <p:nvSpPr>
            <p:cNvPr id="540" name="Freeform 487"/>
            <p:cNvSpPr>
              <a:spLocks/>
            </p:cNvSpPr>
            <p:nvPr/>
          </p:nvSpPr>
          <p:spPr bwMode="auto">
            <a:xfrm>
              <a:off x="2114" y="1441"/>
              <a:ext cx="795" cy="654"/>
            </a:xfrm>
            <a:custGeom>
              <a:avLst/>
              <a:gdLst>
                <a:gd name="T0" fmla="*/ 281 w 336"/>
                <a:gd name="T1" fmla="*/ 0 h 275"/>
                <a:gd name="T2" fmla="*/ 0 w 336"/>
                <a:gd name="T3" fmla="*/ 154 h 275"/>
                <a:gd name="T4" fmla="*/ 108 w 336"/>
                <a:gd name="T5" fmla="*/ 169 h 275"/>
                <a:gd name="T6" fmla="*/ 94 w 336"/>
                <a:gd name="T7" fmla="*/ 275 h 275"/>
                <a:gd name="T8" fmla="*/ 336 w 336"/>
                <a:gd name="T9" fmla="*/ 143 h 275"/>
                <a:gd name="T10" fmla="*/ 281 w 336"/>
                <a:gd name="T11" fmla="*/ 0 h 275"/>
              </a:gdLst>
              <a:ahLst/>
              <a:cxnLst>
                <a:cxn ang="0">
                  <a:pos x="T0" y="T1"/>
                </a:cxn>
                <a:cxn ang="0">
                  <a:pos x="T2" y="T3"/>
                </a:cxn>
                <a:cxn ang="0">
                  <a:pos x="T4" y="T5"/>
                </a:cxn>
                <a:cxn ang="0">
                  <a:pos x="T6" y="T7"/>
                </a:cxn>
                <a:cxn ang="0">
                  <a:pos x="T8" y="T9"/>
                </a:cxn>
                <a:cxn ang="0">
                  <a:pos x="T10" y="T11"/>
                </a:cxn>
              </a:cxnLst>
              <a:rect l="0" t="0" r="r" b="b"/>
              <a:pathLst>
                <a:path w="336" h="275">
                  <a:moveTo>
                    <a:pt x="281" y="0"/>
                  </a:moveTo>
                  <a:cubicBezTo>
                    <a:pt x="165" y="45"/>
                    <a:pt x="99" y="77"/>
                    <a:pt x="0" y="154"/>
                  </a:cubicBezTo>
                  <a:cubicBezTo>
                    <a:pt x="108" y="169"/>
                    <a:pt x="108" y="169"/>
                    <a:pt x="108" y="169"/>
                  </a:cubicBezTo>
                  <a:cubicBezTo>
                    <a:pt x="94" y="275"/>
                    <a:pt x="94" y="275"/>
                    <a:pt x="94" y="275"/>
                  </a:cubicBezTo>
                  <a:cubicBezTo>
                    <a:pt x="181" y="207"/>
                    <a:pt x="234" y="183"/>
                    <a:pt x="336" y="143"/>
                  </a:cubicBezTo>
                  <a:lnTo>
                    <a:pt x="28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1" name="Freeform 488"/>
            <p:cNvSpPr>
              <a:spLocks/>
            </p:cNvSpPr>
            <p:nvPr/>
          </p:nvSpPr>
          <p:spPr bwMode="auto">
            <a:xfrm>
              <a:off x="4770" y="1441"/>
              <a:ext cx="796" cy="654"/>
            </a:xfrm>
            <a:custGeom>
              <a:avLst/>
              <a:gdLst>
                <a:gd name="T0" fmla="*/ 55 w 336"/>
                <a:gd name="T1" fmla="*/ 0 h 275"/>
                <a:gd name="T2" fmla="*/ 336 w 336"/>
                <a:gd name="T3" fmla="*/ 154 h 275"/>
                <a:gd name="T4" fmla="*/ 228 w 336"/>
                <a:gd name="T5" fmla="*/ 169 h 275"/>
                <a:gd name="T6" fmla="*/ 242 w 336"/>
                <a:gd name="T7" fmla="*/ 275 h 275"/>
                <a:gd name="T8" fmla="*/ 0 w 336"/>
                <a:gd name="T9" fmla="*/ 143 h 275"/>
                <a:gd name="T10" fmla="*/ 55 w 336"/>
                <a:gd name="T11" fmla="*/ 0 h 275"/>
              </a:gdLst>
              <a:ahLst/>
              <a:cxnLst>
                <a:cxn ang="0">
                  <a:pos x="T0" y="T1"/>
                </a:cxn>
                <a:cxn ang="0">
                  <a:pos x="T2" y="T3"/>
                </a:cxn>
                <a:cxn ang="0">
                  <a:pos x="T4" y="T5"/>
                </a:cxn>
                <a:cxn ang="0">
                  <a:pos x="T6" y="T7"/>
                </a:cxn>
                <a:cxn ang="0">
                  <a:pos x="T8" y="T9"/>
                </a:cxn>
                <a:cxn ang="0">
                  <a:pos x="T10" y="T11"/>
                </a:cxn>
              </a:cxnLst>
              <a:rect l="0" t="0" r="r" b="b"/>
              <a:pathLst>
                <a:path w="336" h="275">
                  <a:moveTo>
                    <a:pt x="55" y="0"/>
                  </a:moveTo>
                  <a:cubicBezTo>
                    <a:pt x="171" y="45"/>
                    <a:pt x="237" y="77"/>
                    <a:pt x="336" y="154"/>
                  </a:cubicBezTo>
                  <a:cubicBezTo>
                    <a:pt x="228" y="169"/>
                    <a:pt x="228" y="169"/>
                    <a:pt x="228" y="169"/>
                  </a:cubicBezTo>
                  <a:cubicBezTo>
                    <a:pt x="242" y="275"/>
                    <a:pt x="242" y="275"/>
                    <a:pt x="242" y="275"/>
                  </a:cubicBezTo>
                  <a:cubicBezTo>
                    <a:pt x="155" y="207"/>
                    <a:pt x="102" y="183"/>
                    <a:pt x="0" y="143"/>
                  </a:cubicBezTo>
                  <a:lnTo>
                    <a:pt x="5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2" name="Freeform 489"/>
            <p:cNvSpPr>
              <a:spLocks/>
            </p:cNvSpPr>
            <p:nvPr/>
          </p:nvSpPr>
          <p:spPr bwMode="auto">
            <a:xfrm>
              <a:off x="2500" y="1258"/>
              <a:ext cx="786" cy="551"/>
            </a:xfrm>
            <a:custGeom>
              <a:avLst/>
              <a:gdLst>
                <a:gd name="T0" fmla="*/ 307 w 332"/>
                <a:gd name="T1" fmla="*/ 0 h 232"/>
                <a:gd name="T2" fmla="*/ 0 w 332"/>
                <a:gd name="T3" fmla="*/ 95 h 232"/>
                <a:gd name="T4" fmla="*/ 69 w 332"/>
                <a:gd name="T5" fmla="*/ 232 h 232"/>
                <a:gd name="T6" fmla="*/ 332 w 332"/>
                <a:gd name="T7" fmla="*/ 151 h 232"/>
                <a:gd name="T8" fmla="*/ 307 w 332"/>
                <a:gd name="T9" fmla="*/ 0 h 232"/>
              </a:gdLst>
              <a:ahLst/>
              <a:cxnLst>
                <a:cxn ang="0">
                  <a:pos x="T0" y="T1"/>
                </a:cxn>
                <a:cxn ang="0">
                  <a:pos x="T2" y="T3"/>
                </a:cxn>
                <a:cxn ang="0">
                  <a:pos x="T4" y="T5"/>
                </a:cxn>
                <a:cxn ang="0">
                  <a:pos x="T6" y="T7"/>
                </a:cxn>
                <a:cxn ang="0">
                  <a:pos x="T8" y="T9"/>
                </a:cxn>
              </a:cxnLst>
              <a:rect l="0" t="0" r="r" b="b"/>
              <a:pathLst>
                <a:path w="332" h="232">
                  <a:moveTo>
                    <a:pt x="307" y="0"/>
                  </a:moveTo>
                  <a:cubicBezTo>
                    <a:pt x="184" y="20"/>
                    <a:pt x="113" y="39"/>
                    <a:pt x="0" y="95"/>
                  </a:cubicBezTo>
                  <a:cubicBezTo>
                    <a:pt x="69" y="232"/>
                    <a:pt x="69" y="232"/>
                    <a:pt x="69" y="232"/>
                  </a:cubicBezTo>
                  <a:cubicBezTo>
                    <a:pt x="168" y="183"/>
                    <a:pt x="224" y="169"/>
                    <a:pt x="332" y="151"/>
                  </a:cubicBezTo>
                  <a:lnTo>
                    <a:pt x="307" y="0"/>
                  </a:ln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3" name="Freeform 490"/>
            <p:cNvSpPr>
              <a:spLocks/>
            </p:cNvSpPr>
            <p:nvPr/>
          </p:nvSpPr>
          <p:spPr bwMode="auto">
            <a:xfrm>
              <a:off x="4394" y="1258"/>
              <a:ext cx="784" cy="551"/>
            </a:xfrm>
            <a:custGeom>
              <a:avLst/>
              <a:gdLst>
                <a:gd name="T0" fmla="*/ 25 w 331"/>
                <a:gd name="T1" fmla="*/ 0 h 232"/>
                <a:gd name="T2" fmla="*/ 331 w 331"/>
                <a:gd name="T3" fmla="*/ 95 h 232"/>
                <a:gd name="T4" fmla="*/ 263 w 331"/>
                <a:gd name="T5" fmla="*/ 232 h 232"/>
                <a:gd name="T6" fmla="*/ 0 w 331"/>
                <a:gd name="T7" fmla="*/ 151 h 232"/>
                <a:gd name="T8" fmla="*/ 25 w 331"/>
                <a:gd name="T9" fmla="*/ 0 h 232"/>
              </a:gdLst>
              <a:ahLst/>
              <a:cxnLst>
                <a:cxn ang="0">
                  <a:pos x="T0" y="T1"/>
                </a:cxn>
                <a:cxn ang="0">
                  <a:pos x="T2" y="T3"/>
                </a:cxn>
                <a:cxn ang="0">
                  <a:pos x="T4" y="T5"/>
                </a:cxn>
                <a:cxn ang="0">
                  <a:pos x="T6" y="T7"/>
                </a:cxn>
                <a:cxn ang="0">
                  <a:pos x="T8" y="T9"/>
                </a:cxn>
              </a:cxnLst>
              <a:rect l="0" t="0" r="r" b="b"/>
              <a:pathLst>
                <a:path w="331" h="232">
                  <a:moveTo>
                    <a:pt x="25" y="0"/>
                  </a:moveTo>
                  <a:cubicBezTo>
                    <a:pt x="148" y="20"/>
                    <a:pt x="219" y="39"/>
                    <a:pt x="331" y="95"/>
                  </a:cubicBezTo>
                  <a:cubicBezTo>
                    <a:pt x="263" y="232"/>
                    <a:pt x="263" y="232"/>
                    <a:pt x="263" y="232"/>
                  </a:cubicBezTo>
                  <a:cubicBezTo>
                    <a:pt x="164" y="183"/>
                    <a:pt x="108" y="169"/>
                    <a:pt x="0" y="151"/>
                  </a:cubicBezTo>
                  <a:lnTo>
                    <a:pt x="25" y="0"/>
                  </a:ln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44" name="Freeform 491"/>
            <p:cNvSpPr>
              <a:spLocks/>
            </p:cNvSpPr>
            <p:nvPr/>
          </p:nvSpPr>
          <p:spPr bwMode="auto">
            <a:xfrm>
              <a:off x="2836" y="1091"/>
              <a:ext cx="2005" cy="530"/>
            </a:xfrm>
            <a:custGeom>
              <a:avLst/>
              <a:gdLst>
                <a:gd name="T0" fmla="*/ 650 w 847"/>
                <a:gd name="T1" fmla="*/ 35 h 223"/>
                <a:gd name="T2" fmla="*/ 650 w 847"/>
                <a:gd name="T3" fmla="*/ 35 h 223"/>
                <a:gd name="T4" fmla="*/ 198 w 847"/>
                <a:gd name="T5" fmla="*/ 35 h 223"/>
                <a:gd name="T6" fmla="*/ 198 w 847"/>
                <a:gd name="T7" fmla="*/ 35 h 223"/>
                <a:gd name="T8" fmla="*/ 0 w 847"/>
                <a:gd name="T9" fmla="*/ 77 h 223"/>
                <a:gd name="T10" fmla="*/ 45 w 847"/>
                <a:gd name="T11" fmla="*/ 223 h 223"/>
                <a:gd name="T12" fmla="*/ 208 w 847"/>
                <a:gd name="T13" fmla="*/ 189 h 223"/>
                <a:gd name="T14" fmla="*/ 636 w 847"/>
                <a:gd name="T15" fmla="*/ 188 h 223"/>
                <a:gd name="T16" fmla="*/ 637 w 847"/>
                <a:gd name="T17" fmla="*/ 188 h 223"/>
                <a:gd name="T18" fmla="*/ 802 w 847"/>
                <a:gd name="T19" fmla="*/ 223 h 223"/>
                <a:gd name="T20" fmla="*/ 847 w 847"/>
                <a:gd name="T21" fmla="*/ 77 h 223"/>
                <a:gd name="T22" fmla="*/ 650 w 847"/>
                <a:gd name="T23" fmla="*/ 35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47" h="223">
                  <a:moveTo>
                    <a:pt x="650" y="35"/>
                  </a:moveTo>
                  <a:cubicBezTo>
                    <a:pt x="650" y="35"/>
                    <a:pt x="650" y="35"/>
                    <a:pt x="650" y="35"/>
                  </a:cubicBezTo>
                  <a:cubicBezTo>
                    <a:pt x="438" y="0"/>
                    <a:pt x="198" y="35"/>
                    <a:pt x="198" y="35"/>
                  </a:cubicBezTo>
                  <a:cubicBezTo>
                    <a:pt x="198" y="35"/>
                    <a:pt x="198" y="35"/>
                    <a:pt x="198" y="35"/>
                  </a:cubicBezTo>
                  <a:cubicBezTo>
                    <a:pt x="127" y="45"/>
                    <a:pt x="59" y="58"/>
                    <a:pt x="0" y="77"/>
                  </a:cubicBezTo>
                  <a:cubicBezTo>
                    <a:pt x="15" y="126"/>
                    <a:pt x="30" y="174"/>
                    <a:pt x="45" y="223"/>
                  </a:cubicBezTo>
                  <a:cubicBezTo>
                    <a:pt x="94" y="208"/>
                    <a:pt x="149" y="197"/>
                    <a:pt x="208" y="189"/>
                  </a:cubicBezTo>
                  <a:cubicBezTo>
                    <a:pt x="408" y="170"/>
                    <a:pt x="436" y="170"/>
                    <a:pt x="636" y="188"/>
                  </a:cubicBezTo>
                  <a:cubicBezTo>
                    <a:pt x="637" y="188"/>
                    <a:pt x="637" y="188"/>
                    <a:pt x="637" y="188"/>
                  </a:cubicBezTo>
                  <a:cubicBezTo>
                    <a:pt x="697" y="196"/>
                    <a:pt x="753" y="208"/>
                    <a:pt x="802" y="223"/>
                  </a:cubicBezTo>
                  <a:cubicBezTo>
                    <a:pt x="817" y="174"/>
                    <a:pt x="832" y="126"/>
                    <a:pt x="847" y="77"/>
                  </a:cubicBezTo>
                  <a:cubicBezTo>
                    <a:pt x="788" y="58"/>
                    <a:pt x="721" y="45"/>
                    <a:pt x="650" y="35"/>
                  </a:cubicBezTo>
                  <a:close/>
                </a:path>
              </a:pathLst>
            </a:custGeom>
            <a:grp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dirty="0">
                <a:solidFill>
                  <a:srgbClr val="555354"/>
                </a:solidFill>
              </a:endParaRPr>
            </a:p>
          </p:txBody>
        </p:sp>
      </p:grpSp>
      <p:sp>
        <p:nvSpPr>
          <p:cNvPr id="549" name="文本框 548"/>
          <p:cNvSpPr txBox="1"/>
          <p:nvPr/>
        </p:nvSpPr>
        <p:spPr>
          <a:xfrm>
            <a:off x="3450232" y="2077894"/>
            <a:ext cx="5291536" cy="887170"/>
          </a:xfrm>
          <a:prstGeom prst="rect">
            <a:avLst/>
          </a:prstGeom>
          <a:noFill/>
        </p:spPr>
        <p:txBody>
          <a:bodyPr wrap="square" rtlCol="0">
            <a:prstTxWarp prst="textArchUp">
              <a:avLst/>
            </a:prstTxWarp>
            <a:spAutoFit/>
          </a:bodyPr>
          <a:lstStyle>
            <a:defPPr>
              <a:defRPr lang="zh-CN"/>
            </a:defPPr>
            <a:lvl1pPr>
              <a:defRPr sz="3600">
                <a:solidFill>
                  <a:schemeClr val="bg1"/>
                </a:solidFill>
                <a:effectLst>
                  <a:outerShdw blurRad="38100" dist="38100" dir="2700000" algn="tl">
                    <a:srgbClr val="000000">
                      <a:alpha val="43137"/>
                    </a:srgbClr>
                  </a:outerShdw>
                </a:effectLst>
                <a:latin typeface="迷你简汉真广标" panose="02010609000101010101" pitchFamily="49" charset="-122"/>
                <a:ea typeface="迷你简汉真广标" panose="02010609000101010101" pitchFamily="49" charset="-122"/>
              </a:defRPr>
            </a:lvl1pPr>
          </a:lstStyle>
          <a:p>
            <a:pPr algn="ctr">
              <a:lnSpc>
                <a:spcPct val="110000"/>
              </a:lnSpc>
            </a:pPr>
            <a:r>
              <a:rPr lang="en-US" altLang="zh-CN" sz="11500" b="1">
                <a:solidFill>
                  <a:srgbClr val="F25243"/>
                </a:solidFill>
                <a:effectLst>
                  <a:innerShdw blurRad="63500" dist="50800" dir="13500000">
                    <a:srgbClr val="555354">
                      <a:alpha val="50000"/>
                    </a:srgbClr>
                  </a:innerShdw>
                </a:effectLst>
                <a:latin typeface="Arial-SGK-TV" pitchFamily="2" charset="0"/>
                <a:ea typeface="张海山锐谐体" panose="02000000000000000000" pitchFamily="2" charset="-122"/>
                <a:cs typeface="Arial-SGK-TV" pitchFamily="2" charset="0"/>
              </a:rPr>
              <a:t>Xin chào và hẹn gặp lại!</a:t>
            </a:r>
            <a:endParaRPr lang="en-US" altLang="zh-CN" sz="11500" b="1" dirty="0">
              <a:solidFill>
                <a:srgbClr val="F25243"/>
              </a:solidFill>
              <a:effectLst>
                <a:innerShdw blurRad="63500" dist="50800" dir="13500000">
                  <a:srgbClr val="555354">
                    <a:alpha val="50000"/>
                  </a:srgbClr>
                </a:innerShdw>
              </a:effectLst>
              <a:latin typeface="Arial-SGK-TV" pitchFamily="2" charset="0"/>
              <a:ea typeface="张海山锐谐体" panose="02000000000000000000" pitchFamily="2" charset="-122"/>
              <a:cs typeface="Arial-SGK-TV" pitchFamily="2" charset="0"/>
            </a:endParaRPr>
          </a:p>
        </p:txBody>
      </p:sp>
      <p:pic>
        <p:nvPicPr>
          <p:cNvPr id="784" name="图片 78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6791" y="4178648"/>
            <a:ext cx="3150826" cy="1434276"/>
          </a:xfrm>
          <a:prstGeom prst="rect">
            <a:avLst/>
          </a:prstGeom>
        </p:spPr>
      </p:pic>
      <p:pic>
        <p:nvPicPr>
          <p:cNvPr id="503" name="图片 502"/>
          <p:cNvPicPr>
            <a:picLocks noChangeAspect="1"/>
          </p:cNvPicPr>
          <p:nvPr/>
        </p:nvPicPr>
        <p:blipFill>
          <a:blip r:embed="rId7"/>
          <a:stretch>
            <a:fillRect/>
          </a:stretch>
        </p:blipFill>
        <p:spPr>
          <a:xfrm>
            <a:off x="7106708" y="4936729"/>
            <a:ext cx="1344242" cy="676195"/>
          </a:xfrm>
          <a:prstGeom prst="rect">
            <a:avLst/>
          </a:prstGeom>
        </p:spPr>
      </p:pic>
      <p:grpSp>
        <p:nvGrpSpPr>
          <p:cNvPr id="429" name="Group 411"/>
          <p:cNvGrpSpPr>
            <a:grpSpLocks noChangeAspect="1"/>
          </p:cNvGrpSpPr>
          <p:nvPr/>
        </p:nvGrpSpPr>
        <p:grpSpPr bwMode="auto">
          <a:xfrm>
            <a:off x="822561" y="2810573"/>
            <a:ext cx="11582518" cy="4055732"/>
            <a:chOff x="7454" y="2601"/>
            <a:chExt cx="7191" cy="2518"/>
          </a:xfrm>
        </p:grpSpPr>
        <p:sp>
          <p:nvSpPr>
            <p:cNvPr id="431" name="Freeform 412"/>
            <p:cNvSpPr>
              <a:spLocks/>
            </p:cNvSpPr>
            <p:nvPr/>
          </p:nvSpPr>
          <p:spPr bwMode="auto">
            <a:xfrm>
              <a:off x="13760" y="4771"/>
              <a:ext cx="123" cy="348"/>
            </a:xfrm>
            <a:custGeom>
              <a:avLst/>
              <a:gdLst>
                <a:gd name="T0" fmla="*/ 1 w 106"/>
                <a:gd name="T1" fmla="*/ 300 h 300"/>
                <a:gd name="T2" fmla="*/ 1 w 106"/>
                <a:gd name="T3" fmla="*/ 299 h 300"/>
                <a:gd name="T4" fmla="*/ 0 w 106"/>
                <a:gd name="T5" fmla="*/ 297 h 300"/>
                <a:gd name="T6" fmla="*/ 17 w 106"/>
                <a:gd name="T7" fmla="*/ 264 h 300"/>
                <a:gd name="T8" fmla="*/ 102 w 106"/>
                <a:gd name="T9" fmla="*/ 2 h 300"/>
                <a:gd name="T10" fmla="*/ 104 w 106"/>
                <a:gd name="T11" fmla="*/ 0 h 300"/>
                <a:gd name="T12" fmla="*/ 104 w 106"/>
                <a:gd name="T13" fmla="*/ 0 h 300"/>
                <a:gd name="T14" fmla="*/ 106 w 106"/>
                <a:gd name="T15" fmla="*/ 2 h 300"/>
                <a:gd name="T16" fmla="*/ 20 w 106"/>
                <a:gd name="T17" fmla="*/ 266 h 300"/>
                <a:gd name="T18" fmla="*/ 3 w 106"/>
                <a:gd name="T19" fmla="*/ 299 h 300"/>
                <a:gd name="T20" fmla="*/ 1 w 106"/>
                <a:gd name="T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300">
                  <a:moveTo>
                    <a:pt x="1" y="300"/>
                  </a:moveTo>
                  <a:cubicBezTo>
                    <a:pt x="1" y="299"/>
                    <a:pt x="1" y="299"/>
                    <a:pt x="1" y="299"/>
                  </a:cubicBezTo>
                  <a:cubicBezTo>
                    <a:pt x="0" y="297"/>
                    <a:pt x="0" y="297"/>
                    <a:pt x="0" y="297"/>
                  </a:cubicBezTo>
                  <a:cubicBezTo>
                    <a:pt x="5" y="286"/>
                    <a:pt x="11" y="275"/>
                    <a:pt x="17" y="264"/>
                  </a:cubicBezTo>
                  <a:cubicBezTo>
                    <a:pt x="84" y="134"/>
                    <a:pt x="102" y="3"/>
                    <a:pt x="102" y="2"/>
                  </a:cubicBezTo>
                  <a:cubicBezTo>
                    <a:pt x="104" y="0"/>
                    <a:pt x="104" y="0"/>
                    <a:pt x="104" y="0"/>
                  </a:cubicBezTo>
                  <a:cubicBezTo>
                    <a:pt x="104" y="0"/>
                    <a:pt x="104" y="0"/>
                    <a:pt x="104" y="0"/>
                  </a:cubicBezTo>
                  <a:cubicBezTo>
                    <a:pt x="106" y="2"/>
                    <a:pt x="106" y="2"/>
                    <a:pt x="106" y="2"/>
                  </a:cubicBezTo>
                  <a:cubicBezTo>
                    <a:pt x="105" y="3"/>
                    <a:pt x="88" y="134"/>
                    <a:pt x="20" y="266"/>
                  </a:cubicBezTo>
                  <a:cubicBezTo>
                    <a:pt x="14" y="277"/>
                    <a:pt x="8" y="288"/>
                    <a:pt x="3" y="299"/>
                  </a:cubicBezTo>
                  <a:lnTo>
                    <a:pt x="1" y="300"/>
                  </a:lnTo>
                  <a:close/>
                </a:path>
              </a:pathLst>
            </a:custGeom>
            <a:solidFill>
              <a:srgbClr val="F7E8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2" name="Freeform 413"/>
            <p:cNvSpPr>
              <a:spLocks/>
            </p:cNvSpPr>
            <p:nvPr/>
          </p:nvSpPr>
          <p:spPr bwMode="auto">
            <a:xfrm>
              <a:off x="13823" y="4614"/>
              <a:ext cx="136" cy="164"/>
            </a:xfrm>
            <a:custGeom>
              <a:avLst/>
              <a:gdLst>
                <a:gd name="T0" fmla="*/ 114 w 117"/>
                <a:gd name="T1" fmla="*/ 64 h 141"/>
                <a:gd name="T2" fmla="*/ 50 w 117"/>
                <a:gd name="T3" fmla="*/ 139 h 141"/>
                <a:gd name="T4" fmla="*/ 3 w 117"/>
                <a:gd name="T5" fmla="*/ 52 h 141"/>
                <a:gd name="T6" fmla="*/ 64 w 117"/>
                <a:gd name="T7" fmla="*/ 3 h 141"/>
                <a:gd name="T8" fmla="*/ 114 w 117"/>
                <a:gd name="T9" fmla="*/ 64 h 141"/>
              </a:gdLst>
              <a:ahLst/>
              <a:cxnLst>
                <a:cxn ang="0">
                  <a:pos x="T0" y="T1"/>
                </a:cxn>
                <a:cxn ang="0">
                  <a:pos x="T2" y="T3"/>
                </a:cxn>
                <a:cxn ang="0">
                  <a:pos x="T4" y="T5"/>
                </a:cxn>
                <a:cxn ang="0">
                  <a:pos x="T6" y="T7"/>
                </a:cxn>
                <a:cxn ang="0">
                  <a:pos x="T8" y="T9"/>
                </a:cxn>
              </a:cxnLst>
              <a:rect l="0" t="0" r="r" b="b"/>
              <a:pathLst>
                <a:path w="117" h="141">
                  <a:moveTo>
                    <a:pt x="114" y="64"/>
                  </a:moveTo>
                  <a:cubicBezTo>
                    <a:pt x="110" y="95"/>
                    <a:pt x="70" y="141"/>
                    <a:pt x="50" y="139"/>
                  </a:cubicBezTo>
                  <a:cubicBezTo>
                    <a:pt x="27" y="136"/>
                    <a:pt x="0" y="83"/>
                    <a:pt x="3" y="52"/>
                  </a:cubicBezTo>
                  <a:cubicBezTo>
                    <a:pt x="6" y="22"/>
                    <a:pt x="34" y="0"/>
                    <a:pt x="64" y="3"/>
                  </a:cubicBezTo>
                  <a:cubicBezTo>
                    <a:pt x="95" y="6"/>
                    <a:pt x="117" y="34"/>
                    <a:pt x="114" y="6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3" name="Freeform 414"/>
            <p:cNvSpPr>
              <a:spLocks/>
            </p:cNvSpPr>
            <p:nvPr/>
          </p:nvSpPr>
          <p:spPr bwMode="auto">
            <a:xfrm>
              <a:off x="13833" y="4622"/>
              <a:ext cx="95" cy="72"/>
            </a:xfrm>
            <a:custGeom>
              <a:avLst/>
              <a:gdLst>
                <a:gd name="T0" fmla="*/ 82 w 82"/>
                <a:gd name="T1" fmla="*/ 15 h 62"/>
                <a:gd name="T2" fmla="*/ 55 w 82"/>
                <a:gd name="T3" fmla="*/ 3 h 62"/>
                <a:gd name="T4" fmla="*/ 1 w 82"/>
                <a:gd name="T5" fmla="*/ 47 h 62"/>
                <a:gd name="T6" fmla="*/ 1 w 82"/>
                <a:gd name="T7" fmla="*/ 59 h 62"/>
                <a:gd name="T8" fmla="*/ 22 w 82"/>
                <a:gd name="T9" fmla="*/ 62 h 62"/>
                <a:gd name="T10" fmla="*/ 82 w 82"/>
                <a:gd name="T11" fmla="*/ 15 h 62"/>
              </a:gdLst>
              <a:ahLst/>
              <a:cxnLst>
                <a:cxn ang="0">
                  <a:pos x="T0" y="T1"/>
                </a:cxn>
                <a:cxn ang="0">
                  <a:pos x="T2" y="T3"/>
                </a:cxn>
                <a:cxn ang="0">
                  <a:pos x="T4" y="T5"/>
                </a:cxn>
                <a:cxn ang="0">
                  <a:pos x="T6" y="T7"/>
                </a:cxn>
                <a:cxn ang="0">
                  <a:pos x="T8" y="T9"/>
                </a:cxn>
                <a:cxn ang="0">
                  <a:pos x="T10" y="T11"/>
                </a:cxn>
              </a:cxnLst>
              <a:rect l="0" t="0" r="r" b="b"/>
              <a:pathLst>
                <a:path w="82" h="62">
                  <a:moveTo>
                    <a:pt x="82" y="15"/>
                  </a:moveTo>
                  <a:cubicBezTo>
                    <a:pt x="75" y="8"/>
                    <a:pt x="66" y="4"/>
                    <a:pt x="55" y="3"/>
                  </a:cubicBezTo>
                  <a:cubicBezTo>
                    <a:pt x="28" y="0"/>
                    <a:pt x="4" y="20"/>
                    <a:pt x="1" y="47"/>
                  </a:cubicBezTo>
                  <a:cubicBezTo>
                    <a:pt x="0" y="51"/>
                    <a:pt x="0" y="55"/>
                    <a:pt x="1" y="59"/>
                  </a:cubicBezTo>
                  <a:cubicBezTo>
                    <a:pt x="7" y="61"/>
                    <a:pt x="14" y="62"/>
                    <a:pt x="22" y="62"/>
                  </a:cubicBezTo>
                  <a:cubicBezTo>
                    <a:pt x="51" y="62"/>
                    <a:pt x="75" y="42"/>
                    <a:pt x="82" y="15"/>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4" name="Freeform 415"/>
            <p:cNvSpPr>
              <a:spLocks/>
            </p:cNvSpPr>
            <p:nvPr/>
          </p:nvSpPr>
          <p:spPr bwMode="auto">
            <a:xfrm>
              <a:off x="13855" y="4636"/>
              <a:ext cx="32" cy="27"/>
            </a:xfrm>
            <a:custGeom>
              <a:avLst/>
              <a:gdLst>
                <a:gd name="T0" fmla="*/ 26 w 28"/>
                <a:gd name="T1" fmla="*/ 4 h 23"/>
                <a:gd name="T2" fmla="*/ 18 w 28"/>
                <a:gd name="T3" fmla="*/ 18 h 23"/>
                <a:gd name="T4" fmla="*/ 2 w 28"/>
                <a:gd name="T5" fmla="*/ 19 h 23"/>
                <a:gd name="T6" fmla="*/ 10 w 28"/>
                <a:gd name="T7" fmla="*/ 5 h 23"/>
                <a:gd name="T8" fmla="*/ 26 w 28"/>
                <a:gd name="T9" fmla="*/ 4 h 23"/>
              </a:gdLst>
              <a:ahLst/>
              <a:cxnLst>
                <a:cxn ang="0">
                  <a:pos x="T0" y="T1"/>
                </a:cxn>
                <a:cxn ang="0">
                  <a:pos x="T2" y="T3"/>
                </a:cxn>
                <a:cxn ang="0">
                  <a:pos x="T4" y="T5"/>
                </a:cxn>
                <a:cxn ang="0">
                  <a:pos x="T6" y="T7"/>
                </a:cxn>
                <a:cxn ang="0">
                  <a:pos x="T8" y="T9"/>
                </a:cxn>
              </a:cxnLst>
              <a:rect l="0" t="0" r="r" b="b"/>
              <a:pathLst>
                <a:path w="28" h="23">
                  <a:moveTo>
                    <a:pt x="26" y="4"/>
                  </a:moveTo>
                  <a:cubicBezTo>
                    <a:pt x="28" y="7"/>
                    <a:pt x="24" y="13"/>
                    <a:pt x="18" y="18"/>
                  </a:cubicBezTo>
                  <a:cubicBezTo>
                    <a:pt x="11" y="22"/>
                    <a:pt x="4" y="23"/>
                    <a:pt x="2" y="19"/>
                  </a:cubicBezTo>
                  <a:cubicBezTo>
                    <a:pt x="0" y="15"/>
                    <a:pt x="3" y="9"/>
                    <a:pt x="10" y="5"/>
                  </a:cubicBezTo>
                  <a:cubicBezTo>
                    <a:pt x="16" y="1"/>
                    <a:pt x="23" y="0"/>
                    <a:pt x="26" y="4"/>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5" name="Freeform 416"/>
            <p:cNvSpPr>
              <a:spLocks/>
            </p:cNvSpPr>
            <p:nvPr/>
          </p:nvSpPr>
          <p:spPr bwMode="auto">
            <a:xfrm>
              <a:off x="13843" y="4672"/>
              <a:ext cx="113" cy="106"/>
            </a:xfrm>
            <a:custGeom>
              <a:avLst/>
              <a:gdLst>
                <a:gd name="T0" fmla="*/ 25 w 97"/>
                <a:gd name="T1" fmla="*/ 70 h 91"/>
                <a:gd name="T2" fmla="*/ 0 w 97"/>
                <a:gd name="T3" fmla="*/ 57 h 91"/>
                <a:gd name="T4" fmla="*/ 33 w 97"/>
                <a:gd name="T5" fmla="*/ 89 h 91"/>
                <a:gd name="T6" fmla="*/ 97 w 97"/>
                <a:gd name="T7" fmla="*/ 14 h 91"/>
                <a:gd name="T8" fmla="*/ 96 w 97"/>
                <a:gd name="T9" fmla="*/ 0 h 91"/>
                <a:gd name="T10" fmla="*/ 25 w 97"/>
                <a:gd name="T11" fmla="*/ 70 h 91"/>
              </a:gdLst>
              <a:ahLst/>
              <a:cxnLst>
                <a:cxn ang="0">
                  <a:pos x="T0" y="T1"/>
                </a:cxn>
                <a:cxn ang="0">
                  <a:pos x="T2" y="T3"/>
                </a:cxn>
                <a:cxn ang="0">
                  <a:pos x="T4" y="T5"/>
                </a:cxn>
                <a:cxn ang="0">
                  <a:pos x="T6" y="T7"/>
                </a:cxn>
                <a:cxn ang="0">
                  <a:pos x="T8" y="T9"/>
                </a:cxn>
                <a:cxn ang="0">
                  <a:pos x="T10" y="T11"/>
                </a:cxn>
              </a:cxnLst>
              <a:rect l="0" t="0" r="r" b="b"/>
              <a:pathLst>
                <a:path w="97" h="91">
                  <a:moveTo>
                    <a:pt x="25" y="70"/>
                  </a:moveTo>
                  <a:cubicBezTo>
                    <a:pt x="18" y="70"/>
                    <a:pt x="7" y="65"/>
                    <a:pt x="0" y="57"/>
                  </a:cubicBezTo>
                  <a:cubicBezTo>
                    <a:pt x="14" y="81"/>
                    <a:pt x="24" y="88"/>
                    <a:pt x="33" y="89"/>
                  </a:cubicBezTo>
                  <a:cubicBezTo>
                    <a:pt x="53" y="91"/>
                    <a:pt x="93" y="45"/>
                    <a:pt x="97" y="14"/>
                  </a:cubicBezTo>
                  <a:cubicBezTo>
                    <a:pt x="97" y="9"/>
                    <a:pt x="97" y="4"/>
                    <a:pt x="96" y="0"/>
                  </a:cubicBezTo>
                  <a:cubicBezTo>
                    <a:pt x="91" y="39"/>
                    <a:pt x="61" y="69"/>
                    <a:pt x="25" y="70"/>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6" name="Freeform 417"/>
            <p:cNvSpPr>
              <a:spLocks/>
            </p:cNvSpPr>
            <p:nvPr/>
          </p:nvSpPr>
          <p:spPr bwMode="auto">
            <a:xfrm>
              <a:off x="13868" y="4772"/>
              <a:ext cx="20" cy="18"/>
            </a:xfrm>
            <a:custGeom>
              <a:avLst/>
              <a:gdLst>
                <a:gd name="T0" fmla="*/ 1 w 18"/>
                <a:gd name="T1" fmla="*/ 13 h 16"/>
                <a:gd name="T2" fmla="*/ 11 w 18"/>
                <a:gd name="T3" fmla="*/ 1 h 16"/>
                <a:gd name="T4" fmla="*/ 17 w 18"/>
                <a:gd name="T5" fmla="*/ 16 h 16"/>
                <a:gd name="T6" fmla="*/ 1 w 18"/>
                <a:gd name="T7" fmla="*/ 13 h 16"/>
              </a:gdLst>
              <a:ahLst/>
              <a:cxnLst>
                <a:cxn ang="0">
                  <a:pos x="T0" y="T1"/>
                </a:cxn>
                <a:cxn ang="0">
                  <a:pos x="T2" y="T3"/>
                </a:cxn>
                <a:cxn ang="0">
                  <a:pos x="T4" y="T5"/>
                </a:cxn>
                <a:cxn ang="0">
                  <a:pos x="T6" y="T7"/>
                </a:cxn>
              </a:cxnLst>
              <a:rect l="0" t="0" r="r" b="b"/>
              <a:pathLst>
                <a:path w="18" h="16">
                  <a:moveTo>
                    <a:pt x="1" y="13"/>
                  </a:moveTo>
                  <a:cubicBezTo>
                    <a:pt x="0" y="12"/>
                    <a:pt x="7" y="0"/>
                    <a:pt x="11" y="1"/>
                  </a:cubicBezTo>
                  <a:cubicBezTo>
                    <a:pt x="15" y="2"/>
                    <a:pt x="18" y="15"/>
                    <a:pt x="17" y="16"/>
                  </a:cubicBezTo>
                  <a:lnTo>
                    <a:pt x="1" y="13"/>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7" name="Freeform 418"/>
            <p:cNvSpPr>
              <a:spLocks/>
            </p:cNvSpPr>
            <p:nvPr/>
          </p:nvSpPr>
          <p:spPr bwMode="auto">
            <a:xfrm>
              <a:off x="14276" y="3261"/>
              <a:ext cx="114" cy="514"/>
            </a:xfrm>
            <a:custGeom>
              <a:avLst/>
              <a:gdLst>
                <a:gd name="T0" fmla="*/ 2 w 98"/>
                <a:gd name="T1" fmla="*/ 442 h 442"/>
                <a:gd name="T2" fmla="*/ 1 w 98"/>
                <a:gd name="T3" fmla="*/ 442 h 442"/>
                <a:gd name="T4" fmla="*/ 0 w 98"/>
                <a:gd name="T5" fmla="*/ 441 h 442"/>
                <a:gd name="T6" fmla="*/ 63 w 98"/>
                <a:gd name="T7" fmla="*/ 207 h 442"/>
                <a:gd name="T8" fmla="*/ 92 w 98"/>
                <a:gd name="T9" fmla="*/ 2 h 442"/>
                <a:gd name="T10" fmla="*/ 93 w 98"/>
                <a:gd name="T11" fmla="*/ 0 h 442"/>
                <a:gd name="T12" fmla="*/ 93 w 98"/>
                <a:gd name="T13" fmla="*/ 0 h 442"/>
                <a:gd name="T14" fmla="*/ 95 w 98"/>
                <a:gd name="T15" fmla="*/ 1 h 442"/>
                <a:gd name="T16" fmla="*/ 65 w 98"/>
                <a:gd name="T17" fmla="*/ 208 h 442"/>
                <a:gd name="T18" fmla="*/ 3 w 98"/>
                <a:gd name="T19" fmla="*/ 441 h 442"/>
                <a:gd name="T20" fmla="*/ 2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2" y="442"/>
                  </a:moveTo>
                  <a:cubicBezTo>
                    <a:pt x="1" y="442"/>
                    <a:pt x="1" y="442"/>
                    <a:pt x="1" y="442"/>
                  </a:cubicBezTo>
                  <a:cubicBezTo>
                    <a:pt x="0" y="441"/>
                    <a:pt x="0" y="441"/>
                    <a:pt x="0" y="441"/>
                  </a:cubicBezTo>
                  <a:cubicBezTo>
                    <a:pt x="1" y="439"/>
                    <a:pt x="30" y="310"/>
                    <a:pt x="63" y="207"/>
                  </a:cubicBezTo>
                  <a:cubicBezTo>
                    <a:pt x="96" y="102"/>
                    <a:pt x="92" y="3"/>
                    <a:pt x="92" y="2"/>
                  </a:cubicBezTo>
                  <a:cubicBezTo>
                    <a:pt x="93" y="0"/>
                    <a:pt x="93" y="0"/>
                    <a:pt x="93" y="0"/>
                  </a:cubicBezTo>
                  <a:cubicBezTo>
                    <a:pt x="93" y="0"/>
                    <a:pt x="93" y="0"/>
                    <a:pt x="93" y="0"/>
                  </a:cubicBezTo>
                  <a:cubicBezTo>
                    <a:pt x="95" y="1"/>
                    <a:pt x="95" y="1"/>
                    <a:pt x="95" y="1"/>
                  </a:cubicBezTo>
                  <a:cubicBezTo>
                    <a:pt x="95" y="2"/>
                    <a:pt x="98" y="102"/>
                    <a:pt x="65" y="208"/>
                  </a:cubicBezTo>
                  <a:cubicBezTo>
                    <a:pt x="33" y="310"/>
                    <a:pt x="3" y="440"/>
                    <a:pt x="3" y="441"/>
                  </a:cubicBezTo>
                  <a:lnTo>
                    <a:pt x="2"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8" name="Freeform 419"/>
            <p:cNvSpPr>
              <a:spLocks/>
            </p:cNvSpPr>
            <p:nvPr/>
          </p:nvSpPr>
          <p:spPr bwMode="auto">
            <a:xfrm>
              <a:off x="14331" y="3144"/>
              <a:ext cx="99" cy="122"/>
            </a:xfrm>
            <a:custGeom>
              <a:avLst/>
              <a:gdLst>
                <a:gd name="T0" fmla="*/ 85 w 86"/>
                <a:gd name="T1" fmla="*/ 40 h 105"/>
                <a:gd name="T2" fmla="*/ 47 w 86"/>
                <a:gd name="T3" fmla="*/ 104 h 105"/>
                <a:gd name="T4" fmla="*/ 1 w 86"/>
                <a:gd name="T5" fmla="*/ 46 h 105"/>
                <a:gd name="T6" fmla="*/ 40 w 86"/>
                <a:gd name="T7" fmla="*/ 1 h 105"/>
                <a:gd name="T8" fmla="*/ 85 w 86"/>
                <a:gd name="T9" fmla="*/ 40 h 105"/>
              </a:gdLst>
              <a:ahLst/>
              <a:cxnLst>
                <a:cxn ang="0">
                  <a:pos x="T0" y="T1"/>
                </a:cxn>
                <a:cxn ang="0">
                  <a:pos x="T2" y="T3"/>
                </a:cxn>
                <a:cxn ang="0">
                  <a:pos x="T4" y="T5"/>
                </a:cxn>
                <a:cxn ang="0">
                  <a:pos x="T6" y="T7"/>
                </a:cxn>
                <a:cxn ang="0">
                  <a:pos x="T8" y="T9"/>
                </a:cxn>
              </a:cxnLst>
              <a:rect l="0" t="0" r="r" b="b"/>
              <a:pathLst>
                <a:path w="86" h="105">
                  <a:moveTo>
                    <a:pt x="85" y="40"/>
                  </a:moveTo>
                  <a:cubicBezTo>
                    <a:pt x="86" y="63"/>
                    <a:pt x="62" y="103"/>
                    <a:pt x="47" y="104"/>
                  </a:cubicBezTo>
                  <a:cubicBezTo>
                    <a:pt x="30" y="105"/>
                    <a:pt x="3" y="69"/>
                    <a:pt x="1" y="46"/>
                  </a:cubicBezTo>
                  <a:cubicBezTo>
                    <a:pt x="0" y="23"/>
                    <a:pt x="17" y="3"/>
                    <a:pt x="40" y="1"/>
                  </a:cubicBezTo>
                  <a:cubicBezTo>
                    <a:pt x="63" y="0"/>
                    <a:pt x="83" y="17"/>
                    <a:pt x="85" y="40"/>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39" name="Freeform 420"/>
            <p:cNvSpPr>
              <a:spLocks/>
            </p:cNvSpPr>
            <p:nvPr/>
          </p:nvSpPr>
          <p:spPr bwMode="auto">
            <a:xfrm>
              <a:off x="14335" y="3151"/>
              <a:ext cx="68" cy="58"/>
            </a:xfrm>
            <a:custGeom>
              <a:avLst/>
              <a:gdLst>
                <a:gd name="T0" fmla="*/ 58 w 58"/>
                <a:gd name="T1" fmla="*/ 6 h 50"/>
                <a:gd name="T2" fmla="*/ 37 w 58"/>
                <a:gd name="T3" fmla="*/ 1 h 50"/>
                <a:gd name="T4" fmla="*/ 2 w 58"/>
                <a:gd name="T5" fmla="*/ 40 h 50"/>
                <a:gd name="T6" fmla="*/ 3 w 58"/>
                <a:gd name="T7" fmla="*/ 49 h 50"/>
                <a:gd name="T8" fmla="*/ 19 w 58"/>
                <a:gd name="T9" fmla="*/ 49 h 50"/>
                <a:gd name="T10" fmla="*/ 58 w 58"/>
                <a:gd name="T11" fmla="*/ 6 h 50"/>
              </a:gdLst>
              <a:ahLst/>
              <a:cxnLst>
                <a:cxn ang="0">
                  <a:pos x="T0" y="T1"/>
                </a:cxn>
                <a:cxn ang="0">
                  <a:pos x="T2" y="T3"/>
                </a:cxn>
                <a:cxn ang="0">
                  <a:pos x="T4" y="T5"/>
                </a:cxn>
                <a:cxn ang="0">
                  <a:pos x="T6" y="T7"/>
                </a:cxn>
                <a:cxn ang="0">
                  <a:pos x="T8" y="T9"/>
                </a:cxn>
                <a:cxn ang="0">
                  <a:pos x="T10" y="T11"/>
                </a:cxn>
              </a:cxnLst>
              <a:rect l="0" t="0" r="r" b="b"/>
              <a:pathLst>
                <a:path w="58" h="50">
                  <a:moveTo>
                    <a:pt x="58" y="6"/>
                  </a:moveTo>
                  <a:cubicBezTo>
                    <a:pt x="52" y="2"/>
                    <a:pt x="44" y="0"/>
                    <a:pt x="37" y="1"/>
                  </a:cubicBezTo>
                  <a:cubicBezTo>
                    <a:pt x="16" y="2"/>
                    <a:pt x="0" y="20"/>
                    <a:pt x="2" y="40"/>
                  </a:cubicBezTo>
                  <a:cubicBezTo>
                    <a:pt x="2" y="43"/>
                    <a:pt x="2" y="46"/>
                    <a:pt x="3" y="49"/>
                  </a:cubicBezTo>
                  <a:cubicBezTo>
                    <a:pt x="9" y="50"/>
                    <a:pt x="14" y="50"/>
                    <a:pt x="19" y="49"/>
                  </a:cubicBezTo>
                  <a:cubicBezTo>
                    <a:pt x="41" y="45"/>
                    <a:pt x="56" y="27"/>
                    <a:pt x="58"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0" name="Freeform 421"/>
            <p:cNvSpPr>
              <a:spLocks/>
            </p:cNvSpPr>
            <p:nvPr/>
          </p:nvSpPr>
          <p:spPr bwMode="auto">
            <a:xfrm>
              <a:off x="14350" y="3161"/>
              <a:ext cx="22" cy="23"/>
            </a:xfrm>
            <a:custGeom>
              <a:avLst/>
              <a:gdLst>
                <a:gd name="T0" fmla="*/ 17 w 19"/>
                <a:gd name="T1" fmla="*/ 2 h 19"/>
                <a:gd name="T2" fmla="*/ 13 w 19"/>
                <a:gd name="T3" fmla="*/ 14 h 19"/>
                <a:gd name="T4" fmla="*/ 2 w 19"/>
                <a:gd name="T5" fmla="*/ 17 h 19"/>
                <a:gd name="T6" fmla="*/ 6 w 19"/>
                <a:gd name="T7" fmla="*/ 5 h 19"/>
                <a:gd name="T8" fmla="*/ 17 w 19"/>
                <a:gd name="T9" fmla="*/ 2 h 19"/>
              </a:gdLst>
              <a:ahLst/>
              <a:cxnLst>
                <a:cxn ang="0">
                  <a:pos x="T0" y="T1"/>
                </a:cxn>
                <a:cxn ang="0">
                  <a:pos x="T2" y="T3"/>
                </a:cxn>
                <a:cxn ang="0">
                  <a:pos x="T4" y="T5"/>
                </a:cxn>
                <a:cxn ang="0">
                  <a:pos x="T6" y="T7"/>
                </a:cxn>
                <a:cxn ang="0">
                  <a:pos x="T8" y="T9"/>
                </a:cxn>
              </a:cxnLst>
              <a:rect l="0" t="0" r="r" b="b"/>
              <a:pathLst>
                <a:path w="19" h="19">
                  <a:moveTo>
                    <a:pt x="17" y="2"/>
                  </a:moveTo>
                  <a:cubicBezTo>
                    <a:pt x="19" y="5"/>
                    <a:pt x="18" y="10"/>
                    <a:pt x="13" y="14"/>
                  </a:cubicBezTo>
                  <a:cubicBezTo>
                    <a:pt x="9" y="18"/>
                    <a:pt x="4" y="19"/>
                    <a:pt x="2" y="17"/>
                  </a:cubicBezTo>
                  <a:cubicBezTo>
                    <a:pt x="0" y="14"/>
                    <a:pt x="1" y="9"/>
                    <a:pt x="6" y="5"/>
                  </a:cubicBezTo>
                  <a:cubicBezTo>
                    <a:pt x="10" y="1"/>
                    <a:pt x="15" y="0"/>
                    <a:pt x="17"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1" name="Freeform 422"/>
            <p:cNvSpPr>
              <a:spLocks/>
            </p:cNvSpPr>
            <p:nvPr/>
          </p:nvSpPr>
          <p:spPr bwMode="auto">
            <a:xfrm>
              <a:off x="14353" y="3179"/>
              <a:ext cx="77" cy="86"/>
            </a:xfrm>
            <a:custGeom>
              <a:avLst/>
              <a:gdLst>
                <a:gd name="T0" fmla="*/ 20 w 67"/>
                <a:gd name="T1" fmla="*/ 61 h 74"/>
                <a:gd name="T2" fmla="*/ 0 w 67"/>
                <a:gd name="T3" fmla="*/ 54 h 74"/>
                <a:gd name="T4" fmla="*/ 28 w 67"/>
                <a:gd name="T5" fmla="*/ 74 h 74"/>
                <a:gd name="T6" fmla="*/ 66 w 67"/>
                <a:gd name="T7" fmla="*/ 10 h 74"/>
                <a:gd name="T8" fmla="*/ 64 w 67"/>
                <a:gd name="T9" fmla="*/ 0 h 74"/>
                <a:gd name="T10" fmla="*/ 20 w 67"/>
                <a:gd name="T11" fmla="*/ 61 h 74"/>
              </a:gdLst>
              <a:ahLst/>
              <a:cxnLst>
                <a:cxn ang="0">
                  <a:pos x="T0" y="T1"/>
                </a:cxn>
                <a:cxn ang="0">
                  <a:pos x="T2" y="T3"/>
                </a:cxn>
                <a:cxn ang="0">
                  <a:pos x="T4" y="T5"/>
                </a:cxn>
                <a:cxn ang="0">
                  <a:pos x="T6" y="T7"/>
                </a:cxn>
                <a:cxn ang="0">
                  <a:pos x="T8" y="T9"/>
                </a:cxn>
                <a:cxn ang="0">
                  <a:pos x="T10" y="T11"/>
                </a:cxn>
              </a:cxnLst>
              <a:rect l="0" t="0" r="r" b="b"/>
              <a:pathLst>
                <a:path w="67" h="74">
                  <a:moveTo>
                    <a:pt x="20" y="61"/>
                  </a:moveTo>
                  <a:cubicBezTo>
                    <a:pt x="15" y="62"/>
                    <a:pt x="6" y="60"/>
                    <a:pt x="0" y="54"/>
                  </a:cubicBezTo>
                  <a:cubicBezTo>
                    <a:pt x="13" y="70"/>
                    <a:pt x="21" y="74"/>
                    <a:pt x="28" y="74"/>
                  </a:cubicBezTo>
                  <a:cubicBezTo>
                    <a:pt x="43" y="73"/>
                    <a:pt x="67" y="33"/>
                    <a:pt x="66" y="10"/>
                  </a:cubicBezTo>
                  <a:cubicBezTo>
                    <a:pt x="66" y="6"/>
                    <a:pt x="65" y="3"/>
                    <a:pt x="64" y="0"/>
                  </a:cubicBezTo>
                  <a:cubicBezTo>
                    <a:pt x="65" y="29"/>
                    <a:pt x="47" y="55"/>
                    <a:pt x="20" y="61"/>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2" name="Freeform 423"/>
            <p:cNvSpPr>
              <a:spLocks/>
            </p:cNvSpPr>
            <p:nvPr/>
          </p:nvSpPr>
          <p:spPr bwMode="auto">
            <a:xfrm>
              <a:off x="14377" y="3263"/>
              <a:ext cx="15" cy="12"/>
            </a:xfrm>
            <a:custGeom>
              <a:avLst/>
              <a:gdLst>
                <a:gd name="T0" fmla="*/ 1 w 13"/>
                <a:gd name="T1" fmla="*/ 11 h 11"/>
                <a:gd name="T2" fmla="*/ 6 w 13"/>
                <a:gd name="T3" fmla="*/ 1 h 11"/>
                <a:gd name="T4" fmla="*/ 13 w 13"/>
                <a:gd name="T5" fmla="*/ 11 h 11"/>
                <a:gd name="T6" fmla="*/ 1 w 13"/>
                <a:gd name="T7" fmla="*/ 11 h 11"/>
              </a:gdLst>
              <a:ahLst/>
              <a:cxnLst>
                <a:cxn ang="0">
                  <a:pos x="T0" y="T1"/>
                </a:cxn>
                <a:cxn ang="0">
                  <a:pos x="T2" y="T3"/>
                </a:cxn>
                <a:cxn ang="0">
                  <a:pos x="T4" y="T5"/>
                </a:cxn>
                <a:cxn ang="0">
                  <a:pos x="T6" y="T7"/>
                </a:cxn>
              </a:cxnLst>
              <a:rect l="0" t="0" r="r" b="b"/>
              <a:pathLst>
                <a:path w="13" h="11">
                  <a:moveTo>
                    <a:pt x="1" y="11"/>
                  </a:moveTo>
                  <a:cubicBezTo>
                    <a:pt x="0" y="10"/>
                    <a:pt x="3" y="1"/>
                    <a:pt x="6" y="1"/>
                  </a:cubicBezTo>
                  <a:cubicBezTo>
                    <a:pt x="9" y="0"/>
                    <a:pt x="13" y="10"/>
                    <a:pt x="13" y="11"/>
                  </a:cubicBezTo>
                  <a:lnTo>
                    <a:pt x="1"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3" name="Freeform 424"/>
            <p:cNvSpPr>
              <a:spLocks/>
            </p:cNvSpPr>
            <p:nvPr/>
          </p:nvSpPr>
          <p:spPr bwMode="auto">
            <a:xfrm>
              <a:off x="14375" y="3131"/>
              <a:ext cx="113" cy="514"/>
            </a:xfrm>
            <a:custGeom>
              <a:avLst/>
              <a:gdLst>
                <a:gd name="T0" fmla="*/ 1 w 98"/>
                <a:gd name="T1" fmla="*/ 442 h 442"/>
                <a:gd name="T2" fmla="*/ 1 w 98"/>
                <a:gd name="T3" fmla="*/ 442 h 442"/>
                <a:gd name="T4" fmla="*/ 0 w 98"/>
                <a:gd name="T5" fmla="*/ 440 h 442"/>
                <a:gd name="T6" fmla="*/ 62 w 98"/>
                <a:gd name="T7" fmla="*/ 207 h 442"/>
                <a:gd name="T8" fmla="*/ 92 w 98"/>
                <a:gd name="T9" fmla="*/ 1 h 442"/>
                <a:gd name="T10" fmla="*/ 93 w 98"/>
                <a:gd name="T11" fmla="*/ 0 h 442"/>
                <a:gd name="T12" fmla="*/ 93 w 98"/>
                <a:gd name="T13" fmla="*/ 0 h 442"/>
                <a:gd name="T14" fmla="*/ 94 w 98"/>
                <a:gd name="T15" fmla="*/ 1 h 442"/>
                <a:gd name="T16" fmla="*/ 64 w 98"/>
                <a:gd name="T17" fmla="*/ 208 h 442"/>
                <a:gd name="T18" fmla="*/ 2 w 98"/>
                <a:gd name="T19" fmla="*/ 441 h 442"/>
                <a:gd name="T20" fmla="*/ 1 w 98"/>
                <a:gd name="T21" fmla="*/ 442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442">
                  <a:moveTo>
                    <a:pt x="1" y="442"/>
                  </a:moveTo>
                  <a:cubicBezTo>
                    <a:pt x="1" y="442"/>
                    <a:pt x="1" y="442"/>
                    <a:pt x="1" y="442"/>
                  </a:cubicBezTo>
                  <a:cubicBezTo>
                    <a:pt x="0" y="440"/>
                    <a:pt x="0" y="440"/>
                    <a:pt x="0" y="440"/>
                  </a:cubicBezTo>
                  <a:cubicBezTo>
                    <a:pt x="0" y="439"/>
                    <a:pt x="30" y="309"/>
                    <a:pt x="62" y="207"/>
                  </a:cubicBezTo>
                  <a:cubicBezTo>
                    <a:pt x="95" y="101"/>
                    <a:pt x="92" y="2"/>
                    <a:pt x="92" y="1"/>
                  </a:cubicBezTo>
                  <a:cubicBezTo>
                    <a:pt x="93" y="0"/>
                    <a:pt x="93" y="0"/>
                    <a:pt x="93" y="0"/>
                  </a:cubicBezTo>
                  <a:cubicBezTo>
                    <a:pt x="93" y="0"/>
                    <a:pt x="93" y="0"/>
                    <a:pt x="93" y="0"/>
                  </a:cubicBezTo>
                  <a:cubicBezTo>
                    <a:pt x="94" y="1"/>
                    <a:pt x="94" y="1"/>
                    <a:pt x="94" y="1"/>
                  </a:cubicBezTo>
                  <a:cubicBezTo>
                    <a:pt x="94" y="2"/>
                    <a:pt x="98" y="101"/>
                    <a:pt x="64" y="208"/>
                  </a:cubicBezTo>
                  <a:cubicBezTo>
                    <a:pt x="32" y="310"/>
                    <a:pt x="3" y="439"/>
                    <a:pt x="2" y="441"/>
                  </a:cubicBezTo>
                  <a:lnTo>
                    <a:pt x="1" y="44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4" name="Freeform 425"/>
            <p:cNvSpPr>
              <a:spLocks/>
            </p:cNvSpPr>
            <p:nvPr/>
          </p:nvSpPr>
          <p:spPr bwMode="auto">
            <a:xfrm>
              <a:off x="14428" y="3013"/>
              <a:ext cx="101" cy="122"/>
            </a:xfrm>
            <a:custGeom>
              <a:avLst/>
              <a:gdLst>
                <a:gd name="T0" fmla="*/ 85 w 87"/>
                <a:gd name="T1" fmla="*/ 41 h 105"/>
                <a:gd name="T2" fmla="*/ 47 w 87"/>
                <a:gd name="T3" fmla="*/ 104 h 105"/>
                <a:gd name="T4" fmla="*/ 2 w 87"/>
                <a:gd name="T5" fmla="*/ 46 h 105"/>
                <a:gd name="T6" fmla="*/ 41 w 87"/>
                <a:gd name="T7" fmla="*/ 2 h 105"/>
                <a:gd name="T8" fmla="*/ 85 w 87"/>
                <a:gd name="T9" fmla="*/ 41 h 105"/>
              </a:gdLst>
              <a:ahLst/>
              <a:cxnLst>
                <a:cxn ang="0">
                  <a:pos x="T0" y="T1"/>
                </a:cxn>
                <a:cxn ang="0">
                  <a:pos x="T2" y="T3"/>
                </a:cxn>
                <a:cxn ang="0">
                  <a:pos x="T4" y="T5"/>
                </a:cxn>
                <a:cxn ang="0">
                  <a:pos x="T6" y="T7"/>
                </a:cxn>
                <a:cxn ang="0">
                  <a:pos x="T8" y="T9"/>
                </a:cxn>
              </a:cxnLst>
              <a:rect l="0" t="0" r="r" b="b"/>
              <a:pathLst>
                <a:path w="87" h="105">
                  <a:moveTo>
                    <a:pt x="85" y="41"/>
                  </a:moveTo>
                  <a:cubicBezTo>
                    <a:pt x="87" y="64"/>
                    <a:pt x="63" y="103"/>
                    <a:pt x="47" y="104"/>
                  </a:cubicBezTo>
                  <a:cubicBezTo>
                    <a:pt x="30" y="105"/>
                    <a:pt x="3" y="69"/>
                    <a:pt x="2" y="46"/>
                  </a:cubicBezTo>
                  <a:cubicBezTo>
                    <a:pt x="0" y="23"/>
                    <a:pt x="17" y="3"/>
                    <a:pt x="41" y="2"/>
                  </a:cubicBezTo>
                  <a:cubicBezTo>
                    <a:pt x="64" y="0"/>
                    <a:pt x="84" y="17"/>
                    <a:pt x="85" y="41"/>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5" name="Freeform 426"/>
            <p:cNvSpPr>
              <a:spLocks/>
            </p:cNvSpPr>
            <p:nvPr/>
          </p:nvSpPr>
          <p:spPr bwMode="auto">
            <a:xfrm>
              <a:off x="14434" y="3021"/>
              <a:ext cx="66" cy="57"/>
            </a:xfrm>
            <a:custGeom>
              <a:avLst/>
              <a:gdLst>
                <a:gd name="T0" fmla="*/ 57 w 57"/>
                <a:gd name="T1" fmla="*/ 5 h 49"/>
                <a:gd name="T2" fmla="*/ 36 w 57"/>
                <a:gd name="T3" fmla="*/ 0 h 49"/>
                <a:gd name="T4" fmla="*/ 1 w 57"/>
                <a:gd name="T5" fmla="*/ 40 h 49"/>
                <a:gd name="T6" fmla="*/ 3 w 57"/>
                <a:gd name="T7" fmla="*/ 49 h 49"/>
                <a:gd name="T8" fmla="*/ 19 w 57"/>
                <a:gd name="T9" fmla="*/ 48 h 49"/>
                <a:gd name="T10" fmla="*/ 57 w 57"/>
                <a:gd name="T11" fmla="*/ 5 h 49"/>
              </a:gdLst>
              <a:ahLst/>
              <a:cxnLst>
                <a:cxn ang="0">
                  <a:pos x="T0" y="T1"/>
                </a:cxn>
                <a:cxn ang="0">
                  <a:pos x="T2" y="T3"/>
                </a:cxn>
                <a:cxn ang="0">
                  <a:pos x="T4" y="T5"/>
                </a:cxn>
                <a:cxn ang="0">
                  <a:pos x="T6" y="T7"/>
                </a:cxn>
                <a:cxn ang="0">
                  <a:pos x="T8" y="T9"/>
                </a:cxn>
                <a:cxn ang="0">
                  <a:pos x="T10" y="T11"/>
                </a:cxn>
              </a:cxnLst>
              <a:rect l="0" t="0" r="r" b="b"/>
              <a:pathLst>
                <a:path w="57" h="49">
                  <a:moveTo>
                    <a:pt x="57" y="5"/>
                  </a:moveTo>
                  <a:cubicBezTo>
                    <a:pt x="51" y="1"/>
                    <a:pt x="44" y="0"/>
                    <a:pt x="36" y="0"/>
                  </a:cubicBezTo>
                  <a:cubicBezTo>
                    <a:pt x="15" y="1"/>
                    <a:pt x="0" y="19"/>
                    <a:pt x="1" y="40"/>
                  </a:cubicBezTo>
                  <a:cubicBezTo>
                    <a:pt x="1" y="43"/>
                    <a:pt x="2" y="46"/>
                    <a:pt x="3" y="49"/>
                  </a:cubicBezTo>
                  <a:cubicBezTo>
                    <a:pt x="8" y="49"/>
                    <a:pt x="13" y="49"/>
                    <a:pt x="19" y="48"/>
                  </a:cubicBezTo>
                  <a:cubicBezTo>
                    <a:pt x="40" y="44"/>
                    <a:pt x="56" y="26"/>
                    <a:pt x="57" y="5"/>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6" name="Freeform 427"/>
            <p:cNvSpPr>
              <a:spLocks/>
            </p:cNvSpPr>
            <p:nvPr/>
          </p:nvSpPr>
          <p:spPr bwMode="auto">
            <a:xfrm>
              <a:off x="14448" y="3030"/>
              <a:ext cx="23" cy="22"/>
            </a:xfrm>
            <a:custGeom>
              <a:avLst/>
              <a:gdLst>
                <a:gd name="T0" fmla="*/ 18 w 20"/>
                <a:gd name="T1" fmla="*/ 3 h 19"/>
                <a:gd name="T2" fmla="*/ 14 w 20"/>
                <a:gd name="T3" fmla="*/ 14 h 19"/>
                <a:gd name="T4" fmla="*/ 2 w 20"/>
                <a:gd name="T5" fmla="*/ 17 h 19"/>
                <a:gd name="T6" fmla="*/ 6 w 20"/>
                <a:gd name="T7" fmla="*/ 6 h 19"/>
                <a:gd name="T8" fmla="*/ 18 w 20"/>
                <a:gd name="T9" fmla="*/ 3 h 19"/>
              </a:gdLst>
              <a:ahLst/>
              <a:cxnLst>
                <a:cxn ang="0">
                  <a:pos x="T0" y="T1"/>
                </a:cxn>
                <a:cxn ang="0">
                  <a:pos x="T2" y="T3"/>
                </a:cxn>
                <a:cxn ang="0">
                  <a:pos x="T4" y="T5"/>
                </a:cxn>
                <a:cxn ang="0">
                  <a:pos x="T6" y="T7"/>
                </a:cxn>
                <a:cxn ang="0">
                  <a:pos x="T8" y="T9"/>
                </a:cxn>
              </a:cxnLst>
              <a:rect l="0" t="0" r="r" b="b"/>
              <a:pathLst>
                <a:path w="20" h="19">
                  <a:moveTo>
                    <a:pt x="18" y="3"/>
                  </a:moveTo>
                  <a:cubicBezTo>
                    <a:pt x="20" y="5"/>
                    <a:pt x="18" y="10"/>
                    <a:pt x="14" y="14"/>
                  </a:cubicBezTo>
                  <a:cubicBezTo>
                    <a:pt x="9" y="18"/>
                    <a:pt x="4" y="19"/>
                    <a:pt x="2" y="17"/>
                  </a:cubicBezTo>
                  <a:cubicBezTo>
                    <a:pt x="0" y="15"/>
                    <a:pt x="2" y="10"/>
                    <a:pt x="6" y="6"/>
                  </a:cubicBezTo>
                  <a:cubicBezTo>
                    <a:pt x="10" y="2"/>
                    <a:pt x="15" y="0"/>
                    <a:pt x="18"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7" name="Freeform 428"/>
            <p:cNvSpPr>
              <a:spLocks/>
            </p:cNvSpPr>
            <p:nvPr/>
          </p:nvSpPr>
          <p:spPr bwMode="auto">
            <a:xfrm>
              <a:off x="14450" y="3048"/>
              <a:ext cx="79" cy="87"/>
            </a:xfrm>
            <a:custGeom>
              <a:avLst/>
              <a:gdLst>
                <a:gd name="T0" fmla="*/ 20 w 68"/>
                <a:gd name="T1" fmla="*/ 61 h 75"/>
                <a:gd name="T2" fmla="*/ 0 w 68"/>
                <a:gd name="T3" fmla="*/ 55 h 75"/>
                <a:gd name="T4" fmla="*/ 28 w 68"/>
                <a:gd name="T5" fmla="*/ 74 h 75"/>
                <a:gd name="T6" fmla="*/ 66 w 68"/>
                <a:gd name="T7" fmla="*/ 11 h 75"/>
                <a:gd name="T8" fmla="*/ 64 w 68"/>
                <a:gd name="T9" fmla="*/ 0 h 75"/>
                <a:gd name="T10" fmla="*/ 20 w 68"/>
                <a:gd name="T11" fmla="*/ 61 h 75"/>
              </a:gdLst>
              <a:ahLst/>
              <a:cxnLst>
                <a:cxn ang="0">
                  <a:pos x="T0" y="T1"/>
                </a:cxn>
                <a:cxn ang="0">
                  <a:pos x="T2" y="T3"/>
                </a:cxn>
                <a:cxn ang="0">
                  <a:pos x="T4" y="T5"/>
                </a:cxn>
                <a:cxn ang="0">
                  <a:pos x="T6" y="T7"/>
                </a:cxn>
                <a:cxn ang="0">
                  <a:pos x="T8" y="T9"/>
                </a:cxn>
                <a:cxn ang="0">
                  <a:pos x="T10" y="T11"/>
                </a:cxn>
              </a:cxnLst>
              <a:rect l="0" t="0" r="r" b="b"/>
              <a:pathLst>
                <a:path w="68" h="75">
                  <a:moveTo>
                    <a:pt x="20" y="61"/>
                  </a:moveTo>
                  <a:cubicBezTo>
                    <a:pt x="15" y="62"/>
                    <a:pt x="6" y="60"/>
                    <a:pt x="0" y="55"/>
                  </a:cubicBezTo>
                  <a:cubicBezTo>
                    <a:pt x="13" y="71"/>
                    <a:pt x="22" y="75"/>
                    <a:pt x="28" y="74"/>
                  </a:cubicBezTo>
                  <a:cubicBezTo>
                    <a:pt x="44" y="73"/>
                    <a:pt x="68" y="34"/>
                    <a:pt x="66" y="11"/>
                  </a:cubicBezTo>
                  <a:cubicBezTo>
                    <a:pt x="66" y="7"/>
                    <a:pt x="65" y="3"/>
                    <a:pt x="64" y="0"/>
                  </a:cubicBezTo>
                  <a:cubicBezTo>
                    <a:pt x="65" y="30"/>
                    <a:pt x="47" y="56"/>
                    <a:pt x="20" y="61"/>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8" name="Freeform 429"/>
            <p:cNvSpPr>
              <a:spLocks/>
            </p:cNvSpPr>
            <p:nvPr/>
          </p:nvSpPr>
          <p:spPr bwMode="auto">
            <a:xfrm>
              <a:off x="14475" y="3132"/>
              <a:ext cx="16" cy="12"/>
            </a:xfrm>
            <a:custGeom>
              <a:avLst/>
              <a:gdLst>
                <a:gd name="T0" fmla="*/ 1 w 14"/>
                <a:gd name="T1" fmla="*/ 10 h 10"/>
                <a:gd name="T2" fmla="*/ 7 w 14"/>
                <a:gd name="T3" fmla="*/ 0 h 10"/>
                <a:gd name="T4" fmla="*/ 13 w 14"/>
                <a:gd name="T5" fmla="*/ 10 h 10"/>
                <a:gd name="T6" fmla="*/ 1 w 14"/>
                <a:gd name="T7" fmla="*/ 10 h 10"/>
              </a:gdLst>
              <a:ahLst/>
              <a:cxnLst>
                <a:cxn ang="0">
                  <a:pos x="T0" y="T1"/>
                </a:cxn>
                <a:cxn ang="0">
                  <a:pos x="T2" y="T3"/>
                </a:cxn>
                <a:cxn ang="0">
                  <a:pos x="T4" y="T5"/>
                </a:cxn>
                <a:cxn ang="0">
                  <a:pos x="T6" y="T7"/>
                </a:cxn>
              </a:cxnLst>
              <a:rect l="0" t="0" r="r" b="b"/>
              <a:pathLst>
                <a:path w="14" h="10">
                  <a:moveTo>
                    <a:pt x="1" y="10"/>
                  </a:moveTo>
                  <a:cubicBezTo>
                    <a:pt x="0" y="10"/>
                    <a:pt x="4" y="0"/>
                    <a:pt x="7" y="0"/>
                  </a:cubicBezTo>
                  <a:cubicBezTo>
                    <a:pt x="10" y="0"/>
                    <a:pt x="14" y="9"/>
                    <a:pt x="13" y="10"/>
                  </a:cubicBezTo>
                  <a:lnTo>
                    <a:pt x="1" y="10"/>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49" name="Freeform 430"/>
            <p:cNvSpPr>
              <a:spLocks/>
            </p:cNvSpPr>
            <p:nvPr/>
          </p:nvSpPr>
          <p:spPr bwMode="auto">
            <a:xfrm>
              <a:off x="14448" y="3550"/>
              <a:ext cx="145" cy="655"/>
            </a:xfrm>
            <a:custGeom>
              <a:avLst/>
              <a:gdLst>
                <a:gd name="T0" fmla="*/ 2 w 125"/>
                <a:gd name="T1" fmla="*/ 564 h 564"/>
                <a:gd name="T2" fmla="*/ 2 w 125"/>
                <a:gd name="T3" fmla="*/ 564 h 564"/>
                <a:gd name="T4" fmla="*/ 0 w 125"/>
                <a:gd name="T5" fmla="*/ 563 h 564"/>
                <a:gd name="T6" fmla="*/ 80 w 125"/>
                <a:gd name="T7" fmla="*/ 265 h 564"/>
                <a:gd name="T8" fmla="*/ 117 w 125"/>
                <a:gd name="T9" fmla="*/ 2 h 564"/>
                <a:gd name="T10" fmla="*/ 119 w 125"/>
                <a:gd name="T11" fmla="*/ 0 h 564"/>
                <a:gd name="T12" fmla="*/ 119 w 125"/>
                <a:gd name="T13" fmla="*/ 0 h 564"/>
                <a:gd name="T14" fmla="*/ 121 w 125"/>
                <a:gd name="T15" fmla="*/ 2 h 564"/>
                <a:gd name="T16" fmla="*/ 83 w 125"/>
                <a:gd name="T17" fmla="*/ 266 h 564"/>
                <a:gd name="T18" fmla="*/ 3 w 125"/>
                <a:gd name="T19" fmla="*/ 563 h 564"/>
                <a:gd name="T20" fmla="*/ 2 w 125"/>
                <a:gd name="T21" fmla="*/ 564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564">
                  <a:moveTo>
                    <a:pt x="2" y="564"/>
                  </a:moveTo>
                  <a:cubicBezTo>
                    <a:pt x="2" y="564"/>
                    <a:pt x="2" y="564"/>
                    <a:pt x="2" y="564"/>
                  </a:cubicBezTo>
                  <a:cubicBezTo>
                    <a:pt x="0" y="563"/>
                    <a:pt x="0" y="563"/>
                    <a:pt x="0" y="563"/>
                  </a:cubicBezTo>
                  <a:cubicBezTo>
                    <a:pt x="1" y="561"/>
                    <a:pt x="38" y="395"/>
                    <a:pt x="80" y="265"/>
                  </a:cubicBezTo>
                  <a:cubicBezTo>
                    <a:pt x="122" y="130"/>
                    <a:pt x="117" y="3"/>
                    <a:pt x="117" y="2"/>
                  </a:cubicBezTo>
                  <a:cubicBezTo>
                    <a:pt x="119" y="0"/>
                    <a:pt x="119" y="0"/>
                    <a:pt x="119" y="0"/>
                  </a:cubicBezTo>
                  <a:cubicBezTo>
                    <a:pt x="119" y="0"/>
                    <a:pt x="119" y="0"/>
                    <a:pt x="119" y="0"/>
                  </a:cubicBezTo>
                  <a:cubicBezTo>
                    <a:pt x="121" y="2"/>
                    <a:pt x="121" y="2"/>
                    <a:pt x="121" y="2"/>
                  </a:cubicBezTo>
                  <a:cubicBezTo>
                    <a:pt x="121" y="3"/>
                    <a:pt x="125" y="130"/>
                    <a:pt x="83" y="266"/>
                  </a:cubicBezTo>
                  <a:cubicBezTo>
                    <a:pt x="42" y="396"/>
                    <a:pt x="4" y="562"/>
                    <a:pt x="3" y="563"/>
                  </a:cubicBezTo>
                  <a:lnTo>
                    <a:pt x="2" y="564"/>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0" name="Freeform 431"/>
            <p:cNvSpPr>
              <a:spLocks/>
            </p:cNvSpPr>
            <p:nvPr/>
          </p:nvSpPr>
          <p:spPr bwMode="auto">
            <a:xfrm>
              <a:off x="14516" y="3398"/>
              <a:ext cx="129" cy="157"/>
            </a:xfrm>
            <a:custGeom>
              <a:avLst/>
              <a:gdLst>
                <a:gd name="T0" fmla="*/ 109 w 111"/>
                <a:gd name="T1" fmla="*/ 52 h 135"/>
                <a:gd name="T2" fmla="*/ 61 w 111"/>
                <a:gd name="T3" fmla="*/ 133 h 135"/>
                <a:gd name="T4" fmla="*/ 2 w 111"/>
                <a:gd name="T5" fmla="*/ 59 h 135"/>
                <a:gd name="T6" fmla="*/ 52 w 111"/>
                <a:gd name="T7" fmla="*/ 2 h 135"/>
                <a:gd name="T8" fmla="*/ 109 w 111"/>
                <a:gd name="T9" fmla="*/ 52 h 135"/>
              </a:gdLst>
              <a:ahLst/>
              <a:cxnLst>
                <a:cxn ang="0">
                  <a:pos x="T0" y="T1"/>
                </a:cxn>
                <a:cxn ang="0">
                  <a:pos x="T2" y="T3"/>
                </a:cxn>
                <a:cxn ang="0">
                  <a:pos x="T4" y="T5"/>
                </a:cxn>
                <a:cxn ang="0">
                  <a:pos x="T6" y="T7"/>
                </a:cxn>
                <a:cxn ang="0">
                  <a:pos x="T8" y="T9"/>
                </a:cxn>
              </a:cxnLst>
              <a:rect l="0" t="0" r="r" b="b"/>
              <a:pathLst>
                <a:path w="111" h="135">
                  <a:moveTo>
                    <a:pt x="109" y="52"/>
                  </a:moveTo>
                  <a:cubicBezTo>
                    <a:pt x="111" y="82"/>
                    <a:pt x="80" y="132"/>
                    <a:pt x="61" y="133"/>
                  </a:cubicBezTo>
                  <a:cubicBezTo>
                    <a:pt x="39" y="135"/>
                    <a:pt x="4" y="89"/>
                    <a:pt x="2" y="59"/>
                  </a:cubicBezTo>
                  <a:cubicBezTo>
                    <a:pt x="0" y="30"/>
                    <a:pt x="23" y="4"/>
                    <a:pt x="52" y="2"/>
                  </a:cubicBezTo>
                  <a:cubicBezTo>
                    <a:pt x="82" y="0"/>
                    <a:pt x="107" y="23"/>
                    <a:pt x="109" y="52"/>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1" name="Freeform 432"/>
            <p:cNvSpPr>
              <a:spLocks/>
            </p:cNvSpPr>
            <p:nvPr/>
          </p:nvSpPr>
          <p:spPr bwMode="auto">
            <a:xfrm>
              <a:off x="14523" y="3409"/>
              <a:ext cx="86" cy="73"/>
            </a:xfrm>
            <a:custGeom>
              <a:avLst/>
              <a:gdLst>
                <a:gd name="T0" fmla="*/ 74 w 74"/>
                <a:gd name="T1" fmla="*/ 7 h 63"/>
                <a:gd name="T2" fmla="*/ 47 w 74"/>
                <a:gd name="T3" fmla="*/ 0 h 63"/>
                <a:gd name="T4" fmla="*/ 2 w 74"/>
                <a:gd name="T5" fmla="*/ 51 h 63"/>
                <a:gd name="T6" fmla="*/ 4 w 74"/>
                <a:gd name="T7" fmla="*/ 62 h 63"/>
                <a:gd name="T8" fmla="*/ 25 w 74"/>
                <a:gd name="T9" fmla="*/ 62 h 63"/>
                <a:gd name="T10" fmla="*/ 74 w 74"/>
                <a:gd name="T11" fmla="*/ 7 h 63"/>
              </a:gdLst>
              <a:ahLst/>
              <a:cxnLst>
                <a:cxn ang="0">
                  <a:pos x="T0" y="T1"/>
                </a:cxn>
                <a:cxn ang="0">
                  <a:pos x="T2" y="T3"/>
                </a:cxn>
                <a:cxn ang="0">
                  <a:pos x="T4" y="T5"/>
                </a:cxn>
                <a:cxn ang="0">
                  <a:pos x="T6" y="T7"/>
                </a:cxn>
                <a:cxn ang="0">
                  <a:pos x="T8" y="T9"/>
                </a:cxn>
                <a:cxn ang="0">
                  <a:pos x="T10" y="T11"/>
                </a:cxn>
              </a:cxnLst>
              <a:rect l="0" t="0" r="r" b="b"/>
              <a:pathLst>
                <a:path w="74" h="63">
                  <a:moveTo>
                    <a:pt x="74" y="7"/>
                  </a:moveTo>
                  <a:cubicBezTo>
                    <a:pt x="66" y="2"/>
                    <a:pt x="57" y="0"/>
                    <a:pt x="47" y="0"/>
                  </a:cubicBezTo>
                  <a:cubicBezTo>
                    <a:pt x="20" y="2"/>
                    <a:pt x="0" y="25"/>
                    <a:pt x="2" y="51"/>
                  </a:cubicBezTo>
                  <a:cubicBezTo>
                    <a:pt x="2" y="55"/>
                    <a:pt x="3" y="58"/>
                    <a:pt x="4" y="62"/>
                  </a:cubicBezTo>
                  <a:cubicBezTo>
                    <a:pt x="11" y="63"/>
                    <a:pt x="18" y="63"/>
                    <a:pt x="25" y="62"/>
                  </a:cubicBezTo>
                  <a:cubicBezTo>
                    <a:pt x="52" y="57"/>
                    <a:pt x="72" y="34"/>
                    <a:pt x="74" y="7"/>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2" name="Freeform 433"/>
            <p:cNvSpPr>
              <a:spLocks/>
            </p:cNvSpPr>
            <p:nvPr/>
          </p:nvSpPr>
          <p:spPr bwMode="auto">
            <a:xfrm>
              <a:off x="14542" y="3422"/>
              <a:ext cx="29" cy="28"/>
            </a:xfrm>
            <a:custGeom>
              <a:avLst/>
              <a:gdLst>
                <a:gd name="T0" fmla="*/ 22 w 25"/>
                <a:gd name="T1" fmla="*/ 3 h 24"/>
                <a:gd name="T2" fmla="*/ 18 w 25"/>
                <a:gd name="T3" fmla="*/ 18 h 24"/>
                <a:gd name="T4" fmla="*/ 3 w 25"/>
                <a:gd name="T5" fmla="*/ 21 h 24"/>
                <a:gd name="T6" fmla="*/ 8 w 25"/>
                <a:gd name="T7" fmla="*/ 7 h 24"/>
                <a:gd name="T8" fmla="*/ 22 w 25"/>
                <a:gd name="T9" fmla="*/ 3 h 24"/>
              </a:gdLst>
              <a:ahLst/>
              <a:cxnLst>
                <a:cxn ang="0">
                  <a:pos x="T0" y="T1"/>
                </a:cxn>
                <a:cxn ang="0">
                  <a:pos x="T2" y="T3"/>
                </a:cxn>
                <a:cxn ang="0">
                  <a:pos x="T4" y="T5"/>
                </a:cxn>
                <a:cxn ang="0">
                  <a:pos x="T6" y="T7"/>
                </a:cxn>
                <a:cxn ang="0">
                  <a:pos x="T8" y="T9"/>
                </a:cxn>
              </a:cxnLst>
              <a:rect l="0" t="0" r="r" b="b"/>
              <a:pathLst>
                <a:path w="25" h="24">
                  <a:moveTo>
                    <a:pt x="22" y="3"/>
                  </a:moveTo>
                  <a:cubicBezTo>
                    <a:pt x="25" y="6"/>
                    <a:pt x="23" y="12"/>
                    <a:pt x="18" y="18"/>
                  </a:cubicBezTo>
                  <a:cubicBezTo>
                    <a:pt x="12" y="23"/>
                    <a:pt x="5" y="24"/>
                    <a:pt x="3" y="21"/>
                  </a:cubicBezTo>
                  <a:cubicBezTo>
                    <a:pt x="0" y="18"/>
                    <a:pt x="2" y="12"/>
                    <a:pt x="8" y="7"/>
                  </a:cubicBezTo>
                  <a:cubicBezTo>
                    <a:pt x="13" y="2"/>
                    <a:pt x="20" y="0"/>
                    <a:pt x="22"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3" name="Freeform 434"/>
            <p:cNvSpPr>
              <a:spLocks/>
            </p:cNvSpPr>
            <p:nvPr/>
          </p:nvSpPr>
          <p:spPr bwMode="auto">
            <a:xfrm>
              <a:off x="14545" y="3444"/>
              <a:ext cx="100" cy="110"/>
            </a:xfrm>
            <a:custGeom>
              <a:avLst/>
              <a:gdLst>
                <a:gd name="T0" fmla="*/ 26 w 86"/>
                <a:gd name="T1" fmla="*/ 78 h 95"/>
                <a:gd name="T2" fmla="*/ 0 w 86"/>
                <a:gd name="T3" fmla="*/ 70 h 95"/>
                <a:gd name="T4" fmla="*/ 36 w 86"/>
                <a:gd name="T5" fmla="*/ 94 h 95"/>
                <a:gd name="T6" fmla="*/ 84 w 86"/>
                <a:gd name="T7" fmla="*/ 13 h 95"/>
                <a:gd name="T8" fmla="*/ 81 w 86"/>
                <a:gd name="T9" fmla="*/ 0 h 95"/>
                <a:gd name="T10" fmla="*/ 26 w 86"/>
                <a:gd name="T11" fmla="*/ 78 h 95"/>
              </a:gdLst>
              <a:ahLst/>
              <a:cxnLst>
                <a:cxn ang="0">
                  <a:pos x="T0" y="T1"/>
                </a:cxn>
                <a:cxn ang="0">
                  <a:pos x="T2" y="T3"/>
                </a:cxn>
                <a:cxn ang="0">
                  <a:pos x="T4" y="T5"/>
                </a:cxn>
                <a:cxn ang="0">
                  <a:pos x="T6" y="T7"/>
                </a:cxn>
                <a:cxn ang="0">
                  <a:pos x="T8" y="T9"/>
                </a:cxn>
                <a:cxn ang="0">
                  <a:pos x="T10" y="T11"/>
                </a:cxn>
              </a:cxnLst>
              <a:rect l="0" t="0" r="r" b="b"/>
              <a:pathLst>
                <a:path w="86" h="95">
                  <a:moveTo>
                    <a:pt x="26" y="78"/>
                  </a:moveTo>
                  <a:cubicBezTo>
                    <a:pt x="19" y="79"/>
                    <a:pt x="7" y="76"/>
                    <a:pt x="0" y="70"/>
                  </a:cubicBezTo>
                  <a:cubicBezTo>
                    <a:pt x="16" y="90"/>
                    <a:pt x="27" y="95"/>
                    <a:pt x="36" y="94"/>
                  </a:cubicBezTo>
                  <a:cubicBezTo>
                    <a:pt x="55" y="93"/>
                    <a:pt x="86" y="43"/>
                    <a:pt x="84" y="13"/>
                  </a:cubicBezTo>
                  <a:cubicBezTo>
                    <a:pt x="84" y="8"/>
                    <a:pt x="83" y="4"/>
                    <a:pt x="81" y="0"/>
                  </a:cubicBezTo>
                  <a:cubicBezTo>
                    <a:pt x="83" y="38"/>
                    <a:pt x="60" y="71"/>
                    <a:pt x="26" y="78"/>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4" name="Freeform 435"/>
            <p:cNvSpPr>
              <a:spLocks/>
            </p:cNvSpPr>
            <p:nvPr/>
          </p:nvSpPr>
          <p:spPr bwMode="auto">
            <a:xfrm>
              <a:off x="14577" y="3552"/>
              <a:ext cx="19" cy="15"/>
            </a:xfrm>
            <a:custGeom>
              <a:avLst/>
              <a:gdLst>
                <a:gd name="T0" fmla="*/ 1 w 17"/>
                <a:gd name="T1" fmla="*/ 13 h 13"/>
                <a:gd name="T2" fmla="*/ 8 w 17"/>
                <a:gd name="T3" fmla="*/ 0 h 13"/>
                <a:gd name="T4" fmla="*/ 16 w 17"/>
                <a:gd name="T5" fmla="*/ 13 h 13"/>
                <a:gd name="T6" fmla="*/ 1 w 17"/>
                <a:gd name="T7" fmla="*/ 13 h 13"/>
              </a:gdLst>
              <a:ahLst/>
              <a:cxnLst>
                <a:cxn ang="0">
                  <a:pos x="T0" y="T1"/>
                </a:cxn>
                <a:cxn ang="0">
                  <a:pos x="T2" y="T3"/>
                </a:cxn>
                <a:cxn ang="0">
                  <a:pos x="T4" y="T5"/>
                </a:cxn>
                <a:cxn ang="0">
                  <a:pos x="T6" y="T7"/>
                </a:cxn>
              </a:cxnLst>
              <a:rect l="0" t="0" r="r" b="b"/>
              <a:pathLst>
                <a:path w="17" h="13">
                  <a:moveTo>
                    <a:pt x="1" y="13"/>
                  </a:moveTo>
                  <a:cubicBezTo>
                    <a:pt x="0" y="12"/>
                    <a:pt x="4" y="0"/>
                    <a:pt x="8" y="0"/>
                  </a:cubicBezTo>
                  <a:cubicBezTo>
                    <a:pt x="12" y="0"/>
                    <a:pt x="17" y="12"/>
                    <a:pt x="16" y="13"/>
                  </a:cubicBezTo>
                  <a:lnTo>
                    <a:pt x="1" y="13"/>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5" name="Freeform 436"/>
            <p:cNvSpPr>
              <a:spLocks/>
            </p:cNvSpPr>
            <p:nvPr/>
          </p:nvSpPr>
          <p:spPr bwMode="auto">
            <a:xfrm>
              <a:off x="10214" y="2730"/>
              <a:ext cx="124" cy="562"/>
            </a:xfrm>
            <a:custGeom>
              <a:avLst/>
              <a:gdLst>
                <a:gd name="T0" fmla="*/ 1 w 107"/>
                <a:gd name="T1" fmla="*/ 483 h 483"/>
                <a:gd name="T2" fmla="*/ 1 w 107"/>
                <a:gd name="T3" fmla="*/ 483 h 483"/>
                <a:gd name="T4" fmla="*/ 0 w 107"/>
                <a:gd name="T5" fmla="*/ 481 h 483"/>
                <a:gd name="T6" fmla="*/ 68 w 107"/>
                <a:gd name="T7" fmla="*/ 227 h 483"/>
                <a:gd name="T8" fmla="*/ 100 w 107"/>
                <a:gd name="T9" fmla="*/ 2 h 483"/>
                <a:gd name="T10" fmla="*/ 101 w 107"/>
                <a:gd name="T11" fmla="*/ 0 h 483"/>
                <a:gd name="T12" fmla="*/ 101 w 107"/>
                <a:gd name="T13" fmla="*/ 0 h 483"/>
                <a:gd name="T14" fmla="*/ 103 w 107"/>
                <a:gd name="T15" fmla="*/ 2 h 483"/>
                <a:gd name="T16" fmla="*/ 70 w 107"/>
                <a:gd name="T17" fmla="*/ 227 h 483"/>
                <a:gd name="T18" fmla="*/ 2 w 107"/>
                <a:gd name="T19" fmla="*/ 482 h 483"/>
                <a:gd name="T20" fmla="*/ 1 w 107"/>
                <a:gd name="T21" fmla="*/ 483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 h="483">
                  <a:moveTo>
                    <a:pt x="1" y="483"/>
                  </a:moveTo>
                  <a:cubicBezTo>
                    <a:pt x="1" y="483"/>
                    <a:pt x="1" y="483"/>
                    <a:pt x="1" y="483"/>
                  </a:cubicBezTo>
                  <a:cubicBezTo>
                    <a:pt x="0" y="481"/>
                    <a:pt x="0" y="481"/>
                    <a:pt x="0" y="481"/>
                  </a:cubicBezTo>
                  <a:cubicBezTo>
                    <a:pt x="0" y="480"/>
                    <a:pt x="32" y="338"/>
                    <a:pt x="68" y="227"/>
                  </a:cubicBezTo>
                  <a:cubicBezTo>
                    <a:pt x="104" y="111"/>
                    <a:pt x="100" y="3"/>
                    <a:pt x="100" y="2"/>
                  </a:cubicBezTo>
                  <a:cubicBezTo>
                    <a:pt x="101" y="0"/>
                    <a:pt x="101" y="0"/>
                    <a:pt x="101" y="0"/>
                  </a:cubicBezTo>
                  <a:cubicBezTo>
                    <a:pt x="101" y="0"/>
                    <a:pt x="101" y="0"/>
                    <a:pt x="101" y="0"/>
                  </a:cubicBezTo>
                  <a:cubicBezTo>
                    <a:pt x="103" y="2"/>
                    <a:pt x="103" y="2"/>
                    <a:pt x="103" y="2"/>
                  </a:cubicBezTo>
                  <a:cubicBezTo>
                    <a:pt x="103" y="3"/>
                    <a:pt x="107" y="111"/>
                    <a:pt x="70" y="227"/>
                  </a:cubicBezTo>
                  <a:cubicBezTo>
                    <a:pt x="35" y="339"/>
                    <a:pt x="3" y="480"/>
                    <a:pt x="2" y="482"/>
                  </a:cubicBezTo>
                  <a:lnTo>
                    <a:pt x="1" y="483"/>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6" name="Freeform 437"/>
            <p:cNvSpPr>
              <a:spLocks/>
            </p:cNvSpPr>
            <p:nvPr/>
          </p:nvSpPr>
          <p:spPr bwMode="auto">
            <a:xfrm>
              <a:off x="10272" y="2601"/>
              <a:ext cx="110" cy="134"/>
            </a:xfrm>
            <a:custGeom>
              <a:avLst/>
              <a:gdLst>
                <a:gd name="T0" fmla="*/ 93 w 95"/>
                <a:gd name="T1" fmla="*/ 45 h 115"/>
                <a:gd name="T2" fmla="*/ 52 w 95"/>
                <a:gd name="T3" fmla="*/ 114 h 115"/>
                <a:gd name="T4" fmla="*/ 2 w 95"/>
                <a:gd name="T5" fmla="*/ 51 h 115"/>
                <a:gd name="T6" fmla="*/ 44 w 95"/>
                <a:gd name="T7" fmla="*/ 2 h 115"/>
                <a:gd name="T8" fmla="*/ 93 w 95"/>
                <a:gd name="T9" fmla="*/ 45 h 115"/>
              </a:gdLst>
              <a:ahLst/>
              <a:cxnLst>
                <a:cxn ang="0">
                  <a:pos x="T0" y="T1"/>
                </a:cxn>
                <a:cxn ang="0">
                  <a:pos x="T2" y="T3"/>
                </a:cxn>
                <a:cxn ang="0">
                  <a:pos x="T4" y="T5"/>
                </a:cxn>
                <a:cxn ang="0">
                  <a:pos x="T6" y="T7"/>
                </a:cxn>
                <a:cxn ang="0">
                  <a:pos x="T8" y="T9"/>
                </a:cxn>
              </a:cxnLst>
              <a:rect l="0" t="0" r="r" b="b"/>
              <a:pathLst>
                <a:path w="95" h="115">
                  <a:moveTo>
                    <a:pt x="93" y="45"/>
                  </a:moveTo>
                  <a:cubicBezTo>
                    <a:pt x="95" y="70"/>
                    <a:pt x="69" y="113"/>
                    <a:pt x="52" y="114"/>
                  </a:cubicBezTo>
                  <a:cubicBezTo>
                    <a:pt x="33" y="115"/>
                    <a:pt x="3" y="76"/>
                    <a:pt x="2" y="51"/>
                  </a:cubicBezTo>
                  <a:cubicBezTo>
                    <a:pt x="0" y="26"/>
                    <a:pt x="19" y="4"/>
                    <a:pt x="44" y="2"/>
                  </a:cubicBezTo>
                  <a:cubicBezTo>
                    <a:pt x="70" y="0"/>
                    <a:pt x="91" y="19"/>
                    <a:pt x="93" y="45"/>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7" name="Freeform 438"/>
            <p:cNvSpPr>
              <a:spLocks/>
            </p:cNvSpPr>
            <p:nvPr/>
          </p:nvSpPr>
          <p:spPr bwMode="auto">
            <a:xfrm>
              <a:off x="10278" y="2611"/>
              <a:ext cx="73" cy="62"/>
            </a:xfrm>
            <a:custGeom>
              <a:avLst/>
              <a:gdLst>
                <a:gd name="T0" fmla="*/ 63 w 63"/>
                <a:gd name="T1" fmla="*/ 6 h 54"/>
                <a:gd name="T2" fmla="*/ 40 w 63"/>
                <a:gd name="T3" fmla="*/ 0 h 54"/>
                <a:gd name="T4" fmla="*/ 2 w 63"/>
                <a:gd name="T5" fmla="*/ 44 h 54"/>
                <a:gd name="T6" fmla="*/ 4 w 63"/>
                <a:gd name="T7" fmla="*/ 53 h 54"/>
                <a:gd name="T8" fmla="*/ 21 w 63"/>
                <a:gd name="T9" fmla="*/ 53 h 54"/>
                <a:gd name="T10" fmla="*/ 63 w 63"/>
                <a:gd name="T11" fmla="*/ 6 h 54"/>
              </a:gdLst>
              <a:ahLst/>
              <a:cxnLst>
                <a:cxn ang="0">
                  <a:pos x="T0" y="T1"/>
                </a:cxn>
                <a:cxn ang="0">
                  <a:pos x="T2" y="T3"/>
                </a:cxn>
                <a:cxn ang="0">
                  <a:pos x="T4" y="T5"/>
                </a:cxn>
                <a:cxn ang="0">
                  <a:pos x="T6" y="T7"/>
                </a:cxn>
                <a:cxn ang="0">
                  <a:pos x="T8" y="T9"/>
                </a:cxn>
                <a:cxn ang="0">
                  <a:pos x="T10" y="T11"/>
                </a:cxn>
              </a:cxnLst>
              <a:rect l="0" t="0" r="r" b="b"/>
              <a:pathLst>
                <a:path w="63" h="54">
                  <a:moveTo>
                    <a:pt x="63" y="6"/>
                  </a:moveTo>
                  <a:cubicBezTo>
                    <a:pt x="56" y="2"/>
                    <a:pt x="48" y="0"/>
                    <a:pt x="40" y="0"/>
                  </a:cubicBezTo>
                  <a:cubicBezTo>
                    <a:pt x="17" y="2"/>
                    <a:pt x="0" y="21"/>
                    <a:pt x="2" y="44"/>
                  </a:cubicBezTo>
                  <a:cubicBezTo>
                    <a:pt x="2" y="47"/>
                    <a:pt x="3" y="50"/>
                    <a:pt x="4" y="53"/>
                  </a:cubicBezTo>
                  <a:cubicBezTo>
                    <a:pt x="9" y="54"/>
                    <a:pt x="15" y="54"/>
                    <a:pt x="21" y="53"/>
                  </a:cubicBezTo>
                  <a:cubicBezTo>
                    <a:pt x="45" y="48"/>
                    <a:pt x="61" y="28"/>
                    <a:pt x="63" y="6"/>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8" name="Freeform 439"/>
            <p:cNvSpPr>
              <a:spLocks/>
            </p:cNvSpPr>
            <p:nvPr/>
          </p:nvSpPr>
          <p:spPr bwMode="auto">
            <a:xfrm>
              <a:off x="10294" y="2621"/>
              <a:ext cx="24" cy="25"/>
            </a:xfrm>
            <a:custGeom>
              <a:avLst/>
              <a:gdLst>
                <a:gd name="T0" fmla="*/ 19 w 21"/>
                <a:gd name="T1" fmla="*/ 3 h 21"/>
                <a:gd name="T2" fmla="*/ 15 w 21"/>
                <a:gd name="T3" fmla="*/ 15 h 21"/>
                <a:gd name="T4" fmla="*/ 2 w 21"/>
                <a:gd name="T5" fmla="*/ 19 h 21"/>
                <a:gd name="T6" fmla="*/ 6 w 21"/>
                <a:gd name="T7" fmla="*/ 6 h 21"/>
                <a:gd name="T8" fmla="*/ 19 w 21"/>
                <a:gd name="T9" fmla="*/ 3 h 21"/>
              </a:gdLst>
              <a:ahLst/>
              <a:cxnLst>
                <a:cxn ang="0">
                  <a:pos x="T0" y="T1"/>
                </a:cxn>
                <a:cxn ang="0">
                  <a:pos x="T2" y="T3"/>
                </a:cxn>
                <a:cxn ang="0">
                  <a:pos x="T4" y="T5"/>
                </a:cxn>
                <a:cxn ang="0">
                  <a:pos x="T6" y="T7"/>
                </a:cxn>
                <a:cxn ang="0">
                  <a:pos x="T8" y="T9"/>
                </a:cxn>
              </a:cxnLst>
              <a:rect l="0" t="0" r="r" b="b"/>
              <a:pathLst>
                <a:path w="21" h="21">
                  <a:moveTo>
                    <a:pt x="19" y="3"/>
                  </a:moveTo>
                  <a:cubicBezTo>
                    <a:pt x="21" y="5"/>
                    <a:pt x="19" y="11"/>
                    <a:pt x="15" y="15"/>
                  </a:cubicBezTo>
                  <a:cubicBezTo>
                    <a:pt x="10" y="20"/>
                    <a:pt x="4" y="21"/>
                    <a:pt x="2" y="19"/>
                  </a:cubicBezTo>
                  <a:cubicBezTo>
                    <a:pt x="0" y="16"/>
                    <a:pt x="2" y="10"/>
                    <a:pt x="6" y="6"/>
                  </a:cubicBezTo>
                  <a:cubicBezTo>
                    <a:pt x="11" y="2"/>
                    <a:pt x="17" y="0"/>
                    <a:pt x="19"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59" name="Freeform 440"/>
            <p:cNvSpPr>
              <a:spLocks/>
            </p:cNvSpPr>
            <p:nvPr/>
          </p:nvSpPr>
          <p:spPr bwMode="auto">
            <a:xfrm>
              <a:off x="10296" y="2640"/>
              <a:ext cx="86" cy="95"/>
            </a:xfrm>
            <a:custGeom>
              <a:avLst/>
              <a:gdLst>
                <a:gd name="T0" fmla="*/ 22 w 74"/>
                <a:gd name="T1" fmla="*/ 67 h 82"/>
                <a:gd name="T2" fmla="*/ 0 w 74"/>
                <a:gd name="T3" fmla="*/ 60 h 82"/>
                <a:gd name="T4" fmla="*/ 31 w 74"/>
                <a:gd name="T5" fmla="*/ 81 h 82"/>
                <a:gd name="T6" fmla="*/ 72 w 74"/>
                <a:gd name="T7" fmla="*/ 12 h 82"/>
                <a:gd name="T8" fmla="*/ 70 w 74"/>
                <a:gd name="T9" fmla="*/ 0 h 82"/>
                <a:gd name="T10" fmla="*/ 2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22" y="67"/>
                  </a:moveTo>
                  <a:cubicBezTo>
                    <a:pt x="17" y="68"/>
                    <a:pt x="7" y="66"/>
                    <a:pt x="0" y="60"/>
                  </a:cubicBezTo>
                  <a:cubicBezTo>
                    <a:pt x="14" y="77"/>
                    <a:pt x="24" y="82"/>
                    <a:pt x="31" y="81"/>
                  </a:cubicBezTo>
                  <a:cubicBezTo>
                    <a:pt x="48" y="80"/>
                    <a:pt x="74" y="37"/>
                    <a:pt x="72" y="12"/>
                  </a:cubicBezTo>
                  <a:cubicBezTo>
                    <a:pt x="72" y="8"/>
                    <a:pt x="71" y="4"/>
                    <a:pt x="70" y="0"/>
                  </a:cubicBezTo>
                  <a:cubicBezTo>
                    <a:pt x="71" y="33"/>
                    <a:pt x="51" y="61"/>
                    <a:pt x="22" y="67"/>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0" name="Freeform 441"/>
            <p:cNvSpPr>
              <a:spLocks/>
            </p:cNvSpPr>
            <p:nvPr/>
          </p:nvSpPr>
          <p:spPr bwMode="auto">
            <a:xfrm>
              <a:off x="10323" y="2733"/>
              <a:ext cx="17" cy="13"/>
            </a:xfrm>
            <a:custGeom>
              <a:avLst/>
              <a:gdLst>
                <a:gd name="T0" fmla="*/ 1 w 15"/>
                <a:gd name="T1" fmla="*/ 11 h 11"/>
                <a:gd name="T2" fmla="*/ 7 w 15"/>
                <a:gd name="T3" fmla="*/ 0 h 11"/>
                <a:gd name="T4" fmla="*/ 14 w 15"/>
                <a:gd name="T5" fmla="*/ 11 h 11"/>
                <a:gd name="T6" fmla="*/ 1 w 15"/>
                <a:gd name="T7" fmla="*/ 11 h 11"/>
              </a:gdLst>
              <a:ahLst/>
              <a:cxnLst>
                <a:cxn ang="0">
                  <a:pos x="T0" y="T1"/>
                </a:cxn>
                <a:cxn ang="0">
                  <a:pos x="T2" y="T3"/>
                </a:cxn>
                <a:cxn ang="0">
                  <a:pos x="T4" y="T5"/>
                </a:cxn>
                <a:cxn ang="0">
                  <a:pos x="T6" y="T7"/>
                </a:cxn>
              </a:cxnLst>
              <a:rect l="0" t="0" r="r" b="b"/>
              <a:pathLst>
                <a:path w="15" h="11">
                  <a:moveTo>
                    <a:pt x="1" y="11"/>
                  </a:moveTo>
                  <a:cubicBezTo>
                    <a:pt x="0" y="10"/>
                    <a:pt x="4" y="0"/>
                    <a:pt x="7" y="0"/>
                  </a:cubicBezTo>
                  <a:cubicBezTo>
                    <a:pt x="11" y="0"/>
                    <a:pt x="15" y="10"/>
                    <a:pt x="14" y="11"/>
                  </a:cubicBezTo>
                  <a:lnTo>
                    <a:pt x="1" y="11"/>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1" name="Freeform 442"/>
            <p:cNvSpPr>
              <a:spLocks/>
            </p:cNvSpPr>
            <p:nvPr/>
          </p:nvSpPr>
          <p:spPr bwMode="auto">
            <a:xfrm>
              <a:off x="7926" y="3922"/>
              <a:ext cx="159" cy="722"/>
            </a:xfrm>
            <a:custGeom>
              <a:avLst/>
              <a:gdLst>
                <a:gd name="T0" fmla="*/ 136 w 137"/>
                <a:gd name="T1" fmla="*/ 621 h 621"/>
                <a:gd name="T2" fmla="*/ 136 w 137"/>
                <a:gd name="T3" fmla="*/ 621 h 621"/>
                <a:gd name="T4" fmla="*/ 137 w 137"/>
                <a:gd name="T5" fmla="*/ 619 h 621"/>
                <a:gd name="T6" fmla="*/ 50 w 137"/>
                <a:gd name="T7" fmla="*/ 291 h 621"/>
                <a:gd name="T8" fmla="*/ 8 w 137"/>
                <a:gd name="T9" fmla="*/ 2 h 621"/>
                <a:gd name="T10" fmla="*/ 7 w 137"/>
                <a:gd name="T11" fmla="*/ 0 h 621"/>
                <a:gd name="T12" fmla="*/ 7 w 137"/>
                <a:gd name="T13" fmla="*/ 0 h 621"/>
                <a:gd name="T14" fmla="*/ 5 w 137"/>
                <a:gd name="T15" fmla="*/ 2 h 621"/>
                <a:gd name="T16" fmla="*/ 47 w 137"/>
                <a:gd name="T17" fmla="*/ 292 h 621"/>
                <a:gd name="T18" fmla="*/ 134 w 137"/>
                <a:gd name="T19" fmla="*/ 620 h 621"/>
                <a:gd name="T20" fmla="*/ 136 w 137"/>
                <a:gd name="T21"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621">
                  <a:moveTo>
                    <a:pt x="136" y="621"/>
                  </a:moveTo>
                  <a:cubicBezTo>
                    <a:pt x="136" y="621"/>
                    <a:pt x="136" y="621"/>
                    <a:pt x="136" y="621"/>
                  </a:cubicBezTo>
                  <a:cubicBezTo>
                    <a:pt x="137" y="619"/>
                    <a:pt x="137" y="619"/>
                    <a:pt x="137" y="619"/>
                  </a:cubicBezTo>
                  <a:cubicBezTo>
                    <a:pt x="137" y="617"/>
                    <a:pt x="95" y="435"/>
                    <a:pt x="50" y="291"/>
                  </a:cubicBezTo>
                  <a:cubicBezTo>
                    <a:pt x="3" y="142"/>
                    <a:pt x="8" y="3"/>
                    <a:pt x="8" y="2"/>
                  </a:cubicBezTo>
                  <a:cubicBezTo>
                    <a:pt x="7" y="0"/>
                    <a:pt x="7" y="0"/>
                    <a:pt x="7" y="0"/>
                  </a:cubicBezTo>
                  <a:cubicBezTo>
                    <a:pt x="7" y="0"/>
                    <a:pt x="7" y="0"/>
                    <a:pt x="7" y="0"/>
                  </a:cubicBezTo>
                  <a:cubicBezTo>
                    <a:pt x="5" y="2"/>
                    <a:pt x="5" y="2"/>
                    <a:pt x="5" y="2"/>
                  </a:cubicBezTo>
                  <a:cubicBezTo>
                    <a:pt x="5" y="3"/>
                    <a:pt x="0" y="143"/>
                    <a:pt x="47" y="292"/>
                  </a:cubicBezTo>
                  <a:cubicBezTo>
                    <a:pt x="92" y="436"/>
                    <a:pt x="133" y="618"/>
                    <a:pt x="134" y="620"/>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2" name="Freeform 443"/>
            <p:cNvSpPr>
              <a:spLocks/>
            </p:cNvSpPr>
            <p:nvPr/>
          </p:nvSpPr>
          <p:spPr bwMode="auto">
            <a:xfrm>
              <a:off x="7868" y="3756"/>
              <a:ext cx="142" cy="172"/>
            </a:xfrm>
            <a:custGeom>
              <a:avLst/>
              <a:gdLst>
                <a:gd name="T0" fmla="*/ 3 w 122"/>
                <a:gd name="T1" fmla="*/ 57 h 148"/>
                <a:gd name="T2" fmla="*/ 56 w 122"/>
                <a:gd name="T3" fmla="*/ 147 h 148"/>
                <a:gd name="T4" fmla="*/ 120 w 122"/>
                <a:gd name="T5" fmla="*/ 65 h 148"/>
                <a:gd name="T6" fmla="*/ 65 w 122"/>
                <a:gd name="T7" fmla="*/ 2 h 148"/>
                <a:gd name="T8" fmla="*/ 3 w 122"/>
                <a:gd name="T9" fmla="*/ 57 h 148"/>
              </a:gdLst>
              <a:ahLst/>
              <a:cxnLst>
                <a:cxn ang="0">
                  <a:pos x="T0" y="T1"/>
                </a:cxn>
                <a:cxn ang="0">
                  <a:pos x="T2" y="T3"/>
                </a:cxn>
                <a:cxn ang="0">
                  <a:pos x="T4" y="T5"/>
                </a:cxn>
                <a:cxn ang="0">
                  <a:pos x="T6" y="T7"/>
                </a:cxn>
                <a:cxn ang="0">
                  <a:pos x="T8" y="T9"/>
                </a:cxn>
              </a:cxnLst>
              <a:rect l="0" t="0" r="r" b="b"/>
              <a:pathLst>
                <a:path w="122" h="148">
                  <a:moveTo>
                    <a:pt x="3" y="57"/>
                  </a:moveTo>
                  <a:cubicBezTo>
                    <a:pt x="0" y="90"/>
                    <a:pt x="34" y="145"/>
                    <a:pt x="56" y="147"/>
                  </a:cubicBezTo>
                  <a:cubicBezTo>
                    <a:pt x="80" y="148"/>
                    <a:pt x="118" y="97"/>
                    <a:pt x="120" y="65"/>
                  </a:cubicBezTo>
                  <a:cubicBezTo>
                    <a:pt x="122" y="32"/>
                    <a:pt x="98" y="4"/>
                    <a:pt x="65" y="2"/>
                  </a:cubicBezTo>
                  <a:cubicBezTo>
                    <a:pt x="33" y="0"/>
                    <a:pt x="5" y="24"/>
                    <a:pt x="3" y="57"/>
                  </a:cubicBezTo>
                  <a:close/>
                </a:path>
              </a:pathLst>
            </a:custGeom>
            <a:solidFill>
              <a:srgbClr val="88DCE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3" name="Freeform 444"/>
            <p:cNvSpPr>
              <a:spLocks/>
            </p:cNvSpPr>
            <p:nvPr/>
          </p:nvSpPr>
          <p:spPr bwMode="auto">
            <a:xfrm>
              <a:off x="7909" y="3767"/>
              <a:ext cx="94" cy="81"/>
            </a:xfrm>
            <a:custGeom>
              <a:avLst/>
              <a:gdLst>
                <a:gd name="T0" fmla="*/ 0 w 81"/>
                <a:gd name="T1" fmla="*/ 8 h 70"/>
                <a:gd name="T2" fmla="*/ 30 w 81"/>
                <a:gd name="T3" fmla="*/ 1 h 70"/>
                <a:gd name="T4" fmla="*/ 79 w 81"/>
                <a:gd name="T5" fmla="*/ 57 h 70"/>
                <a:gd name="T6" fmla="*/ 76 w 81"/>
                <a:gd name="T7" fmla="*/ 69 h 70"/>
                <a:gd name="T8" fmla="*/ 54 w 81"/>
                <a:gd name="T9" fmla="*/ 69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8" y="3"/>
                    <a:pt x="19" y="0"/>
                    <a:pt x="30" y="1"/>
                  </a:cubicBezTo>
                  <a:cubicBezTo>
                    <a:pt x="59" y="3"/>
                    <a:pt x="81" y="28"/>
                    <a:pt x="79" y="57"/>
                  </a:cubicBezTo>
                  <a:cubicBezTo>
                    <a:pt x="79" y="61"/>
                    <a:pt x="78" y="65"/>
                    <a:pt x="76" y="69"/>
                  </a:cubicBezTo>
                  <a:cubicBezTo>
                    <a:pt x="69" y="70"/>
                    <a:pt x="62" y="70"/>
                    <a:pt x="54" y="69"/>
                  </a:cubicBezTo>
                  <a:cubicBezTo>
                    <a:pt x="24" y="63"/>
                    <a:pt x="2" y="37"/>
                    <a:pt x="0" y="8"/>
                  </a:cubicBezTo>
                  <a:close/>
                </a:path>
              </a:pathLst>
            </a:custGeom>
            <a:solidFill>
              <a:srgbClr val="AEE7E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4" name="Freeform 445"/>
            <p:cNvSpPr>
              <a:spLocks/>
            </p:cNvSpPr>
            <p:nvPr/>
          </p:nvSpPr>
          <p:spPr bwMode="auto">
            <a:xfrm>
              <a:off x="7951" y="3782"/>
              <a:ext cx="32" cy="30"/>
            </a:xfrm>
            <a:custGeom>
              <a:avLst/>
              <a:gdLst>
                <a:gd name="T0" fmla="*/ 3 w 28"/>
                <a:gd name="T1" fmla="*/ 3 h 26"/>
                <a:gd name="T2" fmla="*/ 8 w 28"/>
                <a:gd name="T3" fmla="*/ 19 h 26"/>
                <a:gd name="T4" fmla="*/ 24 w 28"/>
                <a:gd name="T5" fmla="*/ 23 h 26"/>
                <a:gd name="T6" fmla="*/ 19 w 28"/>
                <a:gd name="T7" fmla="*/ 7 h 26"/>
                <a:gd name="T8" fmla="*/ 3 w 28"/>
                <a:gd name="T9" fmla="*/ 3 h 26"/>
              </a:gdLst>
              <a:ahLst/>
              <a:cxnLst>
                <a:cxn ang="0">
                  <a:pos x="T0" y="T1"/>
                </a:cxn>
                <a:cxn ang="0">
                  <a:pos x="T2" y="T3"/>
                </a:cxn>
                <a:cxn ang="0">
                  <a:pos x="T4" y="T5"/>
                </a:cxn>
                <a:cxn ang="0">
                  <a:pos x="T6" y="T7"/>
                </a:cxn>
                <a:cxn ang="0">
                  <a:pos x="T8" y="T9"/>
                </a:cxn>
              </a:cxnLst>
              <a:rect l="0" t="0" r="r" b="b"/>
              <a:pathLst>
                <a:path w="28" h="26">
                  <a:moveTo>
                    <a:pt x="3" y="3"/>
                  </a:moveTo>
                  <a:cubicBezTo>
                    <a:pt x="0" y="6"/>
                    <a:pt x="2" y="13"/>
                    <a:pt x="8" y="19"/>
                  </a:cubicBezTo>
                  <a:cubicBezTo>
                    <a:pt x="14" y="24"/>
                    <a:pt x="21" y="26"/>
                    <a:pt x="24" y="23"/>
                  </a:cubicBezTo>
                  <a:cubicBezTo>
                    <a:pt x="28" y="20"/>
                    <a:pt x="25" y="13"/>
                    <a:pt x="19" y="7"/>
                  </a:cubicBezTo>
                  <a:cubicBezTo>
                    <a:pt x="13" y="2"/>
                    <a:pt x="6" y="0"/>
                    <a:pt x="3" y="3"/>
                  </a:cubicBezTo>
                  <a:close/>
                </a:path>
              </a:pathLst>
            </a:custGeom>
            <a:solidFill>
              <a:srgbClr val="DCF5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5" name="Freeform 446"/>
            <p:cNvSpPr>
              <a:spLocks/>
            </p:cNvSpPr>
            <p:nvPr/>
          </p:nvSpPr>
          <p:spPr bwMode="auto">
            <a:xfrm>
              <a:off x="7868" y="3805"/>
              <a:ext cx="111" cy="122"/>
            </a:xfrm>
            <a:custGeom>
              <a:avLst/>
              <a:gdLst>
                <a:gd name="T0" fmla="*/ 67 w 95"/>
                <a:gd name="T1" fmla="*/ 86 h 105"/>
                <a:gd name="T2" fmla="*/ 95 w 95"/>
                <a:gd name="T3" fmla="*/ 77 h 105"/>
                <a:gd name="T4" fmla="*/ 56 w 95"/>
                <a:gd name="T5" fmla="*/ 105 h 105"/>
                <a:gd name="T6" fmla="*/ 3 w 95"/>
                <a:gd name="T7" fmla="*/ 15 h 105"/>
                <a:gd name="T8" fmla="*/ 6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4" y="87"/>
                    <a:pt x="87" y="85"/>
                    <a:pt x="95" y="77"/>
                  </a:cubicBezTo>
                  <a:cubicBezTo>
                    <a:pt x="77" y="99"/>
                    <a:pt x="65" y="105"/>
                    <a:pt x="56" y="105"/>
                  </a:cubicBezTo>
                  <a:cubicBezTo>
                    <a:pt x="34" y="103"/>
                    <a:pt x="0" y="48"/>
                    <a:pt x="3" y="15"/>
                  </a:cubicBezTo>
                  <a:cubicBezTo>
                    <a:pt x="3" y="10"/>
                    <a:pt x="4" y="5"/>
                    <a:pt x="6" y="0"/>
                  </a:cubicBezTo>
                  <a:cubicBezTo>
                    <a:pt x="4" y="42"/>
                    <a:pt x="29" y="79"/>
                    <a:pt x="67" y="86"/>
                  </a:cubicBez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6" name="Freeform 447"/>
            <p:cNvSpPr>
              <a:spLocks/>
            </p:cNvSpPr>
            <p:nvPr/>
          </p:nvSpPr>
          <p:spPr bwMode="auto">
            <a:xfrm>
              <a:off x="7923" y="3925"/>
              <a:ext cx="22" cy="16"/>
            </a:xfrm>
            <a:custGeom>
              <a:avLst/>
              <a:gdLst>
                <a:gd name="T0" fmla="*/ 17 w 19"/>
                <a:gd name="T1" fmla="*/ 14 h 14"/>
                <a:gd name="T2" fmla="*/ 10 w 19"/>
                <a:gd name="T3" fmla="*/ 0 h 14"/>
                <a:gd name="T4" fmla="*/ 1 w 19"/>
                <a:gd name="T5" fmla="*/ 14 h 14"/>
                <a:gd name="T6" fmla="*/ 17 w 19"/>
                <a:gd name="T7" fmla="*/ 14 h 14"/>
              </a:gdLst>
              <a:ahLst/>
              <a:cxnLst>
                <a:cxn ang="0">
                  <a:pos x="T0" y="T1"/>
                </a:cxn>
                <a:cxn ang="0">
                  <a:pos x="T2" y="T3"/>
                </a:cxn>
                <a:cxn ang="0">
                  <a:pos x="T4" y="T5"/>
                </a:cxn>
                <a:cxn ang="0">
                  <a:pos x="T6" y="T7"/>
                </a:cxn>
              </a:cxnLst>
              <a:rect l="0" t="0" r="r" b="b"/>
              <a:pathLst>
                <a:path w="19" h="14">
                  <a:moveTo>
                    <a:pt x="17" y="14"/>
                  </a:moveTo>
                  <a:cubicBezTo>
                    <a:pt x="19" y="13"/>
                    <a:pt x="14" y="0"/>
                    <a:pt x="10" y="0"/>
                  </a:cubicBezTo>
                  <a:cubicBezTo>
                    <a:pt x="5" y="0"/>
                    <a:pt x="0" y="13"/>
                    <a:pt x="1" y="14"/>
                  </a:cubicBezTo>
                  <a:lnTo>
                    <a:pt x="17" y="14"/>
                  </a:lnTo>
                  <a:close/>
                </a:path>
              </a:pathLst>
            </a:custGeom>
            <a:solidFill>
              <a:srgbClr val="51CD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7" name="Freeform 448"/>
            <p:cNvSpPr>
              <a:spLocks/>
            </p:cNvSpPr>
            <p:nvPr/>
          </p:nvSpPr>
          <p:spPr bwMode="auto">
            <a:xfrm>
              <a:off x="9660" y="4459"/>
              <a:ext cx="126" cy="565"/>
            </a:xfrm>
            <a:custGeom>
              <a:avLst/>
              <a:gdLst>
                <a:gd name="T0" fmla="*/ 106 w 108"/>
                <a:gd name="T1" fmla="*/ 486 h 486"/>
                <a:gd name="T2" fmla="*/ 107 w 108"/>
                <a:gd name="T3" fmla="*/ 486 h 486"/>
                <a:gd name="T4" fmla="*/ 108 w 108"/>
                <a:gd name="T5" fmla="*/ 484 h 486"/>
                <a:gd name="T6" fmla="*/ 39 w 108"/>
                <a:gd name="T7" fmla="*/ 228 h 486"/>
                <a:gd name="T8" fmla="*/ 7 w 108"/>
                <a:gd name="T9" fmla="*/ 2 h 486"/>
                <a:gd name="T10" fmla="*/ 6 w 108"/>
                <a:gd name="T11" fmla="*/ 0 h 486"/>
                <a:gd name="T12" fmla="*/ 6 w 108"/>
                <a:gd name="T13" fmla="*/ 0 h 486"/>
                <a:gd name="T14" fmla="*/ 4 w 108"/>
                <a:gd name="T15" fmla="*/ 2 h 486"/>
                <a:gd name="T16" fmla="*/ 37 w 108"/>
                <a:gd name="T17" fmla="*/ 229 h 486"/>
                <a:gd name="T18" fmla="*/ 105 w 108"/>
                <a:gd name="T19" fmla="*/ 485 h 486"/>
                <a:gd name="T20" fmla="*/ 106 w 108"/>
                <a:gd name="T21" fmla="*/ 486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8" h="486">
                  <a:moveTo>
                    <a:pt x="106" y="486"/>
                  </a:moveTo>
                  <a:cubicBezTo>
                    <a:pt x="107" y="486"/>
                    <a:pt x="107" y="486"/>
                    <a:pt x="107" y="486"/>
                  </a:cubicBezTo>
                  <a:cubicBezTo>
                    <a:pt x="108" y="484"/>
                    <a:pt x="108" y="484"/>
                    <a:pt x="108" y="484"/>
                  </a:cubicBezTo>
                  <a:cubicBezTo>
                    <a:pt x="107" y="483"/>
                    <a:pt x="75" y="340"/>
                    <a:pt x="39" y="228"/>
                  </a:cubicBezTo>
                  <a:cubicBezTo>
                    <a:pt x="3" y="112"/>
                    <a:pt x="7" y="3"/>
                    <a:pt x="7" y="2"/>
                  </a:cubicBezTo>
                  <a:cubicBezTo>
                    <a:pt x="6" y="0"/>
                    <a:pt x="6" y="0"/>
                    <a:pt x="6" y="0"/>
                  </a:cubicBezTo>
                  <a:cubicBezTo>
                    <a:pt x="6" y="0"/>
                    <a:pt x="6" y="0"/>
                    <a:pt x="6" y="0"/>
                  </a:cubicBezTo>
                  <a:cubicBezTo>
                    <a:pt x="4" y="2"/>
                    <a:pt x="4" y="2"/>
                    <a:pt x="4" y="2"/>
                  </a:cubicBezTo>
                  <a:cubicBezTo>
                    <a:pt x="4" y="3"/>
                    <a:pt x="0" y="112"/>
                    <a:pt x="37" y="229"/>
                  </a:cubicBezTo>
                  <a:cubicBezTo>
                    <a:pt x="72" y="341"/>
                    <a:pt x="105" y="483"/>
                    <a:pt x="105" y="485"/>
                  </a:cubicBezTo>
                  <a:lnTo>
                    <a:pt x="106" y="486"/>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8" name="Freeform 449"/>
            <p:cNvSpPr>
              <a:spLocks/>
            </p:cNvSpPr>
            <p:nvPr/>
          </p:nvSpPr>
          <p:spPr bwMode="auto">
            <a:xfrm>
              <a:off x="9616" y="4330"/>
              <a:ext cx="111" cy="134"/>
            </a:xfrm>
            <a:custGeom>
              <a:avLst/>
              <a:gdLst>
                <a:gd name="T0" fmla="*/ 1 w 95"/>
                <a:gd name="T1" fmla="*/ 44 h 115"/>
                <a:gd name="T2" fmla="*/ 43 w 95"/>
                <a:gd name="T3" fmla="*/ 114 h 115"/>
                <a:gd name="T4" fmla="*/ 93 w 95"/>
                <a:gd name="T5" fmla="*/ 50 h 115"/>
                <a:gd name="T6" fmla="*/ 50 w 95"/>
                <a:gd name="T7" fmla="*/ 1 h 115"/>
                <a:gd name="T8" fmla="*/ 1 w 95"/>
                <a:gd name="T9" fmla="*/ 44 h 115"/>
              </a:gdLst>
              <a:ahLst/>
              <a:cxnLst>
                <a:cxn ang="0">
                  <a:pos x="T0" y="T1"/>
                </a:cxn>
                <a:cxn ang="0">
                  <a:pos x="T2" y="T3"/>
                </a:cxn>
                <a:cxn ang="0">
                  <a:pos x="T4" y="T5"/>
                </a:cxn>
                <a:cxn ang="0">
                  <a:pos x="T6" y="T7"/>
                </a:cxn>
                <a:cxn ang="0">
                  <a:pos x="T8" y="T9"/>
                </a:cxn>
              </a:cxnLst>
              <a:rect l="0" t="0" r="r" b="b"/>
              <a:pathLst>
                <a:path w="95" h="115">
                  <a:moveTo>
                    <a:pt x="1" y="44"/>
                  </a:moveTo>
                  <a:cubicBezTo>
                    <a:pt x="0" y="70"/>
                    <a:pt x="26" y="113"/>
                    <a:pt x="43" y="114"/>
                  </a:cubicBezTo>
                  <a:cubicBezTo>
                    <a:pt x="62" y="115"/>
                    <a:pt x="92" y="76"/>
                    <a:pt x="93" y="50"/>
                  </a:cubicBezTo>
                  <a:cubicBezTo>
                    <a:pt x="95" y="25"/>
                    <a:pt x="76" y="3"/>
                    <a:pt x="50" y="1"/>
                  </a:cubicBezTo>
                  <a:cubicBezTo>
                    <a:pt x="25" y="0"/>
                    <a:pt x="3" y="19"/>
                    <a:pt x="1" y="44"/>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69" name="Freeform 450"/>
            <p:cNvSpPr>
              <a:spLocks/>
            </p:cNvSpPr>
            <p:nvPr/>
          </p:nvSpPr>
          <p:spPr bwMode="auto">
            <a:xfrm>
              <a:off x="9646" y="4338"/>
              <a:ext cx="75" cy="64"/>
            </a:xfrm>
            <a:custGeom>
              <a:avLst/>
              <a:gdLst>
                <a:gd name="T0" fmla="*/ 0 w 64"/>
                <a:gd name="T1" fmla="*/ 6 h 55"/>
                <a:gd name="T2" fmla="*/ 24 w 64"/>
                <a:gd name="T3" fmla="*/ 0 h 55"/>
                <a:gd name="T4" fmla="*/ 62 w 64"/>
                <a:gd name="T5" fmla="*/ 44 h 55"/>
                <a:gd name="T6" fmla="*/ 60 w 64"/>
                <a:gd name="T7" fmla="*/ 54 h 55"/>
                <a:gd name="T8" fmla="*/ 43 w 64"/>
                <a:gd name="T9" fmla="*/ 53 h 55"/>
                <a:gd name="T10" fmla="*/ 0 w 64"/>
                <a:gd name="T11" fmla="*/ 6 h 55"/>
              </a:gdLst>
              <a:ahLst/>
              <a:cxnLst>
                <a:cxn ang="0">
                  <a:pos x="T0" y="T1"/>
                </a:cxn>
                <a:cxn ang="0">
                  <a:pos x="T2" y="T3"/>
                </a:cxn>
                <a:cxn ang="0">
                  <a:pos x="T4" y="T5"/>
                </a:cxn>
                <a:cxn ang="0">
                  <a:pos x="T6" y="T7"/>
                </a:cxn>
                <a:cxn ang="0">
                  <a:pos x="T8" y="T9"/>
                </a:cxn>
                <a:cxn ang="0">
                  <a:pos x="T10" y="T11"/>
                </a:cxn>
              </a:cxnLst>
              <a:rect l="0" t="0" r="r" b="b"/>
              <a:pathLst>
                <a:path w="64" h="55">
                  <a:moveTo>
                    <a:pt x="0" y="6"/>
                  </a:moveTo>
                  <a:cubicBezTo>
                    <a:pt x="7" y="2"/>
                    <a:pt x="15" y="0"/>
                    <a:pt x="24" y="0"/>
                  </a:cubicBezTo>
                  <a:cubicBezTo>
                    <a:pt x="47" y="2"/>
                    <a:pt x="64" y="21"/>
                    <a:pt x="62" y="44"/>
                  </a:cubicBezTo>
                  <a:cubicBezTo>
                    <a:pt x="62" y="47"/>
                    <a:pt x="61" y="50"/>
                    <a:pt x="60" y="54"/>
                  </a:cubicBezTo>
                  <a:cubicBezTo>
                    <a:pt x="55" y="55"/>
                    <a:pt x="49" y="55"/>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0" name="Freeform 451"/>
            <p:cNvSpPr>
              <a:spLocks/>
            </p:cNvSpPr>
            <p:nvPr/>
          </p:nvSpPr>
          <p:spPr bwMode="auto">
            <a:xfrm>
              <a:off x="9680" y="4350"/>
              <a:ext cx="24" cy="24"/>
            </a:xfrm>
            <a:custGeom>
              <a:avLst/>
              <a:gdLst>
                <a:gd name="T0" fmla="*/ 2 w 21"/>
                <a:gd name="T1" fmla="*/ 2 h 21"/>
                <a:gd name="T2" fmla="*/ 6 w 21"/>
                <a:gd name="T3" fmla="*/ 15 h 21"/>
                <a:gd name="T4" fmla="*/ 19 w 21"/>
                <a:gd name="T5" fmla="*/ 18 h 21"/>
                <a:gd name="T6" fmla="*/ 15 w 21"/>
                <a:gd name="T7" fmla="*/ 5 h 21"/>
                <a:gd name="T8" fmla="*/ 2 w 21"/>
                <a:gd name="T9" fmla="*/ 2 h 21"/>
              </a:gdLst>
              <a:ahLst/>
              <a:cxnLst>
                <a:cxn ang="0">
                  <a:pos x="T0" y="T1"/>
                </a:cxn>
                <a:cxn ang="0">
                  <a:pos x="T2" y="T3"/>
                </a:cxn>
                <a:cxn ang="0">
                  <a:pos x="T4" y="T5"/>
                </a:cxn>
                <a:cxn ang="0">
                  <a:pos x="T6" y="T7"/>
                </a:cxn>
                <a:cxn ang="0">
                  <a:pos x="T8" y="T9"/>
                </a:cxn>
              </a:cxnLst>
              <a:rect l="0" t="0" r="r" b="b"/>
              <a:pathLst>
                <a:path w="21" h="21">
                  <a:moveTo>
                    <a:pt x="2" y="2"/>
                  </a:moveTo>
                  <a:cubicBezTo>
                    <a:pt x="0" y="5"/>
                    <a:pt x="2" y="10"/>
                    <a:pt x="6" y="15"/>
                  </a:cubicBezTo>
                  <a:cubicBezTo>
                    <a:pt x="11" y="19"/>
                    <a:pt x="17" y="21"/>
                    <a:pt x="19" y="18"/>
                  </a:cubicBezTo>
                  <a:cubicBezTo>
                    <a:pt x="21" y="15"/>
                    <a:pt x="19" y="10"/>
                    <a:pt x="15" y="5"/>
                  </a:cubicBezTo>
                  <a:cubicBezTo>
                    <a:pt x="10" y="1"/>
                    <a:pt x="4" y="0"/>
                    <a:pt x="2" y="2"/>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1" name="Freeform 452"/>
            <p:cNvSpPr>
              <a:spLocks/>
            </p:cNvSpPr>
            <p:nvPr/>
          </p:nvSpPr>
          <p:spPr bwMode="auto">
            <a:xfrm>
              <a:off x="9616" y="4369"/>
              <a:ext cx="86" cy="95"/>
            </a:xfrm>
            <a:custGeom>
              <a:avLst/>
              <a:gdLst>
                <a:gd name="T0" fmla="*/ 52 w 74"/>
                <a:gd name="T1" fmla="*/ 67 h 82"/>
                <a:gd name="T2" fmla="*/ 74 w 74"/>
                <a:gd name="T3" fmla="*/ 60 h 82"/>
                <a:gd name="T4" fmla="*/ 43 w 74"/>
                <a:gd name="T5" fmla="*/ 81 h 82"/>
                <a:gd name="T6" fmla="*/ 1 w 74"/>
                <a:gd name="T7" fmla="*/ 11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0"/>
                  </a:cubicBezTo>
                  <a:cubicBezTo>
                    <a:pt x="60" y="77"/>
                    <a:pt x="50" y="82"/>
                    <a:pt x="43" y="81"/>
                  </a:cubicBezTo>
                  <a:cubicBezTo>
                    <a:pt x="26" y="80"/>
                    <a:pt x="0" y="37"/>
                    <a:pt x="1" y="11"/>
                  </a:cubicBezTo>
                  <a:cubicBezTo>
                    <a:pt x="2" y="7"/>
                    <a:pt x="2" y="3"/>
                    <a:pt x="4" y="0"/>
                  </a:cubicBezTo>
                  <a:cubicBezTo>
                    <a:pt x="2" y="32"/>
                    <a:pt x="22" y="61"/>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2" name="Freeform 453"/>
            <p:cNvSpPr>
              <a:spLocks/>
            </p:cNvSpPr>
            <p:nvPr/>
          </p:nvSpPr>
          <p:spPr bwMode="auto">
            <a:xfrm>
              <a:off x="9658" y="4462"/>
              <a:ext cx="17" cy="12"/>
            </a:xfrm>
            <a:custGeom>
              <a:avLst/>
              <a:gdLst>
                <a:gd name="T0" fmla="*/ 14 w 15"/>
                <a:gd name="T1" fmla="*/ 11 h 11"/>
                <a:gd name="T2" fmla="*/ 8 w 15"/>
                <a:gd name="T3" fmla="*/ 0 h 11"/>
                <a:gd name="T4" fmla="*/ 1 w 15"/>
                <a:gd name="T5" fmla="*/ 11 h 11"/>
                <a:gd name="T6" fmla="*/ 14 w 15"/>
                <a:gd name="T7" fmla="*/ 11 h 11"/>
              </a:gdLst>
              <a:ahLst/>
              <a:cxnLst>
                <a:cxn ang="0">
                  <a:pos x="T0" y="T1"/>
                </a:cxn>
                <a:cxn ang="0">
                  <a:pos x="T2" y="T3"/>
                </a:cxn>
                <a:cxn ang="0">
                  <a:pos x="T4" y="T5"/>
                </a:cxn>
                <a:cxn ang="0">
                  <a:pos x="T6" y="T7"/>
                </a:cxn>
              </a:cxnLst>
              <a:rect l="0" t="0" r="r" b="b"/>
              <a:pathLst>
                <a:path w="15" h="11">
                  <a:moveTo>
                    <a:pt x="14" y="11"/>
                  </a:moveTo>
                  <a:cubicBezTo>
                    <a:pt x="15" y="10"/>
                    <a:pt x="11" y="0"/>
                    <a:pt x="8" y="0"/>
                  </a:cubicBezTo>
                  <a:cubicBezTo>
                    <a:pt x="4" y="0"/>
                    <a:pt x="0" y="10"/>
                    <a:pt x="1" y="11"/>
                  </a:cubicBezTo>
                  <a:lnTo>
                    <a:pt x="14" y="11"/>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3" name="Freeform 454"/>
            <p:cNvSpPr>
              <a:spLocks/>
            </p:cNvSpPr>
            <p:nvPr/>
          </p:nvSpPr>
          <p:spPr bwMode="auto">
            <a:xfrm>
              <a:off x="7498" y="4240"/>
              <a:ext cx="126" cy="563"/>
            </a:xfrm>
            <a:custGeom>
              <a:avLst/>
              <a:gdLst>
                <a:gd name="T0" fmla="*/ 106 w 108"/>
                <a:gd name="T1" fmla="*/ 485 h 485"/>
                <a:gd name="T2" fmla="*/ 107 w 108"/>
                <a:gd name="T3" fmla="*/ 485 h 485"/>
                <a:gd name="T4" fmla="*/ 108 w 108"/>
                <a:gd name="T5" fmla="*/ 484 h 485"/>
                <a:gd name="T6" fmla="*/ 39 w 108"/>
                <a:gd name="T7" fmla="*/ 228 h 485"/>
                <a:gd name="T8" fmla="*/ 7 w 108"/>
                <a:gd name="T9" fmla="*/ 2 h 485"/>
                <a:gd name="T10" fmla="*/ 6 w 108"/>
                <a:gd name="T11" fmla="*/ 0 h 485"/>
                <a:gd name="T12" fmla="*/ 4 w 108"/>
                <a:gd name="T13" fmla="*/ 1 h 485"/>
                <a:gd name="T14" fmla="*/ 37 w 108"/>
                <a:gd name="T15" fmla="*/ 228 h 485"/>
                <a:gd name="T16" fmla="*/ 105 w 108"/>
                <a:gd name="T17" fmla="*/ 484 h 485"/>
                <a:gd name="T18" fmla="*/ 106 w 108"/>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8" h="485">
                  <a:moveTo>
                    <a:pt x="106" y="485"/>
                  </a:moveTo>
                  <a:cubicBezTo>
                    <a:pt x="107" y="485"/>
                    <a:pt x="107" y="485"/>
                    <a:pt x="107" y="485"/>
                  </a:cubicBezTo>
                  <a:cubicBezTo>
                    <a:pt x="108" y="484"/>
                    <a:pt x="108" y="484"/>
                    <a:pt x="108" y="484"/>
                  </a:cubicBezTo>
                  <a:cubicBezTo>
                    <a:pt x="107" y="482"/>
                    <a:pt x="75" y="340"/>
                    <a:pt x="39" y="228"/>
                  </a:cubicBezTo>
                  <a:cubicBezTo>
                    <a:pt x="3" y="111"/>
                    <a:pt x="7" y="3"/>
                    <a:pt x="7" y="2"/>
                  </a:cubicBezTo>
                  <a:cubicBezTo>
                    <a:pt x="6" y="0"/>
                    <a:pt x="6" y="0"/>
                    <a:pt x="6" y="0"/>
                  </a:cubicBezTo>
                  <a:cubicBezTo>
                    <a:pt x="4" y="1"/>
                    <a:pt x="4" y="1"/>
                    <a:pt x="4" y="1"/>
                  </a:cubicBezTo>
                  <a:cubicBezTo>
                    <a:pt x="4" y="3"/>
                    <a:pt x="0" y="112"/>
                    <a:pt x="37" y="228"/>
                  </a:cubicBezTo>
                  <a:cubicBezTo>
                    <a:pt x="72" y="341"/>
                    <a:pt x="105"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4" name="Freeform 455"/>
            <p:cNvSpPr>
              <a:spLocks/>
            </p:cNvSpPr>
            <p:nvPr/>
          </p:nvSpPr>
          <p:spPr bwMode="auto">
            <a:xfrm>
              <a:off x="7454" y="4110"/>
              <a:ext cx="110" cy="134"/>
            </a:xfrm>
            <a:custGeom>
              <a:avLst/>
              <a:gdLst>
                <a:gd name="T0" fmla="*/ 1 w 95"/>
                <a:gd name="T1" fmla="*/ 45 h 116"/>
                <a:gd name="T2" fmla="*/ 43 w 95"/>
                <a:gd name="T3" fmla="*/ 115 h 116"/>
                <a:gd name="T4" fmla="*/ 93 w 95"/>
                <a:gd name="T5" fmla="*/ 51 h 116"/>
                <a:gd name="T6" fmla="*/ 50 w 95"/>
                <a:gd name="T7" fmla="*/ 2 h 116"/>
                <a:gd name="T8" fmla="*/ 1 w 95"/>
                <a:gd name="T9" fmla="*/ 45 h 116"/>
              </a:gdLst>
              <a:ahLst/>
              <a:cxnLst>
                <a:cxn ang="0">
                  <a:pos x="T0" y="T1"/>
                </a:cxn>
                <a:cxn ang="0">
                  <a:pos x="T2" y="T3"/>
                </a:cxn>
                <a:cxn ang="0">
                  <a:pos x="T4" y="T5"/>
                </a:cxn>
                <a:cxn ang="0">
                  <a:pos x="T6" y="T7"/>
                </a:cxn>
                <a:cxn ang="0">
                  <a:pos x="T8" y="T9"/>
                </a:cxn>
              </a:cxnLst>
              <a:rect l="0" t="0" r="r" b="b"/>
              <a:pathLst>
                <a:path w="95" h="116">
                  <a:moveTo>
                    <a:pt x="1" y="45"/>
                  </a:moveTo>
                  <a:cubicBezTo>
                    <a:pt x="0" y="70"/>
                    <a:pt x="26" y="114"/>
                    <a:pt x="43" y="115"/>
                  </a:cubicBezTo>
                  <a:cubicBezTo>
                    <a:pt x="62" y="116"/>
                    <a:pt x="92" y="76"/>
                    <a:pt x="93" y="51"/>
                  </a:cubicBezTo>
                  <a:cubicBezTo>
                    <a:pt x="95" y="26"/>
                    <a:pt x="76" y="4"/>
                    <a:pt x="50" y="2"/>
                  </a:cubicBezTo>
                  <a:cubicBezTo>
                    <a:pt x="25" y="0"/>
                    <a:pt x="3" y="20"/>
                    <a:pt x="1" y="45"/>
                  </a:cubicBezTo>
                  <a:close/>
                </a:path>
              </a:pathLst>
            </a:custGeom>
            <a:solidFill>
              <a:srgbClr val="B4D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5" name="Freeform 456"/>
            <p:cNvSpPr>
              <a:spLocks/>
            </p:cNvSpPr>
            <p:nvPr/>
          </p:nvSpPr>
          <p:spPr bwMode="auto">
            <a:xfrm>
              <a:off x="7484" y="4119"/>
              <a:ext cx="75" cy="63"/>
            </a:xfrm>
            <a:custGeom>
              <a:avLst/>
              <a:gdLst>
                <a:gd name="T0" fmla="*/ 0 w 64"/>
                <a:gd name="T1" fmla="*/ 6 h 54"/>
                <a:gd name="T2" fmla="*/ 24 w 64"/>
                <a:gd name="T3" fmla="*/ 0 h 54"/>
                <a:gd name="T4" fmla="*/ 62 w 64"/>
                <a:gd name="T5" fmla="*/ 44 h 54"/>
                <a:gd name="T6" fmla="*/ 60 w 64"/>
                <a:gd name="T7" fmla="*/ 53 h 54"/>
                <a:gd name="T8" fmla="*/ 43 w 64"/>
                <a:gd name="T9" fmla="*/ 53 h 54"/>
                <a:gd name="T10" fmla="*/ 0 w 64"/>
                <a:gd name="T11" fmla="*/ 6 h 54"/>
              </a:gdLst>
              <a:ahLst/>
              <a:cxnLst>
                <a:cxn ang="0">
                  <a:pos x="T0" y="T1"/>
                </a:cxn>
                <a:cxn ang="0">
                  <a:pos x="T2" y="T3"/>
                </a:cxn>
                <a:cxn ang="0">
                  <a:pos x="T4" y="T5"/>
                </a:cxn>
                <a:cxn ang="0">
                  <a:pos x="T6" y="T7"/>
                </a:cxn>
                <a:cxn ang="0">
                  <a:pos x="T8" y="T9"/>
                </a:cxn>
                <a:cxn ang="0">
                  <a:pos x="T10" y="T11"/>
                </a:cxn>
              </a:cxnLst>
              <a:rect l="0" t="0" r="r" b="b"/>
              <a:pathLst>
                <a:path w="64" h="54">
                  <a:moveTo>
                    <a:pt x="0" y="6"/>
                  </a:moveTo>
                  <a:cubicBezTo>
                    <a:pt x="7" y="2"/>
                    <a:pt x="15" y="0"/>
                    <a:pt x="24" y="0"/>
                  </a:cubicBezTo>
                  <a:cubicBezTo>
                    <a:pt x="47" y="2"/>
                    <a:pt x="64" y="21"/>
                    <a:pt x="62" y="44"/>
                  </a:cubicBezTo>
                  <a:cubicBezTo>
                    <a:pt x="62" y="47"/>
                    <a:pt x="61" y="50"/>
                    <a:pt x="60" y="53"/>
                  </a:cubicBezTo>
                  <a:cubicBezTo>
                    <a:pt x="55" y="54"/>
                    <a:pt x="49" y="54"/>
                    <a:pt x="43" y="53"/>
                  </a:cubicBezTo>
                  <a:cubicBezTo>
                    <a:pt x="19" y="49"/>
                    <a:pt x="2" y="29"/>
                    <a:pt x="0" y="6"/>
                  </a:cubicBezTo>
                  <a:close/>
                </a:path>
              </a:pathLst>
            </a:custGeom>
            <a:solidFill>
              <a:srgbClr val="D1E3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6" name="Freeform 457"/>
            <p:cNvSpPr>
              <a:spLocks/>
            </p:cNvSpPr>
            <p:nvPr/>
          </p:nvSpPr>
          <p:spPr bwMode="auto">
            <a:xfrm>
              <a:off x="7518" y="4129"/>
              <a:ext cx="24" cy="25"/>
            </a:xfrm>
            <a:custGeom>
              <a:avLst/>
              <a:gdLst>
                <a:gd name="T0" fmla="*/ 2 w 21"/>
                <a:gd name="T1" fmla="*/ 3 h 21"/>
                <a:gd name="T2" fmla="*/ 6 w 21"/>
                <a:gd name="T3" fmla="*/ 15 h 21"/>
                <a:gd name="T4" fmla="*/ 19 w 21"/>
                <a:gd name="T5" fmla="*/ 19 h 21"/>
                <a:gd name="T6" fmla="*/ 15 w 21"/>
                <a:gd name="T7" fmla="*/ 6 h 21"/>
                <a:gd name="T8" fmla="*/ 2 w 21"/>
                <a:gd name="T9" fmla="*/ 3 h 21"/>
              </a:gdLst>
              <a:ahLst/>
              <a:cxnLst>
                <a:cxn ang="0">
                  <a:pos x="T0" y="T1"/>
                </a:cxn>
                <a:cxn ang="0">
                  <a:pos x="T2" y="T3"/>
                </a:cxn>
                <a:cxn ang="0">
                  <a:pos x="T4" y="T5"/>
                </a:cxn>
                <a:cxn ang="0">
                  <a:pos x="T6" y="T7"/>
                </a:cxn>
                <a:cxn ang="0">
                  <a:pos x="T8" y="T9"/>
                </a:cxn>
              </a:cxnLst>
              <a:rect l="0" t="0" r="r" b="b"/>
              <a:pathLst>
                <a:path w="21" h="21">
                  <a:moveTo>
                    <a:pt x="2" y="3"/>
                  </a:moveTo>
                  <a:cubicBezTo>
                    <a:pt x="0" y="5"/>
                    <a:pt x="2" y="11"/>
                    <a:pt x="6" y="15"/>
                  </a:cubicBezTo>
                  <a:cubicBezTo>
                    <a:pt x="11" y="20"/>
                    <a:pt x="17" y="21"/>
                    <a:pt x="19" y="19"/>
                  </a:cubicBezTo>
                  <a:cubicBezTo>
                    <a:pt x="21" y="16"/>
                    <a:pt x="19" y="11"/>
                    <a:pt x="15" y="6"/>
                  </a:cubicBezTo>
                  <a:cubicBezTo>
                    <a:pt x="10" y="2"/>
                    <a:pt x="4" y="0"/>
                    <a:pt x="2" y="3"/>
                  </a:cubicBezTo>
                  <a:close/>
                </a:path>
              </a:pathLst>
            </a:custGeom>
            <a:solidFill>
              <a:srgbClr val="E3EE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7" name="Freeform 458"/>
            <p:cNvSpPr>
              <a:spLocks/>
            </p:cNvSpPr>
            <p:nvPr/>
          </p:nvSpPr>
          <p:spPr bwMode="auto">
            <a:xfrm>
              <a:off x="7454" y="4148"/>
              <a:ext cx="86" cy="95"/>
            </a:xfrm>
            <a:custGeom>
              <a:avLst/>
              <a:gdLst>
                <a:gd name="T0" fmla="*/ 52 w 74"/>
                <a:gd name="T1" fmla="*/ 67 h 82"/>
                <a:gd name="T2" fmla="*/ 74 w 74"/>
                <a:gd name="T3" fmla="*/ 61 h 82"/>
                <a:gd name="T4" fmla="*/ 43 w 74"/>
                <a:gd name="T5" fmla="*/ 82 h 82"/>
                <a:gd name="T6" fmla="*/ 1 w 74"/>
                <a:gd name="T7" fmla="*/ 12 h 82"/>
                <a:gd name="T8" fmla="*/ 4 w 74"/>
                <a:gd name="T9" fmla="*/ 0 h 82"/>
                <a:gd name="T10" fmla="*/ 52 w 74"/>
                <a:gd name="T11" fmla="*/ 67 h 82"/>
              </a:gdLst>
              <a:ahLst/>
              <a:cxnLst>
                <a:cxn ang="0">
                  <a:pos x="T0" y="T1"/>
                </a:cxn>
                <a:cxn ang="0">
                  <a:pos x="T2" y="T3"/>
                </a:cxn>
                <a:cxn ang="0">
                  <a:pos x="T4" y="T5"/>
                </a:cxn>
                <a:cxn ang="0">
                  <a:pos x="T6" y="T7"/>
                </a:cxn>
                <a:cxn ang="0">
                  <a:pos x="T8" y="T9"/>
                </a:cxn>
                <a:cxn ang="0">
                  <a:pos x="T10" y="T11"/>
                </a:cxn>
              </a:cxnLst>
              <a:rect l="0" t="0" r="r" b="b"/>
              <a:pathLst>
                <a:path w="74" h="82">
                  <a:moveTo>
                    <a:pt x="52" y="67"/>
                  </a:moveTo>
                  <a:cubicBezTo>
                    <a:pt x="57" y="68"/>
                    <a:pt x="67" y="66"/>
                    <a:pt x="74" y="61"/>
                  </a:cubicBezTo>
                  <a:cubicBezTo>
                    <a:pt x="60" y="78"/>
                    <a:pt x="50" y="82"/>
                    <a:pt x="43" y="82"/>
                  </a:cubicBezTo>
                  <a:cubicBezTo>
                    <a:pt x="26" y="81"/>
                    <a:pt x="0" y="37"/>
                    <a:pt x="1" y="12"/>
                  </a:cubicBezTo>
                  <a:cubicBezTo>
                    <a:pt x="2" y="8"/>
                    <a:pt x="2" y="4"/>
                    <a:pt x="4" y="0"/>
                  </a:cubicBezTo>
                  <a:cubicBezTo>
                    <a:pt x="2" y="33"/>
                    <a:pt x="22" y="62"/>
                    <a:pt x="52" y="67"/>
                  </a:cubicBez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8" name="Freeform 459"/>
            <p:cNvSpPr>
              <a:spLocks/>
            </p:cNvSpPr>
            <p:nvPr/>
          </p:nvSpPr>
          <p:spPr bwMode="auto">
            <a:xfrm>
              <a:off x="7496" y="4241"/>
              <a:ext cx="17"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1" y="1"/>
                    <a:pt x="8" y="0"/>
                  </a:cubicBezTo>
                  <a:cubicBezTo>
                    <a:pt x="4" y="0"/>
                    <a:pt x="0" y="11"/>
                    <a:pt x="1" y="11"/>
                  </a:cubicBezTo>
                  <a:lnTo>
                    <a:pt x="14" y="12"/>
                  </a:lnTo>
                  <a:close/>
                </a:path>
              </a:pathLst>
            </a:custGeom>
            <a:solidFill>
              <a:srgbClr val="99AD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79" name="Freeform 460"/>
            <p:cNvSpPr>
              <a:spLocks/>
            </p:cNvSpPr>
            <p:nvPr/>
          </p:nvSpPr>
          <p:spPr bwMode="auto">
            <a:xfrm>
              <a:off x="9042" y="3425"/>
              <a:ext cx="124" cy="564"/>
            </a:xfrm>
            <a:custGeom>
              <a:avLst/>
              <a:gdLst>
                <a:gd name="T0" fmla="*/ 106 w 107"/>
                <a:gd name="T1" fmla="*/ 485 h 485"/>
                <a:gd name="T2" fmla="*/ 106 w 107"/>
                <a:gd name="T3" fmla="*/ 485 h 485"/>
                <a:gd name="T4" fmla="*/ 107 w 107"/>
                <a:gd name="T5" fmla="*/ 484 h 485"/>
                <a:gd name="T6" fmla="*/ 39 w 107"/>
                <a:gd name="T7" fmla="*/ 227 h 485"/>
                <a:gd name="T8" fmla="*/ 7 w 107"/>
                <a:gd name="T9" fmla="*/ 1 h 485"/>
                <a:gd name="T10" fmla="*/ 5 w 107"/>
                <a:gd name="T11" fmla="*/ 0 h 485"/>
                <a:gd name="T12" fmla="*/ 4 w 107"/>
                <a:gd name="T13" fmla="*/ 1 h 485"/>
                <a:gd name="T14" fmla="*/ 37 w 107"/>
                <a:gd name="T15" fmla="*/ 228 h 485"/>
                <a:gd name="T16" fmla="*/ 105 w 107"/>
                <a:gd name="T17" fmla="*/ 484 h 485"/>
                <a:gd name="T18" fmla="*/ 106 w 107"/>
                <a:gd name="T19" fmla="*/ 485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485">
                  <a:moveTo>
                    <a:pt x="106" y="485"/>
                  </a:moveTo>
                  <a:cubicBezTo>
                    <a:pt x="106" y="485"/>
                    <a:pt x="106" y="485"/>
                    <a:pt x="106" y="485"/>
                  </a:cubicBezTo>
                  <a:cubicBezTo>
                    <a:pt x="107" y="484"/>
                    <a:pt x="107" y="484"/>
                    <a:pt x="107" y="484"/>
                  </a:cubicBezTo>
                  <a:cubicBezTo>
                    <a:pt x="107" y="482"/>
                    <a:pt x="75" y="340"/>
                    <a:pt x="39" y="227"/>
                  </a:cubicBezTo>
                  <a:cubicBezTo>
                    <a:pt x="2" y="111"/>
                    <a:pt x="7" y="2"/>
                    <a:pt x="7" y="1"/>
                  </a:cubicBezTo>
                  <a:cubicBezTo>
                    <a:pt x="5" y="0"/>
                    <a:pt x="5" y="0"/>
                    <a:pt x="5" y="0"/>
                  </a:cubicBezTo>
                  <a:cubicBezTo>
                    <a:pt x="4" y="1"/>
                    <a:pt x="4" y="1"/>
                    <a:pt x="4" y="1"/>
                  </a:cubicBezTo>
                  <a:cubicBezTo>
                    <a:pt x="4" y="2"/>
                    <a:pt x="0" y="112"/>
                    <a:pt x="37" y="228"/>
                  </a:cubicBezTo>
                  <a:cubicBezTo>
                    <a:pt x="72" y="340"/>
                    <a:pt x="104" y="483"/>
                    <a:pt x="105" y="484"/>
                  </a:cubicBezTo>
                  <a:lnTo>
                    <a:pt x="106" y="485"/>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0" name="Freeform 461"/>
            <p:cNvSpPr>
              <a:spLocks/>
            </p:cNvSpPr>
            <p:nvPr/>
          </p:nvSpPr>
          <p:spPr bwMode="auto">
            <a:xfrm>
              <a:off x="8996" y="3295"/>
              <a:ext cx="112" cy="135"/>
            </a:xfrm>
            <a:custGeom>
              <a:avLst/>
              <a:gdLst>
                <a:gd name="T0" fmla="*/ 2 w 96"/>
                <a:gd name="T1" fmla="*/ 45 h 116"/>
                <a:gd name="T2" fmla="*/ 44 w 96"/>
                <a:gd name="T3" fmla="*/ 115 h 116"/>
                <a:gd name="T4" fmla="*/ 94 w 96"/>
                <a:gd name="T5" fmla="*/ 51 h 116"/>
                <a:gd name="T6" fmla="*/ 51 w 96"/>
                <a:gd name="T7" fmla="*/ 2 h 116"/>
                <a:gd name="T8" fmla="*/ 2 w 96"/>
                <a:gd name="T9" fmla="*/ 45 h 116"/>
              </a:gdLst>
              <a:ahLst/>
              <a:cxnLst>
                <a:cxn ang="0">
                  <a:pos x="T0" y="T1"/>
                </a:cxn>
                <a:cxn ang="0">
                  <a:pos x="T2" y="T3"/>
                </a:cxn>
                <a:cxn ang="0">
                  <a:pos x="T4" y="T5"/>
                </a:cxn>
                <a:cxn ang="0">
                  <a:pos x="T6" y="T7"/>
                </a:cxn>
                <a:cxn ang="0">
                  <a:pos x="T8" y="T9"/>
                </a:cxn>
              </a:cxnLst>
              <a:rect l="0" t="0" r="r" b="b"/>
              <a:pathLst>
                <a:path w="96" h="116">
                  <a:moveTo>
                    <a:pt x="2" y="45"/>
                  </a:moveTo>
                  <a:cubicBezTo>
                    <a:pt x="0" y="70"/>
                    <a:pt x="27" y="114"/>
                    <a:pt x="44" y="115"/>
                  </a:cubicBezTo>
                  <a:cubicBezTo>
                    <a:pt x="62" y="116"/>
                    <a:pt x="92" y="76"/>
                    <a:pt x="94" y="51"/>
                  </a:cubicBezTo>
                  <a:cubicBezTo>
                    <a:pt x="96" y="25"/>
                    <a:pt x="76" y="3"/>
                    <a:pt x="51" y="2"/>
                  </a:cubicBezTo>
                  <a:cubicBezTo>
                    <a:pt x="26" y="0"/>
                    <a:pt x="4" y="19"/>
                    <a:pt x="2" y="45"/>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1" name="Freeform 462"/>
            <p:cNvSpPr>
              <a:spLocks/>
            </p:cNvSpPr>
            <p:nvPr/>
          </p:nvSpPr>
          <p:spPr bwMode="auto">
            <a:xfrm>
              <a:off x="9028" y="3303"/>
              <a:ext cx="73" cy="64"/>
            </a:xfrm>
            <a:custGeom>
              <a:avLst/>
              <a:gdLst>
                <a:gd name="T0" fmla="*/ 0 w 63"/>
                <a:gd name="T1" fmla="*/ 6 h 55"/>
                <a:gd name="T2" fmla="*/ 24 w 63"/>
                <a:gd name="T3" fmla="*/ 1 h 55"/>
                <a:gd name="T4" fmla="*/ 62 w 63"/>
                <a:gd name="T5" fmla="*/ 45 h 55"/>
                <a:gd name="T6" fmla="*/ 60 w 63"/>
                <a:gd name="T7" fmla="*/ 54 h 55"/>
                <a:gd name="T8" fmla="*/ 42 w 63"/>
                <a:gd name="T9" fmla="*/ 54 h 55"/>
                <a:gd name="T10" fmla="*/ 0 w 63"/>
                <a:gd name="T11" fmla="*/ 6 h 55"/>
              </a:gdLst>
              <a:ahLst/>
              <a:cxnLst>
                <a:cxn ang="0">
                  <a:pos x="T0" y="T1"/>
                </a:cxn>
                <a:cxn ang="0">
                  <a:pos x="T2" y="T3"/>
                </a:cxn>
                <a:cxn ang="0">
                  <a:pos x="T4" y="T5"/>
                </a:cxn>
                <a:cxn ang="0">
                  <a:pos x="T6" y="T7"/>
                </a:cxn>
                <a:cxn ang="0">
                  <a:pos x="T8" y="T9"/>
                </a:cxn>
                <a:cxn ang="0">
                  <a:pos x="T10" y="T11"/>
                </a:cxn>
              </a:cxnLst>
              <a:rect l="0" t="0" r="r" b="b"/>
              <a:pathLst>
                <a:path w="63" h="55">
                  <a:moveTo>
                    <a:pt x="0" y="6"/>
                  </a:moveTo>
                  <a:cubicBezTo>
                    <a:pt x="7" y="2"/>
                    <a:pt x="15" y="0"/>
                    <a:pt x="24" y="1"/>
                  </a:cubicBezTo>
                  <a:cubicBezTo>
                    <a:pt x="46" y="2"/>
                    <a:pt x="63" y="22"/>
                    <a:pt x="62" y="45"/>
                  </a:cubicBezTo>
                  <a:cubicBezTo>
                    <a:pt x="62" y="48"/>
                    <a:pt x="61" y="51"/>
                    <a:pt x="60" y="54"/>
                  </a:cubicBezTo>
                  <a:cubicBezTo>
                    <a:pt x="54" y="55"/>
                    <a:pt x="48" y="55"/>
                    <a:pt x="42" y="54"/>
                  </a:cubicBezTo>
                  <a:cubicBezTo>
                    <a:pt x="19" y="49"/>
                    <a:pt x="2" y="29"/>
                    <a:pt x="0" y="6"/>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2" name="Freeform 463"/>
            <p:cNvSpPr>
              <a:spLocks/>
            </p:cNvSpPr>
            <p:nvPr/>
          </p:nvSpPr>
          <p:spPr bwMode="auto">
            <a:xfrm>
              <a:off x="9060" y="3315"/>
              <a:ext cx="26" cy="24"/>
            </a:xfrm>
            <a:custGeom>
              <a:avLst/>
              <a:gdLst>
                <a:gd name="T0" fmla="*/ 3 w 22"/>
                <a:gd name="T1" fmla="*/ 3 h 21"/>
                <a:gd name="T2" fmla="*/ 7 w 22"/>
                <a:gd name="T3" fmla="*/ 15 h 21"/>
                <a:gd name="T4" fmla="*/ 20 w 22"/>
                <a:gd name="T5" fmla="*/ 18 h 21"/>
                <a:gd name="T6" fmla="*/ 15 w 22"/>
                <a:gd name="T7" fmla="*/ 6 h 21"/>
                <a:gd name="T8" fmla="*/ 3 w 22"/>
                <a:gd name="T9" fmla="*/ 3 h 21"/>
              </a:gdLst>
              <a:ahLst/>
              <a:cxnLst>
                <a:cxn ang="0">
                  <a:pos x="T0" y="T1"/>
                </a:cxn>
                <a:cxn ang="0">
                  <a:pos x="T2" y="T3"/>
                </a:cxn>
                <a:cxn ang="0">
                  <a:pos x="T4" y="T5"/>
                </a:cxn>
                <a:cxn ang="0">
                  <a:pos x="T6" y="T7"/>
                </a:cxn>
                <a:cxn ang="0">
                  <a:pos x="T8" y="T9"/>
                </a:cxn>
              </a:cxnLst>
              <a:rect l="0" t="0" r="r" b="b"/>
              <a:pathLst>
                <a:path w="22" h="21">
                  <a:moveTo>
                    <a:pt x="3" y="3"/>
                  </a:moveTo>
                  <a:cubicBezTo>
                    <a:pt x="0" y="5"/>
                    <a:pt x="2" y="11"/>
                    <a:pt x="7" y="15"/>
                  </a:cubicBezTo>
                  <a:cubicBezTo>
                    <a:pt x="12" y="19"/>
                    <a:pt x="17" y="21"/>
                    <a:pt x="20" y="18"/>
                  </a:cubicBezTo>
                  <a:cubicBezTo>
                    <a:pt x="22" y="16"/>
                    <a:pt x="20" y="10"/>
                    <a:pt x="15" y="6"/>
                  </a:cubicBezTo>
                  <a:cubicBezTo>
                    <a:pt x="11" y="2"/>
                    <a:pt x="5" y="0"/>
                    <a:pt x="3" y="3"/>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3" name="Freeform 464"/>
            <p:cNvSpPr>
              <a:spLocks/>
            </p:cNvSpPr>
            <p:nvPr/>
          </p:nvSpPr>
          <p:spPr bwMode="auto">
            <a:xfrm>
              <a:off x="8996" y="3333"/>
              <a:ext cx="88" cy="96"/>
            </a:xfrm>
            <a:custGeom>
              <a:avLst/>
              <a:gdLst>
                <a:gd name="T0" fmla="*/ 52 w 75"/>
                <a:gd name="T1" fmla="*/ 67 h 82"/>
                <a:gd name="T2" fmla="*/ 75 w 75"/>
                <a:gd name="T3" fmla="*/ 60 h 82"/>
                <a:gd name="T4" fmla="*/ 44 w 75"/>
                <a:gd name="T5" fmla="*/ 82 h 82"/>
                <a:gd name="T6" fmla="*/ 2 w 75"/>
                <a:gd name="T7" fmla="*/ 12 h 82"/>
                <a:gd name="T8" fmla="*/ 4 w 75"/>
                <a:gd name="T9" fmla="*/ 0 h 82"/>
                <a:gd name="T10" fmla="*/ 52 w 75"/>
                <a:gd name="T11" fmla="*/ 67 h 82"/>
              </a:gdLst>
              <a:ahLst/>
              <a:cxnLst>
                <a:cxn ang="0">
                  <a:pos x="T0" y="T1"/>
                </a:cxn>
                <a:cxn ang="0">
                  <a:pos x="T2" y="T3"/>
                </a:cxn>
                <a:cxn ang="0">
                  <a:pos x="T4" y="T5"/>
                </a:cxn>
                <a:cxn ang="0">
                  <a:pos x="T6" y="T7"/>
                </a:cxn>
                <a:cxn ang="0">
                  <a:pos x="T8" y="T9"/>
                </a:cxn>
                <a:cxn ang="0">
                  <a:pos x="T10" y="T11"/>
                </a:cxn>
              </a:cxnLst>
              <a:rect l="0" t="0" r="r" b="b"/>
              <a:pathLst>
                <a:path w="75" h="82">
                  <a:moveTo>
                    <a:pt x="52" y="67"/>
                  </a:moveTo>
                  <a:cubicBezTo>
                    <a:pt x="58" y="68"/>
                    <a:pt x="68" y="66"/>
                    <a:pt x="75" y="60"/>
                  </a:cubicBezTo>
                  <a:cubicBezTo>
                    <a:pt x="60" y="78"/>
                    <a:pt x="51" y="82"/>
                    <a:pt x="44" y="82"/>
                  </a:cubicBezTo>
                  <a:cubicBezTo>
                    <a:pt x="27" y="81"/>
                    <a:pt x="0" y="37"/>
                    <a:pt x="2" y="12"/>
                  </a:cubicBezTo>
                  <a:cubicBezTo>
                    <a:pt x="2" y="8"/>
                    <a:pt x="3" y="4"/>
                    <a:pt x="4" y="0"/>
                  </a:cubicBezTo>
                  <a:cubicBezTo>
                    <a:pt x="3" y="33"/>
                    <a:pt x="23" y="62"/>
                    <a:pt x="52" y="67"/>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4" name="Freeform 465"/>
            <p:cNvSpPr>
              <a:spLocks/>
            </p:cNvSpPr>
            <p:nvPr/>
          </p:nvSpPr>
          <p:spPr bwMode="auto">
            <a:xfrm>
              <a:off x="9038" y="3426"/>
              <a:ext cx="18" cy="14"/>
            </a:xfrm>
            <a:custGeom>
              <a:avLst/>
              <a:gdLst>
                <a:gd name="T0" fmla="*/ 14 w 15"/>
                <a:gd name="T1" fmla="*/ 12 h 12"/>
                <a:gd name="T2" fmla="*/ 8 w 15"/>
                <a:gd name="T3" fmla="*/ 0 h 12"/>
                <a:gd name="T4" fmla="*/ 1 w 15"/>
                <a:gd name="T5" fmla="*/ 11 h 12"/>
                <a:gd name="T6" fmla="*/ 14 w 15"/>
                <a:gd name="T7" fmla="*/ 12 h 12"/>
              </a:gdLst>
              <a:ahLst/>
              <a:cxnLst>
                <a:cxn ang="0">
                  <a:pos x="T0" y="T1"/>
                </a:cxn>
                <a:cxn ang="0">
                  <a:pos x="T2" y="T3"/>
                </a:cxn>
                <a:cxn ang="0">
                  <a:pos x="T4" y="T5"/>
                </a:cxn>
                <a:cxn ang="0">
                  <a:pos x="T6" y="T7"/>
                </a:cxn>
              </a:cxnLst>
              <a:rect l="0" t="0" r="r" b="b"/>
              <a:pathLst>
                <a:path w="15" h="12">
                  <a:moveTo>
                    <a:pt x="14" y="12"/>
                  </a:moveTo>
                  <a:cubicBezTo>
                    <a:pt x="15" y="11"/>
                    <a:pt x="12" y="0"/>
                    <a:pt x="8" y="0"/>
                  </a:cubicBezTo>
                  <a:cubicBezTo>
                    <a:pt x="5" y="0"/>
                    <a:pt x="0" y="10"/>
                    <a:pt x="1" y="11"/>
                  </a:cubicBezTo>
                  <a:lnTo>
                    <a:pt x="14" y="12"/>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5" name="Freeform 466"/>
            <p:cNvSpPr>
              <a:spLocks/>
            </p:cNvSpPr>
            <p:nvPr/>
          </p:nvSpPr>
          <p:spPr bwMode="auto">
            <a:xfrm>
              <a:off x="12489" y="3787"/>
              <a:ext cx="168" cy="757"/>
            </a:xfrm>
            <a:custGeom>
              <a:avLst/>
              <a:gdLst>
                <a:gd name="T0" fmla="*/ 2 w 145"/>
                <a:gd name="T1" fmla="*/ 652 h 652"/>
                <a:gd name="T2" fmla="*/ 2 w 145"/>
                <a:gd name="T3" fmla="*/ 652 h 652"/>
                <a:gd name="T4" fmla="*/ 0 w 145"/>
                <a:gd name="T5" fmla="*/ 650 h 652"/>
                <a:gd name="T6" fmla="*/ 92 w 145"/>
                <a:gd name="T7" fmla="*/ 305 h 652"/>
                <a:gd name="T8" fmla="*/ 136 w 145"/>
                <a:gd name="T9" fmla="*/ 2 h 652"/>
                <a:gd name="T10" fmla="*/ 137 w 145"/>
                <a:gd name="T11" fmla="*/ 0 h 652"/>
                <a:gd name="T12" fmla="*/ 139 w 145"/>
                <a:gd name="T13" fmla="*/ 2 h 652"/>
                <a:gd name="T14" fmla="*/ 96 w 145"/>
                <a:gd name="T15" fmla="*/ 307 h 652"/>
                <a:gd name="T16" fmla="*/ 4 w 145"/>
                <a:gd name="T17" fmla="*/ 651 h 652"/>
                <a:gd name="T18" fmla="*/ 2 w 145"/>
                <a:gd name="T19" fmla="*/ 65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5" h="652">
                  <a:moveTo>
                    <a:pt x="2" y="652"/>
                  </a:moveTo>
                  <a:cubicBezTo>
                    <a:pt x="2" y="652"/>
                    <a:pt x="2" y="652"/>
                    <a:pt x="2" y="652"/>
                  </a:cubicBezTo>
                  <a:cubicBezTo>
                    <a:pt x="0" y="650"/>
                    <a:pt x="0" y="650"/>
                    <a:pt x="0" y="650"/>
                  </a:cubicBezTo>
                  <a:cubicBezTo>
                    <a:pt x="1" y="648"/>
                    <a:pt x="44" y="456"/>
                    <a:pt x="92" y="305"/>
                  </a:cubicBezTo>
                  <a:cubicBezTo>
                    <a:pt x="141" y="149"/>
                    <a:pt x="136" y="3"/>
                    <a:pt x="136" y="2"/>
                  </a:cubicBezTo>
                  <a:cubicBezTo>
                    <a:pt x="137" y="0"/>
                    <a:pt x="137" y="0"/>
                    <a:pt x="137" y="0"/>
                  </a:cubicBezTo>
                  <a:cubicBezTo>
                    <a:pt x="139" y="2"/>
                    <a:pt x="139" y="2"/>
                    <a:pt x="139" y="2"/>
                  </a:cubicBezTo>
                  <a:cubicBezTo>
                    <a:pt x="139" y="3"/>
                    <a:pt x="145" y="150"/>
                    <a:pt x="96" y="307"/>
                  </a:cubicBezTo>
                  <a:cubicBezTo>
                    <a:pt x="48" y="457"/>
                    <a:pt x="4" y="649"/>
                    <a:pt x="4" y="651"/>
                  </a:cubicBezTo>
                  <a:lnTo>
                    <a:pt x="2" y="652"/>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6" name="Freeform 467"/>
            <p:cNvSpPr>
              <a:spLocks/>
            </p:cNvSpPr>
            <p:nvPr/>
          </p:nvSpPr>
          <p:spPr bwMode="auto">
            <a:xfrm>
              <a:off x="12569" y="3612"/>
              <a:ext cx="148" cy="180"/>
            </a:xfrm>
            <a:custGeom>
              <a:avLst/>
              <a:gdLst>
                <a:gd name="T0" fmla="*/ 125 w 128"/>
                <a:gd name="T1" fmla="*/ 60 h 155"/>
                <a:gd name="T2" fmla="*/ 70 w 128"/>
                <a:gd name="T3" fmla="*/ 154 h 155"/>
                <a:gd name="T4" fmla="*/ 2 w 128"/>
                <a:gd name="T5" fmla="*/ 68 h 155"/>
                <a:gd name="T6" fmla="*/ 59 w 128"/>
                <a:gd name="T7" fmla="*/ 2 h 155"/>
                <a:gd name="T8" fmla="*/ 125 w 128"/>
                <a:gd name="T9" fmla="*/ 60 h 155"/>
              </a:gdLst>
              <a:ahLst/>
              <a:cxnLst>
                <a:cxn ang="0">
                  <a:pos x="T0" y="T1"/>
                </a:cxn>
                <a:cxn ang="0">
                  <a:pos x="T2" y="T3"/>
                </a:cxn>
                <a:cxn ang="0">
                  <a:pos x="T4" y="T5"/>
                </a:cxn>
                <a:cxn ang="0">
                  <a:pos x="T6" y="T7"/>
                </a:cxn>
                <a:cxn ang="0">
                  <a:pos x="T8" y="T9"/>
                </a:cxn>
              </a:cxnLst>
              <a:rect l="0" t="0" r="r" b="b"/>
              <a:pathLst>
                <a:path w="128" h="155">
                  <a:moveTo>
                    <a:pt x="125" y="60"/>
                  </a:moveTo>
                  <a:cubicBezTo>
                    <a:pt x="128" y="94"/>
                    <a:pt x="92" y="152"/>
                    <a:pt x="70" y="154"/>
                  </a:cubicBezTo>
                  <a:cubicBezTo>
                    <a:pt x="44" y="155"/>
                    <a:pt x="4" y="102"/>
                    <a:pt x="2" y="68"/>
                  </a:cubicBezTo>
                  <a:cubicBezTo>
                    <a:pt x="0" y="34"/>
                    <a:pt x="25" y="4"/>
                    <a:pt x="59" y="2"/>
                  </a:cubicBezTo>
                  <a:cubicBezTo>
                    <a:pt x="94" y="0"/>
                    <a:pt x="123" y="25"/>
                    <a:pt x="125" y="60"/>
                  </a:cubicBezTo>
                  <a:close/>
                </a:path>
              </a:pathLst>
            </a:custGeom>
            <a:solidFill>
              <a:srgbClr val="FFD60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7" name="Freeform 468"/>
            <p:cNvSpPr>
              <a:spLocks/>
            </p:cNvSpPr>
            <p:nvPr/>
          </p:nvSpPr>
          <p:spPr bwMode="auto">
            <a:xfrm>
              <a:off x="12576" y="3623"/>
              <a:ext cx="100" cy="86"/>
            </a:xfrm>
            <a:custGeom>
              <a:avLst/>
              <a:gdLst>
                <a:gd name="T0" fmla="*/ 86 w 86"/>
                <a:gd name="T1" fmla="*/ 9 h 74"/>
                <a:gd name="T2" fmla="*/ 54 w 86"/>
                <a:gd name="T3" fmla="*/ 1 h 74"/>
                <a:gd name="T4" fmla="*/ 3 w 86"/>
                <a:gd name="T5" fmla="*/ 60 h 74"/>
                <a:gd name="T6" fmla="*/ 5 w 86"/>
                <a:gd name="T7" fmla="*/ 73 h 74"/>
                <a:gd name="T8" fmla="*/ 29 w 86"/>
                <a:gd name="T9" fmla="*/ 72 h 74"/>
                <a:gd name="T10" fmla="*/ 86 w 86"/>
                <a:gd name="T11" fmla="*/ 9 h 74"/>
              </a:gdLst>
              <a:ahLst/>
              <a:cxnLst>
                <a:cxn ang="0">
                  <a:pos x="T0" y="T1"/>
                </a:cxn>
                <a:cxn ang="0">
                  <a:pos x="T2" y="T3"/>
                </a:cxn>
                <a:cxn ang="0">
                  <a:pos x="T4" y="T5"/>
                </a:cxn>
                <a:cxn ang="0">
                  <a:pos x="T6" y="T7"/>
                </a:cxn>
                <a:cxn ang="0">
                  <a:pos x="T8" y="T9"/>
                </a:cxn>
                <a:cxn ang="0">
                  <a:pos x="T10" y="T11"/>
                </a:cxn>
              </a:cxnLst>
              <a:rect l="0" t="0" r="r" b="b"/>
              <a:pathLst>
                <a:path w="86" h="74">
                  <a:moveTo>
                    <a:pt x="86" y="9"/>
                  </a:moveTo>
                  <a:cubicBezTo>
                    <a:pt x="76" y="3"/>
                    <a:pt x="65" y="0"/>
                    <a:pt x="54" y="1"/>
                  </a:cubicBezTo>
                  <a:cubicBezTo>
                    <a:pt x="24" y="3"/>
                    <a:pt x="0" y="29"/>
                    <a:pt x="3" y="60"/>
                  </a:cubicBezTo>
                  <a:cubicBezTo>
                    <a:pt x="3" y="64"/>
                    <a:pt x="4" y="68"/>
                    <a:pt x="5" y="73"/>
                  </a:cubicBezTo>
                  <a:cubicBezTo>
                    <a:pt x="13" y="74"/>
                    <a:pt x="21" y="74"/>
                    <a:pt x="29" y="72"/>
                  </a:cubicBezTo>
                  <a:cubicBezTo>
                    <a:pt x="61" y="66"/>
                    <a:pt x="83" y="39"/>
                    <a:pt x="86" y="9"/>
                  </a:cubicBezTo>
                  <a:close/>
                </a:path>
              </a:pathLst>
            </a:custGeom>
            <a:solidFill>
              <a:srgbClr val="FFE4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8" name="Freeform 469"/>
            <p:cNvSpPr>
              <a:spLocks/>
            </p:cNvSpPr>
            <p:nvPr/>
          </p:nvSpPr>
          <p:spPr bwMode="auto">
            <a:xfrm>
              <a:off x="12598" y="3638"/>
              <a:ext cx="33" cy="33"/>
            </a:xfrm>
            <a:custGeom>
              <a:avLst/>
              <a:gdLst>
                <a:gd name="T0" fmla="*/ 26 w 29"/>
                <a:gd name="T1" fmla="*/ 4 h 29"/>
                <a:gd name="T2" fmla="*/ 20 w 29"/>
                <a:gd name="T3" fmla="*/ 21 h 29"/>
                <a:gd name="T4" fmla="*/ 3 w 29"/>
                <a:gd name="T5" fmla="*/ 25 h 29"/>
                <a:gd name="T6" fmla="*/ 8 w 29"/>
                <a:gd name="T7" fmla="*/ 8 h 29"/>
                <a:gd name="T8" fmla="*/ 26 w 29"/>
                <a:gd name="T9" fmla="*/ 4 h 29"/>
              </a:gdLst>
              <a:ahLst/>
              <a:cxnLst>
                <a:cxn ang="0">
                  <a:pos x="T0" y="T1"/>
                </a:cxn>
                <a:cxn ang="0">
                  <a:pos x="T2" y="T3"/>
                </a:cxn>
                <a:cxn ang="0">
                  <a:pos x="T4" y="T5"/>
                </a:cxn>
                <a:cxn ang="0">
                  <a:pos x="T6" y="T7"/>
                </a:cxn>
                <a:cxn ang="0">
                  <a:pos x="T8" y="T9"/>
                </a:cxn>
              </a:cxnLst>
              <a:rect l="0" t="0" r="r" b="b"/>
              <a:pathLst>
                <a:path w="29" h="29">
                  <a:moveTo>
                    <a:pt x="26" y="4"/>
                  </a:moveTo>
                  <a:cubicBezTo>
                    <a:pt x="29" y="7"/>
                    <a:pt x="26" y="15"/>
                    <a:pt x="20" y="21"/>
                  </a:cubicBezTo>
                  <a:cubicBezTo>
                    <a:pt x="14" y="27"/>
                    <a:pt x="6" y="29"/>
                    <a:pt x="3" y="25"/>
                  </a:cubicBezTo>
                  <a:cubicBezTo>
                    <a:pt x="0" y="22"/>
                    <a:pt x="2" y="14"/>
                    <a:pt x="8" y="8"/>
                  </a:cubicBezTo>
                  <a:cubicBezTo>
                    <a:pt x="15" y="2"/>
                    <a:pt x="22" y="0"/>
                    <a:pt x="26" y="4"/>
                  </a:cubicBezTo>
                  <a:close/>
                </a:path>
              </a:pathLst>
            </a:custGeom>
            <a:solidFill>
              <a:srgbClr val="FFF1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89" name="Freeform 470"/>
            <p:cNvSpPr>
              <a:spLocks/>
            </p:cNvSpPr>
            <p:nvPr/>
          </p:nvSpPr>
          <p:spPr bwMode="auto">
            <a:xfrm>
              <a:off x="12601" y="3663"/>
              <a:ext cx="116" cy="128"/>
            </a:xfrm>
            <a:custGeom>
              <a:avLst/>
              <a:gdLst>
                <a:gd name="T0" fmla="*/ 30 w 100"/>
                <a:gd name="T1" fmla="*/ 90 h 110"/>
                <a:gd name="T2" fmla="*/ 0 w 100"/>
                <a:gd name="T3" fmla="*/ 81 h 110"/>
                <a:gd name="T4" fmla="*/ 42 w 100"/>
                <a:gd name="T5" fmla="*/ 110 h 110"/>
                <a:gd name="T6" fmla="*/ 97 w 100"/>
                <a:gd name="T7" fmla="*/ 16 h 110"/>
                <a:gd name="T8" fmla="*/ 94 w 100"/>
                <a:gd name="T9" fmla="*/ 0 h 110"/>
                <a:gd name="T10" fmla="*/ 30 w 100"/>
                <a:gd name="T11" fmla="*/ 90 h 110"/>
              </a:gdLst>
              <a:ahLst/>
              <a:cxnLst>
                <a:cxn ang="0">
                  <a:pos x="T0" y="T1"/>
                </a:cxn>
                <a:cxn ang="0">
                  <a:pos x="T2" y="T3"/>
                </a:cxn>
                <a:cxn ang="0">
                  <a:pos x="T4" y="T5"/>
                </a:cxn>
                <a:cxn ang="0">
                  <a:pos x="T6" y="T7"/>
                </a:cxn>
                <a:cxn ang="0">
                  <a:pos x="T8" y="T9"/>
                </a:cxn>
                <a:cxn ang="0">
                  <a:pos x="T10" y="T11"/>
                </a:cxn>
              </a:cxnLst>
              <a:rect l="0" t="0" r="r" b="b"/>
              <a:pathLst>
                <a:path w="100" h="110">
                  <a:moveTo>
                    <a:pt x="30" y="90"/>
                  </a:moveTo>
                  <a:cubicBezTo>
                    <a:pt x="22" y="91"/>
                    <a:pt x="9" y="89"/>
                    <a:pt x="0" y="81"/>
                  </a:cubicBezTo>
                  <a:cubicBezTo>
                    <a:pt x="19" y="104"/>
                    <a:pt x="32" y="110"/>
                    <a:pt x="42" y="110"/>
                  </a:cubicBezTo>
                  <a:cubicBezTo>
                    <a:pt x="64" y="108"/>
                    <a:pt x="100" y="50"/>
                    <a:pt x="97" y="16"/>
                  </a:cubicBezTo>
                  <a:cubicBezTo>
                    <a:pt x="97" y="10"/>
                    <a:pt x="96" y="5"/>
                    <a:pt x="94" y="0"/>
                  </a:cubicBezTo>
                  <a:cubicBezTo>
                    <a:pt x="96" y="44"/>
                    <a:pt x="69" y="83"/>
                    <a:pt x="30" y="90"/>
                  </a:cubicBez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0" name="Freeform 471"/>
            <p:cNvSpPr>
              <a:spLocks/>
            </p:cNvSpPr>
            <p:nvPr/>
          </p:nvSpPr>
          <p:spPr bwMode="auto">
            <a:xfrm>
              <a:off x="12637" y="3788"/>
              <a:ext cx="24" cy="18"/>
            </a:xfrm>
            <a:custGeom>
              <a:avLst/>
              <a:gdLst>
                <a:gd name="T0" fmla="*/ 1 w 20"/>
                <a:gd name="T1" fmla="*/ 16 h 16"/>
                <a:gd name="T2" fmla="*/ 10 w 20"/>
                <a:gd name="T3" fmla="*/ 1 h 16"/>
                <a:gd name="T4" fmla="*/ 19 w 20"/>
                <a:gd name="T5" fmla="*/ 15 h 16"/>
                <a:gd name="T6" fmla="*/ 1 w 20"/>
                <a:gd name="T7" fmla="*/ 16 h 16"/>
              </a:gdLst>
              <a:ahLst/>
              <a:cxnLst>
                <a:cxn ang="0">
                  <a:pos x="T0" y="T1"/>
                </a:cxn>
                <a:cxn ang="0">
                  <a:pos x="T2" y="T3"/>
                </a:cxn>
                <a:cxn ang="0">
                  <a:pos x="T4" y="T5"/>
                </a:cxn>
                <a:cxn ang="0">
                  <a:pos x="T6" y="T7"/>
                </a:cxn>
              </a:cxnLst>
              <a:rect l="0" t="0" r="r" b="b"/>
              <a:pathLst>
                <a:path w="20" h="16">
                  <a:moveTo>
                    <a:pt x="1" y="16"/>
                  </a:moveTo>
                  <a:cubicBezTo>
                    <a:pt x="0" y="15"/>
                    <a:pt x="5" y="1"/>
                    <a:pt x="10" y="1"/>
                  </a:cubicBezTo>
                  <a:cubicBezTo>
                    <a:pt x="14" y="0"/>
                    <a:pt x="20" y="14"/>
                    <a:pt x="19" y="15"/>
                  </a:cubicBezTo>
                  <a:lnTo>
                    <a:pt x="1" y="16"/>
                  </a:lnTo>
                  <a:close/>
                </a:path>
              </a:pathLst>
            </a:custGeom>
            <a:solidFill>
              <a:srgbClr val="FFBA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1" name="Freeform 472"/>
            <p:cNvSpPr>
              <a:spLocks/>
            </p:cNvSpPr>
            <p:nvPr/>
          </p:nvSpPr>
          <p:spPr bwMode="auto">
            <a:xfrm>
              <a:off x="9383" y="4070"/>
              <a:ext cx="146" cy="660"/>
            </a:xfrm>
            <a:custGeom>
              <a:avLst/>
              <a:gdLst>
                <a:gd name="T0" fmla="*/ 125 w 126"/>
                <a:gd name="T1" fmla="*/ 568 h 568"/>
                <a:gd name="T2" fmla="*/ 125 w 126"/>
                <a:gd name="T3" fmla="*/ 568 h 568"/>
                <a:gd name="T4" fmla="*/ 126 w 126"/>
                <a:gd name="T5" fmla="*/ 567 h 568"/>
                <a:gd name="T6" fmla="*/ 47 w 126"/>
                <a:gd name="T7" fmla="*/ 266 h 568"/>
                <a:gd name="T8" fmla="*/ 9 w 126"/>
                <a:gd name="T9" fmla="*/ 2 h 568"/>
                <a:gd name="T10" fmla="*/ 7 w 126"/>
                <a:gd name="T11" fmla="*/ 0 h 568"/>
                <a:gd name="T12" fmla="*/ 5 w 126"/>
                <a:gd name="T13" fmla="*/ 2 h 568"/>
                <a:gd name="T14" fmla="*/ 44 w 126"/>
                <a:gd name="T15" fmla="*/ 267 h 568"/>
                <a:gd name="T16" fmla="*/ 123 w 126"/>
                <a:gd name="T17" fmla="*/ 567 h 568"/>
                <a:gd name="T18" fmla="*/ 125 w 126"/>
                <a:gd name="T19" fmla="*/ 568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6" h="568">
                  <a:moveTo>
                    <a:pt x="125" y="568"/>
                  </a:moveTo>
                  <a:cubicBezTo>
                    <a:pt x="125" y="568"/>
                    <a:pt x="125" y="568"/>
                    <a:pt x="125" y="568"/>
                  </a:cubicBezTo>
                  <a:cubicBezTo>
                    <a:pt x="126" y="567"/>
                    <a:pt x="126" y="567"/>
                    <a:pt x="126" y="567"/>
                  </a:cubicBezTo>
                  <a:cubicBezTo>
                    <a:pt x="126" y="565"/>
                    <a:pt x="88" y="398"/>
                    <a:pt x="47" y="266"/>
                  </a:cubicBezTo>
                  <a:cubicBezTo>
                    <a:pt x="4" y="130"/>
                    <a:pt x="8" y="3"/>
                    <a:pt x="9" y="2"/>
                  </a:cubicBezTo>
                  <a:cubicBezTo>
                    <a:pt x="7" y="0"/>
                    <a:pt x="7" y="0"/>
                    <a:pt x="7" y="0"/>
                  </a:cubicBezTo>
                  <a:cubicBezTo>
                    <a:pt x="5" y="2"/>
                    <a:pt x="5" y="2"/>
                    <a:pt x="5" y="2"/>
                  </a:cubicBezTo>
                  <a:cubicBezTo>
                    <a:pt x="5" y="3"/>
                    <a:pt x="0" y="131"/>
                    <a:pt x="44" y="267"/>
                  </a:cubicBezTo>
                  <a:cubicBezTo>
                    <a:pt x="85" y="399"/>
                    <a:pt x="123" y="566"/>
                    <a:pt x="123" y="567"/>
                  </a:cubicBezTo>
                  <a:lnTo>
                    <a:pt x="125" y="568"/>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2" name="Freeform 473"/>
            <p:cNvSpPr>
              <a:spLocks/>
            </p:cNvSpPr>
            <p:nvPr/>
          </p:nvSpPr>
          <p:spPr bwMode="auto">
            <a:xfrm>
              <a:off x="9331" y="3918"/>
              <a:ext cx="130" cy="158"/>
            </a:xfrm>
            <a:custGeom>
              <a:avLst/>
              <a:gdLst>
                <a:gd name="T0" fmla="*/ 2 w 112"/>
                <a:gd name="T1" fmla="*/ 52 h 136"/>
                <a:gd name="T2" fmla="*/ 51 w 112"/>
                <a:gd name="T3" fmla="*/ 134 h 136"/>
                <a:gd name="T4" fmla="*/ 110 w 112"/>
                <a:gd name="T5" fmla="*/ 60 h 136"/>
                <a:gd name="T6" fmla="*/ 60 w 112"/>
                <a:gd name="T7" fmla="*/ 2 h 136"/>
                <a:gd name="T8" fmla="*/ 2 w 112"/>
                <a:gd name="T9" fmla="*/ 52 h 136"/>
              </a:gdLst>
              <a:ahLst/>
              <a:cxnLst>
                <a:cxn ang="0">
                  <a:pos x="T0" y="T1"/>
                </a:cxn>
                <a:cxn ang="0">
                  <a:pos x="T2" y="T3"/>
                </a:cxn>
                <a:cxn ang="0">
                  <a:pos x="T4" y="T5"/>
                </a:cxn>
                <a:cxn ang="0">
                  <a:pos x="T6" y="T7"/>
                </a:cxn>
                <a:cxn ang="0">
                  <a:pos x="T8" y="T9"/>
                </a:cxn>
              </a:cxnLst>
              <a:rect l="0" t="0" r="r" b="b"/>
              <a:pathLst>
                <a:path w="112" h="136">
                  <a:moveTo>
                    <a:pt x="2" y="52"/>
                  </a:moveTo>
                  <a:cubicBezTo>
                    <a:pt x="0" y="82"/>
                    <a:pt x="31" y="133"/>
                    <a:pt x="51" y="134"/>
                  </a:cubicBezTo>
                  <a:cubicBezTo>
                    <a:pt x="73" y="136"/>
                    <a:pt x="108" y="89"/>
                    <a:pt x="110" y="60"/>
                  </a:cubicBezTo>
                  <a:cubicBezTo>
                    <a:pt x="112" y="30"/>
                    <a:pt x="90" y="4"/>
                    <a:pt x="60" y="2"/>
                  </a:cubicBezTo>
                  <a:cubicBezTo>
                    <a:pt x="30" y="0"/>
                    <a:pt x="4" y="23"/>
                    <a:pt x="2" y="52"/>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3" name="Freeform 474"/>
            <p:cNvSpPr>
              <a:spLocks/>
            </p:cNvSpPr>
            <p:nvPr/>
          </p:nvSpPr>
          <p:spPr bwMode="auto">
            <a:xfrm>
              <a:off x="9368" y="3928"/>
              <a:ext cx="86" cy="75"/>
            </a:xfrm>
            <a:custGeom>
              <a:avLst/>
              <a:gdLst>
                <a:gd name="T0" fmla="*/ 0 w 74"/>
                <a:gd name="T1" fmla="*/ 7 h 64"/>
                <a:gd name="T2" fmla="*/ 27 w 74"/>
                <a:gd name="T3" fmla="*/ 0 h 64"/>
                <a:gd name="T4" fmla="*/ 72 w 74"/>
                <a:gd name="T5" fmla="*/ 51 h 64"/>
                <a:gd name="T6" fmla="*/ 70 w 74"/>
                <a:gd name="T7" fmla="*/ 63 h 64"/>
                <a:gd name="T8" fmla="*/ 49 w 74"/>
                <a:gd name="T9" fmla="*/ 62 h 64"/>
                <a:gd name="T10" fmla="*/ 0 w 74"/>
                <a:gd name="T11" fmla="*/ 7 h 64"/>
              </a:gdLst>
              <a:ahLst/>
              <a:cxnLst>
                <a:cxn ang="0">
                  <a:pos x="T0" y="T1"/>
                </a:cxn>
                <a:cxn ang="0">
                  <a:pos x="T2" y="T3"/>
                </a:cxn>
                <a:cxn ang="0">
                  <a:pos x="T4" y="T5"/>
                </a:cxn>
                <a:cxn ang="0">
                  <a:pos x="T6" y="T7"/>
                </a:cxn>
                <a:cxn ang="0">
                  <a:pos x="T8" y="T9"/>
                </a:cxn>
                <a:cxn ang="0">
                  <a:pos x="T10" y="T11"/>
                </a:cxn>
              </a:cxnLst>
              <a:rect l="0" t="0" r="r" b="b"/>
              <a:pathLst>
                <a:path w="74" h="64">
                  <a:moveTo>
                    <a:pt x="0" y="7"/>
                  </a:moveTo>
                  <a:cubicBezTo>
                    <a:pt x="8" y="2"/>
                    <a:pt x="17" y="0"/>
                    <a:pt x="27" y="0"/>
                  </a:cubicBezTo>
                  <a:cubicBezTo>
                    <a:pt x="54" y="2"/>
                    <a:pt x="74" y="25"/>
                    <a:pt x="72" y="51"/>
                  </a:cubicBezTo>
                  <a:cubicBezTo>
                    <a:pt x="72" y="55"/>
                    <a:pt x="71" y="59"/>
                    <a:pt x="70" y="63"/>
                  </a:cubicBezTo>
                  <a:cubicBezTo>
                    <a:pt x="63" y="64"/>
                    <a:pt x="56" y="64"/>
                    <a:pt x="49" y="62"/>
                  </a:cubicBezTo>
                  <a:cubicBezTo>
                    <a:pt x="22" y="57"/>
                    <a:pt x="2" y="34"/>
                    <a:pt x="0" y="7"/>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4" name="Freeform 475"/>
            <p:cNvSpPr>
              <a:spLocks/>
            </p:cNvSpPr>
            <p:nvPr/>
          </p:nvSpPr>
          <p:spPr bwMode="auto">
            <a:xfrm>
              <a:off x="9406" y="3941"/>
              <a:ext cx="29" cy="28"/>
            </a:xfrm>
            <a:custGeom>
              <a:avLst/>
              <a:gdLst>
                <a:gd name="T0" fmla="*/ 3 w 25"/>
                <a:gd name="T1" fmla="*/ 3 h 24"/>
                <a:gd name="T2" fmla="*/ 8 w 25"/>
                <a:gd name="T3" fmla="*/ 18 h 24"/>
                <a:gd name="T4" fmla="*/ 23 w 25"/>
                <a:gd name="T5" fmla="*/ 22 h 24"/>
                <a:gd name="T6" fmla="*/ 18 w 25"/>
                <a:gd name="T7" fmla="*/ 7 h 24"/>
                <a:gd name="T8" fmla="*/ 3 w 25"/>
                <a:gd name="T9" fmla="*/ 3 h 24"/>
              </a:gdLst>
              <a:ahLst/>
              <a:cxnLst>
                <a:cxn ang="0">
                  <a:pos x="T0" y="T1"/>
                </a:cxn>
                <a:cxn ang="0">
                  <a:pos x="T2" y="T3"/>
                </a:cxn>
                <a:cxn ang="0">
                  <a:pos x="T4" y="T5"/>
                </a:cxn>
                <a:cxn ang="0">
                  <a:pos x="T6" y="T7"/>
                </a:cxn>
                <a:cxn ang="0">
                  <a:pos x="T8" y="T9"/>
                </a:cxn>
              </a:cxnLst>
              <a:rect l="0" t="0" r="r" b="b"/>
              <a:pathLst>
                <a:path w="25" h="24">
                  <a:moveTo>
                    <a:pt x="3" y="3"/>
                  </a:moveTo>
                  <a:cubicBezTo>
                    <a:pt x="0" y="6"/>
                    <a:pt x="2" y="13"/>
                    <a:pt x="8" y="18"/>
                  </a:cubicBezTo>
                  <a:cubicBezTo>
                    <a:pt x="13" y="23"/>
                    <a:pt x="20" y="24"/>
                    <a:pt x="23" y="22"/>
                  </a:cubicBezTo>
                  <a:cubicBezTo>
                    <a:pt x="25" y="19"/>
                    <a:pt x="23" y="12"/>
                    <a:pt x="18" y="7"/>
                  </a:cubicBezTo>
                  <a:cubicBezTo>
                    <a:pt x="12" y="2"/>
                    <a:pt x="5" y="0"/>
                    <a:pt x="3" y="3"/>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5" name="Freeform 476"/>
            <p:cNvSpPr>
              <a:spLocks/>
            </p:cNvSpPr>
            <p:nvPr/>
          </p:nvSpPr>
          <p:spPr bwMode="auto">
            <a:xfrm>
              <a:off x="9331" y="3963"/>
              <a:ext cx="101" cy="112"/>
            </a:xfrm>
            <a:custGeom>
              <a:avLst/>
              <a:gdLst>
                <a:gd name="T0" fmla="*/ 61 w 87"/>
                <a:gd name="T1" fmla="*/ 78 h 96"/>
                <a:gd name="T2" fmla="*/ 87 w 87"/>
                <a:gd name="T3" fmla="*/ 70 h 96"/>
                <a:gd name="T4" fmla="*/ 51 w 87"/>
                <a:gd name="T5" fmla="*/ 95 h 96"/>
                <a:gd name="T6" fmla="*/ 2 w 87"/>
                <a:gd name="T7" fmla="*/ 13 h 96"/>
                <a:gd name="T8" fmla="*/ 5 w 87"/>
                <a:gd name="T9" fmla="*/ 0 h 96"/>
                <a:gd name="T10" fmla="*/ 61 w 87"/>
                <a:gd name="T11" fmla="*/ 78 h 96"/>
              </a:gdLst>
              <a:ahLst/>
              <a:cxnLst>
                <a:cxn ang="0">
                  <a:pos x="T0" y="T1"/>
                </a:cxn>
                <a:cxn ang="0">
                  <a:pos x="T2" y="T3"/>
                </a:cxn>
                <a:cxn ang="0">
                  <a:pos x="T4" y="T5"/>
                </a:cxn>
                <a:cxn ang="0">
                  <a:pos x="T6" y="T7"/>
                </a:cxn>
                <a:cxn ang="0">
                  <a:pos x="T8" y="T9"/>
                </a:cxn>
                <a:cxn ang="0">
                  <a:pos x="T10" y="T11"/>
                </a:cxn>
              </a:cxnLst>
              <a:rect l="0" t="0" r="r" b="b"/>
              <a:pathLst>
                <a:path w="87" h="96">
                  <a:moveTo>
                    <a:pt x="61" y="78"/>
                  </a:moveTo>
                  <a:cubicBezTo>
                    <a:pt x="68" y="80"/>
                    <a:pt x="80" y="77"/>
                    <a:pt x="87" y="70"/>
                  </a:cubicBezTo>
                  <a:cubicBezTo>
                    <a:pt x="71" y="91"/>
                    <a:pt x="60" y="96"/>
                    <a:pt x="51" y="95"/>
                  </a:cubicBezTo>
                  <a:cubicBezTo>
                    <a:pt x="31" y="94"/>
                    <a:pt x="0" y="43"/>
                    <a:pt x="2" y="13"/>
                  </a:cubicBezTo>
                  <a:cubicBezTo>
                    <a:pt x="3" y="9"/>
                    <a:pt x="4" y="4"/>
                    <a:pt x="5" y="0"/>
                  </a:cubicBezTo>
                  <a:cubicBezTo>
                    <a:pt x="4" y="38"/>
                    <a:pt x="27" y="72"/>
                    <a:pt x="61" y="78"/>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6" name="Freeform 477"/>
            <p:cNvSpPr>
              <a:spLocks/>
            </p:cNvSpPr>
            <p:nvPr/>
          </p:nvSpPr>
          <p:spPr bwMode="auto">
            <a:xfrm>
              <a:off x="9381" y="4071"/>
              <a:ext cx="19" cy="16"/>
            </a:xfrm>
            <a:custGeom>
              <a:avLst/>
              <a:gdLst>
                <a:gd name="T0" fmla="*/ 16 w 17"/>
                <a:gd name="T1" fmla="*/ 14 h 14"/>
                <a:gd name="T2" fmla="*/ 9 w 17"/>
                <a:gd name="T3" fmla="*/ 1 h 14"/>
                <a:gd name="T4" fmla="*/ 1 w 17"/>
                <a:gd name="T5" fmla="*/ 14 h 14"/>
                <a:gd name="T6" fmla="*/ 16 w 17"/>
                <a:gd name="T7" fmla="*/ 14 h 14"/>
              </a:gdLst>
              <a:ahLst/>
              <a:cxnLst>
                <a:cxn ang="0">
                  <a:pos x="T0" y="T1"/>
                </a:cxn>
                <a:cxn ang="0">
                  <a:pos x="T2" y="T3"/>
                </a:cxn>
                <a:cxn ang="0">
                  <a:pos x="T4" y="T5"/>
                </a:cxn>
                <a:cxn ang="0">
                  <a:pos x="T6" y="T7"/>
                </a:cxn>
              </a:cxnLst>
              <a:rect l="0" t="0" r="r" b="b"/>
              <a:pathLst>
                <a:path w="17" h="14">
                  <a:moveTo>
                    <a:pt x="16" y="14"/>
                  </a:moveTo>
                  <a:cubicBezTo>
                    <a:pt x="17" y="13"/>
                    <a:pt x="13" y="1"/>
                    <a:pt x="9" y="1"/>
                  </a:cubicBezTo>
                  <a:cubicBezTo>
                    <a:pt x="5" y="0"/>
                    <a:pt x="0" y="12"/>
                    <a:pt x="1" y="14"/>
                  </a:cubicBezTo>
                  <a:lnTo>
                    <a:pt x="16" y="14"/>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7" name="Freeform 478"/>
            <p:cNvSpPr>
              <a:spLocks/>
            </p:cNvSpPr>
            <p:nvPr/>
          </p:nvSpPr>
          <p:spPr bwMode="auto">
            <a:xfrm>
              <a:off x="8125" y="4122"/>
              <a:ext cx="160" cy="722"/>
            </a:xfrm>
            <a:custGeom>
              <a:avLst/>
              <a:gdLst>
                <a:gd name="T0" fmla="*/ 136 w 138"/>
                <a:gd name="T1" fmla="*/ 621 h 621"/>
                <a:gd name="T2" fmla="*/ 137 w 138"/>
                <a:gd name="T3" fmla="*/ 621 h 621"/>
                <a:gd name="T4" fmla="*/ 138 w 138"/>
                <a:gd name="T5" fmla="*/ 619 h 621"/>
                <a:gd name="T6" fmla="*/ 51 w 138"/>
                <a:gd name="T7" fmla="*/ 291 h 621"/>
                <a:gd name="T8" fmla="*/ 9 w 138"/>
                <a:gd name="T9" fmla="*/ 1 h 621"/>
                <a:gd name="T10" fmla="*/ 7 w 138"/>
                <a:gd name="T11" fmla="*/ 0 h 621"/>
                <a:gd name="T12" fmla="*/ 6 w 138"/>
                <a:gd name="T13" fmla="*/ 1 h 621"/>
                <a:gd name="T14" fmla="*/ 47 w 138"/>
                <a:gd name="T15" fmla="*/ 292 h 621"/>
                <a:gd name="T16" fmla="*/ 134 w 138"/>
                <a:gd name="T17" fmla="*/ 619 h 621"/>
                <a:gd name="T18" fmla="*/ 136 w 138"/>
                <a:gd name="T19" fmla="*/ 62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621">
                  <a:moveTo>
                    <a:pt x="136" y="621"/>
                  </a:moveTo>
                  <a:cubicBezTo>
                    <a:pt x="137" y="621"/>
                    <a:pt x="137" y="621"/>
                    <a:pt x="137" y="621"/>
                  </a:cubicBezTo>
                  <a:cubicBezTo>
                    <a:pt x="138" y="619"/>
                    <a:pt x="138" y="619"/>
                    <a:pt x="138" y="619"/>
                  </a:cubicBezTo>
                  <a:cubicBezTo>
                    <a:pt x="137" y="617"/>
                    <a:pt x="96" y="434"/>
                    <a:pt x="51" y="291"/>
                  </a:cubicBezTo>
                  <a:cubicBezTo>
                    <a:pt x="4" y="142"/>
                    <a:pt x="9" y="3"/>
                    <a:pt x="9" y="1"/>
                  </a:cubicBezTo>
                  <a:cubicBezTo>
                    <a:pt x="7" y="0"/>
                    <a:pt x="7" y="0"/>
                    <a:pt x="7" y="0"/>
                  </a:cubicBezTo>
                  <a:cubicBezTo>
                    <a:pt x="6" y="1"/>
                    <a:pt x="6" y="1"/>
                    <a:pt x="6" y="1"/>
                  </a:cubicBezTo>
                  <a:cubicBezTo>
                    <a:pt x="5" y="3"/>
                    <a:pt x="0" y="142"/>
                    <a:pt x="47" y="292"/>
                  </a:cubicBezTo>
                  <a:cubicBezTo>
                    <a:pt x="93" y="435"/>
                    <a:pt x="134" y="618"/>
                    <a:pt x="134" y="619"/>
                  </a:cubicBezTo>
                  <a:lnTo>
                    <a:pt x="136" y="621"/>
                  </a:lnTo>
                  <a:close/>
                </a:path>
              </a:pathLst>
            </a:custGeom>
            <a:solidFill>
              <a:srgbClr val="FFF2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8" name="Freeform 479"/>
            <p:cNvSpPr>
              <a:spLocks/>
            </p:cNvSpPr>
            <p:nvPr/>
          </p:nvSpPr>
          <p:spPr bwMode="auto">
            <a:xfrm>
              <a:off x="8068" y="3956"/>
              <a:ext cx="142" cy="172"/>
            </a:xfrm>
            <a:custGeom>
              <a:avLst/>
              <a:gdLst>
                <a:gd name="T0" fmla="*/ 2 w 122"/>
                <a:gd name="T1" fmla="*/ 57 h 148"/>
                <a:gd name="T2" fmla="*/ 55 w 122"/>
                <a:gd name="T3" fmla="*/ 146 h 148"/>
                <a:gd name="T4" fmla="*/ 120 w 122"/>
                <a:gd name="T5" fmla="*/ 64 h 148"/>
                <a:gd name="T6" fmla="*/ 65 w 122"/>
                <a:gd name="T7" fmla="*/ 2 h 148"/>
                <a:gd name="T8" fmla="*/ 2 w 122"/>
                <a:gd name="T9" fmla="*/ 57 h 148"/>
              </a:gdLst>
              <a:ahLst/>
              <a:cxnLst>
                <a:cxn ang="0">
                  <a:pos x="T0" y="T1"/>
                </a:cxn>
                <a:cxn ang="0">
                  <a:pos x="T2" y="T3"/>
                </a:cxn>
                <a:cxn ang="0">
                  <a:pos x="T4" y="T5"/>
                </a:cxn>
                <a:cxn ang="0">
                  <a:pos x="T6" y="T7"/>
                </a:cxn>
                <a:cxn ang="0">
                  <a:pos x="T8" y="T9"/>
                </a:cxn>
              </a:cxnLst>
              <a:rect l="0" t="0" r="r" b="b"/>
              <a:pathLst>
                <a:path w="122" h="148">
                  <a:moveTo>
                    <a:pt x="2" y="57"/>
                  </a:moveTo>
                  <a:cubicBezTo>
                    <a:pt x="0" y="89"/>
                    <a:pt x="34" y="145"/>
                    <a:pt x="55" y="146"/>
                  </a:cubicBezTo>
                  <a:cubicBezTo>
                    <a:pt x="80" y="148"/>
                    <a:pt x="118" y="97"/>
                    <a:pt x="120" y="64"/>
                  </a:cubicBezTo>
                  <a:cubicBezTo>
                    <a:pt x="122" y="32"/>
                    <a:pt x="97" y="4"/>
                    <a:pt x="65" y="2"/>
                  </a:cubicBezTo>
                  <a:cubicBezTo>
                    <a:pt x="32" y="0"/>
                    <a:pt x="4" y="24"/>
                    <a:pt x="2" y="57"/>
                  </a:cubicBezTo>
                  <a:close/>
                </a:path>
              </a:pathLst>
            </a:custGeom>
            <a:solidFill>
              <a:srgbClr val="FB7F9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499" name="Freeform 480"/>
            <p:cNvSpPr>
              <a:spLocks/>
            </p:cNvSpPr>
            <p:nvPr/>
          </p:nvSpPr>
          <p:spPr bwMode="auto">
            <a:xfrm>
              <a:off x="8107" y="3967"/>
              <a:ext cx="94" cy="81"/>
            </a:xfrm>
            <a:custGeom>
              <a:avLst/>
              <a:gdLst>
                <a:gd name="T0" fmla="*/ 0 w 81"/>
                <a:gd name="T1" fmla="*/ 8 h 70"/>
                <a:gd name="T2" fmla="*/ 30 w 81"/>
                <a:gd name="T3" fmla="*/ 0 h 70"/>
                <a:gd name="T4" fmla="*/ 79 w 81"/>
                <a:gd name="T5" fmla="*/ 56 h 70"/>
                <a:gd name="T6" fmla="*/ 77 w 81"/>
                <a:gd name="T7" fmla="*/ 69 h 70"/>
                <a:gd name="T8" fmla="*/ 55 w 81"/>
                <a:gd name="T9" fmla="*/ 68 h 70"/>
                <a:gd name="T10" fmla="*/ 0 w 81"/>
                <a:gd name="T11" fmla="*/ 8 h 70"/>
              </a:gdLst>
              <a:ahLst/>
              <a:cxnLst>
                <a:cxn ang="0">
                  <a:pos x="T0" y="T1"/>
                </a:cxn>
                <a:cxn ang="0">
                  <a:pos x="T2" y="T3"/>
                </a:cxn>
                <a:cxn ang="0">
                  <a:pos x="T4" y="T5"/>
                </a:cxn>
                <a:cxn ang="0">
                  <a:pos x="T6" y="T7"/>
                </a:cxn>
                <a:cxn ang="0">
                  <a:pos x="T8" y="T9"/>
                </a:cxn>
                <a:cxn ang="0">
                  <a:pos x="T10" y="T11"/>
                </a:cxn>
              </a:cxnLst>
              <a:rect l="0" t="0" r="r" b="b"/>
              <a:pathLst>
                <a:path w="81" h="70">
                  <a:moveTo>
                    <a:pt x="0" y="8"/>
                  </a:moveTo>
                  <a:cubicBezTo>
                    <a:pt x="9" y="2"/>
                    <a:pt x="19" y="0"/>
                    <a:pt x="30" y="0"/>
                  </a:cubicBezTo>
                  <a:cubicBezTo>
                    <a:pt x="59" y="2"/>
                    <a:pt x="81" y="27"/>
                    <a:pt x="79" y="56"/>
                  </a:cubicBezTo>
                  <a:cubicBezTo>
                    <a:pt x="79" y="60"/>
                    <a:pt x="78" y="64"/>
                    <a:pt x="77" y="69"/>
                  </a:cubicBezTo>
                  <a:cubicBezTo>
                    <a:pt x="70" y="70"/>
                    <a:pt x="62" y="70"/>
                    <a:pt x="55" y="68"/>
                  </a:cubicBezTo>
                  <a:cubicBezTo>
                    <a:pt x="24" y="62"/>
                    <a:pt x="3" y="37"/>
                    <a:pt x="0" y="8"/>
                  </a:cubicBezTo>
                  <a:close/>
                </a:path>
              </a:pathLst>
            </a:custGeom>
            <a:solidFill>
              <a:srgbClr val="FC9C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0" name="Freeform 481"/>
            <p:cNvSpPr>
              <a:spLocks/>
            </p:cNvSpPr>
            <p:nvPr/>
          </p:nvSpPr>
          <p:spPr bwMode="auto">
            <a:xfrm>
              <a:off x="8149" y="3981"/>
              <a:ext cx="33" cy="31"/>
            </a:xfrm>
            <a:custGeom>
              <a:avLst/>
              <a:gdLst>
                <a:gd name="T0" fmla="*/ 3 w 28"/>
                <a:gd name="T1" fmla="*/ 4 h 27"/>
                <a:gd name="T2" fmla="*/ 9 w 28"/>
                <a:gd name="T3" fmla="*/ 19 h 27"/>
                <a:gd name="T4" fmla="*/ 25 w 28"/>
                <a:gd name="T5" fmla="*/ 24 h 27"/>
                <a:gd name="T6" fmla="*/ 20 w 28"/>
                <a:gd name="T7" fmla="*/ 8 h 27"/>
                <a:gd name="T8" fmla="*/ 3 w 28"/>
                <a:gd name="T9" fmla="*/ 4 h 27"/>
              </a:gdLst>
              <a:ahLst/>
              <a:cxnLst>
                <a:cxn ang="0">
                  <a:pos x="T0" y="T1"/>
                </a:cxn>
                <a:cxn ang="0">
                  <a:pos x="T2" y="T3"/>
                </a:cxn>
                <a:cxn ang="0">
                  <a:pos x="T4" y="T5"/>
                </a:cxn>
                <a:cxn ang="0">
                  <a:pos x="T6" y="T7"/>
                </a:cxn>
                <a:cxn ang="0">
                  <a:pos x="T8" y="T9"/>
                </a:cxn>
              </a:cxnLst>
              <a:rect l="0" t="0" r="r" b="b"/>
              <a:pathLst>
                <a:path w="28" h="27">
                  <a:moveTo>
                    <a:pt x="3" y="4"/>
                  </a:moveTo>
                  <a:cubicBezTo>
                    <a:pt x="0" y="7"/>
                    <a:pt x="3" y="14"/>
                    <a:pt x="9" y="19"/>
                  </a:cubicBezTo>
                  <a:cubicBezTo>
                    <a:pt x="15" y="25"/>
                    <a:pt x="22" y="27"/>
                    <a:pt x="25" y="24"/>
                  </a:cubicBezTo>
                  <a:cubicBezTo>
                    <a:pt x="28" y="20"/>
                    <a:pt x="26" y="13"/>
                    <a:pt x="20" y="8"/>
                  </a:cubicBezTo>
                  <a:cubicBezTo>
                    <a:pt x="14" y="2"/>
                    <a:pt x="6" y="0"/>
                    <a:pt x="3" y="4"/>
                  </a:cubicBezTo>
                  <a:close/>
                </a:path>
              </a:pathLst>
            </a:custGeom>
            <a:solidFill>
              <a:srgbClr val="FEC3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1" name="Freeform 482"/>
            <p:cNvSpPr>
              <a:spLocks/>
            </p:cNvSpPr>
            <p:nvPr/>
          </p:nvSpPr>
          <p:spPr bwMode="auto">
            <a:xfrm>
              <a:off x="8068" y="4005"/>
              <a:ext cx="110" cy="122"/>
            </a:xfrm>
            <a:custGeom>
              <a:avLst/>
              <a:gdLst>
                <a:gd name="T0" fmla="*/ 67 w 95"/>
                <a:gd name="T1" fmla="*/ 86 h 105"/>
                <a:gd name="T2" fmla="*/ 95 w 95"/>
                <a:gd name="T3" fmla="*/ 77 h 105"/>
                <a:gd name="T4" fmla="*/ 55 w 95"/>
                <a:gd name="T5" fmla="*/ 104 h 105"/>
                <a:gd name="T6" fmla="*/ 2 w 95"/>
                <a:gd name="T7" fmla="*/ 15 h 105"/>
                <a:gd name="T8" fmla="*/ 5 w 95"/>
                <a:gd name="T9" fmla="*/ 0 h 105"/>
                <a:gd name="T10" fmla="*/ 67 w 95"/>
                <a:gd name="T11" fmla="*/ 86 h 105"/>
              </a:gdLst>
              <a:ahLst/>
              <a:cxnLst>
                <a:cxn ang="0">
                  <a:pos x="T0" y="T1"/>
                </a:cxn>
                <a:cxn ang="0">
                  <a:pos x="T2" y="T3"/>
                </a:cxn>
                <a:cxn ang="0">
                  <a:pos x="T4" y="T5"/>
                </a:cxn>
                <a:cxn ang="0">
                  <a:pos x="T6" y="T7"/>
                </a:cxn>
                <a:cxn ang="0">
                  <a:pos x="T8" y="T9"/>
                </a:cxn>
                <a:cxn ang="0">
                  <a:pos x="T10" y="T11"/>
                </a:cxn>
              </a:cxnLst>
              <a:rect l="0" t="0" r="r" b="b"/>
              <a:pathLst>
                <a:path w="95" h="105">
                  <a:moveTo>
                    <a:pt x="67" y="86"/>
                  </a:moveTo>
                  <a:cubicBezTo>
                    <a:pt x="73" y="87"/>
                    <a:pt x="87" y="84"/>
                    <a:pt x="95" y="77"/>
                  </a:cubicBezTo>
                  <a:cubicBezTo>
                    <a:pt x="77" y="99"/>
                    <a:pt x="65" y="105"/>
                    <a:pt x="55" y="104"/>
                  </a:cubicBezTo>
                  <a:cubicBezTo>
                    <a:pt x="34" y="103"/>
                    <a:pt x="0" y="47"/>
                    <a:pt x="2" y="15"/>
                  </a:cubicBezTo>
                  <a:cubicBezTo>
                    <a:pt x="2" y="9"/>
                    <a:pt x="4" y="4"/>
                    <a:pt x="5" y="0"/>
                  </a:cubicBezTo>
                  <a:cubicBezTo>
                    <a:pt x="4" y="41"/>
                    <a:pt x="29" y="78"/>
                    <a:pt x="67" y="86"/>
                  </a:cubicBez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sp>
          <p:nvSpPr>
            <p:cNvPr id="502" name="Freeform 483"/>
            <p:cNvSpPr>
              <a:spLocks/>
            </p:cNvSpPr>
            <p:nvPr/>
          </p:nvSpPr>
          <p:spPr bwMode="auto">
            <a:xfrm>
              <a:off x="8121" y="4123"/>
              <a:ext cx="22" cy="18"/>
            </a:xfrm>
            <a:custGeom>
              <a:avLst/>
              <a:gdLst>
                <a:gd name="T0" fmla="*/ 18 w 19"/>
                <a:gd name="T1" fmla="*/ 15 h 15"/>
                <a:gd name="T2" fmla="*/ 10 w 19"/>
                <a:gd name="T3" fmla="*/ 0 h 15"/>
                <a:gd name="T4" fmla="*/ 1 w 19"/>
                <a:gd name="T5" fmla="*/ 14 h 15"/>
                <a:gd name="T6" fmla="*/ 18 w 19"/>
                <a:gd name="T7" fmla="*/ 15 h 15"/>
              </a:gdLst>
              <a:ahLst/>
              <a:cxnLst>
                <a:cxn ang="0">
                  <a:pos x="T0" y="T1"/>
                </a:cxn>
                <a:cxn ang="0">
                  <a:pos x="T2" y="T3"/>
                </a:cxn>
                <a:cxn ang="0">
                  <a:pos x="T4" y="T5"/>
                </a:cxn>
                <a:cxn ang="0">
                  <a:pos x="T6" y="T7"/>
                </a:cxn>
              </a:cxnLst>
              <a:rect l="0" t="0" r="r" b="b"/>
              <a:pathLst>
                <a:path w="19" h="15">
                  <a:moveTo>
                    <a:pt x="18" y="15"/>
                  </a:moveTo>
                  <a:cubicBezTo>
                    <a:pt x="19" y="14"/>
                    <a:pt x="15" y="0"/>
                    <a:pt x="10" y="0"/>
                  </a:cubicBezTo>
                  <a:cubicBezTo>
                    <a:pt x="6" y="0"/>
                    <a:pt x="0" y="13"/>
                    <a:pt x="1" y="14"/>
                  </a:cubicBezTo>
                  <a:lnTo>
                    <a:pt x="18" y="15"/>
                  </a:lnTo>
                  <a:close/>
                </a:path>
              </a:pathLst>
            </a:custGeom>
            <a:solidFill>
              <a:srgbClr val="F94C7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srgbClr val="555354"/>
                </a:solidFill>
              </a:endParaRPr>
            </a:p>
          </p:txBody>
        </p:sp>
      </p:grpSp>
      <p:pic>
        <p:nvPicPr>
          <p:cNvPr id="381" name="图片 380"/>
          <p:cNvPicPr>
            <a:picLocks noChangeAspect="1"/>
          </p:cNvPicPr>
          <p:nvPr/>
        </p:nvPicPr>
        <p:blipFill rotWithShape="1">
          <a:blip r:embed="rId8">
            <a:extLst>
              <a:ext uri="{28A0092B-C50C-407E-A947-70E740481C1C}">
                <a14:useLocalDpi xmlns:a14="http://schemas.microsoft.com/office/drawing/2010/main" val="0"/>
              </a:ext>
            </a:extLst>
          </a:blip>
          <a:srcRect l="16705" t="63703" r="20137" b="11747"/>
          <a:stretch/>
        </p:blipFill>
        <p:spPr>
          <a:xfrm>
            <a:off x="1872343" y="4368800"/>
            <a:ext cx="8011886" cy="1683657"/>
          </a:xfrm>
          <a:prstGeom prst="rect">
            <a:avLst/>
          </a:prstGeom>
        </p:spPr>
      </p:pic>
      <p:pic>
        <p:nvPicPr>
          <p:cNvPr id="785" name="图片 78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31003" y="5303525"/>
            <a:ext cx="1713124" cy="597460"/>
          </a:xfrm>
          <a:prstGeom prst="rect">
            <a:avLst/>
          </a:prstGeom>
        </p:spPr>
      </p:pic>
    </p:spTree>
    <p:extLst>
      <p:ext uri="{BB962C8B-B14F-4D97-AF65-F5344CB8AC3E}">
        <p14:creationId xmlns:p14="http://schemas.microsoft.com/office/powerpoint/2010/main" val="768783082"/>
      </p:ext>
    </p:extLst>
  </p:cSld>
  <p:clrMapOvr>
    <a:masterClrMapping/>
  </p:clrMapOvr>
  <mc:AlternateContent xmlns:mc="http://schemas.openxmlformats.org/markup-compatibility/2006" xmlns:p14="http://schemas.microsoft.com/office/powerpoint/2010/main">
    <mc:Choice Requires="p14">
      <p:transition spd="slow" p14:dur="2000" advTm="14636"/>
    </mc:Choice>
    <mc:Fallback xmlns="">
      <p:transition spd="slow" advTm="1463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6|73.3"/>
</p:tagLst>
</file>

<file path=ppt/tags/tag2.xml><?xml version="1.0" encoding="utf-8"?>
<p:tagLst xmlns:a="http://schemas.openxmlformats.org/drawingml/2006/main" xmlns:r="http://schemas.openxmlformats.org/officeDocument/2006/relationships" xmlns:p="http://schemas.openxmlformats.org/presentationml/2006/main">
  <p:tag name="TIMING" val="|79.7|8.5|7.2|7.7|7.6|11.7"/>
</p:tagLst>
</file>

<file path=ppt/theme/theme1.xml><?xml version="1.0" encoding="utf-8"?>
<a:theme xmlns:a="http://schemas.openxmlformats.org/drawingml/2006/main" name="1_Office 主题">
  <a:themeElements>
    <a:clrScheme name="彩虹七色-暖调">
      <a:dk1>
        <a:srgbClr val="555354"/>
      </a:dk1>
      <a:lt1>
        <a:sysClr val="window" lastClr="FFFFFF"/>
      </a:lt1>
      <a:dk2>
        <a:srgbClr val="44546A"/>
      </a:dk2>
      <a:lt2>
        <a:srgbClr val="9957B6"/>
      </a:lt2>
      <a:accent1>
        <a:srgbClr val="F25243"/>
      </a:accent1>
      <a:accent2>
        <a:srgbClr val="ED8613"/>
      </a:accent2>
      <a:accent3>
        <a:srgbClr val="EAB241"/>
      </a:accent3>
      <a:accent4>
        <a:srgbClr val="90D151"/>
      </a:accent4>
      <a:accent5>
        <a:srgbClr val="0C91C9"/>
      </a:accent5>
      <a:accent6>
        <a:srgbClr val="01A89E"/>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848</TotalTime>
  <Words>261</Words>
  <Application>Microsoft Office PowerPoint</Application>
  <PresentationFormat>Widescreen</PresentationFormat>
  <Paragraphs>22</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 Unicode MS</vt:lpstr>
      <vt:lpstr>Arial</vt:lpstr>
      <vt:lpstr>Arial-SGK-TV</vt:lpstr>
      <vt:lpstr>Calibri</vt:lpstr>
      <vt:lpstr>Calibri Light</vt:lpstr>
      <vt:lpstr>HP001 4 hàng</vt:lpstr>
      <vt:lpstr>Wingdings 2</vt: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DY</dc:creator>
  <cp:lastModifiedBy>Nghiêm Diệu Linh (420000318)</cp:lastModifiedBy>
  <cp:revision>79</cp:revision>
  <dcterms:created xsi:type="dcterms:W3CDTF">2015-03-06T03:08:50Z</dcterms:created>
  <dcterms:modified xsi:type="dcterms:W3CDTF">2022-03-20T07:25:37Z</dcterms:modified>
</cp:coreProperties>
</file>