
<file path=[Content_Types].xml><?xml version="1.0" encoding="utf-8"?>
<Types xmlns="http://schemas.openxmlformats.org/package/2006/content-types">
  <Default Extension="emf" ContentType="image/x-emf"/>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 id="2147483720" r:id="rId3"/>
    <p:sldMasterId id="2147483732" r:id="rId4"/>
  </p:sldMasterIdLst>
  <p:notesMasterIdLst>
    <p:notesMasterId r:id="rId14"/>
  </p:notesMasterIdLst>
  <p:sldIdLst>
    <p:sldId id="296" r:id="rId5"/>
    <p:sldId id="297" r:id="rId6"/>
    <p:sldId id="269" r:id="rId7"/>
    <p:sldId id="282" r:id="rId8"/>
    <p:sldId id="299" r:id="rId9"/>
    <p:sldId id="287" r:id="rId10"/>
    <p:sldId id="310" r:id="rId11"/>
    <p:sldId id="306" r:id="rId12"/>
    <p:sldId id="305" r:id="rId1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7464" userDrawn="1">
          <p15:clr>
            <a:srgbClr val="A4A3A4"/>
          </p15:clr>
        </p15:guide>
        <p15:guide id="4" pos="21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CC"/>
    <a:srgbClr val="F5F2AD"/>
    <a:srgbClr val="F25243"/>
    <a:srgbClr val="DD6A7A"/>
    <a:srgbClr val="14BAC6"/>
    <a:srgbClr val="F65123"/>
    <a:srgbClr val="92D050"/>
    <a:srgbClr val="F8F7E2"/>
    <a:srgbClr val="25AC8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265" autoAdjust="0"/>
    <p:restoredTop sz="94660"/>
  </p:normalViewPr>
  <p:slideViewPr>
    <p:cSldViewPr snapToGrid="0" showGuides="1">
      <p:cViewPr varScale="1">
        <p:scale>
          <a:sx n="59" d="100"/>
          <a:sy n="59" d="100"/>
        </p:scale>
        <p:origin x="920" y="48"/>
      </p:cViewPr>
      <p:guideLst>
        <p:guide orient="horz" pos="2160"/>
        <p:guide pos="3840"/>
        <p:guide pos="7464"/>
        <p:guide pos="211"/>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64B77D-A811-4BDA-B81C-53F932C6C946}" type="datetimeFigureOut">
              <a:rPr lang="en-US" smtClean="0"/>
              <a:t>3/21/2022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68BA8F-DA37-47AB-B268-7B57371D4B9D}" type="slidenum">
              <a:rPr lang="en-US" smtClean="0"/>
              <a:t>‹#›</a:t>
            </a:fld>
            <a:endParaRPr lang="en-US"/>
          </a:p>
        </p:txBody>
      </p:sp>
    </p:spTree>
    <p:extLst>
      <p:ext uri="{BB962C8B-B14F-4D97-AF65-F5344CB8AC3E}">
        <p14:creationId xmlns:p14="http://schemas.microsoft.com/office/powerpoint/2010/main" val="3781355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A95E5A-AE8E-4709-9CDF-FB9A3FBF4C78}" type="slidenum">
              <a:rPr kumimoji="0" lang="zh-CN" altLang="en-US" sz="1200" b="0" i="0" u="none" strike="noStrike" kern="1200" cap="none" spc="0" normalizeH="0" baseline="0" noProof="0" smtClean="0">
                <a:ln>
                  <a:noFill/>
                </a:ln>
                <a:solidFill>
                  <a:prstClr val="black"/>
                </a:solidFill>
                <a:effectLst/>
                <a:uLnTx/>
                <a:uFillTx/>
                <a:latin typeface="印品黑体" panose="00000500000000000000" pitchFamily="2" charset="-122"/>
                <a:ea typeface="印品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Tree>
    <p:extLst>
      <p:ext uri="{BB962C8B-B14F-4D97-AF65-F5344CB8AC3E}">
        <p14:creationId xmlns:p14="http://schemas.microsoft.com/office/powerpoint/2010/main" val="23826685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A570BCC6-1F9C-4277-B7B7-5A9DF32F2C92}" type="datetimeFigureOut">
              <a:rPr lang="zh-CN" altLang="en-US" smtClean="0">
                <a:solidFill>
                  <a:srgbClr val="555354">
                    <a:tint val="75000"/>
                  </a:srgbClr>
                </a:solidFill>
              </a:rPr>
              <a:pPr/>
              <a:t>2022/3/21</a:t>
            </a:fld>
            <a:endParaRPr lang="zh-CN" altLang="en-US">
              <a:solidFill>
                <a:srgbClr val="555354">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555354">
                  <a:tint val="75000"/>
                </a:srgbClr>
              </a:solidFill>
            </a:endParaRPr>
          </a:p>
        </p:txBody>
      </p:sp>
      <p:sp>
        <p:nvSpPr>
          <p:cNvPr id="6" name="灯片编号占位符 5"/>
          <p:cNvSpPr>
            <a:spLocks noGrp="1"/>
          </p:cNvSpPr>
          <p:nvPr>
            <p:ph type="sldNum" sz="quarter" idx="12"/>
          </p:nvPr>
        </p:nvSpPr>
        <p:spPr/>
        <p:txBody>
          <a:bodyPr/>
          <a:lstStyle/>
          <a:p>
            <a:fld id="{22E2DDDA-1A4F-4D99-B9C1-6D2F0F8D8010}" type="slidenum">
              <a:rPr lang="zh-CN" altLang="en-US" smtClean="0">
                <a:solidFill>
                  <a:srgbClr val="555354">
                    <a:tint val="75000"/>
                  </a:srgbClr>
                </a:solidFill>
              </a:rPr>
              <a:pPr/>
              <a:t>‹#›</a:t>
            </a:fld>
            <a:endParaRPr lang="zh-CN" altLang="en-US">
              <a:solidFill>
                <a:srgbClr val="555354">
                  <a:tint val="75000"/>
                </a:srgbClr>
              </a:solidFill>
            </a:endParaRPr>
          </a:p>
        </p:txBody>
      </p:sp>
    </p:spTree>
    <p:extLst>
      <p:ext uri="{BB962C8B-B14F-4D97-AF65-F5344CB8AC3E}">
        <p14:creationId xmlns:p14="http://schemas.microsoft.com/office/powerpoint/2010/main" val="16549623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A570BCC6-1F9C-4277-B7B7-5A9DF32F2C92}" type="datetimeFigureOut">
              <a:rPr lang="zh-CN" altLang="en-US" smtClean="0">
                <a:solidFill>
                  <a:srgbClr val="555354">
                    <a:tint val="75000"/>
                  </a:srgbClr>
                </a:solidFill>
              </a:rPr>
              <a:pPr/>
              <a:t>2022/3/21</a:t>
            </a:fld>
            <a:endParaRPr lang="zh-CN" altLang="en-US">
              <a:solidFill>
                <a:srgbClr val="555354">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555354">
                  <a:tint val="75000"/>
                </a:srgbClr>
              </a:solidFill>
            </a:endParaRPr>
          </a:p>
        </p:txBody>
      </p:sp>
      <p:sp>
        <p:nvSpPr>
          <p:cNvPr id="6" name="灯片编号占位符 5"/>
          <p:cNvSpPr>
            <a:spLocks noGrp="1"/>
          </p:cNvSpPr>
          <p:nvPr>
            <p:ph type="sldNum" sz="quarter" idx="12"/>
          </p:nvPr>
        </p:nvSpPr>
        <p:spPr/>
        <p:txBody>
          <a:bodyPr/>
          <a:lstStyle/>
          <a:p>
            <a:fld id="{22E2DDDA-1A4F-4D99-B9C1-6D2F0F8D8010}" type="slidenum">
              <a:rPr lang="zh-CN" altLang="en-US" smtClean="0">
                <a:solidFill>
                  <a:srgbClr val="555354">
                    <a:tint val="75000"/>
                  </a:srgbClr>
                </a:solidFill>
              </a:rPr>
              <a:pPr/>
              <a:t>‹#›</a:t>
            </a:fld>
            <a:endParaRPr lang="zh-CN" altLang="en-US">
              <a:solidFill>
                <a:srgbClr val="555354">
                  <a:tint val="75000"/>
                </a:srgbClr>
              </a:solidFill>
            </a:endParaRPr>
          </a:p>
        </p:txBody>
      </p:sp>
    </p:spTree>
    <p:extLst>
      <p:ext uri="{BB962C8B-B14F-4D97-AF65-F5344CB8AC3E}">
        <p14:creationId xmlns:p14="http://schemas.microsoft.com/office/powerpoint/2010/main" val="26353653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A570BCC6-1F9C-4277-B7B7-5A9DF32F2C92}" type="datetimeFigureOut">
              <a:rPr lang="zh-CN" altLang="en-US" smtClean="0">
                <a:solidFill>
                  <a:srgbClr val="555354">
                    <a:tint val="75000"/>
                  </a:srgbClr>
                </a:solidFill>
              </a:rPr>
              <a:pPr/>
              <a:t>2022/3/21</a:t>
            </a:fld>
            <a:endParaRPr lang="zh-CN" altLang="en-US">
              <a:solidFill>
                <a:srgbClr val="555354">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555354">
                  <a:tint val="75000"/>
                </a:srgbClr>
              </a:solidFill>
            </a:endParaRPr>
          </a:p>
        </p:txBody>
      </p:sp>
      <p:sp>
        <p:nvSpPr>
          <p:cNvPr id="6" name="灯片编号占位符 5"/>
          <p:cNvSpPr>
            <a:spLocks noGrp="1"/>
          </p:cNvSpPr>
          <p:nvPr>
            <p:ph type="sldNum" sz="quarter" idx="12"/>
          </p:nvPr>
        </p:nvSpPr>
        <p:spPr/>
        <p:txBody>
          <a:bodyPr/>
          <a:lstStyle/>
          <a:p>
            <a:fld id="{22E2DDDA-1A4F-4D99-B9C1-6D2F0F8D8010}" type="slidenum">
              <a:rPr lang="zh-CN" altLang="en-US" smtClean="0">
                <a:solidFill>
                  <a:srgbClr val="555354">
                    <a:tint val="75000"/>
                  </a:srgbClr>
                </a:solidFill>
              </a:rPr>
              <a:pPr/>
              <a:t>‹#›</a:t>
            </a:fld>
            <a:endParaRPr lang="zh-CN" altLang="en-US">
              <a:solidFill>
                <a:srgbClr val="555354">
                  <a:tint val="75000"/>
                </a:srgbClr>
              </a:solidFill>
            </a:endParaRPr>
          </a:p>
        </p:txBody>
      </p:sp>
    </p:spTree>
    <p:extLst>
      <p:ext uri="{BB962C8B-B14F-4D97-AF65-F5344CB8AC3E}">
        <p14:creationId xmlns:p14="http://schemas.microsoft.com/office/powerpoint/2010/main" val="38077811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524000" y="3602041"/>
            <a:ext cx="9144000" cy="1655763"/>
          </a:xfrm>
        </p:spPr>
        <p:txBody>
          <a:bodyPr/>
          <a:lstStyle>
            <a:lvl1pPr marL="0" indent="0" algn="ctr">
              <a:buNone/>
              <a:defRPr sz="1900"/>
            </a:lvl1pPr>
            <a:lvl2pPr marL="342706" indent="0" algn="ctr">
              <a:buNone/>
              <a:defRPr sz="1500"/>
            </a:lvl2pPr>
            <a:lvl3pPr marL="685414" indent="0" algn="ctr">
              <a:buNone/>
              <a:defRPr sz="1500"/>
            </a:lvl3pPr>
            <a:lvl4pPr marL="1028092" indent="0" algn="ctr">
              <a:buNone/>
              <a:defRPr sz="1200"/>
            </a:lvl4pPr>
            <a:lvl5pPr marL="1370784" indent="0" algn="ctr">
              <a:buNone/>
              <a:defRPr sz="1200"/>
            </a:lvl5pPr>
            <a:lvl6pPr marL="1713476" indent="0" algn="ctr">
              <a:buNone/>
              <a:defRPr sz="1200"/>
            </a:lvl6pPr>
            <a:lvl7pPr marL="2056155" indent="0" algn="ctr">
              <a:buNone/>
              <a:defRPr sz="1200"/>
            </a:lvl7pPr>
            <a:lvl8pPr marL="2398860" indent="0" algn="ctr">
              <a:buNone/>
              <a:defRPr sz="1200"/>
            </a:lvl8pPr>
            <a:lvl9pPr marL="2741566"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62E82ED4-375F-4F08-A54B-E5C986F28C77}" type="datetimeFigureOut">
              <a:rPr lang="zh-CN" altLang="en-US" smtClean="0">
                <a:solidFill>
                  <a:srgbClr val="000000"/>
                </a:solidFill>
              </a:rPr>
              <a:pPr/>
              <a:t>2022/3/21</a:t>
            </a:fld>
            <a:endParaRPr lang="zh-CN" altLang="en-US">
              <a:solidFill>
                <a:srgbClr val="000000"/>
              </a:solidFill>
            </a:endParaRPr>
          </a:p>
        </p:txBody>
      </p:sp>
      <p:sp>
        <p:nvSpPr>
          <p:cNvPr id="5" name="Footer Placeholder 4"/>
          <p:cNvSpPr>
            <a:spLocks noGrp="1"/>
          </p:cNvSpPr>
          <p:nvPr>
            <p:ph type="ftr" sz="quarter" idx="11"/>
          </p:nvPr>
        </p:nvSpPr>
        <p:spPr/>
        <p:txBody>
          <a:bodyPr/>
          <a:lstStyle/>
          <a:p>
            <a:endParaRPr lang="zh-CN" altLang="en-US">
              <a:solidFill>
                <a:srgbClr val="000000"/>
              </a:solidFill>
            </a:endParaRPr>
          </a:p>
        </p:txBody>
      </p:sp>
      <p:sp>
        <p:nvSpPr>
          <p:cNvPr id="6" name="Slide Number Placeholder 5"/>
          <p:cNvSpPr>
            <a:spLocks noGrp="1"/>
          </p:cNvSpPr>
          <p:nvPr>
            <p:ph type="sldNum" sz="quarter" idx="12"/>
          </p:nvPr>
        </p:nvSpPr>
        <p:spPr/>
        <p:txBody>
          <a:bodyPr/>
          <a:lstStyle/>
          <a:p>
            <a:fld id="{60BA53EF-2EDB-4BAB-8ED2-F5C230947283}" type="slidenum">
              <a:rPr lang="zh-CN" altLang="en-US" smtClean="0">
                <a:solidFill>
                  <a:srgbClr val="000000"/>
                </a:solidFill>
              </a:rPr>
              <a:pPr/>
              <a:t>‹#›</a:t>
            </a:fld>
            <a:endParaRPr lang="zh-CN" altLang="en-US">
              <a:solidFill>
                <a:srgbClr val="000000"/>
              </a:solidFill>
            </a:endParaRPr>
          </a:p>
        </p:txBody>
      </p:sp>
    </p:spTree>
    <p:extLst>
      <p:ext uri="{BB962C8B-B14F-4D97-AF65-F5344CB8AC3E}">
        <p14:creationId xmlns:p14="http://schemas.microsoft.com/office/powerpoint/2010/main" val="2907246880"/>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E82ED4-375F-4F08-A54B-E5C986F28C77}" type="datetimeFigureOut">
              <a:rPr lang="zh-CN" altLang="en-US" smtClean="0">
                <a:solidFill>
                  <a:srgbClr val="000000"/>
                </a:solidFill>
              </a:rPr>
              <a:pPr/>
              <a:t>2022/3/21</a:t>
            </a:fld>
            <a:endParaRPr lang="zh-CN" altLang="en-US">
              <a:solidFill>
                <a:srgbClr val="000000"/>
              </a:solidFill>
            </a:endParaRPr>
          </a:p>
        </p:txBody>
      </p:sp>
      <p:sp>
        <p:nvSpPr>
          <p:cNvPr id="5" name="Footer Placeholder 4"/>
          <p:cNvSpPr>
            <a:spLocks noGrp="1"/>
          </p:cNvSpPr>
          <p:nvPr>
            <p:ph type="ftr" sz="quarter" idx="11"/>
          </p:nvPr>
        </p:nvSpPr>
        <p:spPr/>
        <p:txBody>
          <a:bodyPr/>
          <a:lstStyle/>
          <a:p>
            <a:endParaRPr lang="zh-CN" altLang="en-US">
              <a:solidFill>
                <a:srgbClr val="000000"/>
              </a:solidFill>
            </a:endParaRPr>
          </a:p>
        </p:txBody>
      </p:sp>
      <p:sp>
        <p:nvSpPr>
          <p:cNvPr id="6" name="Slide Number Placeholder 5"/>
          <p:cNvSpPr>
            <a:spLocks noGrp="1"/>
          </p:cNvSpPr>
          <p:nvPr>
            <p:ph type="sldNum" sz="quarter" idx="12"/>
          </p:nvPr>
        </p:nvSpPr>
        <p:spPr/>
        <p:txBody>
          <a:bodyPr/>
          <a:lstStyle/>
          <a:p>
            <a:fld id="{60BA53EF-2EDB-4BAB-8ED2-F5C230947283}" type="slidenum">
              <a:rPr lang="zh-CN" altLang="en-US" smtClean="0">
                <a:solidFill>
                  <a:srgbClr val="000000"/>
                </a:solidFill>
              </a:rPr>
              <a:pPr/>
              <a:t>‹#›</a:t>
            </a:fld>
            <a:endParaRPr lang="zh-CN" altLang="en-US">
              <a:solidFill>
                <a:srgbClr val="000000"/>
              </a:solidFill>
            </a:endParaRPr>
          </a:p>
        </p:txBody>
      </p:sp>
    </p:spTree>
    <p:extLst>
      <p:ext uri="{BB962C8B-B14F-4D97-AF65-F5344CB8AC3E}">
        <p14:creationId xmlns:p14="http://schemas.microsoft.com/office/powerpoint/2010/main" val="2500590501"/>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70"/>
            <a:ext cx="105156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1900">
                <a:solidFill>
                  <a:schemeClr val="tx1">
                    <a:tint val="75000"/>
                  </a:schemeClr>
                </a:solidFill>
              </a:defRPr>
            </a:lvl1pPr>
            <a:lvl2pPr marL="342706" indent="0">
              <a:buNone/>
              <a:defRPr sz="1500">
                <a:solidFill>
                  <a:schemeClr val="tx1">
                    <a:tint val="75000"/>
                  </a:schemeClr>
                </a:solidFill>
              </a:defRPr>
            </a:lvl2pPr>
            <a:lvl3pPr marL="685414" indent="0">
              <a:buNone/>
              <a:defRPr sz="1500">
                <a:solidFill>
                  <a:schemeClr val="tx1">
                    <a:tint val="75000"/>
                  </a:schemeClr>
                </a:solidFill>
              </a:defRPr>
            </a:lvl3pPr>
            <a:lvl4pPr marL="1028092" indent="0">
              <a:buNone/>
              <a:defRPr sz="1200">
                <a:solidFill>
                  <a:schemeClr val="tx1">
                    <a:tint val="75000"/>
                  </a:schemeClr>
                </a:solidFill>
              </a:defRPr>
            </a:lvl4pPr>
            <a:lvl5pPr marL="1370784" indent="0">
              <a:buNone/>
              <a:defRPr sz="1200">
                <a:solidFill>
                  <a:schemeClr val="tx1">
                    <a:tint val="75000"/>
                  </a:schemeClr>
                </a:solidFill>
              </a:defRPr>
            </a:lvl5pPr>
            <a:lvl6pPr marL="1713476" indent="0">
              <a:buNone/>
              <a:defRPr sz="1200">
                <a:solidFill>
                  <a:schemeClr val="tx1">
                    <a:tint val="75000"/>
                  </a:schemeClr>
                </a:solidFill>
              </a:defRPr>
            </a:lvl6pPr>
            <a:lvl7pPr marL="2056155" indent="0">
              <a:buNone/>
              <a:defRPr sz="1200">
                <a:solidFill>
                  <a:schemeClr val="tx1">
                    <a:tint val="75000"/>
                  </a:schemeClr>
                </a:solidFill>
              </a:defRPr>
            </a:lvl7pPr>
            <a:lvl8pPr marL="2398860" indent="0">
              <a:buNone/>
              <a:defRPr sz="1200">
                <a:solidFill>
                  <a:schemeClr val="tx1">
                    <a:tint val="75000"/>
                  </a:schemeClr>
                </a:solidFill>
              </a:defRPr>
            </a:lvl8pPr>
            <a:lvl9pPr marL="2741566"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2E82ED4-375F-4F08-A54B-E5C986F28C77}" type="datetimeFigureOut">
              <a:rPr lang="zh-CN" altLang="en-US" smtClean="0">
                <a:solidFill>
                  <a:srgbClr val="000000"/>
                </a:solidFill>
              </a:rPr>
              <a:pPr/>
              <a:t>2022/3/21</a:t>
            </a:fld>
            <a:endParaRPr lang="zh-CN" altLang="en-US">
              <a:solidFill>
                <a:srgbClr val="000000"/>
              </a:solidFill>
            </a:endParaRPr>
          </a:p>
        </p:txBody>
      </p:sp>
      <p:sp>
        <p:nvSpPr>
          <p:cNvPr id="5" name="Footer Placeholder 4"/>
          <p:cNvSpPr>
            <a:spLocks noGrp="1"/>
          </p:cNvSpPr>
          <p:nvPr>
            <p:ph type="ftr" sz="quarter" idx="11"/>
          </p:nvPr>
        </p:nvSpPr>
        <p:spPr/>
        <p:txBody>
          <a:bodyPr/>
          <a:lstStyle/>
          <a:p>
            <a:endParaRPr lang="zh-CN" altLang="en-US">
              <a:solidFill>
                <a:srgbClr val="000000"/>
              </a:solidFill>
            </a:endParaRPr>
          </a:p>
        </p:txBody>
      </p:sp>
      <p:sp>
        <p:nvSpPr>
          <p:cNvPr id="6" name="Slide Number Placeholder 5"/>
          <p:cNvSpPr>
            <a:spLocks noGrp="1"/>
          </p:cNvSpPr>
          <p:nvPr>
            <p:ph type="sldNum" sz="quarter" idx="12"/>
          </p:nvPr>
        </p:nvSpPr>
        <p:spPr/>
        <p:txBody>
          <a:bodyPr/>
          <a:lstStyle/>
          <a:p>
            <a:fld id="{60BA53EF-2EDB-4BAB-8ED2-F5C230947283}" type="slidenum">
              <a:rPr lang="zh-CN" altLang="en-US" smtClean="0">
                <a:solidFill>
                  <a:srgbClr val="000000"/>
                </a:solidFill>
              </a:rPr>
              <a:pPr/>
              <a:t>‹#›</a:t>
            </a:fld>
            <a:endParaRPr lang="zh-CN" altLang="en-US">
              <a:solidFill>
                <a:srgbClr val="000000"/>
              </a:solidFill>
            </a:endParaRPr>
          </a:p>
        </p:txBody>
      </p:sp>
    </p:spTree>
    <p:extLst>
      <p:ext uri="{BB962C8B-B14F-4D97-AF65-F5344CB8AC3E}">
        <p14:creationId xmlns:p14="http://schemas.microsoft.com/office/powerpoint/2010/main" val="2729116781"/>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76672"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05728" y="1600201"/>
            <a:ext cx="5376672"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2E82ED4-375F-4F08-A54B-E5C986F28C77}" type="datetimeFigureOut">
              <a:rPr lang="zh-CN" altLang="en-US" smtClean="0">
                <a:solidFill>
                  <a:srgbClr val="000000"/>
                </a:solidFill>
              </a:rPr>
              <a:pPr/>
              <a:t>2022/3/21</a:t>
            </a:fld>
            <a:endParaRPr lang="zh-CN" altLang="en-US">
              <a:solidFill>
                <a:srgbClr val="000000"/>
              </a:solidFill>
            </a:endParaRPr>
          </a:p>
        </p:txBody>
      </p:sp>
      <p:sp>
        <p:nvSpPr>
          <p:cNvPr id="6" name="Footer Placeholder 5"/>
          <p:cNvSpPr>
            <a:spLocks noGrp="1"/>
          </p:cNvSpPr>
          <p:nvPr>
            <p:ph type="ftr" sz="quarter" idx="11"/>
          </p:nvPr>
        </p:nvSpPr>
        <p:spPr/>
        <p:txBody>
          <a:bodyPr/>
          <a:lstStyle/>
          <a:p>
            <a:endParaRPr lang="zh-CN" altLang="en-US">
              <a:solidFill>
                <a:srgbClr val="000000"/>
              </a:solidFill>
            </a:endParaRPr>
          </a:p>
        </p:txBody>
      </p:sp>
      <p:sp>
        <p:nvSpPr>
          <p:cNvPr id="7" name="Slide Number Placeholder 6"/>
          <p:cNvSpPr>
            <a:spLocks noGrp="1"/>
          </p:cNvSpPr>
          <p:nvPr>
            <p:ph type="sldNum" sz="quarter" idx="12"/>
          </p:nvPr>
        </p:nvSpPr>
        <p:spPr/>
        <p:txBody>
          <a:bodyPr/>
          <a:lstStyle/>
          <a:p>
            <a:fld id="{60BA53EF-2EDB-4BAB-8ED2-F5C230947283}" type="slidenum">
              <a:rPr lang="zh-CN" altLang="en-US" smtClean="0">
                <a:solidFill>
                  <a:srgbClr val="000000"/>
                </a:solidFill>
              </a:rPr>
              <a:pPr/>
              <a:t>‹#›</a:t>
            </a:fld>
            <a:endParaRPr lang="zh-CN" altLang="en-US">
              <a:solidFill>
                <a:srgbClr val="000000"/>
              </a:solidFill>
            </a:endParaRPr>
          </a:p>
        </p:txBody>
      </p:sp>
    </p:spTree>
    <p:extLst>
      <p:ext uri="{BB962C8B-B14F-4D97-AF65-F5344CB8AC3E}">
        <p14:creationId xmlns:p14="http://schemas.microsoft.com/office/powerpoint/2010/main" val="3628608210"/>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900" b="1"/>
            </a:lvl1pPr>
            <a:lvl2pPr marL="342706" indent="0">
              <a:buNone/>
              <a:defRPr sz="1500" b="1"/>
            </a:lvl2pPr>
            <a:lvl3pPr marL="685414" indent="0">
              <a:buNone/>
              <a:defRPr sz="1500" b="1"/>
            </a:lvl3pPr>
            <a:lvl4pPr marL="1028092" indent="0">
              <a:buNone/>
              <a:defRPr sz="1200" b="1"/>
            </a:lvl4pPr>
            <a:lvl5pPr marL="1370784" indent="0">
              <a:buNone/>
              <a:defRPr sz="1200" b="1"/>
            </a:lvl5pPr>
            <a:lvl6pPr marL="1713476" indent="0">
              <a:buNone/>
              <a:defRPr sz="1200" b="1"/>
            </a:lvl6pPr>
            <a:lvl7pPr marL="2056155" indent="0">
              <a:buNone/>
              <a:defRPr sz="1200" b="1"/>
            </a:lvl7pPr>
            <a:lvl8pPr marL="2398860" indent="0">
              <a:buNone/>
              <a:defRPr sz="1200" b="1"/>
            </a:lvl8pPr>
            <a:lvl9pPr marL="2741566" indent="0">
              <a:buNone/>
              <a:defRPr sz="12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1900" b="1"/>
            </a:lvl1pPr>
            <a:lvl2pPr marL="342706" indent="0">
              <a:buNone/>
              <a:defRPr sz="1500" b="1"/>
            </a:lvl2pPr>
            <a:lvl3pPr marL="685414" indent="0">
              <a:buNone/>
              <a:defRPr sz="1500" b="1"/>
            </a:lvl3pPr>
            <a:lvl4pPr marL="1028092" indent="0">
              <a:buNone/>
              <a:defRPr sz="1200" b="1"/>
            </a:lvl4pPr>
            <a:lvl5pPr marL="1370784" indent="0">
              <a:buNone/>
              <a:defRPr sz="1200" b="1"/>
            </a:lvl5pPr>
            <a:lvl6pPr marL="1713476" indent="0">
              <a:buNone/>
              <a:defRPr sz="1200" b="1"/>
            </a:lvl6pPr>
            <a:lvl7pPr marL="2056155" indent="0">
              <a:buNone/>
              <a:defRPr sz="1200" b="1"/>
            </a:lvl7pPr>
            <a:lvl8pPr marL="2398860" indent="0">
              <a:buNone/>
              <a:defRPr sz="1200" b="1"/>
            </a:lvl8pPr>
            <a:lvl9pPr marL="2741566"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2E82ED4-375F-4F08-A54B-E5C986F28C77}" type="datetimeFigureOut">
              <a:rPr lang="zh-CN" altLang="en-US" smtClean="0">
                <a:solidFill>
                  <a:srgbClr val="000000"/>
                </a:solidFill>
              </a:rPr>
              <a:pPr/>
              <a:t>2022/3/21</a:t>
            </a:fld>
            <a:endParaRPr lang="zh-CN" altLang="en-US">
              <a:solidFill>
                <a:srgbClr val="000000"/>
              </a:solidFill>
            </a:endParaRPr>
          </a:p>
        </p:txBody>
      </p:sp>
      <p:sp>
        <p:nvSpPr>
          <p:cNvPr id="8" name="Footer Placeholder 7"/>
          <p:cNvSpPr>
            <a:spLocks noGrp="1"/>
          </p:cNvSpPr>
          <p:nvPr>
            <p:ph type="ftr" sz="quarter" idx="11"/>
          </p:nvPr>
        </p:nvSpPr>
        <p:spPr/>
        <p:txBody>
          <a:bodyPr/>
          <a:lstStyle/>
          <a:p>
            <a:endParaRPr lang="zh-CN" altLang="en-US">
              <a:solidFill>
                <a:srgbClr val="000000"/>
              </a:solidFill>
            </a:endParaRPr>
          </a:p>
        </p:txBody>
      </p:sp>
      <p:sp>
        <p:nvSpPr>
          <p:cNvPr id="9" name="Slide Number Placeholder 8"/>
          <p:cNvSpPr>
            <a:spLocks noGrp="1"/>
          </p:cNvSpPr>
          <p:nvPr>
            <p:ph type="sldNum" sz="quarter" idx="12"/>
          </p:nvPr>
        </p:nvSpPr>
        <p:spPr/>
        <p:txBody>
          <a:bodyPr/>
          <a:lstStyle/>
          <a:p>
            <a:fld id="{60BA53EF-2EDB-4BAB-8ED2-F5C230947283}" type="slidenum">
              <a:rPr lang="zh-CN" altLang="en-US" smtClean="0">
                <a:solidFill>
                  <a:srgbClr val="000000"/>
                </a:solidFill>
              </a:rPr>
              <a:pPr/>
              <a:t>‹#›</a:t>
            </a:fld>
            <a:endParaRPr lang="zh-CN" altLang="en-US">
              <a:solidFill>
                <a:srgbClr val="000000"/>
              </a:solidFill>
            </a:endParaRPr>
          </a:p>
        </p:txBody>
      </p:sp>
    </p:spTree>
    <p:extLst>
      <p:ext uri="{BB962C8B-B14F-4D97-AF65-F5344CB8AC3E}">
        <p14:creationId xmlns:p14="http://schemas.microsoft.com/office/powerpoint/2010/main" val="3986787636"/>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2E82ED4-375F-4F08-A54B-E5C986F28C77}" type="datetimeFigureOut">
              <a:rPr lang="zh-CN" altLang="en-US" smtClean="0">
                <a:solidFill>
                  <a:srgbClr val="000000"/>
                </a:solidFill>
              </a:rPr>
              <a:pPr/>
              <a:t>2022/3/21</a:t>
            </a:fld>
            <a:endParaRPr lang="zh-CN" altLang="en-US">
              <a:solidFill>
                <a:srgbClr val="000000"/>
              </a:solidFill>
            </a:endParaRPr>
          </a:p>
        </p:txBody>
      </p:sp>
      <p:sp>
        <p:nvSpPr>
          <p:cNvPr id="4" name="Footer Placeholder 3"/>
          <p:cNvSpPr>
            <a:spLocks noGrp="1"/>
          </p:cNvSpPr>
          <p:nvPr>
            <p:ph type="ftr" sz="quarter" idx="11"/>
          </p:nvPr>
        </p:nvSpPr>
        <p:spPr/>
        <p:txBody>
          <a:bodyPr/>
          <a:lstStyle/>
          <a:p>
            <a:endParaRPr lang="zh-CN" altLang="en-US">
              <a:solidFill>
                <a:srgbClr val="000000"/>
              </a:solidFill>
            </a:endParaRPr>
          </a:p>
        </p:txBody>
      </p:sp>
      <p:sp>
        <p:nvSpPr>
          <p:cNvPr id="5" name="Slide Number Placeholder 4"/>
          <p:cNvSpPr>
            <a:spLocks noGrp="1"/>
          </p:cNvSpPr>
          <p:nvPr>
            <p:ph type="sldNum" sz="quarter" idx="12"/>
          </p:nvPr>
        </p:nvSpPr>
        <p:spPr/>
        <p:txBody>
          <a:bodyPr/>
          <a:lstStyle/>
          <a:p>
            <a:fld id="{60BA53EF-2EDB-4BAB-8ED2-F5C230947283}" type="slidenum">
              <a:rPr lang="zh-CN" altLang="en-US" smtClean="0">
                <a:solidFill>
                  <a:srgbClr val="000000"/>
                </a:solidFill>
              </a:rPr>
              <a:pPr/>
              <a:t>‹#›</a:t>
            </a:fld>
            <a:endParaRPr lang="zh-CN" altLang="en-US">
              <a:solidFill>
                <a:srgbClr val="000000"/>
              </a:solidFill>
            </a:endParaRPr>
          </a:p>
        </p:txBody>
      </p:sp>
      <p:pic>
        <p:nvPicPr>
          <p:cNvPr id="6" name="图片 5"/>
          <p:cNvPicPr>
            <a:picLocks noChangeAspect="1"/>
          </p:cNvPicPr>
          <p:nvPr userDrawn="1"/>
        </p:nvPicPr>
        <p:blipFill rotWithShape="1">
          <a:blip r:embed="rId2">
            <a:extLst>
              <a:ext uri="{28A0092B-C50C-407E-A947-70E740481C1C}">
                <a14:useLocalDpi xmlns:a14="http://schemas.microsoft.com/office/drawing/2010/main" val="0"/>
              </a:ext>
            </a:extLst>
          </a:blip>
          <a:srcRect l="135" t="36971" r="-1"/>
          <a:stretch>
            <a:fillRect/>
          </a:stretch>
        </p:blipFill>
        <p:spPr>
          <a:xfrm>
            <a:off x="4" y="2438401"/>
            <a:ext cx="12191997" cy="4005651"/>
          </a:xfrm>
          <a:prstGeom prst="rect">
            <a:avLst/>
          </a:prstGeom>
        </p:spPr>
      </p:pic>
      <p:pic>
        <p:nvPicPr>
          <p:cNvPr id="7" name="图片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 y="4577331"/>
            <a:ext cx="12818077" cy="2010708"/>
          </a:xfrm>
          <a:prstGeom prst="rect">
            <a:avLst/>
          </a:prstGeom>
        </p:spPr>
      </p:pic>
      <p:pic>
        <p:nvPicPr>
          <p:cNvPr id="8" name="图片 7"/>
          <p:cNvPicPr>
            <a:picLocks noChangeAspect="1"/>
          </p:cNvPicPr>
          <p:nvPr userDrawn="1"/>
        </p:nvPicPr>
        <p:blipFill rotWithShape="1">
          <a:blip r:embed="rId4">
            <a:extLst>
              <a:ext uri="{28A0092B-C50C-407E-A947-70E740481C1C}">
                <a14:useLocalDpi xmlns:a14="http://schemas.microsoft.com/office/drawing/2010/main" val="0"/>
              </a:ext>
            </a:extLst>
          </a:blip>
          <a:srcRect l="1" r="153"/>
          <a:stretch>
            <a:fillRect/>
          </a:stretch>
        </p:blipFill>
        <p:spPr>
          <a:xfrm>
            <a:off x="-124036" y="4673627"/>
            <a:ext cx="12173527" cy="1620820"/>
          </a:xfrm>
          <a:prstGeom prst="rect">
            <a:avLst/>
          </a:prstGeom>
        </p:spPr>
      </p:pic>
      <p:pic>
        <p:nvPicPr>
          <p:cNvPr id="9" name="图片 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8475" y="5356592"/>
            <a:ext cx="12210475" cy="1501408"/>
          </a:xfrm>
          <a:prstGeom prst="rect">
            <a:avLst/>
          </a:prstGeom>
        </p:spPr>
      </p:pic>
      <p:grpSp>
        <p:nvGrpSpPr>
          <p:cNvPr id="10" name="组合 9"/>
          <p:cNvGrpSpPr/>
          <p:nvPr userDrawn="1"/>
        </p:nvGrpSpPr>
        <p:grpSpPr>
          <a:xfrm>
            <a:off x="234143" y="4254139"/>
            <a:ext cx="926612" cy="1772052"/>
            <a:chOff x="181346" y="1761375"/>
            <a:chExt cx="1517253" cy="2901593"/>
          </a:xfrm>
        </p:grpSpPr>
        <p:pic>
          <p:nvPicPr>
            <p:cNvPr id="11" name="图片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2043" y="1761375"/>
              <a:ext cx="885486" cy="2901593"/>
            </a:xfrm>
            <a:prstGeom prst="rect">
              <a:avLst/>
            </a:prstGeom>
          </p:spPr>
        </p:pic>
        <p:pic>
          <p:nvPicPr>
            <p:cNvPr id="12" name="图片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6323" y="2638386"/>
              <a:ext cx="512276" cy="2024582"/>
            </a:xfrm>
            <a:prstGeom prst="rect">
              <a:avLst/>
            </a:prstGeom>
          </p:spPr>
        </p:pic>
        <p:pic>
          <p:nvPicPr>
            <p:cNvPr id="13" name="图片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81346" y="2373835"/>
              <a:ext cx="711093" cy="2289133"/>
            </a:xfrm>
            <a:prstGeom prst="rect">
              <a:avLst/>
            </a:prstGeom>
          </p:spPr>
        </p:pic>
      </p:grpSp>
      <p:pic>
        <p:nvPicPr>
          <p:cNvPr id="14" name="图片 13"/>
          <p:cNvPicPr>
            <a:picLocks noChangeAspect="1"/>
          </p:cNvPicPr>
          <p:nvPr userDrawn="1"/>
        </p:nvPicPr>
        <p:blipFill rotWithShape="1">
          <a:blip r:embed="rId9" cstate="print">
            <a:extLst>
              <a:ext uri="{28A0092B-C50C-407E-A947-70E740481C1C}">
                <a14:useLocalDpi xmlns:a14="http://schemas.microsoft.com/office/drawing/2010/main" val="0"/>
              </a:ext>
            </a:extLst>
          </a:blip>
          <a:srcRect r="45910"/>
          <a:stretch>
            <a:fillRect/>
          </a:stretch>
        </p:blipFill>
        <p:spPr>
          <a:xfrm>
            <a:off x="11280828" y="4581180"/>
            <a:ext cx="824569" cy="1279433"/>
          </a:xfrm>
          <a:prstGeom prst="rect">
            <a:avLst/>
          </a:prstGeom>
        </p:spPr>
      </p:pic>
    </p:spTree>
    <p:extLst>
      <p:ext uri="{BB962C8B-B14F-4D97-AF65-F5344CB8AC3E}">
        <p14:creationId xmlns:p14="http://schemas.microsoft.com/office/powerpoint/2010/main" val="525064165"/>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E82ED4-375F-4F08-A54B-E5C986F28C77}" type="datetimeFigureOut">
              <a:rPr lang="zh-CN" altLang="en-US" smtClean="0">
                <a:solidFill>
                  <a:srgbClr val="000000"/>
                </a:solidFill>
              </a:rPr>
              <a:pPr/>
              <a:t>2022/3/21</a:t>
            </a:fld>
            <a:endParaRPr lang="zh-CN" altLang="en-US">
              <a:solidFill>
                <a:srgbClr val="000000"/>
              </a:solidFill>
            </a:endParaRPr>
          </a:p>
        </p:txBody>
      </p:sp>
      <p:sp>
        <p:nvSpPr>
          <p:cNvPr id="3" name="Footer Placeholder 2"/>
          <p:cNvSpPr>
            <a:spLocks noGrp="1"/>
          </p:cNvSpPr>
          <p:nvPr>
            <p:ph type="ftr" sz="quarter" idx="11"/>
          </p:nvPr>
        </p:nvSpPr>
        <p:spPr/>
        <p:txBody>
          <a:bodyPr/>
          <a:lstStyle/>
          <a:p>
            <a:endParaRPr lang="zh-CN" altLang="en-US">
              <a:solidFill>
                <a:srgbClr val="000000"/>
              </a:solidFill>
            </a:endParaRPr>
          </a:p>
        </p:txBody>
      </p:sp>
      <p:sp>
        <p:nvSpPr>
          <p:cNvPr id="4" name="Slide Number Placeholder 3"/>
          <p:cNvSpPr>
            <a:spLocks noGrp="1"/>
          </p:cNvSpPr>
          <p:nvPr>
            <p:ph type="sldNum" sz="quarter" idx="12"/>
          </p:nvPr>
        </p:nvSpPr>
        <p:spPr/>
        <p:txBody>
          <a:bodyPr/>
          <a:lstStyle/>
          <a:p>
            <a:fld id="{60BA53EF-2EDB-4BAB-8ED2-F5C230947283}" type="slidenum">
              <a:rPr lang="zh-CN" altLang="en-US" smtClean="0">
                <a:solidFill>
                  <a:srgbClr val="000000"/>
                </a:solidFill>
              </a:rPr>
              <a:pPr/>
              <a:t>‹#›</a:t>
            </a:fld>
            <a:endParaRPr lang="zh-CN" altLang="en-US">
              <a:solidFill>
                <a:srgbClr val="000000"/>
              </a:solidFill>
            </a:endParaRPr>
          </a:p>
        </p:txBody>
      </p:sp>
      <p:sp>
        <p:nvSpPr>
          <p:cNvPr id="5" name="矩形 4"/>
          <p:cNvSpPr/>
          <p:nvPr userDrawn="1"/>
        </p:nvSpPr>
        <p:spPr>
          <a:xfrm>
            <a:off x="0" y="2149644"/>
            <a:ext cx="12192000" cy="47083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56" tIns="60928" rIns="121856" bIns="60928" rtlCol="0" anchor="ctr"/>
          <a:lstStyle/>
          <a:p>
            <a:pPr algn="ctr" defTabSz="913856"/>
            <a:endParaRPr lang="zh-CN" altLang="en-US">
              <a:solidFill>
                <a:srgbClr val="FFFFFF"/>
              </a:solidFill>
            </a:endParaRPr>
          </a:p>
        </p:txBody>
      </p:sp>
      <p:pic>
        <p:nvPicPr>
          <p:cNvPr id="6" name="图片 5"/>
          <p:cNvPicPr>
            <a:picLocks noChangeAspect="1"/>
          </p:cNvPicPr>
          <p:nvPr userDrawn="1"/>
        </p:nvPicPr>
        <p:blipFill rotWithShape="1">
          <a:blip r:embed="rId2">
            <a:extLst>
              <a:ext uri="{28A0092B-C50C-407E-A947-70E740481C1C}">
                <a14:useLocalDpi xmlns:a14="http://schemas.microsoft.com/office/drawing/2010/main" val="0"/>
              </a:ext>
            </a:extLst>
          </a:blip>
          <a:srcRect l="136" t="73054" r="17724" b="-1"/>
          <a:stretch>
            <a:fillRect/>
          </a:stretch>
        </p:blipFill>
        <p:spPr>
          <a:xfrm>
            <a:off x="0" y="0"/>
            <a:ext cx="12192000" cy="2470477"/>
          </a:xfrm>
          <a:prstGeom prst="rect">
            <a:avLst/>
          </a:prstGeom>
        </p:spPr>
      </p:pic>
      <p:pic>
        <p:nvPicPr>
          <p:cNvPr id="8" name="图片 7"/>
          <p:cNvPicPr>
            <a:picLocks noChangeAspect="1"/>
          </p:cNvPicPr>
          <p:nvPr userDrawn="1"/>
        </p:nvPicPr>
        <p:blipFill rotWithShape="1">
          <a:blip r:embed="rId3">
            <a:extLst>
              <a:ext uri="{28A0092B-C50C-407E-A947-70E740481C1C}">
                <a14:useLocalDpi xmlns:a14="http://schemas.microsoft.com/office/drawing/2010/main" val="0"/>
              </a:ext>
            </a:extLst>
          </a:blip>
          <a:srcRect l="30889" t="27748" r="21866"/>
          <a:stretch>
            <a:fillRect/>
          </a:stretch>
        </p:blipFill>
        <p:spPr>
          <a:xfrm>
            <a:off x="8798041" y="-32952"/>
            <a:ext cx="3393991" cy="3285056"/>
          </a:xfrm>
          <a:prstGeom prst="rect">
            <a:avLst/>
          </a:prstGeom>
        </p:spPr>
      </p:pic>
      <p:pic>
        <p:nvPicPr>
          <p:cNvPr id="9" name="图片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 y="4523383"/>
            <a:ext cx="12818077" cy="2010708"/>
          </a:xfrm>
          <a:prstGeom prst="rect">
            <a:avLst/>
          </a:prstGeom>
        </p:spPr>
      </p:pic>
      <p:pic>
        <p:nvPicPr>
          <p:cNvPr id="10" name="图片 9"/>
          <p:cNvPicPr>
            <a:picLocks noChangeAspect="1"/>
          </p:cNvPicPr>
          <p:nvPr userDrawn="1"/>
        </p:nvPicPr>
        <p:blipFill rotWithShape="1">
          <a:blip r:embed="rId5">
            <a:extLst>
              <a:ext uri="{28A0092B-C50C-407E-A947-70E740481C1C}">
                <a14:useLocalDpi xmlns:a14="http://schemas.microsoft.com/office/drawing/2010/main" val="0"/>
              </a:ext>
            </a:extLst>
          </a:blip>
          <a:srcRect l="1" r="153"/>
          <a:stretch>
            <a:fillRect/>
          </a:stretch>
        </p:blipFill>
        <p:spPr>
          <a:xfrm>
            <a:off x="-16140" y="4673627"/>
            <a:ext cx="12173527" cy="1620820"/>
          </a:xfrm>
          <a:prstGeom prst="rect">
            <a:avLst/>
          </a:prstGeom>
        </p:spPr>
      </p:pic>
      <p:pic>
        <p:nvPicPr>
          <p:cNvPr id="11" name="图片 1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5206142"/>
            <a:ext cx="12192000" cy="1651889"/>
          </a:xfrm>
          <a:prstGeom prst="rect">
            <a:avLst/>
          </a:prstGeom>
        </p:spPr>
      </p:pic>
      <p:pic>
        <p:nvPicPr>
          <p:cNvPr id="47" name="图片 46"/>
          <p:cNvPicPr>
            <a:picLocks noChangeAspect="1"/>
          </p:cNvPicPr>
          <p:nvPr userDrawn="1"/>
        </p:nvPicPr>
        <p:blipFill rotWithShape="1">
          <a:blip r:embed="rId7" cstate="print">
            <a:extLst>
              <a:ext uri="{28A0092B-C50C-407E-A947-70E740481C1C}">
                <a14:useLocalDpi xmlns:a14="http://schemas.microsoft.com/office/drawing/2010/main" val="0"/>
              </a:ext>
            </a:extLst>
          </a:blip>
          <a:srcRect r="45910"/>
          <a:stretch>
            <a:fillRect/>
          </a:stretch>
        </p:blipFill>
        <p:spPr>
          <a:xfrm>
            <a:off x="11280828" y="4581180"/>
            <a:ext cx="824569" cy="1279433"/>
          </a:xfrm>
          <a:prstGeom prst="rect">
            <a:avLst/>
          </a:prstGeom>
        </p:spPr>
      </p:pic>
      <p:sp>
        <p:nvSpPr>
          <p:cNvPr id="7" name="矩形 4"/>
          <p:cNvSpPr/>
          <p:nvPr userDrawn="1"/>
        </p:nvSpPr>
        <p:spPr>
          <a:xfrm>
            <a:off x="0" y="2149644"/>
            <a:ext cx="12192000" cy="47083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56" tIns="60928" rIns="121856" bIns="60928" rtlCol="0" anchor="ctr"/>
          <a:lstStyle/>
          <a:p>
            <a:pPr algn="ctr" defTabSz="913856"/>
            <a:endParaRPr lang="zh-CN" altLang="en-US">
              <a:solidFill>
                <a:srgbClr val="FFFFFF"/>
              </a:solidFill>
            </a:endParaRPr>
          </a:p>
        </p:txBody>
      </p:sp>
      <p:pic>
        <p:nvPicPr>
          <p:cNvPr id="12" name="图片 5"/>
          <p:cNvPicPr>
            <a:picLocks noChangeAspect="1"/>
          </p:cNvPicPr>
          <p:nvPr userDrawn="1"/>
        </p:nvPicPr>
        <p:blipFill rotWithShape="1">
          <a:blip r:embed="rId2">
            <a:extLst>
              <a:ext uri="{28A0092B-C50C-407E-A947-70E740481C1C}">
                <a14:useLocalDpi xmlns:a14="http://schemas.microsoft.com/office/drawing/2010/main" val="0"/>
              </a:ext>
            </a:extLst>
          </a:blip>
          <a:srcRect l="136" t="73054" r="17724" b="-1"/>
          <a:stretch>
            <a:fillRect/>
          </a:stretch>
        </p:blipFill>
        <p:spPr>
          <a:xfrm>
            <a:off x="0" y="0"/>
            <a:ext cx="12192000" cy="2470477"/>
          </a:xfrm>
          <a:prstGeom prst="rect">
            <a:avLst/>
          </a:prstGeom>
        </p:spPr>
      </p:pic>
      <p:pic>
        <p:nvPicPr>
          <p:cNvPr id="13" name="图片 7"/>
          <p:cNvPicPr>
            <a:picLocks noChangeAspect="1"/>
          </p:cNvPicPr>
          <p:nvPr userDrawn="1"/>
        </p:nvPicPr>
        <p:blipFill rotWithShape="1">
          <a:blip r:embed="rId3">
            <a:extLst>
              <a:ext uri="{28A0092B-C50C-407E-A947-70E740481C1C}">
                <a14:useLocalDpi xmlns:a14="http://schemas.microsoft.com/office/drawing/2010/main" val="0"/>
              </a:ext>
            </a:extLst>
          </a:blip>
          <a:srcRect l="30889" t="27748" r="21866"/>
          <a:stretch>
            <a:fillRect/>
          </a:stretch>
        </p:blipFill>
        <p:spPr>
          <a:xfrm>
            <a:off x="8798041" y="-32952"/>
            <a:ext cx="3393991" cy="3285056"/>
          </a:xfrm>
          <a:prstGeom prst="rect">
            <a:avLst/>
          </a:prstGeom>
        </p:spPr>
      </p:pic>
      <p:pic>
        <p:nvPicPr>
          <p:cNvPr id="48" name="图片 47"/>
          <p:cNvPicPr>
            <a:picLocks noChangeAspect="1"/>
          </p:cNvPicPr>
          <p:nvPr userDrawn="1"/>
        </p:nvPicPr>
        <p:blipFill rotWithShape="1">
          <a:blip r:embed="rId4" cstate="print">
            <a:extLst>
              <a:ext uri="{28A0092B-C50C-407E-A947-70E740481C1C}">
                <a14:useLocalDpi xmlns:a14="http://schemas.microsoft.com/office/drawing/2010/main" val="0"/>
              </a:ext>
            </a:extLst>
          </a:blip>
          <a:srcRect b="43227"/>
          <a:stretch>
            <a:fillRect/>
          </a:stretch>
        </p:blipFill>
        <p:spPr>
          <a:xfrm>
            <a:off x="-18475" y="5570768"/>
            <a:ext cx="12818077" cy="1141533"/>
          </a:xfrm>
          <a:prstGeom prst="rect">
            <a:avLst/>
          </a:prstGeom>
        </p:spPr>
      </p:pic>
      <p:pic>
        <p:nvPicPr>
          <p:cNvPr id="49" name="图片 48"/>
          <p:cNvPicPr>
            <a:picLocks noChangeAspect="1"/>
          </p:cNvPicPr>
          <p:nvPr userDrawn="1"/>
        </p:nvPicPr>
        <p:blipFill rotWithShape="1">
          <a:blip r:embed="rId5">
            <a:extLst>
              <a:ext uri="{28A0092B-C50C-407E-A947-70E740481C1C}">
                <a14:useLocalDpi xmlns:a14="http://schemas.microsoft.com/office/drawing/2010/main" val="0"/>
              </a:ext>
            </a:extLst>
          </a:blip>
          <a:srcRect l="1" r="153" b="8110"/>
          <a:stretch>
            <a:fillRect/>
          </a:stretch>
        </p:blipFill>
        <p:spPr>
          <a:xfrm>
            <a:off x="9971" y="5316712"/>
            <a:ext cx="12173527" cy="1489373"/>
          </a:xfrm>
          <a:prstGeom prst="rect">
            <a:avLst/>
          </a:prstGeom>
        </p:spPr>
      </p:pic>
      <p:pic>
        <p:nvPicPr>
          <p:cNvPr id="50" name="图片 49"/>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8473" y="6189784"/>
            <a:ext cx="12206689" cy="668216"/>
          </a:xfrm>
          <a:prstGeom prst="rect">
            <a:avLst/>
          </a:prstGeom>
        </p:spPr>
      </p:pic>
      <p:sp>
        <p:nvSpPr>
          <p:cNvPr id="14" name="矩形 4"/>
          <p:cNvSpPr/>
          <p:nvPr userDrawn="1"/>
        </p:nvSpPr>
        <p:spPr>
          <a:xfrm>
            <a:off x="0" y="2149644"/>
            <a:ext cx="12192000" cy="47083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56" tIns="60928" rIns="121856" bIns="60928" rtlCol="0" anchor="ctr"/>
          <a:lstStyle/>
          <a:p>
            <a:pPr algn="ctr" defTabSz="913856"/>
            <a:endParaRPr lang="zh-CN" altLang="en-US">
              <a:solidFill>
                <a:srgbClr val="FFFFFF"/>
              </a:solidFill>
            </a:endParaRPr>
          </a:p>
        </p:txBody>
      </p:sp>
      <p:pic>
        <p:nvPicPr>
          <p:cNvPr id="15" name="图片 5"/>
          <p:cNvPicPr>
            <a:picLocks noChangeAspect="1"/>
          </p:cNvPicPr>
          <p:nvPr userDrawn="1"/>
        </p:nvPicPr>
        <p:blipFill rotWithShape="1">
          <a:blip r:embed="rId2">
            <a:extLst>
              <a:ext uri="{28A0092B-C50C-407E-A947-70E740481C1C}">
                <a14:useLocalDpi xmlns:a14="http://schemas.microsoft.com/office/drawing/2010/main" val="0"/>
              </a:ext>
            </a:extLst>
          </a:blip>
          <a:srcRect l="136" t="73054" r="17724" b="-1"/>
          <a:stretch>
            <a:fillRect/>
          </a:stretch>
        </p:blipFill>
        <p:spPr>
          <a:xfrm>
            <a:off x="0" y="0"/>
            <a:ext cx="12192000" cy="2470477"/>
          </a:xfrm>
          <a:prstGeom prst="rect">
            <a:avLst/>
          </a:prstGeom>
        </p:spPr>
      </p:pic>
      <p:pic>
        <p:nvPicPr>
          <p:cNvPr id="16" name="图片 7"/>
          <p:cNvPicPr>
            <a:picLocks noChangeAspect="1"/>
          </p:cNvPicPr>
          <p:nvPr userDrawn="1"/>
        </p:nvPicPr>
        <p:blipFill rotWithShape="1">
          <a:blip r:embed="rId3">
            <a:extLst>
              <a:ext uri="{28A0092B-C50C-407E-A947-70E740481C1C}">
                <a14:useLocalDpi xmlns:a14="http://schemas.microsoft.com/office/drawing/2010/main" val="0"/>
              </a:ext>
            </a:extLst>
          </a:blip>
          <a:srcRect l="30889" t="27748" r="21866"/>
          <a:stretch>
            <a:fillRect/>
          </a:stretch>
        </p:blipFill>
        <p:spPr>
          <a:xfrm>
            <a:off x="8798041" y="-32952"/>
            <a:ext cx="3393991" cy="3285056"/>
          </a:xfrm>
          <a:prstGeom prst="rect">
            <a:avLst/>
          </a:prstGeom>
        </p:spPr>
      </p:pic>
    </p:spTree>
    <p:extLst>
      <p:ext uri="{BB962C8B-B14F-4D97-AF65-F5344CB8AC3E}">
        <p14:creationId xmlns:p14="http://schemas.microsoft.com/office/powerpoint/2010/main" val="2657639410"/>
      </p:ext>
    </p:extLst>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5183188" y="987457"/>
            <a:ext cx="6172200" cy="4873625"/>
          </a:xfrm>
        </p:spPr>
        <p:txBody>
          <a:bodyPr/>
          <a:lstStyle>
            <a:lvl1pPr>
              <a:defRPr sz="2400"/>
            </a:lvl1pPr>
            <a:lvl2pPr>
              <a:defRPr sz="2100"/>
            </a:lvl2pPr>
            <a:lvl3pPr>
              <a:defRPr sz="19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3"/>
            <a:ext cx="3932237" cy="3811588"/>
          </a:xfrm>
        </p:spPr>
        <p:txBody>
          <a:bodyPr/>
          <a:lstStyle>
            <a:lvl1pPr marL="0" indent="0">
              <a:buNone/>
              <a:defRPr sz="1200"/>
            </a:lvl1pPr>
            <a:lvl2pPr marL="342706" indent="0">
              <a:buNone/>
              <a:defRPr sz="1100"/>
            </a:lvl2pPr>
            <a:lvl3pPr marL="685414" indent="0">
              <a:buNone/>
              <a:defRPr sz="900"/>
            </a:lvl3pPr>
            <a:lvl4pPr marL="1028092" indent="0">
              <a:buNone/>
              <a:defRPr sz="800"/>
            </a:lvl4pPr>
            <a:lvl5pPr marL="1370784" indent="0">
              <a:buNone/>
              <a:defRPr sz="800"/>
            </a:lvl5pPr>
            <a:lvl6pPr marL="1713476" indent="0">
              <a:buNone/>
              <a:defRPr sz="800"/>
            </a:lvl6pPr>
            <a:lvl7pPr marL="2056155" indent="0">
              <a:buNone/>
              <a:defRPr sz="800"/>
            </a:lvl7pPr>
            <a:lvl8pPr marL="2398860" indent="0">
              <a:buNone/>
              <a:defRPr sz="800"/>
            </a:lvl8pPr>
            <a:lvl9pPr marL="2741566" indent="0">
              <a:buNone/>
              <a:defRPr sz="800"/>
            </a:lvl9pPr>
          </a:lstStyle>
          <a:p>
            <a:pPr lvl="0"/>
            <a:r>
              <a:rPr lang="en-US"/>
              <a:t>Click to edit Master text styles</a:t>
            </a:r>
          </a:p>
        </p:txBody>
      </p:sp>
      <p:sp>
        <p:nvSpPr>
          <p:cNvPr id="5" name="Date Placeholder 4"/>
          <p:cNvSpPr>
            <a:spLocks noGrp="1"/>
          </p:cNvSpPr>
          <p:nvPr>
            <p:ph type="dt" sz="half" idx="10"/>
          </p:nvPr>
        </p:nvSpPr>
        <p:spPr/>
        <p:txBody>
          <a:bodyPr/>
          <a:lstStyle/>
          <a:p>
            <a:fld id="{62E82ED4-375F-4F08-A54B-E5C986F28C77}" type="datetimeFigureOut">
              <a:rPr lang="zh-CN" altLang="en-US" smtClean="0">
                <a:solidFill>
                  <a:srgbClr val="000000"/>
                </a:solidFill>
              </a:rPr>
              <a:pPr/>
              <a:t>2022/3/21</a:t>
            </a:fld>
            <a:endParaRPr lang="zh-CN" altLang="en-US">
              <a:solidFill>
                <a:srgbClr val="000000"/>
              </a:solidFill>
            </a:endParaRPr>
          </a:p>
        </p:txBody>
      </p:sp>
      <p:sp>
        <p:nvSpPr>
          <p:cNvPr id="6" name="Footer Placeholder 5"/>
          <p:cNvSpPr>
            <a:spLocks noGrp="1"/>
          </p:cNvSpPr>
          <p:nvPr>
            <p:ph type="ftr" sz="quarter" idx="11"/>
          </p:nvPr>
        </p:nvSpPr>
        <p:spPr/>
        <p:txBody>
          <a:bodyPr/>
          <a:lstStyle/>
          <a:p>
            <a:endParaRPr lang="zh-CN" altLang="en-US">
              <a:solidFill>
                <a:srgbClr val="000000"/>
              </a:solidFill>
            </a:endParaRPr>
          </a:p>
        </p:txBody>
      </p:sp>
      <p:sp>
        <p:nvSpPr>
          <p:cNvPr id="7" name="Slide Number Placeholder 6"/>
          <p:cNvSpPr>
            <a:spLocks noGrp="1"/>
          </p:cNvSpPr>
          <p:nvPr>
            <p:ph type="sldNum" sz="quarter" idx="12"/>
          </p:nvPr>
        </p:nvSpPr>
        <p:spPr/>
        <p:txBody>
          <a:bodyPr/>
          <a:lstStyle/>
          <a:p>
            <a:fld id="{60BA53EF-2EDB-4BAB-8ED2-F5C230947283}" type="slidenum">
              <a:rPr lang="zh-CN" altLang="en-US" smtClean="0">
                <a:solidFill>
                  <a:srgbClr val="000000"/>
                </a:solidFill>
              </a:rPr>
              <a:pPr/>
              <a:t>‹#›</a:t>
            </a:fld>
            <a:endParaRPr lang="zh-CN" altLang="en-US">
              <a:solidFill>
                <a:srgbClr val="000000"/>
              </a:solidFill>
            </a:endParaRPr>
          </a:p>
        </p:txBody>
      </p:sp>
    </p:spTree>
    <p:extLst>
      <p:ext uri="{BB962C8B-B14F-4D97-AF65-F5344CB8AC3E}">
        <p14:creationId xmlns:p14="http://schemas.microsoft.com/office/powerpoint/2010/main" val="1957026079"/>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A570BCC6-1F9C-4277-B7B7-5A9DF32F2C92}" type="datetimeFigureOut">
              <a:rPr lang="zh-CN" altLang="en-US" smtClean="0">
                <a:solidFill>
                  <a:srgbClr val="555354">
                    <a:tint val="75000"/>
                  </a:srgbClr>
                </a:solidFill>
              </a:rPr>
              <a:pPr/>
              <a:t>2022/3/21</a:t>
            </a:fld>
            <a:endParaRPr lang="zh-CN" altLang="en-US">
              <a:solidFill>
                <a:srgbClr val="555354">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555354">
                  <a:tint val="75000"/>
                </a:srgbClr>
              </a:solidFill>
            </a:endParaRPr>
          </a:p>
        </p:txBody>
      </p:sp>
      <p:sp>
        <p:nvSpPr>
          <p:cNvPr id="6" name="灯片编号占位符 5"/>
          <p:cNvSpPr>
            <a:spLocks noGrp="1"/>
          </p:cNvSpPr>
          <p:nvPr>
            <p:ph type="sldNum" sz="quarter" idx="12"/>
          </p:nvPr>
        </p:nvSpPr>
        <p:spPr/>
        <p:txBody>
          <a:bodyPr/>
          <a:lstStyle/>
          <a:p>
            <a:fld id="{22E2DDDA-1A4F-4D99-B9C1-6D2F0F8D8010}" type="slidenum">
              <a:rPr lang="zh-CN" altLang="en-US" smtClean="0">
                <a:solidFill>
                  <a:srgbClr val="555354">
                    <a:tint val="75000"/>
                  </a:srgbClr>
                </a:solidFill>
              </a:rPr>
              <a:pPr/>
              <a:t>‹#›</a:t>
            </a:fld>
            <a:endParaRPr lang="zh-CN" altLang="en-US">
              <a:solidFill>
                <a:srgbClr val="555354">
                  <a:tint val="75000"/>
                </a:srgbClr>
              </a:solidFill>
            </a:endParaRPr>
          </a:p>
        </p:txBody>
      </p:sp>
    </p:spTree>
    <p:extLst>
      <p:ext uri="{BB962C8B-B14F-4D97-AF65-F5344CB8AC3E}">
        <p14:creationId xmlns:p14="http://schemas.microsoft.com/office/powerpoint/2010/main" val="10154247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5183188" y="987457"/>
            <a:ext cx="6172200" cy="4873625"/>
          </a:xfrm>
        </p:spPr>
        <p:txBody>
          <a:bodyPr/>
          <a:lstStyle>
            <a:lvl1pPr marL="0" indent="0">
              <a:buNone/>
              <a:defRPr sz="2400"/>
            </a:lvl1pPr>
            <a:lvl2pPr marL="342706" indent="0">
              <a:buNone/>
              <a:defRPr sz="2100"/>
            </a:lvl2pPr>
            <a:lvl3pPr marL="685414" indent="0">
              <a:buNone/>
              <a:defRPr sz="1900"/>
            </a:lvl3pPr>
            <a:lvl4pPr marL="1028092" indent="0">
              <a:buNone/>
              <a:defRPr sz="1500"/>
            </a:lvl4pPr>
            <a:lvl5pPr marL="1370784" indent="0">
              <a:buNone/>
              <a:defRPr sz="1500"/>
            </a:lvl5pPr>
            <a:lvl6pPr marL="1713476" indent="0">
              <a:buNone/>
              <a:defRPr sz="1500"/>
            </a:lvl6pPr>
            <a:lvl7pPr marL="2056155" indent="0">
              <a:buNone/>
              <a:defRPr sz="1500"/>
            </a:lvl7pPr>
            <a:lvl8pPr marL="2398860" indent="0">
              <a:buNone/>
              <a:defRPr sz="1500"/>
            </a:lvl8pPr>
            <a:lvl9pPr marL="2741566" indent="0">
              <a:buNone/>
              <a:defRPr sz="1500"/>
            </a:lvl9pPr>
          </a:lstStyle>
          <a:p>
            <a:endParaRPr lang="en-US"/>
          </a:p>
        </p:txBody>
      </p:sp>
      <p:sp>
        <p:nvSpPr>
          <p:cNvPr id="4" name="Text Placeholder 3"/>
          <p:cNvSpPr>
            <a:spLocks noGrp="1"/>
          </p:cNvSpPr>
          <p:nvPr>
            <p:ph type="body" sz="half" idx="2"/>
          </p:nvPr>
        </p:nvSpPr>
        <p:spPr>
          <a:xfrm>
            <a:off x="839788" y="2057403"/>
            <a:ext cx="3932237" cy="3811588"/>
          </a:xfrm>
        </p:spPr>
        <p:txBody>
          <a:bodyPr/>
          <a:lstStyle>
            <a:lvl1pPr marL="0" indent="0">
              <a:buNone/>
              <a:defRPr sz="1200"/>
            </a:lvl1pPr>
            <a:lvl2pPr marL="342706" indent="0">
              <a:buNone/>
              <a:defRPr sz="1100"/>
            </a:lvl2pPr>
            <a:lvl3pPr marL="685414" indent="0">
              <a:buNone/>
              <a:defRPr sz="900"/>
            </a:lvl3pPr>
            <a:lvl4pPr marL="1028092" indent="0">
              <a:buNone/>
              <a:defRPr sz="800"/>
            </a:lvl4pPr>
            <a:lvl5pPr marL="1370784" indent="0">
              <a:buNone/>
              <a:defRPr sz="800"/>
            </a:lvl5pPr>
            <a:lvl6pPr marL="1713476" indent="0">
              <a:buNone/>
              <a:defRPr sz="800"/>
            </a:lvl6pPr>
            <a:lvl7pPr marL="2056155" indent="0">
              <a:buNone/>
              <a:defRPr sz="800"/>
            </a:lvl7pPr>
            <a:lvl8pPr marL="2398860" indent="0">
              <a:buNone/>
              <a:defRPr sz="800"/>
            </a:lvl8pPr>
            <a:lvl9pPr marL="2741566" indent="0">
              <a:buNone/>
              <a:defRPr sz="800"/>
            </a:lvl9pPr>
          </a:lstStyle>
          <a:p>
            <a:pPr lvl="0"/>
            <a:r>
              <a:rPr lang="en-US"/>
              <a:t>Click to edit Master text styles</a:t>
            </a:r>
          </a:p>
        </p:txBody>
      </p:sp>
      <p:sp>
        <p:nvSpPr>
          <p:cNvPr id="5" name="Date Placeholder 4"/>
          <p:cNvSpPr>
            <a:spLocks noGrp="1"/>
          </p:cNvSpPr>
          <p:nvPr>
            <p:ph type="dt" sz="half" idx="10"/>
          </p:nvPr>
        </p:nvSpPr>
        <p:spPr/>
        <p:txBody>
          <a:bodyPr/>
          <a:lstStyle/>
          <a:p>
            <a:fld id="{62E82ED4-375F-4F08-A54B-E5C986F28C77}" type="datetimeFigureOut">
              <a:rPr lang="zh-CN" altLang="en-US" smtClean="0">
                <a:solidFill>
                  <a:srgbClr val="000000"/>
                </a:solidFill>
              </a:rPr>
              <a:pPr/>
              <a:t>2022/3/21</a:t>
            </a:fld>
            <a:endParaRPr lang="zh-CN" altLang="en-US">
              <a:solidFill>
                <a:srgbClr val="000000"/>
              </a:solidFill>
            </a:endParaRPr>
          </a:p>
        </p:txBody>
      </p:sp>
      <p:sp>
        <p:nvSpPr>
          <p:cNvPr id="6" name="Footer Placeholder 5"/>
          <p:cNvSpPr>
            <a:spLocks noGrp="1"/>
          </p:cNvSpPr>
          <p:nvPr>
            <p:ph type="ftr" sz="quarter" idx="11"/>
          </p:nvPr>
        </p:nvSpPr>
        <p:spPr/>
        <p:txBody>
          <a:bodyPr/>
          <a:lstStyle/>
          <a:p>
            <a:endParaRPr lang="zh-CN" altLang="en-US">
              <a:solidFill>
                <a:srgbClr val="000000"/>
              </a:solidFill>
            </a:endParaRPr>
          </a:p>
        </p:txBody>
      </p:sp>
      <p:sp>
        <p:nvSpPr>
          <p:cNvPr id="7" name="Slide Number Placeholder 6"/>
          <p:cNvSpPr>
            <a:spLocks noGrp="1"/>
          </p:cNvSpPr>
          <p:nvPr>
            <p:ph type="sldNum" sz="quarter" idx="12"/>
          </p:nvPr>
        </p:nvSpPr>
        <p:spPr/>
        <p:txBody>
          <a:bodyPr/>
          <a:lstStyle/>
          <a:p>
            <a:fld id="{60BA53EF-2EDB-4BAB-8ED2-F5C230947283}" type="slidenum">
              <a:rPr lang="zh-CN" altLang="en-US" smtClean="0">
                <a:solidFill>
                  <a:srgbClr val="000000"/>
                </a:solidFill>
              </a:rPr>
              <a:pPr/>
              <a:t>‹#›</a:t>
            </a:fld>
            <a:endParaRPr lang="zh-CN" altLang="en-US">
              <a:solidFill>
                <a:srgbClr val="000000"/>
              </a:solidFill>
            </a:endParaRPr>
          </a:p>
        </p:txBody>
      </p:sp>
    </p:spTree>
    <p:extLst>
      <p:ext uri="{BB962C8B-B14F-4D97-AF65-F5344CB8AC3E}">
        <p14:creationId xmlns:p14="http://schemas.microsoft.com/office/powerpoint/2010/main" val="3789152743"/>
      </p:ext>
    </p:extLst>
  </p:cSld>
  <p:clrMapOvr>
    <a:masterClrMapping/>
  </p:clrMapOvr>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E82ED4-375F-4F08-A54B-E5C986F28C77}" type="datetimeFigureOut">
              <a:rPr lang="zh-CN" altLang="en-US" smtClean="0">
                <a:solidFill>
                  <a:srgbClr val="000000"/>
                </a:solidFill>
              </a:rPr>
              <a:pPr/>
              <a:t>2022/3/21</a:t>
            </a:fld>
            <a:endParaRPr lang="zh-CN" altLang="en-US">
              <a:solidFill>
                <a:srgbClr val="000000"/>
              </a:solidFill>
            </a:endParaRPr>
          </a:p>
        </p:txBody>
      </p:sp>
      <p:sp>
        <p:nvSpPr>
          <p:cNvPr id="5" name="Footer Placeholder 4"/>
          <p:cNvSpPr>
            <a:spLocks noGrp="1"/>
          </p:cNvSpPr>
          <p:nvPr>
            <p:ph type="ftr" sz="quarter" idx="11"/>
          </p:nvPr>
        </p:nvSpPr>
        <p:spPr/>
        <p:txBody>
          <a:bodyPr/>
          <a:lstStyle/>
          <a:p>
            <a:endParaRPr lang="zh-CN" altLang="en-US">
              <a:solidFill>
                <a:srgbClr val="000000"/>
              </a:solidFill>
            </a:endParaRPr>
          </a:p>
        </p:txBody>
      </p:sp>
      <p:sp>
        <p:nvSpPr>
          <p:cNvPr id="6" name="Slide Number Placeholder 5"/>
          <p:cNvSpPr>
            <a:spLocks noGrp="1"/>
          </p:cNvSpPr>
          <p:nvPr>
            <p:ph type="sldNum" sz="quarter" idx="12"/>
          </p:nvPr>
        </p:nvSpPr>
        <p:spPr/>
        <p:txBody>
          <a:bodyPr/>
          <a:lstStyle/>
          <a:p>
            <a:fld id="{60BA53EF-2EDB-4BAB-8ED2-F5C230947283}" type="slidenum">
              <a:rPr lang="zh-CN" altLang="en-US" smtClean="0">
                <a:solidFill>
                  <a:srgbClr val="000000"/>
                </a:solidFill>
              </a:rPr>
              <a:pPr/>
              <a:t>‹#›</a:t>
            </a:fld>
            <a:endParaRPr lang="zh-CN" altLang="en-US">
              <a:solidFill>
                <a:srgbClr val="000000"/>
              </a:solidFill>
            </a:endParaRPr>
          </a:p>
        </p:txBody>
      </p:sp>
    </p:spTree>
    <p:extLst>
      <p:ext uri="{BB962C8B-B14F-4D97-AF65-F5344CB8AC3E}">
        <p14:creationId xmlns:p14="http://schemas.microsoft.com/office/powerpoint/2010/main" val="1270829317"/>
      </p:ext>
    </p:extLst>
  </p:cSld>
  <p:clrMapOvr>
    <a:masterClrMapping/>
  </p:clrMapOvr>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0"/>
            <a:ext cx="8070573"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E82ED4-375F-4F08-A54B-E5C986F28C77}" type="datetimeFigureOut">
              <a:rPr lang="zh-CN" altLang="en-US" smtClean="0">
                <a:solidFill>
                  <a:srgbClr val="000000"/>
                </a:solidFill>
              </a:rPr>
              <a:pPr/>
              <a:t>2022/3/21</a:t>
            </a:fld>
            <a:endParaRPr lang="zh-CN" altLang="en-US">
              <a:solidFill>
                <a:srgbClr val="000000"/>
              </a:solidFill>
            </a:endParaRPr>
          </a:p>
        </p:txBody>
      </p:sp>
      <p:sp>
        <p:nvSpPr>
          <p:cNvPr id="5" name="Footer Placeholder 4"/>
          <p:cNvSpPr>
            <a:spLocks noGrp="1"/>
          </p:cNvSpPr>
          <p:nvPr>
            <p:ph type="ftr" sz="quarter" idx="11"/>
          </p:nvPr>
        </p:nvSpPr>
        <p:spPr/>
        <p:txBody>
          <a:bodyPr/>
          <a:lstStyle/>
          <a:p>
            <a:endParaRPr lang="zh-CN" altLang="en-US">
              <a:solidFill>
                <a:srgbClr val="000000"/>
              </a:solidFill>
            </a:endParaRPr>
          </a:p>
        </p:txBody>
      </p:sp>
      <p:sp>
        <p:nvSpPr>
          <p:cNvPr id="6" name="Slide Number Placeholder 5"/>
          <p:cNvSpPr>
            <a:spLocks noGrp="1"/>
          </p:cNvSpPr>
          <p:nvPr>
            <p:ph type="sldNum" sz="quarter" idx="12"/>
          </p:nvPr>
        </p:nvSpPr>
        <p:spPr/>
        <p:txBody>
          <a:bodyPr/>
          <a:lstStyle/>
          <a:p>
            <a:fld id="{60BA53EF-2EDB-4BAB-8ED2-F5C230947283}" type="slidenum">
              <a:rPr lang="zh-CN" altLang="en-US" smtClean="0">
                <a:solidFill>
                  <a:srgbClr val="000000"/>
                </a:solidFill>
              </a:rPr>
              <a:pPr/>
              <a:t>‹#›</a:t>
            </a:fld>
            <a:endParaRPr lang="zh-CN" altLang="en-US">
              <a:solidFill>
                <a:srgbClr val="000000"/>
              </a:solidFill>
            </a:endParaRPr>
          </a:p>
        </p:txBody>
      </p:sp>
    </p:spTree>
    <p:extLst>
      <p:ext uri="{BB962C8B-B14F-4D97-AF65-F5344CB8AC3E}">
        <p14:creationId xmlns:p14="http://schemas.microsoft.com/office/powerpoint/2010/main" val="3066672845"/>
      </p:ext>
    </p:extLst>
  </p:cSld>
  <p:clrMapOvr>
    <a:masterClrMapping/>
  </p:clrMapOvr>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C4C11A1F-CB50-4512-9581-3DD45946AD38}" type="datetimeFigureOut">
              <a:rPr lang="zh-CN" altLang="en-US" smtClean="0"/>
              <a:t>2022/3/21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1E655AB-CB47-4B38-A267-C6B52D996C33}" type="slidenum">
              <a:rPr lang="zh-CN" altLang="en-US" smtClean="0"/>
              <a:t>‹#›</a:t>
            </a:fld>
            <a:endParaRPr lang="zh-CN" altLang="en-US"/>
          </a:p>
        </p:txBody>
      </p:sp>
    </p:spTree>
    <p:extLst>
      <p:ext uri="{BB962C8B-B14F-4D97-AF65-F5344CB8AC3E}">
        <p14:creationId xmlns:p14="http://schemas.microsoft.com/office/powerpoint/2010/main" val="36622345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4C11A1F-CB50-4512-9581-3DD45946AD38}" type="datetimeFigureOut">
              <a:rPr lang="zh-CN" altLang="en-US" smtClean="0"/>
              <a:t>2022/3/21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1E655AB-CB47-4B38-A267-C6B52D996C33}" type="slidenum">
              <a:rPr lang="zh-CN" altLang="en-US" smtClean="0"/>
              <a:t>‹#›</a:t>
            </a:fld>
            <a:endParaRPr lang="zh-CN" altLang="en-US"/>
          </a:p>
        </p:txBody>
      </p:sp>
    </p:spTree>
    <p:extLst>
      <p:ext uri="{BB962C8B-B14F-4D97-AF65-F5344CB8AC3E}">
        <p14:creationId xmlns:p14="http://schemas.microsoft.com/office/powerpoint/2010/main" val="38787356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C4C11A1F-CB50-4512-9581-3DD45946AD38}" type="datetimeFigureOut">
              <a:rPr lang="zh-CN" altLang="en-US" smtClean="0"/>
              <a:t>2022/3/21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1E655AB-CB47-4B38-A267-C6B52D996C33}" type="slidenum">
              <a:rPr lang="zh-CN" altLang="en-US" smtClean="0"/>
              <a:t>‹#›</a:t>
            </a:fld>
            <a:endParaRPr lang="zh-CN" altLang="en-US"/>
          </a:p>
        </p:txBody>
      </p:sp>
    </p:spTree>
    <p:extLst>
      <p:ext uri="{BB962C8B-B14F-4D97-AF65-F5344CB8AC3E}">
        <p14:creationId xmlns:p14="http://schemas.microsoft.com/office/powerpoint/2010/main" val="2572637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C4C11A1F-CB50-4512-9581-3DD45946AD38}" type="datetimeFigureOut">
              <a:rPr lang="zh-CN" altLang="en-US" smtClean="0"/>
              <a:t>2022/3/21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1E655AB-CB47-4B38-A267-C6B52D996C33}" type="slidenum">
              <a:rPr lang="zh-CN" altLang="en-US" smtClean="0"/>
              <a:t>‹#›</a:t>
            </a:fld>
            <a:endParaRPr lang="zh-CN" altLang="en-US"/>
          </a:p>
        </p:txBody>
      </p:sp>
    </p:spTree>
    <p:extLst>
      <p:ext uri="{BB962C8B-B14F-4D97-AF65-F5344CB8AC3E}">
        <p14:creationId xmlns:p14="http://schemas.microsoft.com/office/powerpoint/2010/main" val="199208302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C4C11A1F-CB50-4512-9581-3DD45946AD38}" type="datetimeFigureOut">
              <a:rPr lang="zh-CN" altLang="en-US" smtClean="0"/>
              <a:t>2022/3/21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1E655AB-CB47-4B38-A267-C6B52D996C33}" type="slidenum">
              <a:rPr lang="zh-CN" altLang="en-US" smtClean="0"/>
              <a:t>‹#›</a:t>
            </a:fld>
            <a:endParaRPr lang="zh-CN" altLang="en-US"/>
          </a:p>
        </p:txBody>
      </p:sp>
    </p:spTree>
    <p:extLst>
      <p:ext uri="{BB962C8B-B14F-4D97-AF65-F5344CB8AC3E}">
        <p14:creationId xmlns:p14="http://schemas.microsoft.com/office/powerpoint/2010/main" val="107483158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C4C11A1F-CB50-4512-9581-3DD45946AD38}" type="datetimeFigureOut">
              <a:rPr lang="zh-CN" altLang="en-US" smtClean="0"/>
              <a:t>2022/3/21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1E655AB-CB47-4B38-A267-C6B52D996C33}" type="slidenum">
              <a:rPr lang="zh-CN" altLang="en-US" smtClean="0"/>
              <a:t>‹#›</a:t>
            </a:fld>
            <a:endParaRPr lang="zh-CN" altLang="en-US"/>
          </a:p>
        </p:txBody>
      </p:sp>
    </p:spTree>
    <p:extLst>
      <p:ext uri="{BB962C8B-B14F-4D97-AF65-F5344CB8AC3E}">
        <p14:creationId xmlns:p14="http://schemas.microsoft.com/office/powerpoint/2010/main" val="106076977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C4C11A1F-CB50-4512-9581-3DD45946AD38}" type="datetimeFigureOut">
              <a:rPr lang="zh-CN" altLang="en-US" smtClean="0"/>
              <a:t>2022/3/21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1E655AB-CB47-4B38-A267-C6B52D996C33}" type="slidenum">
              <a:rPr lang="zh-CN" altLang="en-US" smtClean="0"/>
              <a:t>‹#›</a:t>
            </a:fld>
            <a:endParaRPr lang="zh-CN" altLang="en-US"/>
          </a:p>
        </p:txBody>
      </p:sp>
    </p:spTree>
    <p:extLst>
      <p:ext uri="{BB962C8B-B14F-4D97-AF65-F5344CB8AC3E}">
        <p14:creationId xmlns:p14="http://schemas.microsoft.com/office/powerpoint/2010/main" val="23526774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A570BCC6-1F9C-4277-B7B7-5A9DF32F2C92}" type="datetimeFigureOut">
              <a:rPr lang="zh-CN" altLang="en-US" smtClean="0">
                <a:solidFill>
                  <a:srgbClr val="555354">
                    <a:tint val="75000"/>
                  </a:srgbClr>
                </a:solidFill>
              </a:rPr>
              <a:pPr/>
              <a:t>2022/3/21</a:t>
            </a:fld>
            <a:endParaRPr lang="zh-CN" altLang="en-US">
              <a:solidFill>
                <a:srgbClr val="555354">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555354">
                  <a:tint val="75000"/>
                </a:srgbClr>
              </a:solidFill>
            </a:endParaRPr>
          </a:p>
        </p:txBody>
      </p:sp>
      <p:sp>
        <p:nvSpPr>
          <p:cNvPr id="6" name="灯片编号占位符 5"/>
          <p:cNvSpPr>
            <a:spLocks noGrp="1"/>
          </p:cNvSpPr>
          <p:nvPr>
            <p:ph type="sldNum" sz="quarter" idx="12"/>
          </p:nvPr>
        </p:nvSpPr>
        <p:spPr/>
        <p:txBody>
          <a:bodyPr/>
          <a:lstStyle/>
          <a:p>
            <a:fld id="{22E2DDDA-1A4F-4D99-B9C1-6D2F0F8D8010}" type="slidenum">
              <a:rPr lang="zh-CN" altLang="en-US" smtClean="0">
                <a:solidFill>
                  <a:srgbClr val="555354">
                    <a:tint val="75000"/>
                  </a:srgbClr>
                </a:solidFill>
              </a:rPr>
              <a:pPr/>
              <a:t>‹#›</a:t>
            </a:fld>
            <a:endParaRPr lang="zh-CN" altLang="en-US">
              <a:solidFill>
                <a:srgbClr val="555354">
                  <a:tint val="75000"/>
                </a:srgbClr>
              </a:solidFill>
            </a:endParaRPr>
          </a:p>
        </p:txBody>
      </p:sp>
    </p:spTree>
    <p:extLst>
      <p:ext uri="{BB962C8B-B14F-4D97-AF65-F5344CB8AC3E}">
        <p14:creationId xmlns:p14="http://schemas.microsoft.com/office/powerpoint/2010/main" val="255330176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C4C11A1F-CB50-4512-9581-3DD45946AD38}" type="datetimeFigureOut">
              <a:rPr lang="zh-CN" altLang="en-US" smtClean="0"/>
              <a:t>2022/3/21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1E655AB-CB47-4B38-A267-C6B52D996C33}" type="slidenum">
              <a:rPr lang="zh-CN" altLang="en-US" smtClean="0"/>
              <a:t>‹#›</a:t>
            </a:fld>
            <a:endParaRPr lang="zh-CN" altLang="en-US"/>
          </a:p>
        </p:txBody>
      </p:sp>
    </p:spTree>
    <p:extLst>
      <p:ext uri="{BB962C8B-B14F-4D97-AF65-F5344CB8AC3E}">
        <p14:creationId xmlns:p14="http://schemas.microsoft.com/office/powerpoint/2010/main" val="322193957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C4C11A1F-CB50-4512-9581-3DD45946AD38}" type="datetimeFigureOut">
              <a:rPr lang="zh-CN" altLang="en-US" smtClean="0"/>
              <a:t>2022/3/21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1E655AB-CB47-4B38-A267-C6B52D996C33}" type="slidenum">
              <a:rPr lang="zh-CN" altLang="en-US" smtClean="0"/>
              <a:t>‹#›</a:t>
            </a:fld>
            <a:endParaRPr lang="zh-CN" altLang="en-US"/>
          </a:p>
        </p:txBody>
      </p:sp>
    </p:spTree>
    <p:extLst>
      <p:ext uri="{BB962C8B-B14F-4D97-AF65-F5344CB8AC3E}">
        <p14:creationId xmlns:p14="http://schemas.microsoft.com/office/powerpoint/2010/main" val="23363172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4C11A1F-CB50-4512-9581-3DD45946AD38}" type="datetimeFigureOut">
              <a:rPr lang="zh-CN" altLang="en-US" smtClean="0"/>
              <a:t>2022/3/21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1E655AB-CB47-4B38-A267-C6B52D996C33}" type="slidenum">
              <a:rPr lang="zh-CN" altLang="en-US" smtClean="0"/>
              <a:t>‹#›</a:t>
            </a:fld>
            <a:endParaRPr lang="zh-CN" altLang="en-US"/>
          </a:p>
        </p:txBody>
      </p:sp>
    </p:spTree>
    <p:extLst>
      <p:ext uri="{BB962C8B-B14F-4D97-AF65-F5344CB8AC3E}">
        <p14:creationId xmlns:p14="http://schemas.microsoft.com/office/powerpoint/2010/main" val="37201819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4C11A1F-CB50-4512-9581-3DD45946AD38}" type="datetimeFigureOut">
              <a:rPr lang="zh-CN" altLang="en-US" smtClean="0"/>
              <a:t>2022/3/21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1E655AB-CB47-4B38-A267-C6B52D996C33}" type="slidenum">
              <a:rPr lang="zh-CN" altLang="en-US" smtClean="0"/>
              <a:t>‹#›</a:t>
            </a:fld>
            <a:endParaRPr lang="zh-CN" altLang="en-US"/>
          </a:p>
        </p:txBody>
      </p:sp>
    </p:spTree>
    <p:extLst>
      <p:ext uri="{BB962C8B-B14F-4D97-AF65-F5344CB8AC3E}">
        <p14:creationId xmlns:p14="http://schemas.microsoft.com/office/powerpoint/2010/main" val="294199353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9C8B9C1-1862-4FFC-A527-3308E549BC7F}" type="datetimeFigureOut">
              <a:rPr lang="en-US" smtClean="0"/>
              <a:t>3/21/2022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1EDB65-3A6F-47CA-9F8D-B49A4AB1C7B5}" type="slidenum">
              <a:rPr lang="en-US" smtClean="0"/>
              <a:t>‹#›</a:t>
            </a:fld>
            <a:endParaRPr lang="en-US"/>
          </a:p>
        </p:txBody>
      </p:sp>
    </p:spTree>
    <p:extLst>
      <p:ext uri="{BB962C8B-B14F-4D97-AF65-F5344CB8AC3E}">
        <p14:creationId xmlns:p14="http://schemas.microsoft.com/office/powerpoint/2010/main" val="65804439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9C8B9C1-1862-4FFC-A527-3308E549BC7F}" type="datetimeFigureOut">
              <a:rPr lang="en-US" smtClean="0"/>
              <a:t>3/21/2022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1EDB65-3A6F-47CA-9F8D-B49A4AB1C7B5}" type="slidenum">
              <a:rPr lang="en-US" smtClean="0"/>
              <a:t>‹#›</a:t>
            </a:fld>
            <a:endParaRPr lang="en-US"/>
          </a:p>
        </p:txBody>
      </p:sp>
    </p:spTree>
    <p:extLst>
      <p:ext uri="{BB962C8B-B14F-4D97-AF65-F5344CB8AC3E}">
        <p14:creationId xmlns:p14="http://schemas.microsoft.com/office/powerpoint/2010/main" val="167969868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9C8B9C1-1862-4FFC-A527-3308E549BC7F}" type="datetimeFigureOut">
              <a:rPr lang="en-US" smtClean="0"/>
              <a:t>3/21/2022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1EDB65-3A6F-47CA-9F8D-B49A4AB1C7B5}" type="slidenum">
              <a:rPr lang="en-US" smtClean="0"/>
              <a:t>‹#›</a:t>
            </a:fld>
            <a:endParaRPr lang="en-US"/>
          </a:p>
        </p:txBody>
      </p:sp>
    </p:spTree>
    <p:extLst>
      <p:ext uri="{BB962C8B-B14F-4D97-AF65-F5344CB8AC3E}">
        <p14:creationId xmlns:p14="http://schemas.microsoft.com/office/powerpoint/2010/main" val="378178680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9C8B9C1-1862-4FFC-A527-3308E549BC7F}" type="datetimeFigureOut">
              <a:rPr lang="en-US" smtClean="0"/>
              <a:t>3/21/2022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1EDB65-3A6F-47CA-9F8D-B49A4AB1C7B5}" type="slidenum">
              <a:rPr lang="en-US" smtClean="0"/>
              <a:t>‹#›</a:t>
            </a:fld>
            <a:endParaRPr lang="en-US"/>
          </a:p>
        </p:txBody>
      </p:sp>
    </p:spTree>
    <p:extLst>
      <p:ext uri="{BB962C8B-B14F-4D97-AF65-F5344CB8AC3E}">
        <p14:creationId xmlns:p14="http://schemas.microsoft.com/office/powerpoint/2010/main" val="250933855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9C8B9C1-1862-4FFC-A527-3308E549BC7F}" type="datetimeFigureOut">
              <a:rPr lang="en-US" smtClean="0"/>
              <a:t>3/21/2022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01EDB65-3A6F-47CA-9F8D-B49A4AB1C7B5}" type="slidenum">
              <a:rPr lang="en-US" smtClean="0"/>
              <a:t>‹#›</a:t>
            </a:fld>
            <a:endParaRPr lang="en-US"/>
          </a:p>
        </p:txBody>
      </p:sp>
    </p:spTree>
    <p:extLst>
      <p:ext uri="{BB962C8B-B14F-4D97-AF65-F5344CB8AC3E}">
        <p14:creationId xmlns:p14="http://schemas.microsoft.com/office/powerpoint/2010/main" val="62735921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9C8B9C1-1862-4FFC-A527-3308E549BC7F}" type="datetimeFigureOut">
              <a:rPr lang="en-US" smtClean="0"/>
              <a:t>3/21/2022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01EDB65-3A6F-47CA-9F8D-B49A4AB1C7B5}" type="slidenum">
              <a:rPr lang="en-US" smtClean="0"/>
              <a:t>‹#›</a:t>
            </a:fld>
            <a:endParaRPr lang="en-US"/>
          </a:p>
        </p:txBody>
      </p:sp>
    </p:spTree>
    <p:extLst>
      <p:ext uri="{BB962C8B-B14F-4D97-AF65-F5344CB8AC3E}">
        <p14:creationId xmlns:p14="http://schemas.microsoft.com/office/powerpoint/2010/main" val="42490696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A570BCC6-1F9C-4277-B7B7-5A9DF32F2C92}" type="datetimeFigureOut">
              <a:rPr lang="zh-CN" altLang="en-US" smtClean="0">
                <a:solidFill>
                  <a:srgbClr val="555354">
                    <a:tint val="75000"/>
                  </a:srgbClr>
                </a:solidFill>
              </a:rPr>
              <a:pPr/>
              <a:t>2022/3/21</a:t>
            </a:fld>
            <a:endParaRPr lang="zh-CN" altLang="en-US">
              <a:solidFill>
                <a:srgbClr val="555354">
                  <a:tint val="75000"/>
                </a:srgbClr>
              </a:solidFill>
            </a:endParaRPr>
          </a:p>
        </p:txBody>
      </p:sp>
      <p:sp>
        <p:nvSpPr>
          <p:cNvPr id="6" name="页脚占位符 5"/>
          <p:cNvSpPr>
            <a:spLocks noGrp="1"/>
          </p:cNvSpPr>
          <p:nvPr>
            <p:ph type="ftr" sz="quarter" idx="11"/>
          </p:nvPr>
        </p:nvSpPr>
        <p:spPr/>
        <p:txBody>
          <a:bodyPr/>
          <a:lstStyle/>
          <a:p>
            <a:endParaRPr lang="zh-CN" altLang="en-US">
              <a:solidFill>
                <a:srgbClr val="555354">
                  <a:tint val="75000"/>
                </a:srgbClr>
              </a:solidFill>
            </a:endParaRPr>
          </a:p>
        </p:txBody>
      </p:sp>
      <p:sp>
        <p:nvSpPr>
          <p:cNvPr id="7" name="灯片编号占位符 6"/>
          <p:cNvSpPr>
            <a:spLocks noGrp="1"/>
          </p:cNvSpPr>
          <p:nvPr>
            <p:ph type="sldNum" sz="quarter" idx="12"/>
          </p:nvPr>
        </p:nvSpPr>
        <p:spPr/>
        <p:txBody>
          <a:bodyPr/>
          <a:lstStyle/>
          <a:p>
            <a:fld id="{22E2DDDA-1A4F-4D99-B9C1-6D2F0F8D8010}" type="slidenum">
              <a:rPr lang="zh-CN" altLang="en-US" smtClean="0">
                <a:solidFill>
                  <a:srgbClr val="555354">
                    <a:tint val="75000"/>
                  </a:srgbClr>
                </a:solidFill>
              </a:rPr>
              <a:pPr/>
              <a:t>‹#›</a:t>
            </a:fld>
            <a:endParaRPr lang="zh-CN" altLang="en-US">
              <a:solidFill>
                <a:srgbClr val="555354">
                  <a:tint val="75000"/>
                </a:srgbClr>
              </a:solidFill>
            </a:endParaRPr>
          </a:p>
        </p:txBody>
      </p:sp>
    </p:spTree>
    <p:extLst>
      <p:ext uri="{BB962C8B-B14F-4D97-AF65-F5344CB8AC3E}">
        <p14:creationId xmlns:p14="http://schemas.microsoft.com/office/powerpoint/2010/main" val="112885224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C8B9C1-1862-4FFC-A527-3308E549BC7F}" type="datetimeFigureOut">
              <a:rPr lang="en-US" smtClean="0"/>
              <a:t>3/21/2022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01EDB65-3A6F-47CA-9F8D-B49A4AB1C7B5}" type="slidenum">
              <a:rPr lang="en-US" smtClean="0"/>
              <a:t>‹#›</a:t>
            </a:fld>
            <a:endParaRPr lang="en-US"/>
          </a:p>
        </p:txBody>
      </p:sp>
    </p:spTree>
    <p:extLst>
      <p:ext uri="{BB962C8B-B14F-4D97-AF65-F5344CB8AC3E}">
        <p14:creationId xmlns:p14="http://schemas.microsoft.com/office/powerpoint/2010/main" val="302511146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9C8B9C1-1862-4FFC-A527-3308E549BC7F}" type="datetimeFigureOut">
              <a:rPr lang="en-US" smtClean="0"/>
              <a:t>3/21/2022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1EDB65-3A6F-47CA-9F8D-B49A4AB1C7B5}" type="slidenum">
              <a:rPr lang="en-US" smtClean="0"/>
              <a:t>‹#›</a:t>
            </a:fld>
            <a:endParaRPr lang="en-US"/>
          </a:p>
        </p:txBody>
      </p:sp>
    </p:spTree>
    <p:extLst>
      <p:ext uri="{BB962C8B-B14F-4D97-AF65-F5344CB8AC3E}">
        <p14:creationId xmlns:p14="http://schemas.microsoft.com/office/powerpoint/2010/main" val="3842345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9C8B9C1-1862-4FFC-A527-3308E549BC7F}" type="datetimeFigureOut">
              <a:rPr lang="en-US" smtClean="0"/>
              <a:t>3/21/2022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1EDB65-3A6F-47CA-9F8D-B49A4AB1C7B5}" type="slidenum">
              <a:rPr lang="en-US" smtClean="0"/>
              <a:t>‹#›</a:t>
            </a:fld>
            <a:endParaRPr lang="en-US"/>
          </a:p>
        </p:txBody>
      </p:sp>
    </p:spTree>
    <p:extLst>
      <p:ext uri="{BB962C8B-B14F-4D97-AF65-F5344CB8AC3E}">
        <p14:creationId xmlns:p14="http://schemas.microsoft.com/office/powerpoint/2010/main" val="250270135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9C8B9C1-1862-4FFC-A527-3308E549BC7F}" type="datetimeFigureOut">
              <a:rPr lang="en-US" smtClean="0"/>
              <a:t>3/21/2022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1EDB65-3A6F-47CA-9F8D-B49A4AB1C7B5}" type="slidenum">
              <a:rPr lang="en-US" smtClean="0"/>
              <a:t>‹#›</a:t>
            </a:fld>
            <a:endParaRPr lang="en-US"/>
          </a:p>
        </p:txBody>
      </p:sp>
    </p:spTree>
    <p:extLst>
      <p:ext uri="{BB962C8B-B14F-4D97-AF65-F5344CB8AC3E}">
        <p14:creationId xmlns:p14="http://schemas.microsoft.com/office/powerpoint/2010/main" val="356134951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9C8B9C1-1862-4FFC-A527-3308E549BC7F}" type="datetimeFigureOut">
              <a:rPr lang="en-US" smtClean="0"/>
              <a:t>3/21/2022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1EDB65-3A6F-47CA-9F8D-B49A4AB1C7B5}" type="slidenum">
              <a:rPr lang="en-US" smtClean="0"/>
              <a:t>‹#›</a:t>
            </a:fld>
            <a:endParaRPr lang="en-US"/>
          </a:p>
        </p:txBody>
      </p:sp>
    </p:spTree>
    <p:extLst>
      <p:ext uri="{BB962C8B-B14F-4D97-AF65-F5344CB8AC3E}">
        <p14:creationId xmlns:p14="http://schemas.microsoft.com/office/powerpoint/2010/main" val="42087832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A570BCC6-1F9C-4277-B7B7-5A9DF32F2C92}" type="datetimeFigureOut">
              <a:rPr lang="zh-CN" altLang="en-US" smtClean="0">
                <a:solidFill>
                  <a:srgbClr val="555354">
                    <a:tint val="75000"/>
                  </a:srgbClr>
                </a:solidFill>
              </a:rPr>
              <a:pPr/>
              <a:t>2022/3/21</a:t>
            </a:fld>
            <a:endParaRPr lang="zh-CN" altLang="en-US">
              <a:solidFill>
                <a:srgbClr val="555354">
                  <a:tint val="75000"/>
                </a:srgbClr>
              </a:solidFill>
            </a:endParaRPr>
          </a:p>
        </p:txBody>
      </p:sp>
      <p:sp>
        <p:nvSpPr>
          <p:cNvPr id="8" name="页脚占位符 7"/>
          <p:cNvSpPr>
            <a:spLocks noGrp="1"/>
          </p:cNvSpPr>
          <p:nvPr>
            <p:ph type="ftr" sz="quarter" idx="11"/>
          </p:nvPr>
        </p:nvSpPr>
        <p:spPr/>
        <p:txBody>
          <a:bodyPr/>
          <a:lstStyle/>
          <a:p>
            <a:endParaRPr lang="zh-CN" altLang="en-US">
              <a:solidFill>
                <a:srgbClr val="555354">
                  <a:tint val="75000"/>
                </a:srgbClr>
              </a:solidFill>
            </a:endParaRPr>
          </a:p>
        </p:txBody>
      </p:sp>
      <p:sp>
        <p:nvSpPr>
          <p:cNvPr id="9" name="灯片编号占位符 8"/>
          <p:cNvSpPr>
            <a:spLocks noGrp="1"/>
          </p:cNvSpPr>
          <p:nvPr>
            <p:ph type="sldNum" sz="quarter" idx="12"/>
          </p:nvPr>
        </p:nvSpPr>
        <p:spPr/>
        <p:txBody>
          <a:bodyPr/>
          <a:lstStyle/>
          <a:p>
            <a:fld id="{22E2DDDA-1A4F-4D99-B9C1-6D2F0F8D8010}" type="slidenum">
              <a:rPr lang="zh-CN" altLang="en-US" smtClean="0">
                <a:solidFill>
                  <a:srgbClr val="555354">
                    <a:tint val="75000"/>
                  </a:srgbClr>
                </a:solidFill>
              </a:rPr>
              <a:pPr/>
              <a:t>‹#›</a:t>
            </a:fld>
            <a:endParaRPr lang="zh-CN" altLang="en-US">
              <a:solidFill>
                <a:srgbClr val="555354">
                  <a:tint val="75000"/>
                </a:srgbClr>
              </a:solidFill>
            </a:endParaRPr>
          </a:p>
        </p:txBody>
      </p:sp>
    </p:spTree>
    <p:extLst>
      <p:ext uri="{BB962C8B-B14F-4D97-AF65-F5344CB8AC3E}">
        <p14:creationId xmlns:p14="http://schemas.microsoft.com/office/powerpoint/2010/main" val="37537932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A570BCC6-1F9C-4277-B7B7-5A9DF32F2C92}" type="datetimeFigureOut">
              <a:rPr lang="zh-CN" altLang="en-US" smtClean="0">
                <a:solidFill>
                  <a:srgbClr val="555354">
                    <a:tint val="75000"/>
                  </a:srgbClr>
                </a:solidFill>
              </a:rPr>
              <a:pPr/>
              <a:t>2022/3/21</a:t>
            </a:fld>
            <a:endParaRPr lang="zh-CN" altLang="en-US">
              <a:solidFill>
                <a:srgbClr val="555354">
                  <a:tint val="75000"/>
                </a:srgbClr>
              </a:solidFill>
            </a:endParaRPr>
          </a:p>
        </p:txBody>
      </p:sp>
      <p:sp>
        <p:nvSpPr>
          <p:cNvPr id="4" name="页脚占位符 3"/>
          <p:cNvSpPr>
            <a:spLocks noGrp="1"/>
          </p:cNvSpPr>
          <p:nvPr>
            <p:ph type="ftr" sz="quarter" idx="11"/>
          </p:nvPr>
        </p:nvSpPr>
        <p:spPr/>
        <p:txBody>
          <a:bodyPr/>
          <a:lstStyle/>
          <a:p>
            <a:endParaRPr lang="zh-CN" altLang="en-US">
              <a:solidFill>
                <a:srgbClr val="555354">
                  <a:tint val="75000"/>
                </a:srgbClr>
              </a:solidFill>
            </a:endParaRPr>
          </a:p>
        </p:txBody>
      </p:sp>
      <p:sp>
        <p:nvSpPr>
          <p:cNvPr id="5" name="灯片编号占位符 4"/>
          <p:cNvSpPr>
            <a:spLocks noGrp="1"/>
          </p:cNvSpPr>
          <p:nvPr>
            <p:ph type="sldNum" sz="quarter" idx="12"/>
          </p:nvPr>
        </p:nvSpPr>
        <p:spPr/>
        <p:txBody>
          <a:bodyPr/>
          <a:lstStyle/>
          <a:p>
            <a:fld id="{22E2DDDA-1A4F-4D99-B9C1-6D2F0F8D8010}" type="slidenum">
              <a:rPr lang="zh-CN" altLang="en-US" smtClean="0">
                <a:solidFill>
                  <a:srgbClr val="555354">
                    <a:tint val="75000"/>
                  </a:srgbClr>
                </a:solidFill>
              </a:rPr>
              <a:pPr/>
              <a:t>‹#›</a:t>
            </a:fld>
            <a:endParaRPr lang="zh-CN" altLang="en-US">
              <a:solidFill>
                <a:srgbClr val="555354">
                  <a:tint val="75000"/>
                </a:srgbClr>
              </a:solidFill>
            </a:endParaRPr>
          </a:p>
        </p:txBody>
      </p:sp>
    </p:spTree>
    <p:extLst>
      <p:ext uri="{BB962C8B-B14F-4D97-AF65-F5344CB8AC3E}">
        <p14:creationId xmlns:p14="http://schemas.microsoft.com/office/powerpoint/2010/main" val="1758045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A570BCC6-1F9C-4277-B7B7-5A9DF32F2C92}" type="datetimeFigureOut">
              <a:rPr lang="zh-CN" altLang="en-US" smtClean="0">
                <a:solidFill>
                  <a:srgbClr val="555354">
                    <a:tint val="75000"/>
                  </a:srgbClr>
                </a:solidFill>
              </a:rPr>
              <a:pPr/>
              <a:t>2022/3/21</a:t>
            </a:fld>
            <a:endParaRPr lang="zh-CN" altLang="en-US">
              <a:solidFill>
                <a:srgbClr val="555354">
                  <a:tint val="75000"/>
                </a:srgbClr>
              </a:solidFill>
            </a:endParaRPr>
          </a:p>
        </p:txBody>
      </p:sp>
      <p:sp>
        <p:nvSpPr>
          <p:cNvPr id="3" name="页脚占位符 2"/>
          <p:cNvSpPr>
            <a:spLocks noGrp="1"/>
          </p:cNvSpPr>
          <p:nvPr>
            <p:ph type="ftr" sz="quarter" idx="11"/>
          </p:nvPr>
        </p:nvSpPr>
        <p:spPr/>
        <p:txBody>
          <a:bodyPr/>
          <a:lstStyle/>
          <a:p>
            <a:endParaRPr lang="zh-CN" altLang="en-US">
              <a:solidFill>
                <a:srgbClr val="555354">
                  <a:tint val="75000"/>
                </a:srgbClr>
              </a:solidFill>
            </a:endParaRPr>
          </a:p>
        </p:txBody>
      </p:sp>
      <p:sp>
        <p:nvSpPr>
          <p:cNvPr id="4" name="灯片编号占位符 3"/>
          <p:cNvSpPr>
            <a:spLocks noGrp="1"/>
          </p:cNvSpPr>
          <p:nvPr>
            <p:ph type="sldNum" sz="quarter" idx="12"/>
          </p:nvPr>
        </p:nvSpPr>
        <p:spPr/>
        <p:txBody>
          <a:bodyPr/>
          <a:lstStyle/>
          <a:p>
            <a:fld id="{22E2DDDA-1A4F-4D99-B9C1-6D2F0F8D8010}" type="slidenum">
              <a:rPr lang="zh-CN" altLang="en-US" smtClean="0">
                <a:solidFill>
                  <a:srgbClr val="555354">
                    <a:tint val="75000"/>
                  </a:srgbClr>
                </a:solidFill>
              </a:rPr>
              <a:pPr/>
              <a:t>‹#›</a:t>
            </a:fld>
            <a:endParaRPr lang="zh-CN" altLang="en-US">
              <a:solidFill>
                <a:srgbClr val="555354">
                  <a:tint val="75000"/>
                </a:srgbClr>
              </a:solidFill>
            </a:endParaRPr>
          </a:p>
        </p:txBody>
      </p:sp>
    </p:spTree>
    <p:extLst>
      <p:ext uri="{BB962C8B-B14F-4D97-AF65-F5344CB8AC3E}">
        <p14:creationId xmlns:p14="http://schemas.microsoft.com/office/powerpoint/2010/main" val="9662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A570BCC6-1F9C-4277-B7B7-5A9DF32F2C92}" type="datetimeFigureOut">
              <a:rPr lang="zh-CN" altLang="en-US" smtClean="0">
                <a:solidFill>
                  <a:srgbClr val="555354">
                    <a:tint val="75000"/>
                  </a:srgbClr>
                </a:solidFill>
              </a:rPr>
              <a:pPr/>
              <a:t>2022/3/21</a:t>
            </a:fld>
            <a:endParaRPr lang="zh-CN" altLang="en-US">
              <a:solidFill>
                <a:srgbClr val="555354">
                  <a:tint val="75000"/>
                </a:srgbClr>
              </a:solidFill>
            </a:endParaRPr>
          </a:p>
        </p:txBody>
      </p:sp>
      <p:sp>
        <p:nvSpPr>
          <p:cNvPr id="6" name="页脚占位符 5"/>
          <p:cNvSpPr>
            <a:spLocks noGrp="1"/>
          </p:cNvSpPr>
          <p:nvPr>
            <p:ph type="ftr" sz="quarter" idx="11"/>
          </p:nvPr>
        </p:nvSpPr>
        <p:spPr/>
        <p:txBody>
          <a:bodyPr/>
          <a:lstStyle/>
          <a:p>
            <a:endParaRPr lang="zh-CN" altLang="en-US">
              <a:solidFill>
                <a:srgbClr val="555354">
                  <a:tint val="75000"/>
                </a:srgbClr>
              </a:solidFill>
            </a:endParaRPr>
          </a:p>
        </p:txBody>
      </p:sp>
      <p:sp>
        <p:nvSpPr>
          <p:cNvPr id="7" name="灯片编号占位符 6"/>
          <p:cNvSpPr>
            <a:spLocks noGrp="1"/>
          </p:cNvSpPr>
          <p:nvPr>
            <p:ph type="sldNum" sz="quarter" idx="12"/>
          </p:nvPr>
        </p:nvSpPr>
        <p:spPr/>
        <p:txBody>
          <a:bodyPr/>
          <a:lstStyle/>
          <a:p>
            <a:fld id="{22E2DDDA-1A4F-4D99-B9C1-6D2F0F8D8010}" type="slidenum">
              <a:rPr lang="zh-CN" altLang="en-US" smtClean="0">
                <a:solidFill>
                  <a:srgbClr val="555354">
                    <a:tint val="75000"/>
                  </a:srgbClr>
                </a:solidFill>
              </a:rPr>
              <a:pPr/>
              <a:t>‹#›</a:t>
            </a:fld>
            <a:endParaRPr lang="zh-CN" altLang="en-US">
              <a:solidFill>
                <a:srgbClr val="555354">
                  <a:tint val="75000"/>
                </a:srgbClr>
              </a:solidFill>
            </a:endParaRPr>
          </a:p>
        </p:txBody>
      </p:sp>
    </p:spTree>
    <p:extLst>
      <p:ext uri="{BB962C8B-B14F-4D97-AF65-F5344CB8AC3E}">
        <p14:creationId xmlns:p14="http://schemas.microsoft.com/office/powerpoint/2010/main" val="20538500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A570BCC6-1F9C-4277-B7B7-5A9DF32F2C92}" type="datetimeFigureOut">
              <a:rPr lang="zh-CN" altLang="en-US" smtClean="0">
                <a:solidFill>
                  <a:srgbClr val="555354">
                    <a:tint val="75000"/>
                  </a:srgbClr>
                </a:solidFill>
              </a:rPr>
              <a:pPr/>
              <a:t>2022/3/21</a:t>
            </a:fld>
            <a:endParaRPr lang="zh-CN" altLang="en-US">
              <a:solidFill>
                <a:srgbClr val="555354">
                  <a:tint val="75000"/>
                </a:srgbClr>
              </a:solidFill>
            </a:endParaRPr>
          </a:p>
        </p:txBody>
      </p:sp>
      <p:sp>
        <p:nvSpPr>
          <p:cNvPr id="6" name="页脚占位符 5"/>
          <p:cNvSpPr>
            <a:spLocks noGrp="1"/>
          </p:cNvSpPr>
          <p:nvPr>
            <p:ph type="ftr" sz="quarter" idx="11"/>
          </p:nvPr>
        </p:nvSpPr>
        <p:spPr/>
        <p:txBody>
          <a:bodyPr/>
          <a:lstStyle/>
          <a:p>
            <a:endParaRPr lang="zh-CN" altLang="en-US">
              <a:solidFill>
                <a:srgbClr val="555354">
                  <a:tint val="75000"/>
                </a:srgbClr>
              </a:solidFill>
            </a:endParaRPr>
          </a:p>
        </p:txBody>
      </p:sp>
      <p:sp>
        <p:nvSpPr>
          <p:cNvPr id="7" name="灯片编号占位符 6"/>
          <p:cNvSpPr>
            <a:spLocks noGrp="1"/>
          </p:cNvSpPr>
          <p:nvPr>
            <p:ph type="sldNum" sz="quarter" idx="12"/>
          </p:nvPr>
        </p:nvSpPr>
        <p:spPr/>
        <p:txBody>
          <a:bodyPr/>
          <a:lstStyle/>
          <a:p>
            <a:fld id="{22E2DDDA-1A4F-4D99-B9C1-6D2F0F8D8010}" type="slidenum">
              <a:rPr lang="zh-CN" altLang="en-US" smtClean="0">
                <a:solidFill>
                  <a:srgbClr val="555354">
                    <a:tint val="75000"/>
                  </a:srgbClr>
                </a:solidFill>
              </a:rPr>
              <a:pPr/>
              <a:t>‹#›</a:t>
            </a:fld>
            <a:endParaRPr lang="zh-CN" altLang="en-US">
              <a:solidFill>
                <a:srgbClr val="555354">
                  <a:tint val="75000"/>
                </a:srgbClr>
              </a:solidFill>
            </a:endParaRPr>
          </a:p>
        </p:txBody>
      </p:sp>
    </p:spTree>
    <p:extLst>
      <p:ext uri="{BB962C8B-B14F-4D97-AF65-F5344CB8AC3E}">
        <p14:creationId xmlns:p14="http://schemas.microsoft.com/office/powerpoint/2010/main" val="8376540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70BCC6-1F9C-4277-B7B7-5A9DF32F2C92}" type="datetimeFigureOut">
              <a:rPr lang="zh-CN" altLang="en-US" smtClean="0">
                <a:solidFill>
                  <a:srgbClr val="555354">
                    <a:tint val="75000"/>
                  </a:srgbClr>
                </a:solidFill>
              </a:rPr>
              <a:pPr/>
              <a:t>2022/3/21</a:t>
            </a:fld>
            <a:endParaRPr lang="zh-CN" altLang="en-US">
              <a:solidFill>
                <a:srgbClr val="555354">
                  <a:tint val="75000"/>
                </a:srgbClr>
              </a:solidFill>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srgbClr val="555354">
                  <a:tint val="75000"/>
                </a:srgbClr>
              </a:solidFill>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E2DDDA-1A4F-4D99-B9C1-6D2F0F8D8010}" type="slidenum">
              <a:rPr lang="zh-CN" altLang="en-US" smtClean="0">
                <a:solidFill>
                  <a:srgbClr val="555354">
                    <a:tint val="75000"/>
                  </a:srgbClr>
                </a:solidFill>
              </a:rPr>
              <a:pPr/>
              <a:t>‹#›</a:t>
            </a:fld>
            <a:endParaRPr lang="zh-CN" altLang="en-US">
              <a:solidFill>
                <a:srgbClr val="555354">
                  <a:tint val="75000"/>
                </a:srgbClr>
              </a:solidFill>
            </a:endParaRPr>
          </a:p>
        </p:txBody>
      </p:sp>
    </p:spTree>
    <p:extLst>
      <p:ext uri="{BB962C8B-B14F-4D97-AF65-F5344CB8AC3E}">
        <p14:creationId xmlns:p14="http://schemas.microsoft.com/office/powerpoint/2010/main" val="1680129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sp>
        <p:nvSpPr>
          <p:cNvPr id="1026" name="Title 1025"/>
          <p:cNvSpPr>
            <a:spLocks noGrp="1"/>
          </p:cNvSpPr>
          <p:nvPr>
            <p:ph type="title"/>
          </p:nvPr>
        </p:nvSpPr>
        <p:spPr>
          <a:xfrm>
            <a:off x="609600" y="274639"/>
            <a:ext cx="10972800" cy="1143000"/>
          </a:xfrm>
          <a:prstGeom prst="rect">
            <a:avLst/>
          </a:prstGeom>
          <a:noFill/>
          <a:ln w="9525">
            <a:noFill/>
          </a:ln>
        </p:spPr>
        <p:txBody>
          <a:bodyPr lIns="121856" tIns="60928" rIns="121856" bIns="60928" anchor="ctr"/>
          <a:lstStyle/>
          <a:p>
            <a:pPr lvl="0"/>
            <a:r>
              <a:t>Click to edit Master title style</a:t>
            </a:r>
          </a:p>
        </p:txBody>
      </p:sp>
      <p:sp>
        <p:nvSpPr>
          <p:cNvPr id="1027" name="Text Placeholder 1026"/>
          <p:cNvSpPr>
            <a:spLocks noGrp="1"/>
          </p:cNvSpPr>
          <p:nvPr>
            <p:ph type="body" idx="1"/>
          </p:nvPr>
        </p:nvSpPr>
        <p:spPr>
          <a:xfrm>
            <a:off x="609600" y="1600201"/>
            <a:ext cx="10972800" cy="4525963"/>
          </a:xfrm>
          <a:prstGeom prst="rect">
            <a:avLst/>
          </a:prstGeom>
          <a:noFill/>
          <a:ln w="9525">
            <a:noFill/>
          </a:ln>
        </p:spPr>
        <p:txBody>
          <a:bodyPr lIns="121856" tIns="60928" rIns="121856" bIns="60928"/>
          <a:lstStyle/>
          <a:p>
            <a:pPr lvl="0"/>
            <a:r>
              <a:t>Click to edit Master text styles</a:t>
            </a:r>
          </a:p>
          <a:p>
            <a:pPr lvl="1"/>
            <a:r>
              <a:t>Second level</a:t>
            </a:r>
          </a:p>
          <a:p>
            <a:pPr lvl="2"/>
            <a:r>
              <a:t>Third level</a:t>
            </a:r>
          </a:p>
          <a:p>
            <a:pPr lvl="3"/>
            <a:r>
              <a:t>Fourth level</a:t>
            </a:r>
          </a:p>
          <a:p>
            <a:pPr lvl="4"/>
            <a:r>
              <a:t>Fifth level</a:t>
            </a:r>
          </a:p>
        </p:txBody>
      </p:sp>
      <p:sp>
        <p:nvSpPr>
          <p:cNvPr id="1028" name="Date Placeholder 1027"/>
          <p:cNvSpPr>
            <a:spLocks noGrp="1"/>
          </p:cNvSpPr>
          <p:nvPr>
            <p:ph type="dt" sz="half" idx="2"/>
          </p:nvPr>
        </p:nvSpPr>
        <p:spPr>
          <a:xfrm>
            <a:off x="609600" y="6245225"/>
            <a:ext cx="2844800" cy="476251"/>
          </a:xfrm>
          <a:prstGeom prst="rect">
            <a:avLst/>
          </a:prstGeom>
          <a:noFill/>
          <a:ln w="9525">
            <a:noFill/>
          </a:ln>
        </p:spPr>
        <p:txBody>
          <a:bodyPr lIns="121856" tIns="60928" rIns="121856" bIns="60928"/>
          <a:lstStyle>
            <a:lvl1pPr>
              <a:defRPr sz="1500"/>
            </a:lvl1pPr>
          </a:lstStyle>
          <a:p>
            <a:pPr defTabSz="913856"/>
            <a:fld id="{62E82ED4-375F-4F08-A54B-E5C986F28C77}" type="datetimeFigureOut">
              <a:rPr lang="zh-CN" altLang="en-US" smtClean="0">
                <a:solidFill>
                  <a:srgbClr val="000000"/>
                </a:solidFill>
              </a:rPr>
              <a:pPr defTabSz="913856"/>
              <a:t>2022/3/21</a:t>
            </a:fld>
            <a:endParaRPr lang="zh-CN" altLang="en-US">
              <a:solidFill>
                <a:srgbClr val="000000"/>
              </a:solidFill>
            </a:endParaRPr>
          </a:p>
        </p:txBody>
      </p:sp>
      <p:sp>
        <p:nvSpPr>
          <p:cNvPr id="1029" name="Footer Placeholder 1028"/>
          <p:cNvSpPr>
            <a:spLocks noGrp="1"/>
          </p:cNvSpPr>
          <p:nvPr>
            <p:ph type="ftr" sz="quarter" idx="3"/>
          </p:nvPr>
        </p:nvSpPr>
        <p:spPr>
          <a:xfrm>
            <a:off x="4165600" y="6245225"/>
            <a:ext cx="3860800" cy="476251"/>
          </a:xfrm>
          <a:prstGeom prst="rect">
            <a:avLst/>
          </a:prstGeom>
          <a:noFill/>
          <a:ln w="9525">
            <a:noFill/>
          </a:ln>
        </p:spPr>
        <p:txBody>
          <a:bodyPr lIns="121856" tIns="60928" rIns="121856" bIns="60928"/>
          <a:lstStyle>
            <a:lvl1pPr algn="ctr">
              <a:defRPr sz="1500"/>
            </a:lvl1pPr>
          </a:lstStyle>
          <a:p>
            <a:pPr defTabSz="913856"/>
            <a:endParaRPr lang="zh-CN" altLang="en-US">
              <a:solidFill>
                <a:srgbClr val="000000"/>
              </a:solidFill>
            </a:endParaRPr>
          </a:p>
        </p:txBody>
      </p:sp>
      <p:sp>
        <p:nvSpPr>
          <p:cNvPr id="1030" name="Slide Number Placeholder 1029"/>
          <p:cNvSpPr>
            <a:spLocks noGrp="1"/>
          </p:cNvSpPr>
          <p:nvPr>
            <p:ph type="sldNum" sz="quarter" idx="4"/>
          </p:nvPr>
        </p:nvSpPr>
        <p:spPr>
          <a:xfrm>
            <a:off x="8737600" y="6245225"/>
            <a:ext cx="2844800" cy="476251"/>
          </a:xfrm>
          <a:prstGeom prst="rect">
            <a:avLst/>
          </a:prstGeom>
          <a:noFill/>
          <a:ln w="9525">
            <a:noFill/>
          </a:ln>
        </p:spPr>
        <p:txBody>
          <a:bodyPr lIns="121856" tIns="60928" rIns="121856" bIns="60928"/>
          <a:lstStyle>
            <a:lvl1pPr algn="r">
              <a:defRPr sz="1500"/>
            </a:lvl1pPr>
          </a:lstStyle>
          <a:p>
            <a:pPr defTabSz="913856"/>
            <a:fld id="{60BA53EF-2EDB-4BAB-8ED2-F5C230947283}" type="slidenum">
              <a:rPr lang="zh-CN" altLang="en-US" smtClean="0">
                <a:solidFill>
                  <a:srgbClr val="000000"/>
                </a:solidFill>
              </a:rPr>
              <a:pPr defTabSz="913856"/>
              <a:t>‹#›</a:t>
            </a:fld>
            <a:endParaRPr lang="zh-CN" altLang="en-US">
              <a:solidFill>
                <a:srgbClr val="000000"/>
              </a:solidFill>
            </a:endParaRPr>
          </a:p>
        </p:txBody>
      </p:sp>
    </p:spTree>
    <p:extLst>
      <p:ext uri="{BB962C8B-B14F-4D97-AF65-F5344CB8AC3E}">
        <p14:creationId xmlns:p14="http://schemas.microsoft.com/office/powerpoint/2010/main" val="79765774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ftr="0" dt="0"/>
  <p:txStyles>
    <p:titleStyle>
      <a:lvl1pPr marL="0" lvl="0" indent="0" algn="ctr" defTabSz="913856"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706" lvl="0" indent="-342706" algn="l" defTabSz="913856" eaLnBrk="1" fontAlgn="base" latinLnBrk="0" hangingPunct="1">
        <a:lnSpc>
          <a:spcPct val="100000"/>
        </a:lnSpc>
        <a:spcBef>
          <a:spcPct val="15000"/>
        </a:spcBef>
        <a:spcAft>
          <a:spcPct val="0"/>
        </a:spcAft>
        <a:buChar char="•"/>
        <a:defRPr sz="3200" b="0" i="0" u="none" kern="1200" baseline="0">
          <a:solidFill>
            <a:schemeClr val="tx1"/>
          </a:solidFill>
          <a:latin typeface="+mn-lt"/>
          <a:ea typeface="+mn-ea"/>
          <a:cs typeface="+mn-cs"/>
        </a:defRPr>
      </a:lvl1pPr>
      <a:lvl2pPr marL="742925" lvl="1" indent="-285166" algn="l" defTabSz="913856" eaLnBrk="1" fontAlgn="base" latinLnBrk="0" hangingPunct="1">
        <a:lnSpc>
          <a:spcPct val="100000"/>
        </a:lnSpc>
        <a:spcBef>
          <a:spcPct val="15000"/>
        </a:spcBef>
        <a:spcAft>
          <a:spcPct val="0"/>
        </a:spcAft>
        <a:buChar char="–"/>
        <a:defRPr sz="2800" b="0" i="0" u="none" kern="1200" baseline="0">
          <a:solidFill>
            <a:schemeClr val="tx1"/>
          </a:solidFill>
          <a:latin typeface="+mn-lt"/>
          <a:ea typeface="+mn-ea"/>
          <a:cs typeface="+mn-cs"/>
        </a:defRPr>
      </a:lvl2pPr>
      <a:lvl3pPr marL="1142326" lvl="2" indent="-228472" algn="l" defTabSz="913856" eaLnBrk="1" fontAlgn="base" latinLnBrk="0" hangingPunct="1">
        <a:lnSpc>
          <a:spcPct val="100000"/>
        </a:lnSpc>
        <a:spcBef>
          <a:spcPct val="15000"/>
        </a:spcBef>
        <a:spcAft>
          <a:spcPct val="0"/>
        </a:spcAft>
        <a:buChar char="•"/>
        <a:defRPr sz="2400" b="0" i="0" u="none" kern="1200" baseline="0">
          <a:solidFill>
            <a:schemeClr val="tx1"/>
          </a:solidFill>
          <a:latin typeface="+mn-lt"/>
          <a:ea typeface="+mn-ea"/>
          <a:cs typeface="+mn-cs"/>
        </a:defRPr>
      </a:lvl3pPr>
      <a:lvl4pPr marL="1599240" lvl="3" indent="-228472" algn="l" defTabSz="913856" eaLnBrk="1" fontAlgn="base" latinLnBrk="0" hangingPunct="1">
        <a:lnSpc>
          <a:spcPct val="100000"/>
        </a:lnSpc>
        <a:spcBef>
          <a:spcPct val="15000"/>
        </a:spcBef>
        <a:spcAft>
          <a:spcPct val="0"/>
        </a:spcAft>
        <a:buChar char="–"/>
        <a:defRPr sz="2000" b="0" i="0" u="none" kern="1200" baseline="0">
          <a:solidFill>
            <a:schemeClr val="tx1"/>
          </a:solidFill>
          <a:latin typeface="+mn-lt"/>
          <a:ea typeface="+mn-ea"/>
          <a:cs typeface="+mn-cs"/>
        </a:defRPr>
      </a:lvl4pPr>
      <a:lvl5pPr marL="2056155" lvl="4" indent="-228472" algn="l" defTabSz="913856" eaLnBrk="1" fontAlgn="base" latinLnBrk="0" hangingPunct="1">
        <a:lnSpc>
          <a:spcPct val="100000"/>
        </a:lnSpc>
        <a:spcBef>
          <a:spcPct val="15000"/>
        </a:spcBef>
        <a:spcAft>
          <a:spcPct val="0"/>
        </a:spcAft>
        <a:buChar char="»"/>
        <a:defRPr sz="2000" b="0" i="0" u="none" kern="1200" baseline="0">
          <a:solidFill>
            <a:schemeClr val="tx1"/>
          </a:solidFill>
          <a:latin typeface="+mn-lt"/>
          <a:ea typeface="+mn-ea"/>
          <a:cs typeface="+mn-cs"/>
        </a:defRPr>
      </a:lvl5pPr>
      <a:lvl6pPr marL="2513096" lvl="5" indent="-228472" algn="l" defTabSz="913856" eaLnBrk="1" fontAlgn="base" latinLnBrk="0" hangingPunct="1">
        <a:lnSpc>
          <a:spcPct val="100000"/>
        </a:lnSpc>
        <a:spcBef>
          <a:spcPct val="15000"/>
        </a:spcBef>
        <a:spcAft>
          <a:spcPct val="0"/>
        </a:spcAft>
        <a:buChar char="»"/>
        <a:defRPr sz="2000" b="0" i="0" u="none" kern="1200" baseline="0">
          <a:solidFill>
            <a:schemeClr val="tx1"/>
          </a:solidFill>
          <a:latin typeface="+mn-lt"/>
          <a:ea typeface="+mn-ea"/>
          <a:cs typeface="+mn-cs"/>
        </a:defRPr>
      </a:lvl6pPr>
      <a:lvl7pPr marL="2970024" lvl="6" indent="-228472" algn="l" defTabSz="913856" eaLnBrk="1" fontAlgn="base" latinLnBrk="0" hangingPunct="1">
        <a:lnSpc>
          <a:spcPct val="100000"/>
        </a:lnSpc>
        <a:spcBef>
          <a:spcPct val="15000"/>
        </a:spcBef>
        <a:spcAft>
          <a:spcPct val="0"/>
        </a:spcAft>
        <a:buChar char="»"/>
        <a:defRPr sz="2000" b="0" i="0" u="none" kern="1200" baseline="0">
          <a:solidFill>
            <a:schemeClr val="tx1"/>
          </a:solidFill>
          <a:latin typeface="+mn-lt"/>
          <a:ea typeface="+mn-ea"/>
          <a:cs typeface="+mn-cs"/>
        </a:defRPr>
      </a:lvl7pPr>
      <a:lvl8pPr marL="3426952" lvl="7" indent="-228472" algn="l" defTabSz="913856" eaLnBrk="1" fontAlgn="base" latinLnBrk="0" hangingPunct="1">
        <a:lnSpc>
          <a:spcPct val="100000"/>
        </a:lnSpc>
        <a:spcBef>
          <a:spcPct val="15000"/>
        </a:spcBef>
        <a:spcAft>
          <a:spcPct val="0"/>
        </a:spcAft>
        <a:buChar char="»"/>
        <a:defRPr sz="2000" b="0" i="0" u="none" kern="1200" baseline="0">
          <a:solidFill>
            <a:schemeClr val="tx1"/>
          </a:solidFill>
          <a:latin typeface="+mn-lt"/>
          <a:ea typeface="+mn-ea"/>
          <a:cs typeface="+mn-cs"/>
        </a:defRPr>
      </a:lvl8pPr>
      <a:lvl9pPr marL="3883894" lvl="8" indent="-228472" algn="l" defTabSz="913856" eaLnBrk="1" fontAlgn="base" latinLnBrk="0" hangingPunct="1">
        <a:lnSpc>
          <a:spcPct val="100000"/>
        </a:lnSpc>
        <a:spcBef>
          <a:spcPct val="15000"/>
        </a:spcBef>
        <a:spcAft>
          <a:spcPct val="0"/>
        </a:spcAft>
        <a:buChar char="»"/>
        <a:defRPr sz="2000" b="0" i="0" u="none" kern="1200" baseline="0">
          <a:solidFill>
            <a:schemeClr val="tx1"/>
          </a:solidFill>
          <a:latin typeface="+mn-lt"/>
          <a:ea typeface="+mn-ea"/>
          <a:cs typeface="+mn-cs"/>
        </a:defRPr>
      </a:lvl9pPr>
    </p:bodyStyle>
    <p:otherStyle>
      <a:lvl1pPr marL="0" lvl="0" indent="0" algn="l" defTabSz="913856" eaLnBrk="1" fontAlgn="base" latinLnBrk="0" hangingPunct="1">
        <a:lnSpc>
          <a:spcPct val="100000"/>
        </a:lnSpc>
        <a:spcBef>
          <a:spcPct val="0"/>
        </a:spcBef>
        <a:spcAft>
          <a:spcPct val="0"/>
        </a:spcAft>
        <a:buFont typeface="Arial" panose="020B0604020202020204" pitchFamily="34" charset="0"/>
        <a:buNone/>
        <a:defRPr sz="1900" b="0" i="0" u="none" kern="1200" baseline="0">
          <a:solidFill>
            <a:schemeClr val="tx1"/>
          </a:solidFill>
          <a:latin typeface="+mn-lt"/>
          <a:ea typeface="+mn-ea"/>
          <a:cs typeface="+mn-cs"/>
        </a:defRPr>
      </a:lvl1pPr>
      <a:lvl2pPr marL="456915" lvl="1" indent="0" algn="l" defTabSz="913856"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2pPr>
      <a:lvl3pPr marL="913856" lvl="2" indent="0" algn="l" defTabSz="913856"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3pPr>
      <a:lvl4pPr marL="1370784" lvl="3" indent="0" algn="l" defTabSz="913856"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4pPr>
      <a:lvl5pPr marL="1827712" lvl="4" indent="0" algn="l" defTabSz="913856"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5pPr>
      <a:lvl6pPr marL="2284654" lvl="5" indent="0" algn="l" defTabSz="913856"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6pPr>
      <a:lvl7pPr marL="2741566" lvl="6" indent="0" algn="l" defTabSz="913856"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7pPr>
      <a:lvl8pPr marL="3198480" lvl="7" indent="0" algn="l" defTabSz="913856"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8pPr>
      <a:lvl9pPr marL="3655395" lvl="8" indent="0" algn="l" defTabSz="913856"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EDE7D7"/>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印品黑体" panose="00000500000000000000" pitchFamily="2" charset="-122"/>
                <a:ea typeface="印品黑体" panose="00000500000000000000" pitchFamily="2" charset="-122"/>
              </a:defRPr>
            </a:lvl1pPr>
          </a:lstStyle>
          <a:p>
            <a:fld id="{C4C11A1F-CB50-4512-9581-3DD45946AD38}" type="datetimeFigureOut">
              <a:rPr lang="zh-CN" altLang="en-US" smtClean="0"/>
              <a:pPr/>
              <a:t>2022/3/21</a:t>
            </a:fld>
            <a:endParaRPr lang="zh-CN" altLang="en-US" dirty="0"/>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印品黑体" panose="00000500000000000000" pitchFamily="2" charset="-122"/>
                <a:ea typeface="印品黑体" panose="00000500000000000000" pitchFamily="2" charset="-122"/>
              </a:defRPr>
            </a:lvl1pPr>
          </a:lstStyle>
          <a:p>
            <a:endParaRPr lang="zh-CN" altLang="en-US" dirty="0"/>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印品黑体" panose="00000500000000000000" pitchFamily="2" charset="-122"/>
                <a:ea typeface="印品黑体" panose="00000500000000000000" pitchFamily="2" charset="-122"/>
              </a:defRPr>
            </a:lvl1pPr>
          </a:lstStyle>
          <a:p>
            <a:fld id="{31E655AB-CB47-4B38-A267-C6B52D996C33}" type="slidenum">
              <a:rPr lang="zh-CN" altLang="en-US" smtClean="0"/>
              <a:pPr/>
              <a:t>‹#›</a:t>
            </a:fld>
            <a:endParaRPr lang="zh-CN" altLang="en-US" dirty="0"/>
          </a:p>
        </p:txBody>
      </p:sp>
    </p:spTree>
    <p:extLst>
      <p:ext uri="{BB962C8B-B14F-4D97-AF65-F5344CB8AC3E}">
        <p14:creationId xmlns:p14="http://schemas.microsoft.com/office/powerpoint/2010/main" val="163992962"/>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90000"/>
        </a:lnSpc>
        <a:spcBef>
          <a:spcPct val="0"/>
        </a:spcBef>
        <a:buNone/>
        <a:defRPr sz="4400" kern="1200">
          <a:solidFill>
            <a:schemeClr val="tx1"/>
          </a:solidFill>
          <a:latin typeface="印品黑体" panose="00000500000000000000" pitchFamily="2" charset="-122"/>
          <a:ea typeface="印品黑体" panose="00000500000000000000" pitchFamily="2"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印品黑体" panose="00000500000000000000" pitchFamily="2" charset="-122"/>
          <a:ea typeface="印品黑体" panose="00000500000000000000" pitchFamily="2"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印品黑体" panose="00000500000000000000" pitchFamily="2" charset="-122"/>
          <a:ea typeface="印品黑体" panose="00000500000000000000" pitchFamily="2"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印品黑体" panose="00000500000000000000" pitchFamily="2" charset="-122"/>
          <a:ea typeface="印品黑体" panose="00000500000000000000" pitchFamily="2"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印品黑体" panose="00000500000000000000" pitchFamily="2" charset="-122"/>
          <a:ea typeface="印品黑体" panose="00000500000000000000" pitchFamily="2"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印品黑体" panose="00000500000000000000" pitchFamily="2" charset="-122"/>
          <a:ea typeface="印品黑体" panose="00000500000000000000"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C8B9C1-1862-4FFC-A527-3308E549BC7F}" type="datetimeFigureOut">
              <a:rPr lang="en-US" smtClean="0"/>
              <a:t>3/21/2022</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1EDB65-3A6F-47CA-9F8D-B49A4AB1C7B5}" type="slidenum">
              <a:rPr lang="en-US" smtClean="0"/>
              <a:t>‹#›</a:t>
            </a:fld>
            <a:endParaRPr lang="en-US"/>
          </a:p>
        </p:txBody>
      </p:sp>
    </p:spTree>
    <p:extLst>
      <p:ext uri="{BB962C8B-B14F-4D97-AF65-F5344CB8AC3E}">
        <p14:creationId xmlns:p14="http://schemas.microsoft.com/office/powerpoint/2010/main" val="2095587283"/>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emf"/><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emf"/><Relationship Id="rId4" Type="http://schemas.openxmlformats.org/officeDocument/2006/relationships/image" Target="../media/image12.png"/><Relationship Id="rId9"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audio" Target="../media/media1.m4a"/><Relationship Id="rId7" Type="http://schemas.openxmlformats.org/officeDocument/2006/relationships/image" Target="../media/image19.png"/><Relationship Id="rId2" Type="http://schemas.microsoft.com/office/2007/relationships/media" Target="../media/media1.m4a"/><Relationship Id="rId1" Type="http://schemas.openxmlformats.org/officeDocument/2006/relationships/tags" Target="../tags/tag1.xml"/><Relationship Id="rId6" Type="http://schemas.openxmlformats.org/officeDocument/2006/relationships/image" Target="../media/image18.PNG"/><Relationship Id="rId5" Type="http://schemas.openxmlformats.org/officeDocument/2006/relationships/notesSlide" Target="../notesSlides/notesSlide1.xml"/><Relationship Id="rId4"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ags" Target="../tags/tag2.xml"/></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emf"/><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emf"/><Relationship Id="rId4" Type="http://schemas.openxmlformats.org/officeDocument/2006/relationships/image" Target="../media/image12.png"/><Relationship Id="rId9"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9" name="图片 378"/>
          <p:cNvPicPr>
            <a:picLocks noChangeAspect="1"/>
          </p:cNvPicPr>
          <p:nvPr/>
        </p:nvPicPr>
        <p:blipFill>
          <a:blip r:embed="rId2">
            <a:extLst>
              <a:ext uri="{28A0092B-C50C-407E-A947-70E740481C1C}">
                <a14:useLocalDpi xmlns:a14="http://schemas.microsoft.com/office/drawing/2010/main" val="0"/>
              </a:ext>
            </a:extLst>
          </a:blip>
          <a:srcRect l="1944" r="1944"/>
          <a:stretch>
            <a:fillRect/>
          </a:stretch>
        </p:blipFill>
        <p:spPr>
          <a:xfrm>
            <a:off x="-60" y="0"/>
            <a:ext cx="12192120" cy="6858000"/>
          </a:xfrm>
          <a:prstGeom prst="rect">
            <a:avLst/>
          </a:prstGeom>
        </p:spPr>
      </p:pic>
      <p:pic>
        <p:nvPicPr>
          <p:cNvPr id="380" name="图片 379"/>
          <p:cNvPicPr>
            <a:picLocks noChangeAspect="1"/>
          </p:cNvPicPr>
          <p:nvPr/>
        </p:nvPicPr>
        <p:blipFill rotWithShape="1">
          <a:blip r:embed="rId3">
            <a:extLst>
              <a:ext uri="{28A0092B-C50C-407E-A947-70E740481C1C}">
                <a14:useLocalDpi xmlns:a14="http://schemas.microsoft.com/office/drawing/2010/main" val="0"/>
              </a:ext>
            </a:extLst>
          </a:blip>
          <a:srcRect l="1944" t="68783" r="1944"/>
          <a:stretch/>
        </p:blipFill>
        <p:spPr>
          <a:xfrm>
            <a:off x="-60" y="4717142"/>
            <a:ext cx="12192120" cy="2140857"/>
          </a:xfrm>
          <a:prstGeom prst="rect">
            <a:avLst/>
          </a:prstGeom>
        </p:spPr>
      </p:pic>
      <p:pic>
        <p:nvPicPr>
          <p:cNvPr id="378" name="图片 377"/>
          <p:cNvPicPr>
            <a:picLocks noChangeAspect="1"/>
          </p:cNvPicPr>
          <p:nvPr/>
        </p:nvPicPr>
        <p:blipFill rotWithShape="1">
          <a:blip r:embed="rId4">
            <a:extLst>
              <a:ext uri="{28A0092B-C50C-407E-A947-70E740481C1C}">
                <a14:useLocalDpi xmlns:a14="http://schemas.microsoft.com/office/drawing/2010/main" val="0"/>
              </a:ext>
            </a:extLst>
          </a:blip>
          <a:srcRect l="1944" t="65185" r="1944"/>
          <a:stretch/>
        </p:blipFill>
        <p:spPr>
          <a:xfrm>
            <a:off x="-60" y="4470400"/>
            <a:ext cx="12192120" cy="2387600"/>
          </a:xfrm>
          <a:prstGeom prst="rect">
            <a:avLst/>
          </a:prstGeom>
        </p:spPr>
      </p:pic>
      <p:pic>
        <p:nvPicPr>
          <p:cNvPr id="504" name="图片 503"/>
          <p:cNvPicPr>
            <a:picLocks noChangeAspect="1"/>
          </p:cNvPicPr>
          <p:nvPr/>
        </p:nvPicPr>
        <p:blipFill>
          <a:blip r:embed="rId5"/>
          <a:stretch>
            <a:fillRect/>
          </a:stretch>
        </p:blipFill>
        <p:spPr>
          <a:xfrm>
            <a:off x="8147369" y="4632540"/>
            <a:ext cx="965530" cy="980384"/>
          </a:xfrm>
          <a:prstGeom prst="rect">
            <a:avLst/>
          </a:prstGeom>
        </p:spPr>
      </p:pic>
      <p:grpSp>
        <p:nvGrpSpPr>
          <p:cNvPr id="521" name="Group 50"/>
          <p:cNvGrpSpPr>
            <a:grpSpLocks noChangeAspect="1"/>
          </p:cNvGrpSpPr>
          <p:nvPr/>
        </p:nvGrpSpPr>
        <p:grpSpPr bwMode="auto">
          <a:xfrm rot="20644093">
            <a:off x="2730738" y="4602612"/>
            <a:ext cx="635873" cy="394014"/>
            <a:chOff x="3562" y="1977"/>
            <a:chExt cx="560" cy="347"/>
          </a:xfrm>
        </p:grpSpPr>
        <p:sp>
          <p:nvSpPr>
            <p:cNvPr id="523" name="Freeform 52"/>
            <p:cNvSpPr>
              <a:spLocks/>
            </p:cNvSpPr>
            <p:nvPr/>
          </p:nvSpPr>
          <p:spPr bwMode="auto">
            <a:xfrm>
              <a:off x="3570" y="1977"/>
              <a:ext cx="543" cy="243"/>
            </a:xfrm>
            <a:custGeom>
              <a:avLst/>
              <a:gdLst>
                <a:gd name="T0" fmla="*/ 227 w 227"/>
                <a:gd name="T1" fmla="*/ 101 h 101"/>
                <a:gd name="T2" fmla="*/ 171 w 227"/>
                <a:gd name="T3" fmla="*/ 49 h 101"/>
                <a:gd name="T4" fmla="*/ 91 w 227"/>
                <a:gd name="T5" fmla="*/ 0 h 101"/>
                <a:gd name="T6" fmla="*/ 0 w 227"/>
                <a:gd name="T7" fmla="*/ 90 h 101"/>
                <a:gd name="T8" fmla="*/ 1 w 227"/>
                <a:gd name="T9" fmla="*/ 100 h 101"/>
                <a:gd name="T10" fmla="*/ 164 w 227"/>
                <a:gd name="T11" fmla="*/ 100 h 101"/>
                <a:gd name="T12" fmla="*/ 164 w 227"/>
                <a:gd name="T13" fmla="*/ 101 h 101"/>
                <a:gd name="T14" fmla="*/ 227 w 227"/>
                <a:gd name="T15" fmla="*/ 101 h 1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7" h="101">
                  <a:moveTo>
                    <a:pt x="227" y="101"/>
                  </a:moveTo>
                  <a:cubicBezTo>
                    <a:pt x="227" y="65"/>
                    <a:pt x="197" y="56"/>
                    <a:pt x="171" y="49"/>
                  </a:cubicBezTo>
                  <a:cubicBezTo>
                    <a:pt x="156" y="20"/>
                    <a:pt x="126" y="0"/>
                    <a:pt x="91" y="0"/>
                  </a:cubicBezTo>
                  <a:cubicBezTo>
                    <a:pt x="41" y="0"/>
                    <a:pt x="0" y="40"/>
                    <a:pt x="0" y="90"/>
                  </a:cubicBezTo>
                  <a:cubicBezTo>
                    <a:pt x="0" y="94"/>
                    <a:pt x="0" y="97"/>
                    <a:pt x="1" y="100"/>
                  </a:cubicBezTo>
                  <a:cubicBezTo>
                    <a:pt x="164" y="100"/>
                    <a:pt x="164" y="100"/>
                    <a:pt x="164" y="100"/>
                  </a:cubicBezTo>
                  <a:cubicBezTo>
                    <a:pt x="164" y="101"/>
                    <a:pt x="164" y="101"/>
                    <a:pt x="164" y="101"/>
                  </a:cubicBezTo>
                  <a:lnTo>
                    <a:pt x="227" y="10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524" name="Freeform 53"/>
            <p:cNvSpPr>
              <a:spLocks/>
            </p:cNvSpPr>
            <p:nvPr/>
          </p:nvSpPr>
          <p:spPr bwMode="auto">
            <a:xfrm>
              <a:off x="3562" y="2182"/>
              <a:ext cx="560" cy="72"/>
            </a:xfrm>
            <a:custGeom>
              <a:avLst/>
              <a:gdLst>
                <a:gd name="T0" fmla="*/ 224 w 234"/>
                <a:gd name="T1" fmla="*/ 0 h 30"/>
                <a:gd name="T2" fmla="*/ 9 w 234"/>
                <a:gd name="T3" fmla="*/ 0 h 30"/>
                <a:gd name="T4" fmla="*/ 0 w 234"/>
                <a:gd name="T5" fmla="*/ 10 h 30"/>
                <a:gd name="T6" fmla="*/ 0 w 234"/>
                <a:gd name="T7" fmla="*/ 21 h 30"/>
                <a:gd name="T8" fmla="*/ 9 w 234"/>
                <a:gd name="T9" fmla="*/ 30 h 30"/>
                <a:gd name="T10" fmla="*/ 30 w 234"/>
                <a:gd name="T11" fmla="*/ 30 h 30"/>
                <a:gd name="T12" fmla="*/ 51 w 234"/>
                <a:gd name="T13" fmla="*/ 12 h 30"/>
                <a:gd name="T14" fmla="*/ 73 w 234"/>
                <a:gd name="T15" fmla="*/ 30 h 30"/>
                <a:gd name="T16" fmla="*/ 154 w 234"/>
                <a:gd name="T17" fmla="*/ 30 h 30"/>
                <a:gd name="T18" fmla="*/ 176 w 234"/>
                <a:gd name="T19" fmla="*/ 12 h 30"/>
                <a:gd name="T20" fmla="*/ 178 w 234"/>
                <a:gd name="T21" fmla="*/ 12 h 30"/>
                <a:gd name="T22" fmla="*/ 200 w 234"/>
                <a:gd name="T23" fmla="*/ 30 h 30"/>
                <a:gd name="T24" fmla="*/ 224 w 234"/>
                <a:gd name="T25" fmla="*/ 30 h 30"/>
                <a:gd name="T26" fmla="*/ 234 w 234"/>
                <a:gd name="T27" fmla="*/ 21 h 30"/>
                <a:gd name="T28" fmla="*/ 234 w 234"/>
                <a:gd name="T29" fmla="*/ 10 h 30"/>
                <a:gd name="T30" fmla="*/ 224 w 234"/>
                <a:gd name="T3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4" h="30">
                  <a:moveTo>
                    <a:pt x="224" y="0"/>
                  </a:moveTo>
                  <a:cubicBezTo>
                    <a:pt x="9" y="0"/>
                    <a:pt x="9" y="0"/>
                    <a:pt x="9" y="0"/>
                  </a:cubicBezTo>
                  <a:cubicBezTo>
                    <a:pt x="4" y="0"/>
                    <a:pt x="0" y="4"/>
                    <a:pt x="0" y="10"/>
                  </a:cubicBezTo>
                  <a:cubicBezTo>
                    <a:pt x="0" y="21"/>
                    <a:pt x="0" y="21"/>
                    <a:pt x="0" y="21"/>
                  </a:cubicBezTo>
                  <a:cubicBezTo>
                    <a:pt x="0" y="26"/>
                    <a:pt x="4" y="30"/>
                    <a:pt x="9" y="30"/>
                  </a:cubicBezTo>
                  <a:cubicBezTo>
                    <a:pt x="30" y="30"/>
                    <a:pt x="30" y="30"/>
                    <a:pt x="30" y="30"/>
                  </a:cubicBezTo>
                  <a:cubicBezTo>
                    <a:pt x="32" y="20"/>
                    <a:pt x="39" y="12"/>
                    <a:pt x="51" y="12"/>
                  </a:cubicBezTo>
                  <a:cubicBezTo>
                    <a:pt x="64" y="12"/>
                    <a:pt x="71" y="20"/>
                    <a:pt x="73" y="30"/>
                  </a:cubicBezTo>
                  <a:cubicBezTo>
                    <a:pt x="154" y="30"/>
                    <a:pt x="154" y="30"/>
                    <a:pt x="154" y="30"/>
                  </a:cubicBezTo>
                  <a:cubicBezTo>
                    <a:pt x="156" y="20"/>
                    <a:pt x="166" y="12"/>
                    <a:pt x="176" y="12"/>
                  </a:cubicBezTo>
                  <a:cubicBezTo>
                    <a:pt x="178" y="12"/>
                    <a:pt x="178" y="12"/>
                    <a:pt x="178" y="12"/>
                  </a:cubicBezTo>
                  <a:cubicBezTo>
                    <a:pt x="188" y="12"/>
                    <a:pt x="198" y="20"/>
                    <a:pt x="200" y="30"/>
                  </a:cubicBezTo>
                  <a:cubicBezTo>
                    <a:pt x="224" y="30"/>
                    <a:pt x="224" y="30"/>
                    <a:pt x="224" y="30"/>
                  </a:cubicBezTo>
                  <a:cubicBezTo>
                    <a:pt x="230" y="30"/>
                    <a:pt x="234" y="26"/>
                    <a:pt x="234" y="21"/>
                  </a:cubicBezTo>
                  <a:cubicBezTo>
                    <a:pt x="234" y="10"/>
                    <a:pt x="234" y="10"/>
                    <a:pt x="234" y="10"/>
                  </a:cubicBezTo>
                  <a:cubicBezTo>
                    <a:pt x="234" y="4"/>
                    <a:pt x="230" y="0"/>
                    <a:pt x="224"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525" name="Freeform 55"/>
            <p:cNvSpPr>
              <a:spLocks/>
            </p:cNvSpPr>
            <p:nvPr/>
          </p:nvSpPr>
          <p:spPr bwMode="auto">
            <a:xfrm>
              <a:off x="3814" y="2010"/>
              <a:ext cx="129" cy="111"/>
            </a:xfrm>
            <a:custGeom>
              <a:avLst/>
              <a:gdLst>
                <a:gd name="T0" fmla="*/ 0 w 54"/>
                <a:gd name="T1" fmla="*/ 46 h 46"/>
                <a:gd name="T2" fmla="*/ 54 w 54"/>
                <a:gd name="T3" fmla="*/ 46 h 46"/>
                <a:gd name="T4" fmla="*/ 0 w 54"/>
                <a:gd name="T5" fmla="*/ 0 h 46"/>
                <a:gd name="T6" fmla="*/ 0 w 54"/>
                <a:gd name="T7" fmla="*/ 46 h 46"/>
              </a:gdLst>
              <a:ahLst/>
              <a:cxnLst>
                <a:cxn ang="0">
                  <a:pos x="T0" y="T1"/>
                </a:cxn>
                <a:cxn ang="0">
                  <a:pos x="T2" y="T3"/>
                </a:cxn>
                <a:cxn ang="0">
                  <a:pos x="T4" y="T5"/>
                </a:cxn>
                <a:cxn ang="0">
                  <a:pos x="T6" y="T7"/>
                </a:cxn>
              </a:cxnLst>
              <a:rect l="0" t="0" r="r" b="b"/>
              <a:pathLst>
                <a:path w="54" h="46">
                  <a:moveTo>
                    <a:pt x="0" y="46"/>
                  </a:moveTo>
                  <a:cubicBezTo>
                    <a:pt x="54" y="46"/>
                    <a:pt x="54" y="46"/>
                    <a:pt x="54" y="46"/>
                  </a:cubicBezTo>
                  <a:cubicBezTo>
                    <a:pt x="45" y="20"/>
                    <a:pt x="21" y="2"/>
                    <a:pt x="0" y="0"/>
                  </a:cubicBezTo>
                  <a:lnTo>
                    <a:pt x="0" y="46"/>
                  </a:lnTo>
                  <a:close/>
                </a:path>
              </a:pathLst>
            </a:custGeom>
            <a:solidFill>
              <a:srgbClr val="FFF1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526" name="Freeform 56"/>
            <p:cNvSpPr>
              <a:spLocks/>
            </p:cNvSpPr>
            <p:nvPr/>
          </p:nvSpPr>
          <p:spPr bwMode="auto">
            <a:xfrm>
              <a:off x="3632" y="2010"/>
              <a:ext cx="139" cy="111"/>
            </a:xfrm>
            <a:custGeom>
              <a:avLst/>
              <a:gdLst>
                <a:gd name="T0" fmla="*/ 58 w 58"/>
                <a:gd name="T1" fmla="*/ 0 h 46"/>
                <a:gd name="T2" fmla="*/ 0 w 58"/>
                <a:gd name="T3" fmla="*/ 46 h 46"/>
                <a:gd name="T4" fmla="*/ 58 w 58"/>
                <a:gd name="T5" fmla="*/ 46 h 46"/>
                <a:gd name="T6" fmla="*/ 58 w 58"/>
                <a:gd name="T7" fmla="*/ 0 h 46"/>
              </a:gdLst>
              <a:ahLst/>
              <a:cxnLst>
                <a:cxn ang="0">
                  <a:pos x="T0" y="T1"/>
                </a:cxn>
                <a:cxn ang="0">
                  <a:pos x="T2" y="T3"/>
                </a:cxn>
                <a:cxn ang="0">
                  <a:pos x="T4" y="T5"/>
                </a:cxn>
                <a:cxn ang="0">
                  <a:pos x="T6" y="T7"/>
                </a:cxn>
              </a:cxnLst>
              <a:rect l="0" t="0" r="r" b="b"/>
              <a:pathLst>
                <a:path w="58" h="46">
                  <a:moveTo>
                    <a:pt x="58" y="0"/>
                  </a:moveTo>
                  <a:cubicBezTo>
                    <a:pt x="31" y="3"/>
                    <a:pt x="9" y="21"/>
                    <a:pt x="0" y="46"/>
                  </a:cubicBezTo>
                  <a:cubicBezTo>
                    <a:pt x="58" y="46"/>
                    <a:pt x="58" y="46"/>
                    <a:pt x="58" y="46"/>
                  </a:cubicBezTo>
                  <a:lnTo>
                    <a:pt x="58" y="0"/>
                  </a:lnTo>
                  <a:close/>
                </a:path>
              </a:pathLst>
            </a:custGeom>
            <a:solidFill>
              <a:srgbClr val="FFF1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527" name="Freeform 57"/>
            <p:cNvSpPr>
              <a:spLocks noEditPoints="1"/>
            </p:cNvSpPr>
            <p:nvPr/>
          </p:nvSpPr>
          <p:spPr bwMode="auto">
            <a:xfrm>
              <a:off x="3912" y="2182"/>
              <a:ext cx="141" cy="142"/>
            </a:xfrm>
            <a:custGeom>
              <a:avLst/>
              <a:gdLst>
                <a:gd name="T0" fmla="*/ 30 w 59"/>
                <a:gd name="T1" fmla="*/ 59 h 59"/>
                <a:gd name="T2" fmla="*/ 0 w 59"/>
                <a:gd name="T3" fmla="*/ 30 h 59"/>
                <a:gd name="T4" fmla="*/ 30 w 59"/>
                <a:gd name="T5" fmla="*/ 0 h 59"/>
                <a:gd name="T6" fmla="*/ 59 w 59"/>
                <a:gd name="T7" fmla="*/ 30 h 59"/>
                <a:gd name="T8" fmla="*/ 30 w 59"/>
                <a:gd name="T9" fmla="*/ 59 h 59"/>
                <a:gd name="T10" fmla="*/ 30 w 59"/>
                <a:gd name="T11" fmla="*/ 20 h 59"/>
                <a:gd name="T12" fmla="*/ 20 w 59"/>
                <a:gd name="T13" fmla="*/ 30 h 59"/>
                <a:gd name="T14" fmla="*/ 30 w 59"/>
                <a:gd name="T15" fmla="*/ 39 h 59"/>
                <a:gd name="T16" fmla="*/ 39 w 59"/>
                <a:gd name="T17" fmla="*/ 30 h 59"/>
                <a:gd name="T18" fmla="*/ 30 w 59"/>
                <a:gd name="T19" fmla="*/ 2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 h="59">
                  <a:moveTo>
                    <a:pt x="30" y="59"/>
                  </a:moveTo>
                  <a:cubicBezTo>
                    <a:pt x="13" y="59"/>
                    <a:pt x="0" y="46"/>
                    <a:pt x="0" y="30"/>
                  </a:cubicBezTo>
                  <a:cubicBezTo>
                    <a:pt x="0" y="13"/>
                    <a:pt x="13" y="0"/>
                    <a:pt x="30" y="0"/>
                  </a:cubicBezTo>
                  <a:cubicBezTo>
                    <a:pt x="46" y="0"/>
                    <a:pt x="59" y="13"/>
                    <a:pt x="59" y="30"/>
                  </a:cubicBezTo>
                  <a:cubicBezTo>
                    <a:pt x="59" y="46"/>
                    <a:pt x="46" y="59"/>
                    <a:pt x="30" y="59"/>
                  </a:cubicBezTo>
                  <a:close/>
                  <a:moveTo>
                    <a:pt x="30" y="20"/>
                  </a:moveTo>
                  <a:cubicBezTo>
                    <a:pt x="24" y="20"/>
                    <a:pt x="20" y="24"/>
                    <a:pt x="20" y="30"/>
                  </a:cubicBezTo>
                  <a:cubicBezTo>
                    <a:pt x="20" y="35"/>
                    <a:pt x="24" y="39"/>
                    <a:pt x="30" y="39"/>
                  </a:cubicBezTo>
                  <a:cubicBezTo>
                    <a:pt x="35" y="39"/>
                    <a:pt x="39" y="35"/>
                    <a:pt x="39" y="30"/>
                  </a:cubicBezTo>
                  <a:cubicBezTo>
                    <a:pt x="39" y="24"/>
                    <a:pt x="35" y="20"/>
                    <a:pt x="30" y="20"/>
                  </a:cubicBezTo>
                  <a:close/>
                </a:path>
              </a:pathLst>
            </a:custGeom>
            <a:solidFill>
              <a:srgbClr val="5653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528" name="Freeform 58"/>
            <p:cNvSpPr>
              <a:spLocks noEditPoints="1"/>
            </p:cNvSpPr>
            <p:nvPr/>
          </p:nvSpPr>
          <p:spPr bwMode="auto">
            <a:xfrm>
              <a:off x="3615" y="2182"/>
              <a:ext cx="141" cy="142"/>
            </a:xfrm>
            <a:custGeom>
              <a:avLst/>
              <a:gdLst>
                <a:gd name="T0" fmla="*/ 29 w 59"/>
                <a:gd name="T1" fmla="*/ 59 h 59"/>
                <a:gd name="T2" fmla="*/ 0 w 59"/>
                <a:gd name="T3" fmla="*/ 30 h 59"/>
                <a:gd name="T4" fmla="*/ 29 w 59"/>
                <a:gd name="T5" fmla="*/ 0 h 59"/>
                <a:gd name="T6" fmla="*/ 59 w 59"/>
                <a:gd name="T7" fmla="*/ 30 h 59"/>
                <a:gd name="T8" fmla="*/ 29 w 59"/>
                <a:gd name="T9" fmla="*/ 59 h 59"/>
                <a:gd name="T10" fmla="*/ 29 w 59"/>
                <a:gd name="T11" fmla="*/ 20 h 59"/>
                <a:gd name="T12" fmla="*/ 20 w 59"/>
                <a:gd name="T13" fmla="*/ 30 h 59"/>
                <a:gd name="T14" fmla="*/ 29 w 59"/>
                <a:gd name="T15" fmla="*/ 39 h 59"/>
                <a:gd name="T16" fmla="*/ 39 w 59"/>
                <a:gd name="T17" fmla="*/ 30 h 59"/>
                <a:gd name="T18" fmla="*/ 29 w 59"/>
                <a:gd name="T19" fmla="*/ 2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 h="59">
                  <a:moveTo>
                    <a:pt x="29" y="59"/>
                  </a:moveTo>
                  <a:cubicBezTo>
                    <a:pt x="13" y="59"/>
                    <a:pt x="0" y="46"/>
                    <a:pt x="0" y="30"/>
                  </a:cubicBezTo>
                  <a:cubicBezTo>
                    <a:pt x="0" y="13"/>
                    <a:pt x="13" y="0"/>
                    <a:pt x="29" y="0"/>
                  </a:cubicBezTo>
                  <a:cubicBezTo>
                    <a:pt x="46" y="0"/>
                    <a:pt x="59" y="13"/>
                    <a:pt x="59" y="30"/>
                  </a:cubicBezTo>
                  <a:cubicBezTo>
                    <a:pt x="59" y="46"/>
                    <a:pt x="46" y="59"/>
                    <a:pt x="29" y="59"/>
                  </a:cubicBezTo>
                  <a:close/>
                  <a:moveTo>
                    <a:pt x="29" y="20"/>
                  </a:moveTo>
                  <a:cubicBezTo>
                    <a:pt x="24" y="20"/>
                    <a:pt x="20" y="24"/>
                    <a:pt x="20" y="30"/>
                  </a:cubicBezTo>
                  <a:cubicBezTo>
                    <a:pt x="20" y="35"/>
                    <a:pt x="24" y="39"/>
                    <a:pt x="29" y="39"/>
                  </a:cubicBezTo>
                  <a:cubicBezTo>
                    <a:pt x="35" y="39"/>
                    <a:pt x="39" y="35"/>
                    <a:pt x="39" y="30"/>
                  </a:cubicBezTo>
                  <a:cubicBezTo>
                    <a:pt x="39" y="24"/>
                    <a:pt x="35" y="20"/>
                    <a:pt x="29" y="20"/>
                  </a:cubicBezTo>
                  <a:close/>
                </a:path>
              </a:pathLst>
            </a:custGeom>
            <a:solidFill>
              <a:srgbClr val="5653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grpSp>
      <p:pic>
        <p:nvPicPr>
          <p:cNvPr id="784" name="图片 78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96791" y="4178648"/>
            <a:ext cx="3150826" cy="1434276"/>
          </a:xfrm>
          <a:prstGeom prst="rect">
            <a:avLst/>
          </a:prstGeom>
        </p:spPr>
      </p:pic>
      <p:pic>
        <p:nvPicPr>
          <p:cNvPr id="503" name="图片 502"/>
          <p:cNvPicPr>
            <a:picLocks noChangeAspect="1"/>
          </p:cNvPicPr>
          <p:nvPr/>
        </p:nvPicPr>
        <p:blipFill>
          <a:blip r:embed="rId7"/>
          <a:stretch>
            <a:fillRect/>
          </a:stretch>
        </p:blipFill>
        <p:spPr>
          <a:xfrm>
            <a:off x="7106708" y="4936729"/>
            <a:ext cx="1344242" cy="676195"/>
          </a:xfrm>
          <a:prstGeom prst="rect">
            <a:avLst/>
          </a:prstGeom>
        </p:spPr>
      </p:pic>
      <p:grpSp>
        <p:nvGrpSpPr>
          <p:cNvPr id="429" name="Group 411"/>
          <p:cNvGrpSpPr>
            <a:grpSpLocks noChangeAspect="1"/>
          </p:cNvGrpSpPr>
          <p:nvPr/>
        </p:nvGrpSpPr>
        <p:grpSpPr bwMode="auto">
          <a:xfrm>
            <a:off x="304742" y="688499"/>
            <a:ext cx="11582518" cy="4055732"/>
            <a:chOff x="7454" y="2601"/>
            <a:chExt cx="7191" cy="2518"/>
          </a:xfrm>
        </p:grpSpPr>
        <p:sp>
          <p:nvSpPr>
            <p:cNvPr id="431" name="Freeform 412"/>
            <p:cNvSpPr>
              <a:spLocks/>
            </p:cNvSpPr>
            <p:nvPr/>
          </p:nvSpPr>
          <p:spPr bwMode="auto">
            <a:xfrm>
              <a:off x="13760" y="4771"/>
              <a:ext cx="123" cy="348"/>
            </a:xfrm>
            <a:custGeom>
              <a:avLst/>
              <a:gdLst>
                <a:gd name="T0" fmla="*/ 1 w 106"/>
                <a:gd name="T1" fmla="*/ 300 h 300"/>
                <a:gd name="T2" fmla="*/ 1 w 106"/>
                <a:gd name="T3" fmla="*/ 299 h 300"/>
                <a:gd name="T4" fmla="*/ 0 w 106"/>
                <a:gd name="T5" fmla="*/ 297 h 300"/>
                <a:gd name="T6" fmla="*/ 17 w 106"/>
                <a:gd name="T7" fmla="*/ 264 h 300"/>
                <a:gd name="T8" fmla="*/ 102 w 106"/>
                <a:gd name="T9" fmla="*/ 2 h 300"/>
                <a:gd name="T10" fmla="*/ 104 w 106"/>
                <a:gd name="T11" fmla="*/ 0 h 300"/>
                <a:gd name="T12" fmla="*/ 104 w 106"/>
                <a:gd name="T13" fmla="*/ 0 h 300"/>
                <a:gd name="T14" fmla="*/ 106 w 106"/>
                <a:gd name="T15" fmla="*/ 2 h 300"/>
                <a:gd name="T16" fmla="*/ 20 w 106"/>
                <a:gd name="T17" fmla="*/ 266 h 300"/>
                <a:gd name="T18" fmla="*/ 3 w 106"/>
                <a:gd name="T19" fmla="*/ 299 h 300"/>
                <a:gd name="T20" fmla="*/ 1 w 106"/>
                <a:gd name="T21" fmla="*/ 300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6" h="300">
                  <a:moveTo>
                    <a:pt x="1" y="300"/>
                  </a:moveTo>
                  <a:cubicBezTo>
                    <a:pt x="1" y="299"/>
                    <a:pt x="1" y="299"/>
                    <a:pt x="1" y="299"/>
                  </a:cubicBezTo>
                  <a:cubicBezTo>
                    <a:pt x="0" y="297"/>
                    <a:pt x="0" y="297"/>
                    <a:pt x="0" y="297"/>
                  </a:cubicBezTo>
                  <a:cubicBezTo>
                    <a:pt x="5" y="286"/>
                    <a:pt x="11" y="275"/>
                    <a:pt x="17" y="264"/>
                  </a:cubicBezTo>
                  <a:cubicBezTo>
                    <a:pt x="84" y="134"/>
                    <a:pt x="102" y="3"/>
                    <a:pt x="102" y="2"/>
                  </a:cubicBezTo>
                  <a:cubicBezTo>
                    <a:pt x="104" y="0"/>
                    <a:pt x="104" y="0"/>
                    <a:pt x="104" y="0"/>
                  </a:cubicBezTo>
                  <a:cubicBezTo>
                    <a:pt x="104" y="0"/>
                    <a:pt x="104" y="0"/>
                    <a:pt x="104" y="0"/>
                  </a:cubicBezTo>
                  <a:cubicBezTo>
                    <a:pt x="106" y="2"/>
                    <a:pt x="106" y="2"/>
                    <a:pt x="106" y="2"/>
                  </a:cubicBezTo>
                  <a:cubicBezTo>
                    <a:pt x="105" y="3"/>
                    <a:pt x="88" y="134"/>
                    <a:pt x="20" y="266"/>
                  </a:cubicBezTo>
                  <a:cubicBezTo>
                    <a:pt x="14" y="277"/>
                    <a:pt x="8" y="288"/>
                    <a:pt x="3" y="299"/>
                  </a:cubicBezTo>
                  <a:lnTo>
                    <a:pt x="1" y="300"/>
                  </a:lnTo>
                  <a:close/>
                </a:path>
              </a:pathLst>
            </a:custGeom>
            <a:solidFill>
              <a:srgbClr val="F7E8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32" name="Freeform 413"/>
            <p:cNvSpPr>
              <a:spLocks/>
            </p:cNvSpPr>
            <p:nvPr/>
          </p:nvSpPr>
          <p:spPr bwMode="auto">
            <a:xfrm>
              <a:off x="13823" y="4614"/>
              <a:ext cx="136" cy="164"/>
            </a:xfrm>
            <a:custGeom>
              <a:avLst/>
              <a:gdLst>
                <a:gd name="T0" fmla="*/ 114 w 117"/>
                <a:gd name="T1" fmla="*/ 64 h 141"/>
                <a:gd name="T2" fmla="*/ 50 w 117"/>
                <a:gd name="T3" fmla="*/ 139 h 141"/>
                <a:gd name="T4" fmla="*/ 3 w 117"/>
                <a:gd name="T5" fmla="*/ 52 h 141"/>
                <a:gd name="T6" fmla="*/ 64 w 117"/>
                <a:gd name="T7" fmla="*/ 3 h 141"/>
                <a:gd name="T8" fmla="*/ 114 w 117"/>
                <a:gd name="T9" fmla="*/ 64 h 141"/>
              </a:gdLst>
              <a:ahLst/>
              <a:cxnLst>
                <a:cxn ang="0">
                  <a:pos x="T0" y="T1"/>
                </a:cxn>
                <a:cxn ang="0">
                  <a:pos x="T2" y="T3"/>
                </a:cxn>
                <a:cxn ang="0">
                  <a:pos x="T4" y="T5"/>
                </a:cxn>
                <a:cxn ang="0">
                  <a:pos x="T6" y="T7"/>
                </a:cxn>
                <a:cxn ang="0">
                  <a:pos x="T8" y="T9"/>
                </a:cxn>
              </a:cxnLst>
              <a:rect l="0" t="0" r="r" b="b"/>
              <a:pathLst>
                <a:path w="117" h="141">
                  <a:moveTo>
                    <a:pt x="114" y="64"/>
                  </a:moveTo>
                  <a:cubicBezTo>
                    <a:pt x="110" y="95"/>
                    <a:pt x="70" y="141"/>
                    <a:pt x="50" y="139"/>
                  </a:cubicBezTo>
                  <a:cubicBezTo>
                    <a:pt x="27" y="136"/>
                    <a:pt x="0" y="83"/>
                    <a:pt x="3" y="52"/>
                  </a:cubicBezTo>
                  <a:cubicBezTo>
                    <a:pt x="6" y="22"/>
                    <a:pt x="34" y="0"/>
                    <a:pt x="64" y="3"/>
                  </a:cubicBezTo>
                  <a:cubicBezTo>
                    <a:pt x="95" y="6"/>
                    <a:pt x="117" y="34"/>
                    <a:pt x="114" y="64"/>
                  </a:cubicBezTo>
                  <a:close/>
                </a:path>
              </a:pathLst>
            </a:custGeom>
            <a:solidFill>
              <a:srgbClr val="B4D1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33" name="Freeform 414"/>
            <p:cNvSpPr>
              <a:spLocks/>
            </p:cNvSpPr>
            <p:nvPr/>
          </p:nvSpPr>
          <p:spPr bwMode="auto">
            <a:xfrm>
              <a:off x="13833" y="4622"/>
              <a:ext cx="95" cy="72"/>
            </a:xfrm>
            <a:custGeom>
              <a:avLst/>
              <a:gdLst>
                <a:gd name="T0" fmla="*/ 82 w 82"/>
                <a:gd name="T1" fmla="*/ 15 h 62"/>
                <a:gd name="T2" fmla="*/ 55 w 82"/>
                <a:gd name="T3" fmla="*/ 3 h 62"/>
                <a:gd name="T4" fmla="*/ 1 w 82"/>
                <a:gd name="T5" fmla="*/ 47 h 62"/>
                <a:gd name="T6" fmla="*/ 1 w 82"/>
                <a:gd name="T7" fmla="*/ 59 h 62"/>
                <a:gd name="T8" fmla="*/ 22 w 82"/>
                <a:gd name="T9" fmla="*/ 62 h 62"/>
                <a:gd name="T10" fmla="*/ 82 w 82"/>
                <a:gd name="T11" fmla="*/ 15 h 62"/>
              </a:gdLst>
              <a:ahLst/>
              <a:cxnLst>
                <a:cxn ang="0">
                  <a:pos x="T0" y="T1"/>
                </a:cxn>
                <a:cxn ang="0">
                  <a:pos x="T2" y="T3"/>
                </a:cxn>
                <a:cxn ang="0">
                  <a:pos x="T4" y="T5"/>
                </a:cxn>
                <a:cxn ang="0">
                  <a:pos x="T6" y="T7"/>
                </a:cxn>
                <a:cxn ang="0">
                  <a:pos x="T8" y="T9"/>
                </a:cxn>
                <a:cxn ang="0">
                  <a:pos x="T10" y="T11"/>
                </a:cxn>
              </a:cxnLst>
              <a:rect l="0" t="0" r="r" b="b"/>
              <a:pathLst>
                <a:path w="82" h="62">
                  <a:moveTo>
                    <a:pt x="82" y="15"/>
                  </a:moveTo>
                  <a:cubicBezTo>
                    <a:pt x="75" y="8"/>
                    <a:pt x="66" y="4"/>
                    <a:pt x="55" y="3"/>
                  </a:cubicBezTo>
                  <a:cubicBezTo>
                    <a:pt x="28" y="0"/>
                    <a:pt x="4" y="20"/>
                    <a:pt x="1" y="47"/>
                  </a:cubicBezTo>
                  <a:cubicBezTo>
                    <a:pt x="0" y="51"/>
                    <a:pt x="0" y="55"/>
                    <a:pt x="1" y="59"/>
                  </a:cubicBezTo>
                  <a:cubicBezTo>
                    <a:pt x="7" y="61"/>
                    <a:pt x="14" y="62"/>
                    <a:pt x="22" y="62"/>
                  </a:cubicBezTo>
                  <a:cubicBezTo>
                    <a:pt x="51" y="62"/>
                    <a:pt x="75" y="42"/>
                    <a:pt x="82" y="15"/>
                  </a:cubicBezTo>
                  <a:close/>
                </a:path>
              </a:pathLst>
            </a:custGeom>
            <a:solidFill>
              <a:srgbClr val="D1E3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34" name="Freeform 415"/>
            <p:cNvSpPr>
              <a:spLocks/>
            </p:cNvSpPr>
            <p:nvPr/>
          </p:nvSpPr>
          <p:spPr bwMode="auto">
            <a:xfrm>
              <a:off x="13855" y="4636"/>
              <a:ext cx="32" cy="27"/>
            </a:xfrm>
            <a:custGeom>
              <a:avLst/>
              <a:gdLst>
                <a:gd name="T0" fmla="*/ 26 w 28"/>
                <a:gd name="T1" fmla="*/ 4 h 23"/>
                <a:gd name="T2" fmla="*/ 18 w 28"/>
                <a:gd name="T3" fmla="*/ 18 h 23"/>
                <a:gd name="T4" fmla="*/ 2 w 28"/>
                <a:gd name="T5" fmla="*/ 19 h 23"/>
                <a:gd name="T6" fmla="*/ 10 w 28"/>
                <a:gd name="T7" fmla="*/ 5 h 23"/>
                <a:gd name="T8" fmla="*/ 26 w 28"/>
                <a:gd name="T9" fmla="*/ 4 h 23"/>
              </a:gdLst>
              <a:ahLst/>
              <a:cxnLst>
                <a:cxn ang="0">
                  <a:pos x="T0" y="T1"/>
                </a:cxn>
                <a:cxn ang="0">
                  <a:pos x="T2" y="T3"/>
                </a:cxn>
                <a:cxn ang="0">
                  <a:pos x="T4" y="T5"/>
                </a:cxn>
                <a:cxn ang="0">
                  <a:pos x="T6" y="T7"/>
                </a:cxn>
                <a:cxn ang="0">
                  <a:pos x="T8" y="T9"/>
                </a:cxn>
              </a:cxnLst>
              <a:rect l="0" t="0" r="r" b="b"/>
              <a:pathLst>
                <a:path w="28" h="23">
                  <a:moveTo>
                    <a:pt x="26" y="4"/>
                  </a:moveTo>
                  <a:cubicBezTo>
                    <a:pt x="28" y="7"/>
                    <a:pt x="24" y="13"/>
                    <a:pt x="18" y="18"/>
                  </a:cubicBezTo>
                  <a:cubicBezTo>
                    <a:pt x="11" y="22"/>
                    <a:pt x="4" y="23"/>
                    <a:pt x="2" y="19"/>
                  </a:cubicBezTo>
                  <a:cubicBezTo>
                    <a:pt x="0" y="15"/>
                    <a:pt x="3" y="9"/>
                    <a:pt x="10" y="5"/>
                  </a:cubicBezTo>
                  <a:cubicBezTo>
                    <a:pt x="16" y="1"/>
                    <a:pt x="23" y="0"/>
                    <a:pt x="26" y="4"/>
                  </a:cubicBezTo>
                  <a:close/>
                </a:path>
              </a:pathLst>
            </a:custGeom>
            <a:solidFill>
              <a:srgbClr val="E3EE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35" name="Freeform 416"/>
            <p:cNvSpPr>
              <a:spLocks/>
            </p:cNvSpPr>
            <p:nvPr/>
          </p:nvSpPr>
          <p:spPr bwMode="auto">
            <a:xfrm>
              <a:off x="13843" y="4672"/>
              <a:ext cx="113" cy="106"/>
            </a:xfrm>
            <a:custGeom>
              <a:avLst/>
              <a:gdLst>
                <a:gd name="T0" fmla="*/ 25 w 97"/>
                <a:gd name="T1" fmla="*/ 70 h 91"/>
                <a:gd name="T2" fmla="*/ 0 w 97"/>
                <a:gd name="T3" fmla="*/ 57 h 91"/>
                <a:gd name="T4" fmla="*/ 33 w 97"/>
                <a:gd name="T5" fmla="*/ 89 h 91"/>
                <a:gd name="T6" fmla="*/ 97 w 97"/>
                <a:gd name="T7" fmla="*/ 14 h 91"/>
                <a:gd name="T8" fmla="*/ 96 w 97"/>
                <a:gd name="T9" fmla="*/ 0 h 91"/>
                <a:gd name="T10" fmla="*/ 25 w 97"/>
                <a:gd name="T11" fmla="*/ 70 h 91"/>
              </a:gdLst>
              <a:ahLst/>
              <a:cxnLst>
                <a:cxn ang="0">
                  <a:pos x="T0" y="T1"/>
                </a:cxn>
                <a:cxn ang="0">
                  <a:pos x="T2" y="T3"/>
                </a:cxn>
                <a:cxn ang="0">
                  <a:pos x="T4" y="T5"/>
                </a:cxn>
                <a:cxn ang="0">
                  <a:pos x="T6" y="T7"/>
                </a:cxn>
                <a:cxn ang="0">
                  <a:pos x="T8" y="T9"/>
                </a:cxn>
                <a:cxn ang="0">
                  <a:pos x="T10" y="T11"/>
                </a:cxn>
              </a:cxnLst>
              <a:rect l="0" t="0" r="r" b="b"/>
              <a:pathLst>
                <a:path w="97" h="91">
                  <a:moveTo>
                    <a:pt x="25" y="70"/>
                  </a:moveTo>
                  <a:cubicBezTo>
                    <a:pt x="18" y="70"/>
                    <a:pt x="7" y="65"/>
                    <a:pt x="0" y="57"/>
                  </a:cubicBezTo>
                  <a:cubicBezTo>
                    <a:pt x="14" y="81"/>
                    <a:pt x="24" y="88"/>
                    <a:pt x="33" y="89"/>
                  </a:cubicBezTo>
                  <a:cubicBezTo>
                    <a:pt x="53" y="91"/>
                    <a:pt x="93" y="45"/>
                    <a:pt x="97" y="14"/>
                  </a:cubicBezTo>
                  <a:cubicBezTo>
                    <a:pt x="97" y="9"/>
                    <a:pt x="97" y="4"/>
                    <a:pt x="96" y="0"/>
                  </a:cubicBezTo>
                  <a:cubicBezTo>
                    <a:pt x="91" y="39"/>
                    <a:pt x="61" y="69"/>
                    <a:pt x="25" y="70"/>
                  </a:cubicBezTo>
                  <a:close/>
                </a:path>
              </a:pathLst>
            </a:custGeom>
            <a:solidFill>
              <a:srgbClr val="99AD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36" name="Freeform 417"/>
            <p:cNvSpPr>
              <a:spLocks/>
            </p:cNvSpPr>
            <p:nvPr/>
          </p:nvSpPr>
          <p:spPr bwMode="auto">
            <a:xfrm>
              <a:off x="13868" y="4772"/>
              <a:ext cx="20" cy="18"/>
            </a:xfrm>
            <a:custGeom>
              <a:avLst/>
              <a:gdLst>
                <a:gd name="T0" fmla="*/ 1 w 18"/>
                <a:gd name="T1" fmla="*/ 13 h 16"/>
                <a:gd name="T2" fmla="*/ 11 w 18"/>
                <a:gd name="T3" fmla="*/ 1 h 16"/>
                <a:gd name="T4" fmla="*/ 17 w 18"/>
                <a:gd name="T5" fmla="*/ 16 h 16"/>
                <a:gd name="T6" fmla="*/ 1 w 18"/>
                <a:gd name="T7" fmla="*/ 13 h 16"/>
              </a:gdLst>
              <a:ahLst/>
              <a:cxnLst>
                <a:cxn ang="0">
                  <a:pos x="T0" y="T1"/>
                </a:cxn>
                <a:cxn ang="0">
                  <a:pos x="T2" y="T3"/>
                </a:cxn>
                <a:cxn ang="0">
                  <a:pos x="T4" y="T5"/>
                </a:cxn>
                <a:cxn ang="0">
                  <a:pos x="T6" y="T7"/>
                </a:cxn>
              </a:cxnLst>
              <a:rect l="0" t="0" r="r" b="b"/>
              <a:pathLst>
                <a:path w="18" h="16">
                  <a:moveTo>
                    <a:pt x="1" y="13"/>
                  </a:moveTo>
                  <a:cubicBezTo>
                    <a:pt x="0" y="12"/>
                    <a:pt x="7" y="0"/>
                    <a:pt x="11" y="1"/>
                  </a:cubicBezTo>
                  <a:cubicBezTo>
                    <a:pt x="15" y="2"/>
                    <a:pt x="18" y="15"/>
                    <a:pt x="17" y="16"/>
                  </a:cubicBezTo>
                  <a:lnTo>
                    <a:pt x="1" y="13"/>
                  </a:lnTo>
                  <a:close/>
                </a:path>
              </a:pathLst>
            </a:custGeom>
            <a:solidFill>
              <a:srgbClr val="99AD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37" name="Freeform 418"/>
            <p:cNvSpPr>
              <a:spLocks/>
            </p:cNvSpPr>
            <p:nvPr/>
          </p:nvSpPr>
          <p:spPr bwMode="auto">
            <a:xfrm>
              <a:off x="14276" y="3261"/>
              <a:ext cx="114" cy="514"/>
            </a:xfrm>
            <a:custGeom>
              <a:avLst/>
              <a:gdLst>
                <a:gd name="T0" fmla="*/ 2 w 98"/>
                <a:gd name="T1" fmla="*/ 442 h 442"/>
                <a:gd name="T2" fmla="*/ 1 w 98"/>
                <a:gd name="T3" fmla="*/ 442 h 442"/>
                <a:gd name="T4" fmla="*/ 0 w 98"/>
                <a:gd name="T5" fmla="*/ 441 h 442"/>
                <a:gd name="T6" fmla="*/ 63 w 98"/>
                <a:gd name="T7" fmla="*/ 207 h 442"/>
                <a:gd name="T8" fmla="*/ 92 w 98"/>
                <a:gd name="T9" fmla="*/ 2 h 442"/>
                <a:gd name="T10" fmla="*/ 93 w 98"/>
                <a:gd name="T11" fmla="*/ 0 h 442"/>
                <a:gd name="T12" fmla="*/ 93 w 98"/>
                <a:gd name="T13" fmla="*/ 0 h 442"/>
                <a:gd name="T14" fmla="*/ 95 w 98"/>
                <a:gd name="T15" fmla="*/ 1 h 442"/>
                <a:gd name="T16" fmla="*/ 65 w 98"/>
                <a:gd name="T17" fmla="*/ 208 h 442"/>
                <a:gd name="T18" fmla="*/ 3 w 98"/>
                <a:gd name="T19" fmla="*/ 441 h 442"/>
                <a:gd name="T20" fmla="*/ 2 w 98"/>
                <a:gd name="T21" fmla="*/ 442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8" h="442">
                  <a:moveTo>
                    <a:pt x="2" y="442"/>
                  </a:moveTo>
                  <a:cubicBezTo>
                    <a:pt x="1" y="442"/>
                    <a:pt x="1" y="442"/>
                    <a:pt x="1" y="442"/>
                  </a:cubicBezTo>
                  <a:cubicBezTo>
                    <a:pt x="0" y="441"/>
                    <a:pt x="0" y="441"/>
                    <a:pt x="0" y="441"/>
                  </a:cubicBezTo>
                  <a:cubicBezTo>
                    <a:pt x="1" y="439"/>
                    <a:pt x="30" y="310"/>
                    <a:pt x="63" y="207"/>
                  </a:cubicBezTo>
                  <a:cubicBezTo>
                    <a:pt x="96" y="102"/>
                    <a:pt x="92" y="3"/>
                    <a:pt x="92" y="2"/>
                  </a:cubicBezTo>
                  <a:cubicBezTo>
                    <a:pt x="93" y="0"/>
                    <a:pt x="93" y="0"/>
                    <a:pt x="93" y="0"/>
                  </a:cubicBezTo>
                  <a:cubicBezTo>
                    <a:pt x="93" y="0"/>
                    <a:pt x="93" y="0"/>
                    <a:pt x="93" y="0"/>
                  </a:cubicBezTo>
                  <a:cubicBezTo>
                    <a:pt x="95" y="1"/>
                    <a:pt x="95" y="1"/>
                    <a:pt x="95" y="1"/>
                  </a:cubicBezTo>
                  <a:cubicBezTo>
                    <a:pt x="95" y="2"/>
                    <a:pt x="98" y="102"/>
                    <a:pt x="65" y="208"/>
                  </a:cubicBezTo>
                  <a:cubicBezTo>
                    <a:pt x="33" y="310"/>
                    <a:pt x="3" y="440"/>
                    <a:pt x="3" y="441"/>
                  </a:cubicBezTo>
                  <a:lnTo>
                    <a:pt x="2" y="442"/>
                  </a:lnTo>
                  <a:close/>
                </a:path>
              </a:pathLst>
            </a:custGeom>
            <a:solidFill>
              <a:srgbClr val="FFF2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38" name="Freeform 419"/>
            <p:cNvSpPr>
              <a:spLocks/>
            </p:cNvSpPr>
            <p:nvPr/>
          </p:nvSpPr>
          <p:spPr bwMode="auto">
            <a:xfrm>
              <a:off x="14331" y="3144"/>
              <a:ext cx="99" cy="122"/>
            </a:xfrm>
            <a:custGeom>
              <a:avLst/>
              <a:gdLst>
                <a:gd name="T0" fmla="*/ 85 w 86"/>
                <a:gd name="T1" fmla="*/ 40 h 105"/>
                <a:gd name="T2" fmla="*/ 47 w 86"/>
                <a:gd name="T3" fmla="*/ 104 h 105"/>
                <a:gd name="T4" fmla="*/ 1 w 86"/>
                <a:gd name="T5" fmla="*/ 46 h 105"/>
                <a:gd name="T6" fmla="*/ 40 w 86"/>
                <a:gd name="T7" fmla="*/ 1 h 105"/>
                <a:gd name="T8" fmla="*/ 85 w 86"/>
                <a:gd name="T9" fmla="*/ 40 h 105"/>
              </a:gdLst>
              <a:ahLst/>
              <a:cxnLst>
                <a:cxn ang="0">
                  <a:pos x="T0" y="T1"/>
                </a:cxn>
                <a:cxn ang="0">
                  <a:pos x="T2" y="T3"/>
                </a:cxn>
                <a:cxn ang="0">
                  <a:pos x="T4" y="T5"/>
                </a:cxn>
                <a:cxn ang="0">
                  <a:pos x="T6" y="T7"/>
                </a:cxn>
                <a:cxn ang="0">
                  <a:pos x="T8" y="T9"/>
                </a:cxn>
              </a:cxnLst>
              <a:rect l="0" t="0" r="r" b="b"/>
              <a:pathLst>
                <a:path w="86" h="105">
                  <a:moveTo>
                    <a:pt x="85" y="40"/>
                  </a:moveTo>
                  <a:cubicBezTo>
                    <a:pt x="86" y="63"/>
                    <a:pt x="62" y="103"/>
                    <a:pt x="47" y="104"/>
                  </a:cubicBezTo>
                  <a:cubicBezTo>
                    <a:pt x="30" y="105"/>
                    <a:pt x="3" y="69"/>
                    <a:pt x="1" y="46"/>
                  </a:cubicBezTo>
                  <a:cubicBezTo>
                    <a:pt x="0" y="23"/>
                    <a:pt x="17" y="3"/>
                    <a:pt x="40" y="1"/>
                  </a:cubicBezTo>
                  <a:cubicBezTo>
                    <a:pt x="63" y="0"/>
                    <a:pt x="83" y="17"/>
                    <a:pt x="85" y="40"/>
                  </a:cubicBezTo>
                  <a:close/>
                </a:path>
              </a:pathLst>
            </a:custGeom>
            <a:solidFill>
              <a:srgbClr val="B4D1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39" name="Freeform 420"/>
            <p:cNvSpPr>
              <a:spLocks/>
            </p:cNvSpPr>
            <p:nvPr/>
          </p:nvSpPr>
          <p:spPr bwMode="auto">
            <a:xfrm>
              <a:off x="14335" y="3151"/>
              <a:ext cx="68" cy="58"/>
            </a:xfrm>
            <a:custGeom>
              <a:avLst/>
              <a:gdLst>
                <a:gd name="T0" fmla="*/ 58 w 58"/>
                <a:gd name="T1" fmla="*/ 6 h 50"/>
                <a:gd name="T2" fmla="*/ 37 w 58"/>
                <a:gd name="T3" fmla="*/ 1 h 50"/>
                <a:gd name="T4" fmla="*/ 2 w 58"/>
                <a:gd name="T5" fmla="*/ 40 h 50"/>
                <a:gd name="T6" fmla="*/ 3 w 58"/>
                <a:gd name="T7" fmla="*/ 49 h 50"/>
                <a:gd name="T8" fmla="*/ 19 w 58"/>
                <a:gd name="T9" fmla="*/ 49 h 50"/>
                <a:gd name="T10" fmla="*/ 58 w 58"/>
                <a:gd name="T11" fmla="*/ 6 h 50"/>
              </a:gdLst>
              <a:ahLst/>
              <a:cxnLst>
                <a:cxn ang="0">
                  <a:pos x="T0" y="T1"/>
                </a:cxn>
                <a:cxn ang="0">
                  <a:pos x="T2" y="T3"/>
                </a:cxn>
                <a:cxn ang="0">
                  <a:pos x="T4" y="T5"/>
                </a:cxn>
                <a:cxn ang="0">
                  <a:pos x="T6" y="T7"/>
                </a:cxn>
                <a:cxn ang="0">
                  <a:pos x="T8" y="T9"/>
                </a:cxn>
                <a:cxn ang="0">
                  <a:pos x="T10" y="T11"/>
                </a:cxn>
              </a:cxnLst>
              <a:rect l="0" t="0" r="r" b="b"/>
              <a:pathLst>
                <a:path w="58" h="50">
                  <a:moveTo>
                    <a:pt x="58" y="6"/>
                  </a:moveTo>
                  <a:cubicBezTo>
                    <a:pt x="52" y="2"/>
                    <a:pt x="44" y="0"/>
                    <a:pt x="37" y="1"/>
                  </a:cubicBezTo>
                  <a:cubicBezTo>
                    <a:pt x="16" y="2"/>
                    <a:pt x="0" y="20"/>
                    <a:pt x="2" y="40"/>
                  </a:cubicBezTo>
                  <a:cubicBezTo>
                    <a:pt x="2" y="43"/>
                    <a:pt x="2" y="46"/>
                    <a:pt x="3" y="49"/>
                  </a:cubicBezTo>
                  <a:cubicBezTo>
                    <a:pt x="9" y="50"/>
                    <a:pt x="14" y="50"/>
                    <a:pt x="19" y="49"/>
                  </a:cubicBezTo>
                  <a:cubicBezTo>
                    <a:pt x="41" y="45"/>
                    <a:pt x="56" y="27"/>
                    <a:pt x="58" y="6"/>
                  </a:cubicBezTo>
                  <a:close/>
                </a:path>
              </a:pathLst>
            </a:custGeom>
            <a:solidFill>
              <a:srgbClr val="D1E3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40" name="Freeform 421"/>
            <p:cNvSpPr>
              <a:spLocks/>
            </p:cNvSpPr>
            <p:nvPr/>
          </p:nvSpPr>
          <p:spPr bwMode="auto">
            <a:xfrm>
              <a:off x="14350" y="3161"/>
              <a:ext cx="22" cy="23"/>
            </a:xfrm>
            <a:custGeom>
              <a:avLst/>
              <a:gdLst>
                <a:gd name="T0" fmla="*/ 17 w 19"/>
                <a:gd name="T1" fmla="*/ 2 h 19"/>
                <a:gd name="T2" fmla="*/ 13 w 19"/>
                <a:gd name="T3" fmla="*/ 14 h 19"/>
                <a:gd name="T4" fmla="*/ 2 w 19"/>
                <a:gd name="T5" fmla="*/ 17 h 19"/>
                <a:gd name="T6" fmla="*/ 6 w 19"/>
                <a:gd name="T7" fmla="*/ 5 h 19"/>
                <a:gd name="T8" fmla="*/ 17 w 19"/>
                <a:gd name="T9" fmla="*/ 2 h 19"/>
              </a:gdLst>
              <a:ahLst/>
              <a:cxnLst>
                <a:cxn ang="0">
                  <a:pos x="T0" y="T1"/>
                </a:cxn>
                <a:cxn ang="0">
                  <a:pos x="T2" y="T3"/>
                </a:cxn>
                <a:cxn ang="0">
                  <a:pos x="T4" y="T5"/>
                </a:cxn>
                <a:cxn ang="0">
                  <a:pos x="T6" y="T7"/>
                </a:cxn>
                <a:cxn ang="0">
                  <a:pos x="T8" y="T9"/>
                </a:cxn>
              </a:cxnLst>
              <a:rect l="0" t="0" r="r" b="b"/>
              <a:pathLst>
                <a:path w="19" h="19">
                  <a:moveTo>
                    <a:pt x="17" y="2"/>
                  </a:moveTo>
                  <a:cubicBezTo>
                    <a:pt x="19" y="5"/>
                    <a:pt x="18" y="10"/>
                    <a:pt x="13" y="14"/>
                  </a:cubicBezTo>
                  <a:cubicBezTo>
                    <a:pt x="9" y="18"/>
                    <a:pt x="4" y="19"/>
                    <a:pt x="2" y="17"/>
                  </a:cubicBezTo>
                  <a:cubicBezTo>
                    <a:pt x="0" y="14"/>
                    <a:pt x="1" y="9"/>
                    <a:pt x="6" y="5"/>
                  </a:cubicBezTo>
                  <a:cubicBezTo>
                    <a:pt x="10" y="1"/>
                    <a:pt x="15" y="0"/>
                    <a:pt x="17" y="2"/>
                  </a:cubicBezTo>
                  <a:close/>
                </a:path>
              </a:pathLst>
            </a:custGeom>
            <a:solidFill>
              <a:srgbClr val="E3EE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41" name="Freeform 422"/>
            <p:cNvSpPr>
              <a:spLocks/>
            </p:cNvSpPr>
            <p:nvPr/>
          </p:nvSpPr>
          <p:spPr bwMode="auto">
            <a:xfrm>
              <a:off x="14353" y="3179"/>
              <a:ext cx="77" cy="86"/>
            </a:xfrm>
            <a:custGeom>
              <a:avLst/>
              <a:gdLst>
                <a:gd name="T0" fmla="*/ 20 w 67"/>
                <a:gd name="T1" fmla="*/ 61 h 74"/>
                <a:gd name="T2" fmla="*/ 0 w 67"/>
                <a:gd name="T3" fmla="*/ 54 h 74"/>
                <a:gd name="T4" fmla="*/ 28 w 67"/>
                <a:gd name="T5" fmla="*/ 74 h 74"/>
                <a:gd name="T6" fmla="*/ 66 w 67"/>
                <a:gd name="T7" fmla="*/ 10 h 74"/>
                <a:gd name="T8" fmla="*/ 64 w 67"/>
                <a:gd name="T9" fmla="*/ 0 h 74"/>
                <a:gd name="T10" fmla="*/ 20 w 67"/>
                <a:gd name="T11" fmla="*/ 61 h 74"/>
              </a:gdLst>
              <a:ahLst/>
              <a:cxnLst>
                <a:cxn ang="0">
                  <a:pos x="T0" y="T1"/>
                </a:cxn>
                <a:cxn ang="0">
                  <a:pos x="T2" y="T3"/>
                </a:cxn>
                <a:cxn ang="0">
                  <a:pos x="T4" y="T5"/>
                </a:cxn>
                <a:cxn ang="0">
                  <a:pos x="T6" y="T7"/>
                </a:cxn>
                <a:cxn ang="0">
                  <a:pos x="T8" y="T9"/>
                </a:cxn>
                <a:cxn ang="0">
                  <a:pos x="T10" y="T11"/>
                </a:cxn>
              </a:cxnLst>
              <a:rect l="0" t="0" r="r" b="b"/>
              <a:pathLst>
                <a:path w="67" h="74">
                  <a:moveTo>
                    <a:pt x="20" y="61"/>
                  </a:moveTo>
                  <a:cubicBezTo>
                    <a:pt x="15" y="62"/>
                    <a:pt x="6" y="60"/>
                    <a:pt x="0" y="54"/>
                  </a:cubicBezTo>
                  <a:cubicBezTo>
                    <a:pt x="13" y="70"/>
                    <a:pt x="21" y="74"/>
                    <a:pt x="28" y="74"/>
                  </a:cubicBezTo>
                  <a:cubicBezTo>
                    <a:pt x="43" y="73"/>
                    <a:pt x="67" y="33"/>
                    <a:pt x="66" y="10"/>
                  </a:cubicBezTo>
                  <a:cubicBezTo>
                    <a:pt x="66" y="6"/>
                    <a:pt x="65" y="3"/>
                    <a:pt x="64" y="0"/>
                  </a:cubicBezTo>
                  <a:cubicBezTo>
                    <a:pt x="65" y="29"/>
                    <a:pt x="47" y="55"/>
                    <a:pt x="20" y="61"/>
                  </a:cubicBezTo>
                  <a:close/>
                </a:path>
              </a:pathLst>
            </a:custGeom>
            <a:solidFill>
              <a:srgbClr val="99AD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42" name="Freeform 423"/>
            <p:cNvSpPr>
              <a:spLocks/>
            </p:cNvSpPr>
            <p:nvPr/>
          </p:nvSpPr>
          <p:spPr bwMode="auto">
            <a:xfrm>
              <a:off x="14377" y="3263"/>
              <a:ext cx="15" cy="12"/>
            </a:xfrm>
            <a:custGeom>
              <a:avLst/>
              <a:gdLst>
                <a:gd name="T0" fmla="*/ 1 w 13"/>
                <a:gd name="T1" fmla="*/ 11 h 11"/>
                <a:gd name="T2" fmla="*/ 6 w 13"/>
                <a:gd name="T3" fmla="*/ 1 h 11"/>
                <a:gd name="T4" fmla="*/ 13 w 13"/>
                <a:gd name="T5" fmla="*/ 11 h 11"/>
                <a:gd name="T6" fmla="*/ 1 w 13"/>
                <a:gd name="T7" fmla="*/ 11 h 11"/>
              </a:gdLst>
              <a:ahLst/>
              <a:cxnLst>
                <a:cxn ang="0">
                  <a:pos x="T0" y="T1"/>
                </a:cxn>
                <a:cxn ang="0">
                  <a:pos x="T2" y="T3"/>
                </a:cxn>
                <a:cxn ang="0">
                  <a:pos x="T4" y="T5"/>
                </a:cxn>
                <a:cxn ang="0">
                  <a:pos x="T6" y="T7"/>
                </a:cxn>
              </a:cxnLst>
              <a:rect l="0" t="0" r="r" b="b"/>
              <a:pathLst>
                <a:path w="13" h="11">
                  <a:moveTo>
                    <a:pt x="1" y="11"/>
                  </a:moveTo>
                  <a:cubicBezTo>
                    <a:pt x="0" y="10"/>
                    <a:pt x="3" y="1"/>
                    <a:pt x="6" y="1"/>
                  </a:cubicBezTo>
                  <a:cubicBezTo>
                    <a:pt x="9" y="0"/>
                    <a:pt x="13" y="10"/>
                    <a:pt x="13" y="11"/>
                  </a:cubicBezTo>
                  <a:lnTo>
                    <a:pt x="1" y="11"/>
                  </a:lnTo>
                  <a:close/>
                </a:path>
              </a:pathLst>
            </a:custGeom>
            <a:solidFill>
              <a:srgbClr val="99AD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43" name="Freeform 424"/>
            <p:cNvSpPr>
              <a:spLocks/>
            </p:cNvSpPr>
            <p:nvPr/>
          </p:nvSpPr>
          <p:spPr bwMode="auto">
            <a:xfrm>
              <a:off x="14375" y="3131"/>
              <a:ext cx="113" cy="514"/>
            </a:xfrm>
            <a:custGeom>
              <a:avLst/>
              <a:gdLst>
                <a:gd name="T0" fmla="*/ 1 w 98"/>
                <a:gd name="T1" fmla="*/ 442 h 442"/>
                <a:gd name="T2" fmla="*/ 1 w 98"/>
                <a:gd name="T3" fmla="*/ 442 h 442"/>
                <a:gd name="T4" fmla="*/ 0 w 98"/>
                <a:gd name="T5" fmla="*/ 440 h 442"/>
                <a:gd name="T6" fmla="*/ 62 w 98"/>
                <a:gd name="T7" fmla="*/ 207 h 442"/>
                <a:gd name="T8" fmla="*/ 92 w 98"/>
                <a:gd name="T9" fmla="*/ 1 h 442"/>
                <a:gd name="T10" fmla="*/ 93 w 98"/>
                <a:gd name="T11" fmla="*/ 0 h 442"/>
                <a:gd name="T12" fmla="*/ 93 w 98"/>
                <a:gd name="T13" fmla="*/ 0 h 442"/>
                <a:gd name="T14" fmla="*/ 94 w 98"/>
                <a:gd name="T15" fmla="*/ 1 h 442"/>
                <a:gd name="T16" fmla="*/ 64 w 98"/>
                <a:gd name="T17" fmla="*/ 208 h 442"/>
                <a:gd name="T18" fmla="*/ 2 w 98"/>
                <a:gd name="T19" fmla="*/ 441 h 442"/>
                <a:gd name="T20" fmla="*/ 1 w 98"/>
                <a:gd name="T21" fmla="*/ 442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8" h="442">
                  <a:moveTo>
                    <a:pt x="1" y="442"/>
                  </a:moveTo>
                  <a:cubicBezTo>
                    <a:pt x="1" y="442"/>
                    <a:pt x="1" y="442"/>
                    <a:pt x="1" y="442"/>
                  </a:cubicBezTo>
                  <a:cubicBezTo>
                    <a:pt x="0" y="440"/>
                    <a:pt x="0" y="440"/>
                    <a:pt x="0" y="440"/>
                  </a:cubicBezTo>
                  <a:cubicBezTo>
                    <a:pt x="0" y="439"/>
                    <a:pt x="30" y="309"/>
                    <a:pt x="62" y="207"/>
                  </a:cubicBezTo>
                  <a:cubicBezTo>
                    <a:pt x="95" y="101"/>
                    <a:pt x="92" y="2"/>
                    <a:pt x="92" y="1"/>
                  </a:cubicBezTo>
                  <a:cubicBezTo>
                    <a:pt x="93" y="0"/>
                    <a:pt x="93" y="0"/>
                    <a:pt x="93" y="0"/>
                  </a:cubicBezTo>
                  <a:cubicBezTo>
                    <a:pt x="93" y="0"/>
                    <a:pt x="93" y="0"/>
                    <a:pt x="93" y="0"/>
                  </a:cubicBezTo>
                  <a:cubicBezTo>
                    <a:pt x="94" y="1"/>
                    <a:pt x="94" y="1"/>
                    <a:pt x="94" y="1"/>
                  </a:cubicBezTo>
                  <a:cubicBezTo>
                    <a:pt x="94" y="2"/>
                    <a:pt x="98" y="101"/>
                    <a:pt x="64" y="208"/>
                  </a:cubicBezTo>
                  <a:cubicBezTo>
                    <a:pt x="32" y="310"/>
                    <a:pt x="3" y="439"/>
                    <a:pt x="2" y="441"/>
                  </a:cubicBezTo>
                  <a:lnTo>
                    <a:pt x="1" y="442"/>
                  </a:lnTo>
                  <a:close/>
                </a:path>
              </a:pathLst>
            </a:custGeom>
            <a:solidFill>
              <a:srgbClr val="FFF2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44" name="Freeform 425"/>
            <p:cNvSpPr>
              <a:spLocks/>
            </p:cNvSpPr>
            <p:nvPr/>
          </p:nvSpPr>
          <p:spPr bwMode="auto">
            <a:xfrm>
              <a:off x="14428" y="3013"/>
              <a:ext cx="101" cy="122"/>
            </a:xfrm>
            <a:custGeom>
              <a:avLst/>
              <a:gdLst>
                <a:gd name="T0" fmla="*/ 85 w 87"/>
                <a:gd name="T1" fmla="*/ 41 h 105"/>
                <a:gd name="T2" fmla="*/ 47 w 87"/>
                <a:gd name="T3" fmla="*/ 104 h 105"/>
                <a:gd name="T4" fmla="*/ 2 w 87"/>
                <a:gd name="T5" fmla="*/ 46 h 105"/>
                <a:gd name="T6" fmla="*/ 41 w 87"/>
                <a:gd name="T7" fmla="*/ 2 h 105"/>
                <a:gd name="T8" fmla="*/ 85 w 87"/>
                <a:gd name="T9" fmla="*/ 41 h 105"/>
              </a:gdLst>
              <a:ahLst/>
              <a:cxnLst>
                <a:cxn ang="0">
                  <a:pos x="T0" y="T1"/>
                </a:cxn>
                <a:cxn ang="0">
                  <a:pos x="T2" y="T3"/>
                </a:cxn>
                <a:cxn ang="0">
                  <a:pos x="T4" y="T5"/>
                </a:cxn>
                <a:cxn ang="0">
                  <a:pos x="T6" y="T7"/>
                </a:cxn>
                <a:cxn ang="0">
                  <a:pos x="T8" y="T9"/>
                </a:cxn>
              </a:cxnLst>
              <a:rect l="0" t="0" r="r" b="b"/>
              <a:pathLst>
                <a:path w="87" h="105">
                  <a:moveTo>
                    <a:pt x="85" y="41"/>
                  </a:moveTo>
                  <a:cubicBezTo>
                    <a:pt x="87" y="64"/>
                    <a:pt x="63" y="103"/>
                    <a:pt x="47" y="104"/>
                  </a:cubicBezTo>
                  <a:cubicBezTo>
                    <a:pt x="30" y="105"/>
                    <a:pt x="3" y="69"/>
                    <a:pt x="2" y="46"/>
                  </a:cubicBezTo>
                  <a:cubicBezTo>
                    <a:pt x="0" y="23"/>
                    <a:pt x="17" y="3"/>
                    <a:pt x="41" y="2"/>
                  </a:cubicBezTo>
                  <a:cubicBezTo>
                    <a:pt x="64" y="0"/>
                    <a:pt x="84" y="17"/>
                    <a:pt x="85" y="41"/>
                  </a:cubicBezTo>
                  <a:close/>
                </a:path>
              </a:pathLst>
            </a:custGeom>
            <a:solidFill>
              <a:srgbClr val="FFD60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45" name="Freeform 426"/>
            <p:cNvSpPr>
              <a:spLocks/>
            </p:cNvSpPr>
            <p:nvPr/>
          </p:nvSpPr>
          <p:spPr bwMode="auto">
            <a:xfrm>
              <a:off x="14434" y="3021"/>
              <a:ext cx="66" cy="57"/>
            </a:xfrm>
            <a:custGeom>
              <a:avLst/>
              <a:gdLst>
                <a:gd name="T0" fmla="*/ 57 w 57"/>
                <a:gd name="T1" fmla="*/ 5 h 49"/>
                <a:gd name="T2" fmla="*/ 36 w 57"/>
                <a:gd name="T3" fmla="*/ 0 h 49"/>
                <a:gd name="T4" fmla="*/ 1 w 57"/>
                <a:gd name="T5" fmla="*/ 40 h 49"/>
                <a:gd name="T6" fmla="*/ 3 w 57"/>
                <a:gd name="T7" fmla="*/ 49 h 49"/>
                <a:gd name="T8" fmla="*/ 19 w 57"/>
                <a:gd name="T9" fmla="*/ 48 h 49"/>
                <a:gd name="T10" fmla="*/ 57 w 57"/>
                <a:gd name="T11" fmla="*/ 5 h 49"/>
              </a:gdLst>
              <a:ahLst/>
              <a:cxnLst>
                <a:cxn ang="0">
                  <a:pos x="T0" y="T1"/>
                </a:cxn>
                <a:cxn ang="0">
                  <a:pos x="T2" y="T3"/>
                </a:cxn>
                <a:cxn ang="0">
                  <a:pos x="T4" y="T5"/>
                </a:cxn>
                <a:cxn ang="0">
                  <a:pos x="T6" y="T7"/>
                </a:cxn>
                <a:cxn ang="0">
                  <a:pos x="T8" y="T9"/>
                </a:cxn>
                <a:cxn ang="0">
                  <a:pos x="T10" y="T11"/>
                </a:cxn>
              </a:cxnLst>
              <a:rect l="0" t="0" r="r" b="b"/>
              <a:pathLst>
                <a:path w="57" h="49">
                  <a:moveTo>
                    <a:pt x="57" y="5"/>
                  </a:moveTo>
                  <a:cubicBezTo>
                    <a:pt x="51" y="1"/>
                    <a:pt x="44" y="0"/>
                    <a:pt x="36" y="0"/>
                  </a:cubicBezTo>
                  <a:cubicBezTo>
                    <a:pt x="15" y="1"/>
                    <a:pt x="0" y="19"/>
                    <a:pt x="1" y="40"/>
                  </a:cubicBezTo>
                  <a:cubicBezTo>
                    <a:pt x="1" y="43"/>
                    <a:pt x="2" y="46"/>
                    <a:pt x="3" y="49"/>
                  </a:cubicBezTo>
                  <a:cubicBezTo>
                    <a:pt x="8" y="49"/>
                    <a:pt x="13" y="49"/>
                    <a:pt x="19" y="48"/>
                  </a:cubicBezTo>
                  <a:cubicBezTo>
                    <a:pt x="40" y="44"/>
                    <a:pt x="56" y="26"/>
                    <a:pt x="57" y="5"/>
                  </a:cubicBezTo>
                  <a:close/>
                </a:path>
              </a:pathLst>
            </a:custGeom>
            <a:solidFill>
              <a:srgbClr val="FFE4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46" name="Freeform 427"/>
            <p:cNvSpPr>
              <a:spLocks/>
            </p:cNvSpPr>
            <p:nvPr/>
          </p:nvSpPr>
          <p:spPr bwMode="auto">
            <a:xfrm>
              <a:off x="14448" y="3030"/>
              <a:ext cx="23" cy="22"/>
            </a:xfrm>
            <a:custGeom>
              <a:avLst/>
              <a:gdLst>
                <a:gd name="T0" fmla="*/ 18 w 20"/>
                <a:gd name="T1" fmla="*/ 3 h 19"/>
                <a:gd name="T2" fmla="*/ 14 w 20"/>
                <a:gd name="T3" fmla="*/ 14 h 19"/>
                <a:gd name="T4" fmla="*/ 2 w 20"/>
                <a:gd name="T5" fmla="*/ 17 h 19"/>
                <a:gd name="T6" fmla="*/ 6 w 20"/>
                <a:gd name="T7" fmla="*/ 6 h 19"/>
                <a:gd name="T8" fmla="*/ 18 w 20"/>
                <a:gd name="T9" fmla="*/ 3 h 19"/>
              </a:gdLst>
              <a:ahLst/>
              <a:cxnLst>
                <a:cxn ang="0">
                  <a:pos x="T0" y="T1"/>
                </a:cxn>
                <a:cxn ang="0">
                  <a:pos x="T2" y="T3"/>
                </a:cxn>
                <a:cxn ang="0">
                  <a:pos x="T4" y="T5"/>
                </a:cxn>
                <a:cxn ang="0">
                  <a:pos x="T6" y="T7"/>
                </a:cxn>
                <a:cxn ang="0">
                  <a:pos x="T8" y="T9"/>
                </a:cxn>
              </a:cxnLst>
              <a:rect l="0" t="0" r="r" b="b"/>
              <a:pathLst>
                <a:path w="20" h="19">
                  <a:moveTo>
                    <a:pt x="18" y="3"/>
                  </a:moveTo>
                  <a:cubicBezTo>
                    <a:pt x="20" y="5"/>
                    <a:pt x="18" y="10"/>
                    <a:pt x="14" y="14"/>
                  </a:cubicBezTo>
                  <a:cubicBezTo>
                    <a:pt x="9" y="18"/>
                    <a:pt x="4" y="19"/>
                    <a:pt x="2" y="17"/>
                  </a:cubicBezTo>
                  <a:cubicBezTo>
                    <a:pt x="0" y="15"/>
                    <a:pt x="2" y="10"/>
                    <a:pt x="6" y="6"/>
                  </a:cubicBezTo>
                  <a:cubicBezTo>
                    <a:pt x="10" y="2"/>
                    <a:pt x="15" y="0"/>
                    <a:pt x="18" y="3"/>
                  </a:cubicBezTo>
                  <a:close/>
                </a:path>
              </a:pathLst>
            </a:custGeom>
            <a:solidFill>
              <a:srgbClr val="FFF1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47" name="Freeform 428"/>
            <p:cNvSpPr>
              <a:spLocks/>
            </p:cNvSpPr>
            <p:nvPr/>
          </p:nvSpPr>
          <p:spPr bwMode="auto">
            <a:xfrm>
              <a:off x="14450" y="3048"/>
              <a:ext cx="79" cy="87"/>
            </a:xfrm>
            <a:custGeom>
              <a:avLst/>
              <a:gdLst>
                <a:gd name="T0" fmla="*/ 20 w 68"/>
                <a:gd name="T1" fmla="*/ 61 h 75"/>
                <a:gd name="T2" fmla="*/ 0 w 68"/>
                <a:gd name="T3" fmla="*/ 55 h 75"/>
                <a:gd name="T4" fmla="*/ 28 w 68"/>
                <a:gd name="T5" fmla="*/ 74 h 75"/>
                <a:gd name="T6" fmla="*/ 66 w 68"/>
                <a:gd name="T7" fmla="*/ 11 h 75"/>
                <a:gd name="T8" fmla="*/ 64 w 68"/>
                <a:gd name="T9" fmla="*/ 0 h 75"/>
                <a:gd name="T10" fmla="*/ 20 w 68"/>
                <a:gd name="T11" fmla="*/ 61 h 75"/>
              </a:gdLst>
              <a:ahLst/>
              <a:cxnLst>
                <a:cxn ang="0">
                  <a:pos x="T0" y="T1"/>
                </a:cxn>
                <a:cxn ang="0">
                  <a:pos x="T2" y="T3"/>
                </a:cxn>
                <a:cxn ang="0">
                  <a:pos x="T4" y="T5"/>
                </a:cxn>
                <a:cxn ang="0">
                  <a:pos x="T6" y="T7"/>
                </a:cxn>
                <a:cxn ang="0">
                  <a:pos x="T8" y="T9"/>
                </a:cxn>
                <a:cxn ang="0">
                  <a:pos x="T10" y="T11"/>
                </a:cxn>
              </a:cxnLst>
              <a:rect l="0" t="0" r="r" b="b"/>
              <a:pathLst>
                <a:path w="68" h="75">
                  <a:moveTo>
                    <a:pt x="20" y="61"/>
                  </a:moveTo>
                  <a:cubicBezTo>
                    <a:pt x="15" y="62"/>
                    <a:pt x="6" y="60"/>
                    <a:pt x="0" y="55"/>
                  </a:cubicBezTo>
                  <a:cubicBezTo>
                    <a:pt x="13" y="71"/>
                    <a:pt x="22" y="75"/>
                    <a:pt x="28" y="74"/>
                  </a:cubicBezTo>
                  <a:cubicBezTo>
                    <a:pt x="44" y="73"/>
                    <a:pt x="68" y="34"/>
                    <a:pt x="66" y="11"/>
                  </a:cubicBezTo>
                  <a:cubicBezTo>
                    <a:pt x="66" y="7"/>
                    <a:pt x="65" y="3"/>
                    <a:pt x="64" y="0"/>
                  </a:cubicBezTo>
                  <a:cubicBezTo>
                    <a:pt x="65" y="30"/>
                    <a:pt x="47" y="56"/>
                    <a:pt x="20" y="61"/>
                  </a:cubicBezTo>
                  <a:close/>
                </a:path>
              </a:pathLst>
            </a:custGeom>
            <a:solidFill>
              <a:srgbClr val="FFBA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48" name="Freeform 429"/>
            <p:cNvSpPr>
              <a:spLocks/>
            </p:cNvSpPr>
            <p:nvPr/>
          </p:nvSpPr>
          <p:spPr bwMode="auto">
            <a:xfrm>
              <a:off x="14475" y="3132"/>
              <a:ext cx="16" cy="12"/>
            </a:xfrm>
            <a:custGeom>
              <a:avLst/>
              <a:gdLst>
                <a:gd name="T0" fmla="*/ 1 w 14"/>
                <a:gd name="T1" fmla="*/ 10 h 10"/>
                <a:gd name="T2" fmla="*/ 7 w 14"/>
                <a:gd name="T3" fmla="*/ 0 h 10"/>
                <a:gd name="T4" fmla="*/ 13 w 14"/>
                <a:gd name="T5" fmla="*/ 10 h 10"/>
                <a:gd name="T6" fmla="*/ 1 w 14"/>
                <a:gd name="T7" fmla="*/ 10 h 10"/>
              </a:gdLst>
              <a:ahLst/>
              <a:cxnLst>
                <a:cxn ang="0">
                  <a:pos x="T0" y="T1"/>
                </a:cxn>
                <a:cxn ang="0">
                  <a:pos x="T2" y="T3"/>
                </a:cxn>
                <a:cxn ang="0">
                  <a:pos x="T4" y="T5"/>
                </a:cxn>
                <a:cxn ang="0">
                  <a:pos x="T6" y="T7"/>
                </a:cxn>
              </a:cxnLst>
              <a:rect l="0" t="0" r="r" b="b"/>
              <a:pathLst>
                <a:path w="14" h="10">
                  <a:moveTo>
                    <a:pt x="1" y="10"/>
                  </a:moveTo>
                  <a:cubicBezTo>
                    <a:pt x="0" y="10"/>
                    <a:pt x="4" y="0"/>
                    <a:pt x="7" y="0"/>
                  </a:cubicBezTo>
                  <a:cubicBezTo>
                    <a:pt x="10" y="0"/>
                    <a:pt x="14" y="9"/>
                    <a:pt x="13" y="10"/>
                  </a:cubicBezTo>
                  <a:lnTo>
                    <a:pt x="1" y="10"/>
                  </a:lnTo>
                  <a:close/>
                </a:path>
              </a:pathLst>
            </a:custGeom>
            <a:solidFill>
              <a:srgbClr val="FFBA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49" name="Freeform 430"/>
            <p:cNvSpPr>
              <a:spLocks/>
            </p:cNvSpPr>
            <p:nvPr/>
          </p:nvSpPr>
          <p:spPr bwMode="auto">
            <a:xfrm>
              <a:off x="14448" y="3550"/>
              <a:ext cx="145" cy="655"/>
            </a:xfrm>
            <a:custGeom>
              <a:avLst/>
              <a:gdLst>
                <a:gd name="T0" fmla="*/ 2 w 125"/>
                <a:gd name="T1" fmla="*/ 564 h 564"/>
                <a:gd name="T2" fmla="*/ 2 w 125"/>
                <a:gd name="T3" fmla="*/ 564 h 564"/>
                <a:gd name="T4" fmla="*/ 0 w 125"/>
                <a:gd name="T5" fmla="*/ 563 h 564"/>
                <a:gd name="T6" fmla="*/ 80 w 125"/>
                <a:gd name="T7" fmla="*/ 265 h 564"/>
                <a:gd name="T8" fmla="*/ 117 w 125"/>
                <a:gd name="T9" fmla="*/ 2 h 564"/>
                <a:gd name="T10" fmla="*/ 119 w 125"/>
                <a:gd name="T11" fmla="*/ 0 h 564"/>
                <a:gd name="T12" fmla="*/ 119 w 125"/>
                <a:gd name="T13" fmla="*/ 0 h 564"/>
                <a:gd name="T14" fmla="*/ 121 w 125"/>
                <a:gd name="T15" fmla="*/ 2 h 564"/>
                <a:gd name="T16" fmla="*/ 83 w 125"/>
                <a:gd name="T17" fmla="*/ 266 h 564"/>
                <a:gd name="T18" fmla="*/ 3 w 125"/>
                <a:gd name="T19" fmla="*/ 563 h 564"/>
                <a:gd name="T20" fmla="*/ 2 w 125"/>
                <a:gd name="T21" fmla="*/ 564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5" h="564">
                  <a:moveTo>
                    <a:pt x="2" y="564"/>
                  </a:moveTo>
                  <a:cubicBezTo>
                    <a:pt x="2" y="564"/>
                    <a:pt x="2" y="564"/>
                    <a:pt x="2" y="564"/>
                  </a:cubicBezTo>
                  <a:cubicBezTo>
                    <a:pt x="0" y="563"/>
                    <a:pt x="0" y="563"/>
                    <a:pt x="0" y="563"/>
                  </a:cubicBezTo>
                  <a:cubicBezTo>
                    <a:pt x="1" y="561"/>
                    <a:pt x="38" y="395"/>
                    <a:pt x="80" y="265"/>
                  </a:cubicBezTo>
                  <a:cubicBezTo>
                    <a:pt x="122" y="130"/>
                    <a:pt x="117" y="3"/>
                    <a:pt x="117" y="2"/>
                  </a:cubicBezTo>
                  <a:cubicBezTo>
                    <a:pt x="119" y="0"/>
                    <a:pt x="119" y="0"/>
                    <a:pt x="119" y="0"/>
                  </a:cubicBezTo>
                  <a:cubicBezTo>
                    <a:pt x="119" y="0"/>
                    <a:pt x="119" y="0"/>
                    <a:pt x="119" y="0"/>
                  </a:cubicBezTo>
                  <a:cubicBezTo>
                    <a:pt x="121" y="2"/>
                    <a:pt x="121" y="2"/>
                    <a:pt x="121" y="2"/>
                  </a:cubicBezTo>
                  <a:cubicBezTo>
                    <a:pt x="121" y="3"/>
                    <a:pt x="125" y="130"/>
                    <a:pt x="83" y="266"/>
                  </a:cubicBezTo>
                  <a:cubicBezTo>
                    <a:pt x="42" y="396"/>
                    <a:pt x="4" y="562"/>
                    <a:pt x="3" y="563"/>
                  </a:cubicBezTo>
                  <a:lnTo>
                    <a:pt x="2" y="564"/>
                  </a:lnTo>
                  <a:close/>
                </a:path>
              </a:pathLst>
            </a:custGeom>
            <a:solidFill>
              <a:srgbClr val="FFF2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50" name="Freeform 431"/>
            <p:cNvSpPr>
              <a:spLocks/>
            </p:cNvSpPr>
            <p:nvPr/>
          </p:nvSpPr>
          <p:spPr bwMode="auto">
            <a:xfrm>
              <a:off x="14516" y="3398"/>
              <a:ext cx="129" cy="157"/>
            </a:xfrm>
            <a:custGeom>
              <a:avLst/>
              <a:gdLst>
                <a:gd name="T0" fmla="*/ 109 w 111"/>
                <a:gd name="T1" fmla="*/ 52 h 135"/>
                <a:gd name="T2" fmla="*/ 61 w 111"/>
                <a:gd name="T3" fmla="*/ 133 h 135"/>
                <a:gd name="T4" fmla="*/ 2 w 111"/>
                <a:gd name="T5" fmla="*/ 59 h 135"/>
                <a:gd name="T6" fmla="*/ 52 w 111"/>
                <a:gd name="T7" fmla="*/ 2 h 135"/>
                <a:gd name="T8" fmla="*/ 109 w 111"/>
                <a:gd name="T9" fmla="*/ 52 h 135"/>
              </a:gdLst>
              <a:ahLst/>
              <a:cxnLst>
                <a:cxn ang="0">
                  <a:pos x="T0" y="T1"/>
                </a:cxn>
                <a:cxn ang="0">
                  <a:pos x="T2" y="T3"/>
                </a:cxn>
                <a:cxn ang="0">
                  <a:pos x="T4" y="T5"/>
                </a:cxn>
                <a:cxn ang="0">
                  <a:pos x="T6" y="T7"/>
                </a:cxn>
                <a:cxn ang="0">
                  <a:pos x="T8" y="T9"/>
                </a:cxn>
              </a:cxnLst>
              <a:rect l="0" t="0" r="r" b="b"/>
              <a:pathLst>
                <a:path w="111" h="135">
                  <a:moveTo>
                    <a:pt x="109" y="52"/>
                  </a:moveTo>
                  <a:cubicBezTo>
                    <a:pt x="111" y="82"/>
                    <a:pt x="80" y="132"/>
                    <a:pt x="61" y="133"/>
                  </a:cubicBezTo>
                  <a:cubicBezTo>
                    <a:pt x="39" y="135"/>
                    <a:pt x="4" y="89"/>
                    <a:pt x="2" y="59"/>
                  </a:cubicBezTo>
                  <a:cubicBezTo>
                    <a:pt x="0" y="30"/>
                    <a:pt x="23" y="4"/>
                    <a:pt x="52" y="2"/>
                  </a:cubicBezTo>
                  <a:cubicBezTo>
                    <a:pt x="82" y="0"/>
                    <a:pt x="107" y="23"/>
                    <a:pt x="109" y="52"/>
                  </a:cubicBezTo>
                  <a:close/>
                </a:path>
              </a:pathLst>
            </a:custGeom>
            <a:solidFill>
              <a:srgbClr val="88DC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51" name="Freeform 432"/>
            <p:cNvSpPr>
              <a:spLocks/>
            </p:cNvSpPr>
            <p:nvPr/>
          </p:nvSpPr>
          <p:spPr bwMode="auto">
            <a:xfrm>
              <a:off x="14523" y="3409"/>
              <a:ext cx="86" cy="73"/>
            </a:xfrm>
            <a:custGeom>
              <a:avLst/>
              <a:gdLst>
                <a:gd name="T0" fmla="*/ 74 w 74"/>
                <a:gd name="T1" fmla="*/ 7 h 63"/>
                <a:gd name="T2" fmla="*/ 47 w 74"/>
                <a:gd name="T3" fmla="*/ 0 h 63"/>
                <a:gd name="T4" fmla="*/ 2 w 74"/>
                <a:gd name="T5" fmla="*/ 51 h 63"/>
                <a:gd name="T6" fmla="*/ 4 w 74"/>
                <a:gd name="T7" fmla="*/ 62 h 63"/>
                <a:gd name="T8" fmla="*/ 25 w 74"/>
                <a:gd name="T9" fmla="*/ 62 h 63"/>
                <a:gd name="T10" fmla="*/ 74 w 74"/>
                <a:gd name="T11" fmla="*/ 7 h 63"/>
              </a:gdLst>
              <a:ahLst/>
              <a:cxnLst>
                <a:cxn ang="0">
                  <a:pos x="T0" y="T1"/>
                </a:cxn>
                <a:cxn ang="0">
                  <a:pos x="T2" y="T3"/>
                </a:cxn>
                <a:cxn ang="0">
                  <a:pos x="T4" y="T5"/>
                </a:cxn>
                <a:cxn ang="0">
                  <a:pos x="T6" y="T7"/>
                </a:cxn>
                <a:cxn ang="0">
                  <a:pos x="T8" y="T9"/>
                </a:cxn>
                <a:cxn ang="0">
                  <a:pos x="T10" y="T11"/>
                </a:cxn>
              </a:cxnLst>
              <a:rect l="0" t="0" r="r" b="b"/>
              <a:pathLst>
                <a:path w="74" h="63">
                  <a:moveTo>
                    <a:pt x="74" y="7"/>
                  </a:moveTo>
                  <a:cubicBezTo>
                    <a:pt x="66" y="2"/>
                    <a:pt x="57" y="0"/>
                    <a:pt x="47" y="0"/>
                  </a:cubicBezTo>
                  <a:cubicBezTo>
                    <a:pt x="20" y="2"/>
                    <a:pt x="0" y="25"/>
                    <a:pt x="2" y="51"/>
                  </a:cubicBezTo>
                  <a:cubicBezTo>
                    <a:pt x="2" y="55"/>
                    <a:pt x="3" y="58"/>
                    <a:pt x="4" y="62"/>
                  </a:cubicBezTo>
                  <a:cubicBezTo>
                    <a:pt x="11" y="63"/>
                    <a:pt x="18" y="63"/>
                    <a:pt x="25" y="62"/>
                  </a:cubicBezTo>
                  <a:cubicBezTo>
                    <a:pt x="52" y="57"/>
                    <a:pt x="72" y="34"/>
                    <a:pt x="74" y="7"/>
                  </a:cubicBezTo>
                  <a:close/>
                </a:path>
              </a:pathLst>
            </a:custGeom>
            <a:solidFill>
              <a:srgbClr val="AEE7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52" name="Freeform 433"/>
            <p:cNvSpPr>
              <a:spLocks/>
            </p:cNvSpPr>
            <p:nvPr/>
          </p:nvSpPr>
          <p:spPr bwMode="auto">
            <a:xfrm>
              <a:off x="14542" y="3422"/>
              <a:ext cx="29" cy="28"/>
            </a:xfrm>
            <a:custGeom>
              <a:avLst/>
              <a:gdLst>
                <a:gd name="T0" fmla="*/ 22 w 25"/>
                <a:gd name="T1" fmla="*/ 3 h 24"/>
                <a:gd name="T2" fmla="*/ 18 w 25"/>
                <a:gd name="T3" fmla="*/ 18 h 24"/>
                <a:gd name="T4" fmla="*/ 3 w 25"/>
                <a:gd name="T5" fmla="*/ 21 h 24"/>
                <a:gd name="T6" fmla="*/ 8 w 25"/>
                <a:gd name="T7" fmla="*/ 7 h 24"/>
                <a:gd name="T8" fmla="*/ 22 w 25"/>
                <a:gd name="T9" fmla="*/ 3 h 24"/>
              </a:gdLst>
              <a:ahLst/>
              <a:cxnLst>
                <a:cxn ang="0">
                  <a:pos x="T0" y="T1"/>
                </a:cxn>
                <a:cxn ang="0">
                  <a:pos x="T2" y="T3"/>
                </a:cxn>
                <a:cxn ang="0">
                  <a:pos x="T4" y="T5"/>
                </a:cxn>
                <a:cxn ang="0">
                  <a:pos x="T6" y="T7"/>
                </a:cxn>
                <a:cxn ang="0">
                  <a:pos x="T8" y="T9"/>
                </a:cxn>
              </a:cxnLst>
              <a:rect l="0" t="0" r="r" b="b"/>
              <a:pathLst>
                <a:path w="25" h="24">
                  <a:moveTo>
                    <a:pt x="22" y="3"/>
                  </a:moveTo>
                  <a:cubicBezTo>
                    <a:pt x="25" y="6"/>
                    <a:pt x="23" y="12"/>
                    <a:pt x="18" y="18"/>
                  </a:cubicBezTo>
                  <a:cubicBezTo>
                    <a:pt x="12" y="23"/>
                    <a:pt x="5" y="24"/>
                    <a:pt x="3" y="21"/>
                  </a:cubicBezTo>
                  <a:cubicBezTo>
                    <a:pt x="0" y="18"/>
                    <a:pt x="2" y="12"/>
                    <a:pt x="8" y="7"/>
                  </a:cubicBezTo>
                  <a:cubicBezTo>
                    <a:pt x="13" y="2"/>
                    <a:pt x="20" y="0"/>
                    <a:pt x="22" y="3"/>
                  </a:cubicBezTo>
                  <a:close/>
                </a:path>
              </a:pathLst>
            </a:custGeom>
            <a:solidFill>
              <a:srgbClr val="DCF5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53" name="Freeform 434"/>
            <p:cNvSpPr>
              <a:spLocks/>
            </p:cNvSpPr>
            <p:nvPr/>
          </p:nvSpPr>
          <p:spPr bwMode="auto">
            <a:xfrm>
              <a:off x="14545" y="3444"/>
              <a:ext cx="100" cy="110"/>
            </a:xfrm>
            <a:custGeom>
              <a:avLst/>
              <a:gdLst>
                <a:gd name="T0" fmla="*/ 26 w 86"/>
                <a:gd name="T1" fmla="*/ 78 h 95"/>
                <a:gd name="T2" fmla="*/ 0 w 86"/>
                <a:gd name="T3" fmla="*/ 70 h 95"/>
                <a:gd name="T4" fmla="*/ 36 w 86"/>
                <a:gd name="T5" fmla="*/ 94 h 95"/>
                <a:gd name="T6" fmla="*/ 84 w 86"/>
                <a:gd name="T7" fmla="*/ 13 h 95"/>
                <a:gd name="T8" fmla="*/ 81 w 86"/>
                <a:gd name="T9" fmla="*/ 0 h 95"/>
                <a:gd name="T10" fmla="*/ 26 w 86"/>
                <a:gd name="T11" fmla="*/ 78 h 95"/>
              </a:gdLst>
              <a:ahLst/>
              <a:cxnLst>
                <a:cxn ang="0">
                  <a:pos x="T0" y="T1"/>
                </a:cxn>
                <a:cxn ang="0">
                  <a:pos x="T2" y="T3"/>
                </a:cxn>
                <a:cxn ang="0">
                  <a:pos x="T4" y="T5"/>
                </a:cxn>
                <a:cxn ang="0">
                  <a:pos x="T6" y="T7"/>
                </a:cxn>
                <a:cxn ang="0">
                  <a:pos x="T8" y="T9"/>
                </a:cxn>
                <a:cxn ang="0">
                  <a:pos x="T10" y="T11"/>
                </a:cxn>
              </a:cxnLst>
              <a:rect l="0" t="0" r="r" b="b"/>
              <a:pathLst>
                <a:path w="86" h="95">
                  <a:moveTo>
                    <a:pt x="26" y="78"/>
                  </a:moveTo>
                  <a:cubicBezTo>
                    <a:pt x="19" y="79"/>
                    <a:pt x="7" y="76"/>
                    <a:pt x="0" y="70"/>
                  </a:cubicBezTo>
                  <a:cubicBezTo>
                    <a:pt x="16" y="90"/>
                    <a:pt x="27" y="95"/>
                    <a:pt x="36" y="94"/>
                  </a:cubicBezTo>
                  <a:cubicBezTo>
                    <a:pt x="55" y="93"/>
                    <a:pt x="86" y="43"/>
                    <a:pt x="84" y="13"/>
                  </a:cubicBezTo>
                  <a:cubicBezTo>
                    <a:pt x="84" y="8"/>
                    <a:pt x="83" y="4"/>
                    <a:pt x="81" y="0"/>
                  </a:cubicBezTo>
                  <a:cubicBezTo>
                    <a:pt x="83" y="38"/>
                    <a:pt x="60" y="71"/>
                    <a:pt x="26" y="78"/>
                  </a:cubicBezTo>
                  <a:close/>
                </a:path>
              </a:pathLst>
            </a:custGeom>
            <a:solidFill>
              <a:srgbClr val="51CD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54" name="Freeform 435"/>
            <p:cNvSpPr>
              <a:spLocks/>
            </p:cNvSpPr>
            <p:nvPr/>
          </p:nvSpPr>
          <p:spPr bwMode="auto">
            <a:xfrm>
              <a:off x="14577" y="3552"/>
              <a:ext cx="19" cy="15"/>
            </a:xfrm>
            <a:custGeom>
              <a:avLst/>
              <a:gdLst>
                <a:gd name="T0" fmla="*/ 1 w 17"/>
                <a:gd name="T1" fmla="*/ 13 h 13"/>
                <a:gd name="T2" fmla="*/ 8 w 17"/>
                <a:gd name="T3" fmla="*/ 0 h 13"/>
                <a:gd name="T4" fmla="*/ 16 w 17"/>
                <a:gd name="T5" fmla="*/ 13 h 13"/>
                <a:gd name="T6" fmla="*/ 1 w 17"/>
                <a:gd name="T7" fmla="*/ 13 h 13"/>
              </a:gdLst>
              <a:ahLst/>
              <a:cxnLst>
                <a:cxn ang="0">
                  <a:pos x="T0" y="T1"/>
                </a:cxn>
                <a:cxn ang="0">
                  <a:pos x="T2" y="T3"/>
                </a:cxn>
                <a:cxn ang="0">
                  <a:pos x="T4" y="T5"/>
                </a:cxn>
                <a:cxn ang="0">
                  <a:pos x="T6" y="T7"/>
                </a:cxn>
              </a:cxnLst>
              <a:rect l="0" t="0" r="r" b="b"/>
              <a:pathLst>
                <a:path w="17" h="13">
                  <a:moveTo>
                    <a:pt x="1" y="13"/>
                  </a:moveTo>
                  <a:cubicBezTo>
                    <a:pt x="0" y="12"/>
                    <a:pt x="4" y="0"/>
                    <a:pt x="8" y="0"/>
                  </a:cubicBezTo>
                  <a:cubicBezTo>
                    <a:pt x="12" y="0"/>
                    <a:pt x="17" y="12"/>
                    <a:pt x="16" y="13"/>
                  </a:cubicBezTo>
                  <a:lnTo>
                    <a:pt x="1" y="13"/>
                  </a:lnTo>
                  <a:close/>
                </a:path>
              </a:pathLst>
            </a:custGeom>
            <a:solidFill>
              <a:srgbClr val="51CD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55" name="Freeform 436"/>
            <p:cNvSpPr>
              <a:spLocks/>
            </p:cNvSpPr>
            <p:nvPr/>
          </p:nvSpPr>
          <p:spPr bwMode="auto">
            <a:xfrm>
              <a:off x="10214" y="2730"/>
              <a:ext cx="124" cy="562"/>
            </a:xfrm>
            <a:custGeom>
              <a:avLst/>
              <a:gdLst>
                <a:gd name="T0" fmla="*/ 1 w 107"/>
                <a:gd name="T1" fmla="*/ 483 h 483"/>
                <a:gd name="T2" fmla="*/ 1 w 107"/>
                <a:gd name="T3" fmla="*/ 483 h 483"/>
                <a:gd name="T4" fmla="*/ 0 w 107"/>
                <a:gd name="T5" fmla="*/ 481 h 483"/>
                <a:gd name="T6" fmla="*/ 68 w 107"/>
                <a:gd name="T7" fmla="*/ 227 h 483"/>
                <a:gd name="T8" fmla="*/ 100 w 107"/>
                <a:gd name="T9" fmla="*/ 2 h 483"/>
                <a:gd name="T10" fmla="*/ 101 w 107"/>
                <a:gd name="T11" fmla="*/ 0 h 483"/>
                <a:gd name="T12" fmla="*/ 101 w 107"/>
                <a:gd name="T13" fmla="*/ 0 h 483"/>
                <a:gd name="T14" fmla="*/ 103 w 107"/>
                <a:gd name="T15" fmla="*/ 2 h 483"/>
                <a:gd name="T16" fmla="*/ 70 w 107"/>
                <a:gd name="T17" fmla="*/ 227 h 483"/>
                <a:gd name="T18" fmla="*/ 2 w 107"/>
                <a:gd name="T19" fmla="*/ 482 h 483"/>
                <a:gd name="T20" fmla="*/ 1 w 107"/>
                <a:gd name="T21" fmla="*/ 483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7" h="483">
                  <a:moveTo>
                    <a:pt x="1" y="483"/>
                  </a:moveTo>
                  <a:cubicBezTo>
                    <a:pt x="1" y="483"/>
                    <a:pt x="1" y="483"/>
                    <a:pt x="1" y="483"/>
                  </a:cubicBezTo>
                  <a:cubicBezTo>
                    <a:pt x="0" y="481"/>
                    <a:pt x="0" y="481"/>
                    <a:pt x="0" y="481"/>
                  </a:cubicBezTo>
                  <a:cubicBezTo>
                    <a:pt x="0" y="480"/>
                    <a:pt x="32" y="338"/>
                    <a:pt x="68" y="227"/>
                  </a:cubicBezTo>
                  <a:cubicBezTo>
                    <a:pt x="104" y="111"/>
                    <a:pt x="100" y="3"/>
                    <a:pt x="100" y="2"/>
                  </a:cubicBezTo>
                  <a:cubicBezTo>
                    <a:pt x="101" y="0"/>
                    <a:pt x="101" y="0"/>
                    <a:pt x="101" y="0"/>
                  </a:cubicBezTo>
                  <a:cubicBezTo>
                    <a:pt x="101" y="0"/>
                    <a:pt x="101" y="0"/>
                    <a:pt x="101" y="0"/>
                  </a:cubicBezTo>
                  <a:cubicBezTo>
                    <a:pt x="103" y="2"/>
                    <a:pt x="103" y="2"/>
                    <a:pt x="103" y="2"/>
                  </a:cubicBezTo>
                  <a:cubicBezTo>
                    <a:pt x="103" y="3"/>
                    <a:pt x="107" y="111"/>
                    <a:pt x="70" y="227"/>
                  </a:cubicBezTo>
                  <a:cubicBezTo>
                    <a:pt x="35" y="339"/>
                    <a:pt x="3" y="480"/>
                    <a:pt x="2" y="482"/>
                  </a:cubicBezTo>
                  <a:lnTo>
                    <a:pt x="1" y="483"/>
                  </a:lnTo>
                  <a:close/>
                </a:path>
              </a:pathLst>
            </a:custGeom>
            <a:solidFill>
              <a:srgbClr val="FFF2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56" name="Freeform 437"/>
            <p:cNvSpPr>
              <a:spLocks/>
            </p:cNvSpPr>
            <p:nvPr/>
          </p:nvSpPr>
          <p:spPr bwMode="auto">
            <a:xfrm>
              <a:off x="10272" y="2601"/>
              <a:ext cx="110" cy="134"/>
            </a:xfrm>
            <a:custGeom>
              <a:avLst/>
              <a:gdLst>
                <a:gd name="T0" fmla="*/ 93 w 95"/>
                <a:gd name="T1" fmla="*/ 45 h 115"/>
                <a:gd name="T2" fmla="*/ 52 w 95"/>
                <a:gd name="T3" fmla="*/ 114 h 115"/>
                <a:gd name="T4" fmla="*/ 2 w 95"/>
                <a:gd name="T5" fmla="*/ 51 h 115"/>
                <a:gd name="T6" fmla="*/ 44 w 95"/>
                <a:gd name="T7" fmla="*/ 2 h 115"/>
                <a:gd name="T8" fmla="*/ 93 w 95"/>
                <a:gd name="T9" fmla="*/ 45 h 115"/>
              </a:gdLst>
              <a:ahLst/>
              <a:cxnLst>
                <a:cxn ang="0">
                  <a:pos x="T0" y="T1"/>
                </a:cxn>
                <a:cxn ang="0">
                  <a:pos x="T2" y="T3"/>
                </a:cxn>
                <a:cxn ang="0">
                  <a:pos x="T4" y="T5"/>
                </a:cxn>
                <a:cxn ang="0">
                  <a:pos x="T6" y="T7"/>
                </a:cxn>
                <a:cxn ang="0">
                  <a:pos x="T8" y="T9"/>
                </a:cxn>
              </a:cxnLst>
              <a:rect l="0" t="0" r="r" b="b"/>
              <a:pathLst>
                <a:path w="95" h="115">
                  <a:moveTo>
                    <a:pt x="93" y="45"/>
                  </a:moveTo>
                  <a:cubicBezTo>
                    <a:pt x="95" y="70"/>
                    <a:pt x="69" y="113"/>
                    <a:pt x="52" y="114"/>
                  </a:cubicBezTo>
                  <a:cubicBezTo>
                    <a:pt x="33" y="115"/>
                    <a:pt x="3" y="76"/>
                    <a:pt x="2" y="51"/>
                  </a:cubicBezTo>
                  <a:cubicBezTo>
                    <a:pt x="0" y="26"/>
                    <a:pt x="19" y="4"/>
                    <a:pt x="44" y="2"/>
                  </a:cubicBezTo>
                  <a:cubicBezTo>
                    <a:pt x="70" y="0"/>
                    <a:pt x="91" y="19"/>
                    <a:pt x="93" y="45"/>
                  </a:cubicBezTo>
                  <a:close/>
                </a:path>
              </a:pathLst>
            </a:custGeom>
            <a:solidFill>
              <a:srgbClr val="88DC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57" name="Freeform 438"/>
            <p:cNvSpPr>
              <a:spLocks/>
            </p:cNvSpPr>
            <p:nvPr/>
          </p:nvSpPr>
          <p:spPr bwMode="auto">
            <a:xfrm>
              <a:off x="10278" y="2611"/>
              <a:ext cx="73" cy="62"/>
            </a:xfrm>
            <a:custGeom>
              <a:avLst/>
              <a:gdLst>
                <a:gd name="T0" fmla="*/ 63 w 63"/>
                <a:gd name="T1" fmla="*/ 6 h 54"/>
                <a:gd name="T2" fmla="*/ 40 w 63"/>
                <a:gd name="T3" fmla="*/ 0 h 54"/>
                <a:gd name="T4" fmla="*/ 2 w 63"/>
                <a:gd name="T5" fmla="*/ 44 h 54"/>
                <a:gd name="T6" fmla="*/ 4 w 63"/>
                <a:gd name="T7" fmla="*/ 53 h 54"/>
                <a:gd name="T8" fmla="*/ 21 w 63"/>
                <a:gd name="T9" fmla="*/ 53 h 54"/>
                <a:gd name="T10" fmla="*/ 63 w 63"/>
                <a:gd name="T11" fmla="*/ 6 h 54"/>
              </a:gdLst>
              <a:ahLst/>
              <a:cxnLst>
                <a:cxn ang="0">
                  <a:pos x="T0" y="T1"/>
                </a:cxn>
                <a:cxn ang="0">
                  <a:pos x="T2" y="T3"/>
                </a:cxn>
                <a:cxn ang="0">
                  <a:pos x="T4" y="T5"/>
                </a:cxn>
                <a:cxn ang="0">
                  <a:pos x="T6" y="T7"/>
                </a:cxn>
                <a:cxn ang="0">
                  <a:pos x="T8" y="T9"/>
                </a:cxn>
                <a:cxn ang="0">
                  <a:pos x="T10" y="T11"/>
                </a:cxn>
              </a:cxnLst>
              <a:rect l="0" t="0" r="r" b="b"/>
              <a:pathLst>
                <a:path w="63" h="54">
                  <a:moveTo>
                    <a:pt x="63" y="6"/>
                  </a:moveTo>
                  <a:cubicBezTo>
                    <a:pt x="56" y="2"/>
                    <a:pt x="48" y="0"/>
                    <a:pt x="40" y="0"/>
                  </a:cubicBezTo>
                  <a:cubicBezTo>
                    <a:pt x="17" y="2"/>
                    <a:pt x="0" y="21"/>
                    <a:pt x="2" y="44"/>
                  </a:cubicBezTo>
                  <a:cubicBezTo>
                    <a:pt x="2" y="47"/>
                    <a:pt x="3" y="50"/>
                    <a:pt x="4" y="53"/>
                  </a:cubicBezTo>
                  <a:cubicBezTo>
                    <a:pt x="9" y="54"/>
                    <a:pt x="15" y="54"/>
                    <a:pt x="21" y="53"/>
                  </a:cubicBezTo>
                  <a:cubicBezTo>
                    <a:pt x="45" y="48"/>
                    <a:pt x="61" y="28"/>
                    <a:pt x="63" y="6"/>
                  </a:cubicBezTo>
                  <a:close/>
                </a:path>
              </a:pathLst>
            </a:custGeom>
            <a:solidFill>
              <a:srgbClr val="AEE7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58" name="Freeform 439"/>
            <p:cNvSpPr>
              <a:spLocks/>
            </p:cNvSpPr>
            <p:nvPr/>
          </p:nvSpPr>
          <p:spPr bwMode="auto">
            <a:xfrm>
              <a:off x="10294" y="2621"/>
              <a:ext cx="24" cy="25"/>
            </a:xfrm>
            <a:custGeom>
              <a:avLst/>
              <a:gdLst>
                <a:gd name="T0" fmla="*/ 19 w 21"/>
                <a:gd name="T1" fmla="*/ 3 h 21"/>
                <a:gd name="T2" fmla="*/ 15 w 21"/>
                <a:gd name="T3" fmla="*/ 15 h 21"/>
                <a:gd name="T4" fmla="*/ 2 w 21"/>
                <a:gd name="T5" fmla="*/ 19 h 21"/>
                <a:gd name="T6" fmla="*/ 6 w 21"/>
                <a:gd name="T7" fmla="*/ 6 h 21"/>
                <a:gd name="T8" fmla="*/ 19 w 21"/>
                <a:gd name="T9" fmla="*/ 3 h 21"/>
              </a:gdLst>
              <a:ahLst/>
              <a:cxnLst>
                <a:cxn ang="0">
                  <a:pos x="T0" y="T1"/>
                </a:cxn>
                <a:cxn ang="0">
                  <a:pos x="T2" y="T3"/>
                </a:cxn>
                <a:cxn ang="0">
                  <a:pos x="T4" y="T5"/>
                </a:cxn>
                <a:cxn ang="0">
                  <a:pos x="T6" y="T7"/>
                </a:cxn>
                <a:cxn ang="0">
                  <a:pos x="T8" y="T9"/>
                </a:cxn>
              </a:cxnLst>
              <a:rect l="0" t="0" r="r" b="b"/>
              <a:pathLst>
                <a:path w="21" h="21">
                  <a:moveTo>
                    <a:pt x="19" y="3"/>
                  </a:moveTo>
                  <a:cubicBezTo>
                    <a:pt x="21" y="5"/>
                    <a:pt x="19" y="11"/>
                    <a:pt x="15" y="15"/>
                  </a:cubicBezTo>
                  <a:cubicBezTo>
                    <a:pt x="10" y="20"/>
                    <a:pt x="4" y="21"/>
                    <a:pt x="2" y="19"/>
                  </a:cubicBezTo>
                  <a:cubicBezTo>
                    <a:pt x="0" y="16"/>
                    <a:pt x="2" y="10"/>
                    <a:pt x="6" y="6"/>
                  </a:cubicBezTo>
                  <a:cubicBezTo>
                    <a:pt x="11" y="2"/>
                    <a:pt x="17" y="0"/>
                    <a:pt x="19" y="3"/>
                  </a:cubicBezTo>
                  <a:close/>
                </a:path>
              </a:pathLst>
            </a:custGeom>
            <a:solidFill>
              <a:srgbClr val="DCF5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59" name="Freeform 440"/>
            <p:cNvSpPr>
              <a:spLocks/>
            </p:cNvSpPr>
            <p:nvPr/>
          </p:nvSpPr>
          <p:spPr bwMode="auto">
            <a:xfrm>
              <a:off x="10296" y="2640"/>
              <a:ext cx="86" cy="95"/>
            </a:xfrm>
            <a:custGeom>
              <a:avLst/>
              <a:gdLst>
                <a:gd name="T0" fmla="*/ 22 w 74"/>
                <a:gd name="T1" fmla="*/ 67 h 82"/>
                <a:gd name="T2" fmla="*/ 0 w 74"/>
                <a:gd name="T3" fmla="*/ 60 h 82"/>
                <a:gd name="T4" fmla="*/ 31 w 74"/>
                <a:gd name="T5" fmla="*/ 81 h 82"/>
                <a:gd name="T6" fmla="*/ 72 w 74"/>
                <a:gd name="T7" fmla="*/ 12 h 82"/>
                <a:gd name="T8" fmla="*/ 70 w 74"/>
                <a:gd name="T9" fmla="*/ 0 h 82"/>
                <a:gd name="T10" fmla="*/ 22 w 74"/>
                <a:gd name="T11" fmla="*/ 67 h 82"/>
              </a:gdLst>
              <a:ahLst/>
              <a:cxnLst>
                <a:cxn ang="0">
                  <a:pos x="T0" y="T1"/>
                </a:cxn>
                <a:cxn ang="0">
                  <a:pos x="T2" y="T3"/>
                </a:cxn>
                <a:cxn ang="0">
                  <a:pos x="T4" y="T5"/>
                </a:cxn>
                <a:cxn ang="0">
                  <a:pos x="T6" y="T7"/>
                </a:cxn>
                <a:cxn ang="0">
                  <a:pos x="T8" y="T9"/>
                </a:cxn>
                <a:cxn ang="0">
                  <a:pos x="T10" y="T11"/>
                </a:cxn>
              </a:cxnLst>
              <a:rect l="0" t="0" r="r" b="b"/>
              <a:pathLst>
                <a:path w="74" h="82">
                  <a:moveTo>
                    <a:pt x="22" y="67"/>
                  </a:moveTo>
                  <a:cubicBezTo>
                    <a:pt x="17" y="68"/>
                    <a:pt x="7" y="66"/>
                    <a:pt x="0" y="60"/>
                  </a:cubicBezTo>
                  <a:cubicBezTo>
                    <a:pt x="14" y="77"/>
                    <a:pt x="24" y="82"/>
                    <a:pt x="31" y="81"/>
                  </a:cubicBezTo>
                  <a:cubicBezTo>
                    <a:pt x="48" y="80"/>
                    <a:pt x="74" y="37"/>
                    <a:pt x="72" y="12"/>
                  </a:cubicBezTo>
                  <a:cubicBezTo>
                    <a:pt x="72" y="8"/>
                    <a:pt x="71" y="4"/>
                    <a:pt x="70" y="0"/>
                  </a:cubicBezTo>
                  <a:cubicBezTo>
                    <a:pt x="71" y="33"/>
                    <a:pt x="51" y="61"/>
                    <a:pt x="22" y="67"/>
                  </a:cubicBezTo>
                  <a:close/>
                </a:path>
              </a:pathLst>
            </a:custGeom>
            <a:solidFill>
              <a:srgbClr val="51CD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60" name="Freeform 441"/>
            <p:cNvSpPr>
              <a:spLocks/>
            </p:cNvSpPr>
            <p:nvPr/>
          </p:nvSpPr>
          <p:spPr bwMode="auto">
            <a:xfrm>
              <a:off x="10323" y="2733"/>
              <a:ext cx="17" cy="13"/>
            </a:xfrm>
            <a:custGeom>
              <a:avLst/>
              <a:gdLst>
                <a:gd name="T0" fmla="*/ 1 w 15"/>
                <a:gd name="T1" fmla="*/ 11 h 11"/>
                <a:gd name="T2" fmla="*/ 7 w 15"/>
                <a:gd name="T3" fmla="*/ 0 h 11"/>
                <a:gd name="T4" fmla="*/ 14 w 15"/>
                <a:gd name="T5" fmla="*/ 11 h 11"/>
                <a:gd name="T6" fmla="*/ 1 w 15"/>
                <a:gd name="T7" fmla="*/ 11 h 11"/>
              </a:gdLst>
              <a:ahLst/>
              <a:cxnLst>
                <a:cxn ang="0">
                  <a:pos x="T0" y="T1"/>
                </a:cxn>
                <a:cxn ang="0">
                  <a:pos x="T2" y="T3"/>
                </a:cxn>
                <a:cxn ang="0">
                  <a:pos x="T4" y="T5"/>
                </a:cxn>
                <a:cxn ang="0">
                  <a:pos x="T6" y="T7"/>
                </a:cxn>
              </a:cxnLst>
              <a:rect l="0" t="0" r="r" b="b"/>
              <a:pathLst>
                <a:path w="15" h="11">
                  <a:moveTo>
                    <a:pt x="1" y="11"/>
                  </a:moveTo>
                  <a:cubicBezTo>
                    <a:pt x="0" y="10"/>
                    <a:pt x="4" y="0"/>
                    <a:pt x="7" y="0"/>
                  </a:cubicBezTo>
                  <a:cubicBezTo>
                    <a:pt x="11" y="0"/>
                    <a:pt x="15" y="10"/>
                    <a:pt x="14" y="11"/>
                  </a:cubicBezTo>
                  <a:lnTo>
                    <a:pt x="1" y="11"/>
                  </a:lnTo>
                  <a:close/>
                </a:path>
              </a:pathLst>
            </a:custGeom>
            <a:solidFill>
              <a:srgbClr val="51CD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61" name="Freeform 442"/>
            <p:cNvSpPr>
              <a:spLocks/>
            </p:cNvSpPr>
            <p:nvPr/>
          </p:nvSpPr>
          <p:spPr bwMode="auto">
            <a:xfrm>
              <a:off x="7926" y="3922"/>
              <a:ext cx="159" cy="722"/>
            </a:xfrm>
            <a:custGeom>
              <a:avLst/>
              <a:gdLst>
                <a:gd name="T0" fmla="*/ 136 w 137"/>
                <a:gd name="T1" fmla="*/ 621 h 621"/>
                <a:gd name="T2" fmla="*/ 136 w 137"/>
                <a:gd name="T3" fmla="*/ 621 h 621"/>
                <a:gd name="T4" fmla="*/ 137 w 137"/>
                <a:gd name="T5" fmla="*/ 619 h 621"/>
                <a:gd name="T6" fmla="*/ 50 w 137"/>
                <a:gd name="T7" fmla="*/ 291 h 621"/>
                <a:gd name="T8" fmla="*/ 8 w 137"/>
                <a:gd name="T9" fmla="*/ 2 h 621"/>
                <a:gd name="T10" fmla="*/ 7 w 137"/>
                <a:gd name="T11" fmla="*/ 0 h 621"/>
                <a:gd name="T12" fmla="*/ 7 w 137"/>
                <a:gd name="T13" fmla="*/ 0 h 621"/>
                <a:gd name="T14" fmla="*/ 5 w 137"/>
                <a:gd name="T15" fmla="*/ 2 h 621"/>
                <a:gd name="T16" fmla="*/ 47 w 137"/>
                <a:gd name="T17" fmla="*/ 292 h 621"/>
                <a:gd name="T18" fmla="*/ 134 w 137"/>
                <a:gd name="T19" fmla="*/ 620 h 621"/>
                <a:gd name="T20" fmla="*/ 136 w 137"/>
                <a:gd name="T21" fmla="*/ 621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7" h="621">
                  <a:moveTo>
                    <a:pt x="136" y="621"/>
                  </a:moveTo>
                  <a:cubicBezTo>
                    <a:pt x="136" y="621"/>
                    <a:pt x="136" y="621"/>
                    <a:pt x="136" y="621"/>
                  </a:cubicBezTo>
                  <a:cubicBezTo>
                    <a:pt x="137" y="619"/>
                    <a:pt x="137" y="619"/>
                    <a:pt x="137" y="619"/>
                  </a:cubicBezTo>
                  <a:cubicBezTo>
                    <a:pt x="137" y="617"/>
                    <a:pt x="95" y="435"/>
                    <a:pt x="50" y="291"/>
                  </a:cubicBezTo>
                  <a:cubicBezTo>
                    <a:pt x="3" y="142"/>
                    <a:pt x="8" y="3"/>
                    <a:pt x="8" y="2"/>
                  </a:cubicBezTo>
                  <a:cubicBezTo>
                    <a:pt x="7" y="0"/>
                    <a:pt x="7" y="0"/>
                    <a:pt x="7" y="0"/>
                  </a:cubicBezTo>
                  <a:cubicBezTo>
                    <a:pt x="7" y="0"/>
                    <a:pt x="7" y="0"/>
                    <a:pt x="7" y="0"/>
                  </a:cubicBezTo>
                  <a:cubicBezTo>
                    <a:pt x="5" y="2"/>
                    <a:pt x="5" y="2"/>
                    <a:pt x="5" y="2"/>
                  </a:cubicBezTo>
                  <a:cubicBezTo>
                    <a:pt x="5" y="3"/>
                    <a:pt x="0" y="143"/>
                    <a:pt x="47" y="292"/>
                  </a:cubicBezTo>
                  <a:cubicBezTo>
                    <a:pt x="92" y="436"/>
                    <a:pt x="133" y="618"/>
                    <a:pt x="134" y="620"/>
                  </a:cubicBezTo>
                  <a:lnTo>
                    <a:pt x="136" y="621"/>
                  </a:lnTo>
                  <a:close/>
                </a:path>
              </a:pathLst>
            </a:custGeom>
            <a:solidFill>
              <a:srgbClr val="FFF2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62" name="Freeform 443"/>
            <p:cNvSpPr>
              <a:spLocks/>
            </p:cNvSpPr>
            <p:nvPr/>
          </p:nvSpPr>
          <p:spPr bwMode="auto">
            <a:xfrm>
              <a:off x="7868" y="3756"/>
              <a:ext cx="142" cy="172"/>
            </a:xfrm>
            <a:custGeom>
              <a:avLst/>
              <a:gdLst>
                <a:gd name="T0" fmla="*/ 3 w 122"/>
                <a:gd name="T1" fmla="*/ 57 h 148"/>
                <a:gd name="T2" fmla="*/ 56 w 122"/>
                <a:gd name="T3" fmla="*/ 147 h 148"/>
                <a:gd name="T4" fmla="*/ 120 w 122"/>
                <a:gd name="T5" fmla="*/ 65 h 148"/>
                <a:gd name="T6" fmla="*/ 65 w 122"/>
                <a:gd name="T7" fmla="*/ 2 h 148"/>
                <a:gd name="T8" fmla="*/ 3 w 122"/>
                <a:gd name="T9" fmla="*/ 57 h 148"/>
              </a:gdLst>
              <a:ahLst/>
              <a:cxnLst>
                <a:cxn ang="0">
                  <a:pos x="T0" y="T1"/>
                </a:cxn>
                <a:cxn ang="0">
                  <a:pos x="T2" y="T3"/>
                </a:cxn>
                <a:cxn ang="0">
                  <a:pos x="T4" y="T5"/>
                </a:cxn>
                <a:cxn ang="0">
                  <a:pos x="T6" y="T7"/>
                </a:cxn>
                <a:cxn ang="0">
                  <a:pos x="T8" y="T9"/>
                </a:cxn>
              </a:cxnLst>
              <a:rect l="0" t="0" r="r" b="b"/>
              <a:pathLst>
                <a:path w="122" h="148">
                  <a:moveTo>
                    <a:pt x="3" y="57"/>
                  </a:moveTo>
                  <a:cubicBezTo>
                    <a:pt x="0" y="90"/>
                    <a:pt x="34" y="145"/>
                    <a:pt x="56" y="147"/>
                  </a:cubicBezTo>
                  <a:cubicBezTo>
                    <a:pt x="80" y="148"/>
                    <a:pt x="118" y="97"/>
                    <a:pt x="120" y="65"/>
                  </a:cubicBezTo>
                  <a:cubicBezTo>
                    <a:pt x="122" y="32"/>
                    <a:pt x="98" y="4"/>
                    <a:pt x="65" y="2"/>
                  </a:cubicBezTo>
                  <a:cubicBezTo>
                    <a:pt x="33" y="0"/>
                    <a:pt x="5" y="24"/>
                    <a:pt x="3" y="57"/>
                  </a:cubicBezTo>
                  <a:close/>
                </a:path>
              </a:pathLst>
            </a:custGeom>
            <a:solidFill>
              <a:srgbClr val="88DC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63" name="Freeform 444"/>
            <p:cNvSpPr>
              <a:spLocks/>
            </p:cNvSpPr>
            <p:nvPr/>
          </p:nvSpPr>
          <p:spPr bwMode="auto">
            <a:xfrm>
              <a:off x="7909" y="3767"/>
              <a:ext cx="94" cy="81"/>
            </a:xfrm>
            <a:custGeom>
              <a:avLst/>
              <a:gdLst>
                <a:gd name="T0" fmla="*/ 0 w 81"/>
                <a:gd name="T1" fmla="*/ 8 h 70"/>
                <a:gd name="T2" fmla="*/ 30 w 81"/>
                <a:gd name="T3" fmla="*/ 1 h 70"/>
                <a:gd name="T4" fmla="*/ 79 w 81"/>
                <a:gd name="T5" fmla="*/ 57 h 70"/>
                <a:gd name="T6" fmla="*/ 76 w 81"/>
                <a:gd name="T7" fmla="*/ 69 h 70"/>
                <a:gd name="T8" fmla="*/ 54 w 81"/>
                <a:gd name="T9" fmla="*/ 69 h 70"/>
                <a:gd name="T10" fmla="*/ 0 w 81"/>
                <a:gd name="T11" fmla="*/ 8 h 70"/>
              </a:gdLst>
              <a:ahLst/>
              <a:cxnLst>
                <a:cxn ang="0">
                  <a:pos x="T0" y="T1"/>
                </a:cxn>
                <a:cxn ang="0">
                  <a:pos x="T2" y="T3"/>
                </a:cxn>
                <a:cxn ang="0">
                  <a:pos x="T4" y="T5"/>
                </a:cxn>
                <a:cxn ang="0">
                  <a:pos x="T6" y="T7"/>
                </a:cxn>
                <a:cxn ang="0">
                  <a:pos x="T8" y="T9"/>
                </a:cxn>
                <a:cxn ang="0">
                  <a:pos x="T10" y="T11"/>
                </a:cxn>
              </a:cxnLst>
              <a:rect l="0" t="0" r="r" b="b"/>
              <a:pathLst>
                <a:path w="81" h="70">
                  <a:moveTo>
                    <a:pt x="0" y="8"/>
                  </a:moveTo>
                  <a:cubicBezTo>
                    <a:pt x="8" y="3"/>
                    <a:pt x="19" y="0"/>
                    <a:pt x="30" y="1"/>
                  </a:cubicBezTo>
                  <a:cubicBezTo>
                    <a:pt x="59" y="3"/>
                    <a:pt x="81" y="28"/>
                    <a:pt x="79" y="57"/>
                  </a:cubicBezTo>
                  <a:cubicBezTo>
                    <a:pt x="79" y="61"/>
                    <a:pt x="78" y="65"/>
                    <a:pt x="76" y="69"/>
                  </a:cubicBezTo>
                  <a:cubicBezTo>
                    <a:pt x="69" y="70"/>
                    <a:pt x="62" y="70"/>
                    <a:pt x="54" y="69"/>
                  </a:cubicBezTo>
                  <a:cubicBezTo>
                    <a:pt x="24" y="63"/>
                    <a:pt x="2" y="37"/>
                    <a:pt x="0" y="8"/>
                  </a:cubicBezTo>
                  <a:close/>
                </a:path>
              </a:pathLst>
            </a:custGeom>
            <a:solidFill>
              <a:srgbClr val="AEE7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64" name="Freeform 445"/>
            <p:cNvSpPr>
              <a:spLocks/>
            </p:cNvSpPr>
            <p:nvPr/>
          </p:nvSpPr>
          <p:spPr bwMode="auto">
            <a:xfrm>
              <a:off x="7951" y="3782"/>
              <a:ext cx="32" cy="30"/>
            </a:xfrm>
            <a:custGeom>
              <a:avLst/>
              <a:gdLst>
                <a:gd name="T0" fmla="*/ 3 w 28"/>
                <a:gd name="T1" fmla="*/ 3 h 26"/>
                <a:gd name="T2" fmla="*/ 8 w 28"/>
                <a:gd name="T3" fmla="*/ 19 h 26"/>
                <a:gd name="T4" fmla="*/ 24 w 28"/>
                <a:gd name="T5" fmla="*/ 23 h 26"/>
                <a:gd name="T6" fmla="*/ 19 w 28"/>
                <a:gd name="T7" fmla="*/ 7 h 26"/>
                <a:gd name="T8" fmla="*/ 3 w 28"/>
                <a:gd name="T9" fmla="*/ 3 h 26"/>
              </a:gdLst>
              <a:ahLst/>
              <a:cxnLst>
                <a:cxn ang="0">
                  <a:pos x="T0" y="T1"/>
                </a:cxn>
                <a:cxn ang="0">
                  <a:pos x="T2" y="T3"/>
                </a:cxn>
                <a:cxn ang="0">
                  <a:pos x="T4" y="T5"/>
                </a:cxn>
                <a:cxn ang="0">
                  <a:pos x="T6" y="T7"/>
                </a:cxn>
                <a:cxn ang="0">
                  <a:pos x="T8" y="T9"/>
                </a:cxn>
              </a:cxnLst>
              <a:rect l="0" t="0" r="r" b="b"/>
              <a:pathLst>
                <a:path w="28" h="26">
                  <a:moveTo>
                    <a:pt x="3" y="3"/>
                  </a:moveTo>
                  <a:cubicBezTo>
                    <a:pt x="0" y="6"/>
                    <a:pt x="2" y="13"/>
                    <a:pt x="8" y="19"/>
                  </a:cubicBezTo>
                  <a:cubicBezTo>
                    <a:pt x="14" y="24"/>
                    <a:pt x="21" y="26"/>
                    <a:pt x="24" y="23"/>
                  </a:cubicBezTo>
                  <a:cubicBezTo>
                    <a:pt x="28" y="20"/>
                    <a:pt x="25" y="13"/>
                    <a:pt x="19" y="7"/>
                  </a:cubicBezTo>
                  <a:cubicBezTo>
                    <a:pt x="13" y="2"/>
                    <a:pt x="6" y="0"/>
                    <a:pt x="3" y="3"/>
                  </a:cubicBezTo>
                  <a:close/>
                </a:path>
              </a:pathLst>
            </a:custGeom>
            <a:solidFill>
              <a:srgbClr val="DCF5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65" name="Freeform 446"/>
            <p:cNvSpPr>
              <a:spLocks/>
            </p:cNvSpPr>
            <p:nvPr/>
          </p:nvSpPr>
          <p:spPr bwMode="auto">
            <a:xfrm>
              <a:off x="7868" y="3805"/>
              <a:ext cx="111" cy="122"/>
            </a:xfrm>
            <a:custGeom>
              <a:avLst/>
              <a:gdLst>
                <a:gd name="T0" fmla="*/ 67 w 95"/>
                <a:gd name="T1" fmla="*/ 86 h 105"/>
                <a:gd name="T2" fmla="*/ 95 w 95"/>
                <a:gd name="T3" fmla="*/ 77 h 105"/>
                <a:gd name="T4" fmla="*/ 56 w 95"/>
                <a:gd name="T5" fmla="*/ 105 h 105"/>
                <a:gd name="T6" fmla="*/ 3 w 95"/>
                <a:gd name="T7" fmla="*/ 15 h 105"/>
                <a:gd name="T8" fmla="*/ 6 w 95"/>
                <a:gd name="T9" fmla="*/ 0 h 105"/>
                <a:gd name="T10" fmla="*/ 67 w 95"/>
                <a:gd name="T11" fmla="*/ 86 h 105"/>
              </a:gdLst>
              <a:ahLst/>
              <a:cxnLst>
                <a:cxn ang="0">
                  <a:pos x="T0" y="T1"/>
                </a:cxn>
                <a:cxn ang="0">
                  <a:pos x="T2" y="T3"/>
                </a:cxn>
                <a:cxn ang="0">
                  <a:pos x="T4" y="T5"/>
                </a:cxn>
                <a:cxn ang="0">
                  <a:pos x="T6" y="T7"/>
                </a:cxn>
                <a:cxn ang="0">
                  <a:pos x="T8" y="T9"/>
                </a:cxn>
                <a:cxn ang="0">
                  <a:pos x="T10" y="T11"/>
                </a:cxn>
              </a:cxnLst>
              <a:rect l="0" t="0" r="r" b="b"/>
              <a:pathLst>
                <a:path w="95" h="105">
                  <a:moveTo>
                    <a:pt x="67" y="86"/>
                  </a:moveTo>
                  <a:cubicBezTo>
                    <a:pt x="74" y="87"/>
                    <a:pt x="87" y="85"/>
                    <a:pt x="95" y="77"/>
                  </a:cubicBezTo>
                  <a:cubicBezTo>
                    <a:pt x="77" y="99"/>
                    <a:pt x="65" y="105"/>
                    <a:pt x="56" y="105"/>
                  </a:cubicBezTo>
                  <a:cubicBezTo>
                    <a:pt x="34" y="103"/>
                    <a:pt x="0" y="48"/>
                    <a:pt x="3" y="15"/>
                  </a:cubicBezTo>
                  <a:cubicBezTo>
                    <a:pt x="3" y="10"/>
                    <a:pt x="4" y="5"/>
                    <a:pt x="6" y="0"/>
                  </a:cubicBezTo>
                  <a:cubicBezTo>
                    <a:pt x="4" y="42"/>
                    <a:pt x="29" y="79"/>
                    <a:pt x="67" y="86"/>
                  </a:cubicBezTo>
                  <a:close/>
                </a:path>
              </a:pathLst>
            </a:custGeom>
            <a:solidFill>
              <a:srgbClr val="51CD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66" name="Freeform 447"/>
            <p:cNvSpPr>
              <a:spLocks/>
            </p:cNvSpPr>
            <p:nvPr/>
          </p:nvSpPr>
          <p:spPr bwMode="auto">
            <a:xfrm>
              <a:off x="7923" y="3925"/>
              <a:ext cx="22" cy="16"/>
            </a:xfrm>
            <a:custGeom>
              <a:avLst/>
              <a:gdLst>
                <a:gd name="T0" fmla="*/ 17 w 19"/>
                <a:gd name="T1" fmla="*/ 14 h 14"/>
                <a:gd name="T2" fmla="*/ 10 w 19"/>
                <a:gd name="T3" fmla="*/ 0 h 14"/>
                <a:gd name="T4" fmla="*/ 1 w 19"/>
                <a:gd name="T5" fmla="*/ 14 h 14"/>
                <a:gd name="T6" fmla="*/ 17 w 19"/>
                <a:gd name="T7" fmla="*/ 14 h 14"/>
              </a:gdLst>
              <a:ahLst/>
              <a:cxnLst>
                <a:cxn ang="0">
                  <a:pos x="T0" y="T1"/>
                </a:cxn>
                <a:cxn ang="0">
                  <a:pos x="T2" y="T3"/>
                </a:cxn>
                <a:cxn ang="0">
                  <a:pos x="T4" y="T5"/>
                </a:cxn>
                <a:cxn ang="0">
                  <a:pos x="T6" y="T7"/>
                </a:cxn>
              </a:cxnLst>
              <a:rect l="0" t="0" r="r" b="b"/>
              <a:pathLst>
                <a:path w="19" h="14">
                  <a:moveTo>
                    <a:pt x="17" y="14"/>
                  </a:moveTo>
                  <a:cubicBezTo>
                    <a:pt x="19" y="13"/>
                    <a:pt x="14" y="0"/>
                    <a:pt x="10" y="0"/>
                  </a:cubicBezTo>
                  <a:cubicBezTo>
                    <a:pt x="5" y="0"/>
                    <a:pt x="0" y="13"/>
                    <a:pt x="1" y="14"/>
                  </a:cubicBezTo>
                  <a:lnTo>
                    <a:pt x="17" y="14"/>
                  </a:lnTo>
                  <a:close/>
                </a:path>
              </a:pathLst>
            </a:custGeom>
            <a:solidFill>
              <a:srgbClr val="51CD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67" name="Freeform 448"/>
            <p:cNvSpPr>
              <a:spLocks/>
            </p:cNvSpPr>
            <p:nvPr/>
          </p:nvSpPr>
          <p:spPr bwMode="auto">
            <a:xfrm>
              <a:off x="9660" y="4459"/>
              <a:ext cx="126" cy="565"/>
            </a:xfrm>
            <a:custGeom>
              <a:avLst/>
              <a:gdLst>
                <a:gd name="T0" fmla="*/ 106 w 108"/>
                <a:gd name="T1" fmla="*/ 486 h 486"/>
                <a:gd name="T2" fmla="*/ 107 w 108"/>
                <a:gd name="T3" fmla="*/ 486 h 486"/>
                <a:gd name="T4" fmla="*/ 108 w 108"/>
                <a:gd name="T5" fmla="*/ 484 h 486"/>
                <a:gd name="T6" fmla="*/ 39 w 108"/>
                <a:gd name="T7" fmla="*/ 228 h 486"/>
                <a:gd name="T8" fmla="*/ 7 w 108"/>
                <a:gd name="T9" fmla="*/ 2 h 486"/>
                <a:gd name="T10" fmla="*/ 6 w 108"/>
                <a:gd name="T11" fmla="*/ 0 h 486"/>
                <a:gd name="T12" fmla="*/ 6 w 108"/>
                <a:gd name="T13" fmla="*/ 0 h 486"/>
                <a:gd name="T14" fmla="*/ 4 w 108"/>
                <a:gd name="T15" fmla="*/ 2 h 486"/>
                <a:gd name="T16" fmla="*/ 37 w 108"/>
                <a:gd name="T17" fmla="*/ 229 h 486"/>
                <a:gd name="T18" fmla="*/ 105 w 108"/>
                <a:gd name="T19" fmla="*/ 485 h 486"/>
                <a:gd name="T20" fmla="*/ 106 w 108"/>
                <a:gd name="T21" fmla="*/ 486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 h="486">
                  <a:moveTo>
                    <a:pt x="106" y="486"/>
                  </a:moveTo>
                  <a:cubicBezTo>
                    <a:pt x="107" y="486"/>
                    <a:pt x="107" y="486"/>
                    <a:pt x="107" y="486"/>
                  </a:cubicBezTo>
                  <a:cubicBezTo>
                    <a:pt x="108" y="484"/>
                    <a:pt x="108" y="484"/>
                    <a:pt x="108" y="484"/>
                  </a:cubicBezTo>
                  <a:cubicBezTo>
                    <a:pt x="107" y="483"/>
                    <a:pt x="75" y="340"/>
                    <a:pt x="39" y="228"/>
                  </a:cubicBezTo>
                  <a:cubicBezTo>
                    <a:pt x="3" y="112"/>
                    <a:pt x="7" y="3"/>
                    <a:pt x="7" y="2"/>
                  </a:cubicBezTo>
                  <a:cubicBezTo>
                    <a:pt x="6" y="0"/>
                    <a:pt x="6" y="0"/>
                    <a:pt x="6" y="0"/>
                  </a:cubicBezTo>
                  <a:cubicBezTo>
                    <a:pt x="6" y="0"/>
                    <a:pt x="6" y="0"/>
                    <a:pt x="6" y="0"/>
                  </a:cubicBezTo>
                  <a:cubicBezTo>
                    <a:pt x="4" y="2"/>
                    <a:pt x="4" y="2"/>
                    <a:pt x="4" y="2"/>
                  </a:cubicBezTo>
                  <a:cubicBezTo>
                    <a:pt x="4" y="3"/>
                    <a:pt x="0" y="112"/>
                    <a:pt x="37" y="229"/>
                  </a:cubicBezTo>
                  <a:cubicBezTo>
                    <a:pt x="72" y="341"/>
                    <a:pt x="105" y="483"/>
                    <a:pt x="105" y="485"/>
                  </a:cubicBezTo>
                  <a:lnTo>
                    <a:pt x="106" y="486"/>
                  </a:lnTo>
                  <a:close/>
                </a:path>
              </a:pathLst>
            </a:custGeom>
            <a:solidFill>
              <a:srgbClr val="FFF2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68" name="Freeform 449"/>
            <p:cNvSpPr>
              <a:spLocks/>
            </p:cNvSpPr>
            <p:nvPr/>
          </p:nvSpPr>
          <p:spPr bwMode="auto">
            <a:xfrm>
              <a:off x="9616" y="4330"/>
              <a:ext cx="111" cy="134"/>
            </a:xfrm>
            <a:custGeom>
              <a:avLst/>
              <a:gdLst>
                <a:gd name="T0" fmla="*/ 1 w 95"/>
                <a:gd name="T1" fmla="*/ 44 h 115"/>
                <a:gd name="T2" fmla="*/ 43 w 95"/>
                <a:gd name="T3" fmla="*/ 114 h 115"/>
                <a:gd name="T4" fmla="*/ 93 w 95"/>
                <a:gd name="T5" fmla="*/ 50 h 115"/>
                <a:gd name="T6" fmla="*/ 50 w 95"/>
                <a:gd name="T7" fmla="*/ 1 h 115"/>
                <a:gd name="T8" fmla="*/ 1 w 95"/>
                <a:gd name="T9" fmla="*/ 44 h 115"/>
              </a:gdLst>
              <a:ahLst/>
              <a:cxnLst>
                <a:cxn ang="0">
                  <a:pos x="T0" y="T1"/>
                </a:cxn>
                <a:cxn ang="0">
                  <a:pos x="T2" y="T3"/>
                </a:cxn>
                <a:cxn ang="0">
                  <a:pos x="T4" y="T5"/>
                </a:cxn>
                <a:cxn ang="0">
                  <a:pos x="T6" y="T7"/>
                </a:cxn>
                <a:cxn ang="0">
                  <a:pos x="T8" y="T9"/>
                </a:cxn>
              </a:cxnLst>
              <a:rect l="0" t="0" r="r" b="b"/>
              <a:pathLst>
                <a:path w="95" h="115">
                  <a:moveTo>
                    <a:pt x="1" y="44"/>
                  </a:moveTo>
                  <a:cubicBezTo>
                    <a:pt x="0" y="70"/>
                    <a:pt x="26" y="113"/>
                    <a:pt x="43" y="114"/>
                  </a:cubicBezTo>
                  <a:cubicBezTo>
                    <a:pt x="62" y="115"/>
                    <a:pt x="92" y="76"/>
                    <a:pt x="93" y="50"/>
                  </a:cubicBezTo>
                  <a:cubicBezTo>
                    <a:pt x="95" y="25"/>
                    <a:pt x="76" y="3"/>
                    <a:pt x="50" y="1"/>
                  </a:cubicBezTo>
                  <a:cubicBezTo>
                    <a:pt x="25" y="0"/>
                    <a:pt x="3" y="19"/>
                    <a:pt x="1" y="44"/>
                  </a:cubicBezTo>
                  <a:close/>
                </a:path>
              </a:pathLst>
            </a:custGeom>
            <a:solidFill>
              <a:srgbClr val="B4D1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69" name="Freeform 450"/>
            <p:cNvSpPr>
              <a:spLocks/>
            </p:cNvSpPr>
            <p:nvPr/>
          </p:nvSpPr>
          <p:spPr bwMode="auto">
            <a:xfrm>
              <a:off x="9646" y="4338"/>
              <a:ext cx="75" cy="64"/>
            </a:xfrm>
            <a:custGeom>
              <a:avLst/>
              <a:gdLst>
                <a:gd name="T0" fmla="*/ 0 w 64"/>
                <a:gd name="T1" fmla="*/ 6 h 55"/>
                <a:gd name="T2" fmla="*/ 24 w 64"/>
                <a:gd name="T3" fmla="*/ 0 h 55"/>
                <a:gd name="T4" fmla="*/ 62 w 64"/>
                <a:gd name="T5" fmla="*/ 44 h 55"/>
                <a:gd name="T6" fmla="*/ 60 w 64"/>
                <a:gd name="T7" fmla="*/ 54 h 55"/>
                <a:gd name="T8" fmla="*/ 43 w 64"/>
                <a:gd name="T9" fmla="*/ 53 h 55"/>
                <a:gd name="T10" fmla="*/ 0 w 64"/>
                <a:gd name="T11" fmla="*/ 6 h 55"/>
              </a:gdLst>
              <a:ahLst/>
              <a:cxnLst>
                <a:cxn ang="0">
                  <a:pos x="T0" y="T1"/>
                </a:cxn>
                <a:cxn ang="0">
                  <a:pos x="T2" y="T3"/>
                </a:cxn>
                <a:cxn ang="0">
                  <a:pos x="T4" y="T5"/>
                </a:cxn>
                <a:cxn ang="0">
                  <a:pos x="T6" y="T7"/>
                </a:cxn>
                <a:cxn ang="0">
                  <a:pos x="T8" y="T9"/>
                </a:cxn>
                <a:cxn ang="0">
                  <a:pos x="T10" y="T11"/>
                </a:cxn>
              </a:cxnLst>
              <a:rect l="0" t="0" r="r" b="b"/>
              <a:pathLst>
                <a:path w="64" h="55">
                  <a:moveTo>
                    <a:pt x="0" y="6"/>
                  </a:moveTo>
                  <a:cubicBezTo>
                    <a:pt x="7" y="2"/>
                    <a:pt x="15" y="0"/>
                    <a:pt x="24" y="0"/>
                  </a:cubicBezTo>
                  <a:cubicBezTo>
                    <a:pt x="47" y="2"/>
                    <a:pt x="64" y="21"/>
                    <a:pt x="62" y="44"/>
                  </a:cubicBezTo>
                  <a:cubicBezTo>
                    <a:pt x="62" y="47"/>
                    <a:pt x="61" y="50"/>
                    <a:pt x="60" y="54"/>
                  </a:cubicBezTo>
                  <a:cubicBezTo>
                    <a:pt x="55" y="55"/>
                    <a:pt x="49" y="55"/>
                    <a:pt x="43" y="53"/>
                  </a:cubicBezTo>
                  <a:cubicBezTo>
                    <a:pt x="19" y="49"/>
                    <a:pt x="2" y="29"/>
                    <a:pt x="0" y="6"/>
                  </a:cubicBezTo>
                  <a:close/>
                </a:path>
              </a:pathLst>
            </a:custGeom>
            <a:solidFill>
              <a:srgbClr val="D1E3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70" name="Freeform 451"/>
            <p:cNvSpPr>
              <a:spLocks/>
            </p:cNvSpPr>
            <p:nvPr/>
          </p:nvSpPr>
          <p:spPr bwMode="auto">
            <a:xfrm>
              <a:off x="9680" y="4350"/>
              <a:ext cx="24" cy="24"/>
            </a:xfrm>
            <a:custGeom>
              <a:avLst/>
              <a:gdLst>
                <a:gd name="T0" fmla="*/ 2 w 21"/>
                <a:gd name="T1" fmla="*/ 2 h 21"/>
                <a:gd name="T2" fmla="*/ 6 w 21"/>
                <a:gd name="T3" fmla="*/ 15 h 21"/>
                <a:gd name="T4" fmla="*/ 19 w 21"/>
                <a:gd name="T5" fmla="*/ 18 h 21"/>
                <a:gd name="T6" fmla="*/ 15 w 21"/>
                <a:gd name="T7" fmla="*/ 5 h 21"/>
                <a:gd name="T8" fmla="*/ 2 w 21"/>
                <a:gd name="T9" fmla="*/ 2 h 21"/>
              </a:gdLst>
              <a:ahLst/>
              <a:cxnLst>
                <a:cxn ang="0">
                  <a:pos x="T0" y="T1"/>
                </a:cxn>
                <a:cxn ang="0">
                  <a:pos x="T2" y="T3"/>
                </a:cxn>
                <a:cxn ang="0">
                  <a:pos x="T4" y="T5"/>
                </a:cxn>
                <a:cxn ang="0">
                  <a:pos x="T6" y="T7"/>
                </a:cxn>
                <a:cxn ang="0">
                  <a:pos x="T8" y="T9"/>
                </a:cxn>
              </a:cxnLst>
              <a:rect l="0" t="0" r="r" b="b"/>
              <a:pathLst>
                <a:path w="21" h="21">
                  <a:moveTo>
                    <a:pt x="2" y="2"/>
                  </a:moveTo>
                  <a:cubicBezTo>
                    <a:pt x="0" y="5"/>
                    <a:pt x="2" y="10"/>
                    <a:pt x="6" y="15"/>
                  </a:cubicBezTo>
                  <a:cubicBezTo>
                    <a:pt x="11" y="19"/>
                    <a:pt x="17" y="21"/>
                    <a:pt x="19" y="18"/>
                  </a:cubicBezTo>
                  <a:cubicBezTo>
                    <a:pt x="21" y="15"/>
                    <a:pt x="19" y="10"/>
                    <a:pt x="15" y="5"/>
                  </a:cubicBezTo>
                  <a:cubicBezTo>
                    <a:pt x="10" y="1"/>
                    <a:pt x="4" y="0"/>
                    <a:pt x="2" y="2"/>
                  </a:cubicBezTo>
                  <a:close/>
                </a:path>
              </a:pathLst>
            </a:custGeom>
            <a:solidFill>
              <a:srgbClr val="E3EE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71" name="Freeform 452"/>
            <p:cNvSpPr>
              <a:spLocks/>
            </p:cNvSpPr>
            <p:nvPr/>
          </p:nvSpPr>
          <p:spPr bwMode="auto">
            <a:xfrm>
              <a:off x="9616" y="4369"/>
              <a:ext cx="86" cy="95"/>
            </a:xfrm>
            <a:custGeom>
              <a:avLst/>
              <a:gdLst>
                <a:gd name="T0" fmla="*/ 52 w 74"/>
                <a:gd name="T1" fmla="*/ 67 h 82"/>
                <a:gd name="T2" fmla="*/ 74 w 74"/>
                <a:gd name="T3" fmla="*/ 60 h 82"/>
                <a:gd name="T4" fmla="*/ 43 w 74"/>
                <a:gd name="T5" fmla="*/ 81 h 82"/>
                <a:gd name="T6" fmla="*/ 1 w 74"/>
                <a:gd name="T7" fmla="*/ 11 h 82"/>
                <a:gd name="T8" fmla="*/ 4 w 74"/>
                <a:gd name="T9" fmla="*/ 0 h 82"/>
                <a:gd name="T10" fmla="*/ 52 w 74"/>
                <a:gd name="T11" fmla="*/ 67 h 82"/>
              </a:gdLst>
              <a:ahLst/>
              <a:cxnLst>
                <a:cxn ang="0">
                  <a:pos x="T0" y="T1"/>
                </a:cxn>
                <a:cxn ang="0">
                  <a:pos x="T2" y="T3"/>
                </a:cxn>
                <a:cxn ang="0">
                  <a:pos x="T4" y="T5"/>
                </a:cxn>
                <a:cxn ang="0">
                  <a:pos x="T6" y="T7"/>
                </a:cxn>
                <a:cxn ang="0">
                  <a:pos x="T8" y="T9"/>
                </a:cxn>
                <a:cxn ang="0">
                  <a:pos x="T10" y="T11"/>
                </a:cxn>
              </a:cxnLst>
              <a:rect l="0" t="0" r="r" b="b"/>
              <a:pathLst>
                <a:path w="74" h="82">
                  <a:moveTo>
                    <a:pt x="52" y="67"/>
                  </a:moveTo>
                  <a:cubicBezTo>
                    <a:pt x="57" y="68"/>
                    <a:pt x="67" y="66"/>
                    <a:pt x="74" y="60"/>
                  </a:cubicBezTo>
                  <a:cubicBezTo>
                    <a:pt x="60" y="77"/>
                    <a:pt x="50" y="82"/>
                    <a:pt x="43" y="81"/>
                  </a:cubicBezTo>
                  <a:cubicBezTo>
                    <a:pt x="26" y="80"/>
                    <a:pt x="0" y="37"/>
                    <a:pt x="1" y="11"/>
                  </a:cubicBezTo>
                  <a:cubicBezTo>
                    <a:pt x="2" y="7"/>
                    <a:pt x="2" y="3"/>
                    <a:pt x="4" y="0"/>
                  </a:cubicBezTo>
                  <a:cubicBezTo>
                    <a:pt x="2" y="32"/>
                    <a:pt x="22" y="61"/>
                    <a:pt x="52" y="67"/>
                  </a:cubicBezTo>
                  <a:close/>
                </a:path>
              </a:pathLst>
            </a:custGeom>
            <a:solidFill>
              <a:srgbClr val="99AD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72" name="Freeform 453"/>
            <p:cNvSpPr>
              <a:spLocks/>
            </p:cNvSpPr>
            <p:nvPr/>
          </p:nvSpPr>
          <p:spPr bwMode="auto">
            <a:xfrm>
              <a:off x="9658" y="4462"/>
              <a:ext cx="17" cy="12"/>
            </a:xfrm>
            <a:custGeom>
              <a:avLst/>
              <a:gdLst>
                <a:gd name="T0" fmla="*/ 14 w 15"/>
                <a:gd name="T1" fmla="*/ 11 h 11"/>
                <a:gd name="T2" fmla="*/ 8 w 15"/>
                <a:gd name="T3" fmla="*/ 0 h 11"/>
                <a:gd name="T4" fmla="*/ 1 w 15"/>
                <a:gd name="T5" fmla="*/ 11 h 11"/>
                <a:gd name="T6" fmla="*/ 14 w 15"/>
                <a:gd name="T7" fmla="*/ 11 h 11"/>
              </a:gdLst>
              <a:ahLst/>
              <a:cxnLst>
                <a:cxn ang="0">
                  <a:pos x="T0" y="T1"/>
                </a:cxn>
                <a:cxn ang="0">
                  <a:pos x="T2" y="T3"/>
                </a:cxn>
                <a:cxn ang="0">
                  <a:pos x="T4" y="T5"/>
                </a:cxn>
                <a:cxn ang="0">
                  <a:pos x="T6" y="T7"/>
                </a:cxn>
              </a:cxnLst>
              <a:rect l="0" t="0" r="r" b="b"/>
              <a:pathLst>
                <a:path w="15" h="11">
                  <a:moveTo>
                    <a:pt x="14" y="11"/>
                  </a:moveTo>
                  <a:cubicBezTo>
                    <a:pt x="15" y="10"/>
                    <a:pt x="11" y="0"/>
                    <a:pt x="8" y="0"/>
                  </a:cubicBezTo>
                  <a:cubicBezTo>
                    <a:pt x="4" y="0"/>
                    <a:pt x="0" y="10"/>
                    <a:pt x="1" y="11"/>
                  </a:cubicBezTo>
                  <a:lnTo>
                    <a:pt x="14" y="11"/>
                  </a:lnTo>
                  <a:close/>
                </a:path>
              </a:pathLst>
            </a:custGeom>
            <a:solidFill>
              <a:srgbClr val="99AD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73" name="Freeform 454"/>
            <p:cNvSpPr>
              <a:spLocks/>
            </p:cNvSpPr>
            <p:nvPr/>
          </p:nvSpPr>
          <p:spPr bwMode="auto">
            <a:xfrm>
              <a:off x="7498" y="4240"/>
              <a:ext cx="126" cy="563"/>
            </a:xfrm>
            <a:custGeom>
              <a:avLst/>
              <a:gdLst>
                <a:gd name="T0" fmla="*/ 106 w 108"/>
                <a:gd name="T1" fmla="*/ 485 h 485"/>
                <a:gd name="T2" fmla="*/ 107 w 108"/>
                <a:gd name="T3" fmla="*/ 485 h 485"/>
                <a:gd name="T4" fmla="*/ 108 w 108"/>
                <a:gd name="T5" fmla="*/ 484 h 485"/>
                <a:gd name="T6" fmla="*/ 39 w 108"/>
                <a:gd name="T7" fmla="*/ 228 h 485"/>
                <a:gd name="T8" fmla="*/ 7 w 108"/>
                <a:gd name="T9" fmla="*/ 2 h 485"/>
                <a:gd name="T10" fmla="*/ 6 w 108"/>
                <a:gd name="T11" fmla="*/ 0 h 485"/>
                <a:gd name="T12" fmla="*/ 4 w 108"/>
                <a:gd name="T13" fmla="*/ 1 h 485"/>
                <a:gd name="T14" fmla="*/ 37 w 108"/>
                <a:gd name="T15" fmla="*/ 228 h 485"/>
                <a:gd name="T16" fmla="*/ 105 w 108"/>
                <a:gd name="T17" fmla="*/ 484 h 485"/>
                <a:gd name="T18" fmla="*/ 106 w 108"/>
                <a:gd name="T19" fmla="*/ 485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8" h="485">
                  <a:moveTo>
                    <a:pt x="106" y="485"/>
                  </a:moveTo>
                  <a:cubicBezTo>
                    <a:pt x="107" y="485"/>
                    <a:pt x="107" y="485"/>
                    <a:pt x="107" y="485"/>
                  </a:cubicBezTo>
                  <a:cubicBezTo>
                    <a:pt x="108" y="484"/>
                    <a:pt x="108" y="484"/>
                    <a:pt x="108" y="484"/>
                  </a:cubicBezTo>
                  <a:cubicBezTo>
                    <a:pt x="107" y="482"/>
                    <a:pt x="75" y="340"/>
                    <a:pt x="39" y="228"/>
                  </a:cubicBezTo>
                  <a:cubicBezTo>
                    <a:pt x="3" y="111"/>
                    <a:pt x="7" y="3"/>
                    <a:pt x="7" y="2"/>
                  </a:cubicBezTo>
                  <a:cubicBezTo>
                    <a:pt x="6" y="0"/>
                    <a:pt x="6" y="0"/>
                    <a:pt x="6" y="0"/>
                  </a:cubicBezTo>
                  <a:cubicBezTo>
                    <a:pt x="4" y="1"/>
                    <a:pt x="4" y="1"/>
                    <a:pt x="4" y="1"/>
                  </a:cubicBezTo>
                  <a:cubicBezTo>
                    <a:pt x="4" y="3"/>
                    <a:pt x="0" y="112"/>
                    <a:pt x="37" y="228"/>
                  </a:cubicBezTo>
                  <a:cubicBezTo>
                    <a:pt x="72" y="341"/>
                    <a:pt x="105" y="483"/>
                    <a:pt x="105" y="484"/>
                  </a:cubicBezTo>
                  <a:lnTo>
                    <a:pt x="106" y="485"/>
                  </a:lnTo>
                  <a:close/>
                </a:path>
              </a:pathLst>
            </a:custGeom>
            <a:solidFill>
              <a:srgbClr val="FFF2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74" name="Freeform 455"/>
            <p:cNvSpPr>
              <a:spLocks/>
            </p:cNvSpPr>
            <p:nvPr/>
          </p:nvSpPr>
          <p:spPr bwMode="auto">
            <a:xfrm>
              <a:off x="7454" y="4110"/>
              <a:ext cx="110" cy="134"/>
            </a:xfrm>
            <a:custGeom>
              <a:avLst/>
              <a:gdLst>
                <a:gd name="T0" fmla="*/ 1 w 95"/>
                <a:gd name="T1" fmla="*/ 45 h 116"/>
                <a:gd name="T2" fmla="*/ 43 w 95"/>
                <a:gd name="T3" fmla="*/ 115 h 116"/>
                <a:gd name="T4" fmla="*/ 93 w 95"/>
                <a:gd name="T5" fmla="*/ 51 h 116"/>
                <a:gd name="T6" fmla="*/ 50 w 95"/>
                <a:gd name="T7" fmla="*/ 2 h 116"/>
                <a:gd name="T8" fmla="*/ 1 w 95"/>
                <a:gd name="T9" fmla="*/ 45 h 116"/>
              </a:gdLst>
              <a:ahLst/>
              <a:cxnLst>
                <a:cxn ang="0">
                  <a:pos x="T0" y="T1"/>
                </a:cxn>
                <a:cxn ang="0">
                  <a:pos x="T2" y="T3"/>
                </a:cxn>
                <a:cxn ang="0">
                  <a:pos x="T4" y="T5"/>
                </a:cxn>
                <a:cxn ang="0">
                  <a:pos x="T6" y="T7"/>
                </a:cxn>
                <a:cxn ang="0">
                  <a:pos x="T8" y="T9"/>
                </a:cxn>
              </a:cxnLst>
              <a:rect l="0" t="0" r="r" b="b"/>
              <a:pathLst>
                <a:path w="95" h="116">
                  <a:moveTo>
                    <a:pt x="1" y="45"/>
                  </a:moveTo>
                  <a:cubicBezTo>
                    <a:pt x="0" y="70"/>
                    <a:pt x="26" y="114"/>
                    <a:pt x="43" y="115"/>
                  </a:cubicBezTo>
                  <a:cubicBezTo>
                    <a:pt x="62" y="116"/>
                    <a:pt x="92" y="76"/>
                    <a:pt x="93" y="51"/>
                  </a:cubicBezTo>
                  <a:cubicBezTo>
                    <a:pt x="95" y="26"/>
                    <a:pt x="76" y="4"/>
                    <a:pt x="50" y="2"/>
                  </a:cubicBezTo>
                  <a:cubicBezTo>
                    <a:pt x="25" y="0"/>
                    <a:pt x="3" y="20"/>
                    <a:pt x="1" y="45"/>
                  </a:cubicBezTo>
                  <a:close/>
                </a:path>
              </a:pathLst>
            </a:custGeom>
            <a:solidFill>
              <a:srgbClr val="B4D1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75" name="Freeform 456"/>
            <p:cNvSpPr>
              <a:spLocks/>
            </p:cNvSpPr>
            <p:nvPr/>
          </p:nvSpPr>
          <p:spPr bwMode="auto">
            <a:xfrm>
              <a:off x="7484" y="4119"/>
              <a:ext cx="75" cy="63"/>
            </a:xfrm>
            <a:custGeom>
              <a:avLst/>
              <a:gdLst>
                <a:gd name="T0" fmla="*/ 0 w 64"/>
                <a:gd name="T1" fmla="*/ 6 h 54"/>
                <a:gd name="T2" fmla="*/ 24 w 64"/>
                <a:gd name="T3" fmla="*/ 0 h 54"/>
                <a:gd name="T4" fmla="*/ 62 w 64"/>
                <a:gd name="T5" fmla="*/ 44 h 54"/>
                <a:gd name="T6" fmla="*/ 60 w 64"/>
                <a:gd name="T7" fmla="*/ 53 h 54"/>
                <a:gd name="T8" fmla="*/ 43 w 64"/>
                <a:gd name="T9" fmla="*/ 53 h 54"/>
                <a:gd name="T10" fmla="*/ 0 w 64"/>
                <a:gd name="T11" fmla="*/ 6 h 54"/>
              </a:gdLst>
              <a:ahLst/>
              <a:cxnLst>
                <a:cxn ang="0">
                  <a:pos x="T0" y="T1"/>
                </a:cxn>
                <a:cxn ang="0">
                  <a:pos x="T2" y="T3"/>
                </a:cxn>
                <a:cxn ang="0">
                  <a:pos x="T4" y="T5"/>
                </a:cxn>
                <a:cxn ang="0">
                  <a:pos x="T6" y="T7"/>
                </a:cxn>
                <a:cxn ang="0">
                  <a:pos x="T8" y="T9"/>
                </a:cxn>
                <a:cxn ang="0">
                  <a:pos x="T10" y="T11"/>
                </a:cxn>
              </a:cxnLst>
              <a:rect l="0" t="0" r="r" b="b"/>
              <a:pathLst>
                <a:path w="64" h="54">
                  <a:moveTo>
                    <a:pt x="0" y="6"/>
                  </a:moveTo>
                  <a:cubicBezTo>
                    <a:pt x="7" y="2"/>
                    <a:pt x="15" y="0"/>
                    <a:pt x="24" y="0"/>
                  </a:cubicBezTo>
                  <a:cubicBezTo>
                    <a:pt x="47" y="2"/>
                    <a:pt x="64" y="21"/>
                    <a:pt x="62" y="44"/>
                  </a:cubicBezTo>
                  <a:cubicBezTo>
                    <a:pt x="62" y="47"/>
                    <a:pt x="61" y="50"/>
                    <a:pt x="60" y="53"/>
                  </a:cubicBezTo>
                  <a:cubicBezTo>
                    <a:pt x="55" y="54"/>
                    <a:pt x="49" y="54"/>
                    <a:pt x="43" y="53"/>
                  </a:cubicBezTo>
                  <a:cubicBezTo>
                    <a:pt x="19" y="49"/>
                    <a:pt x="2" y="29"/>
                    <a:pt x="0" y="6"/>
                  </a:cubicBezTo>
                  <a:close/>
                </a:path>
              </a:pathLst>
            </a:custGeom>
            <a:solidFill>
              <a:srgbClr val="D1E3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76" name="Freeform 457"/>
            <p:cNvSpPr>
              <a:spLocks/>
            </p:cNvSpPr>
            <p:nvPr/>
          </p:nvSpPr>
          <p:spPr bwMode="auto">
            <a:xfrm>
              <a:off x="7518" y="4129"/>
              <a:ext cx="24" cy="25"/>
            </a:xfrm>
            <a:custGeom>
              <a:avLst/>
              <a:gdLst>
                <a:gd name="T0" fmla="*/ 2 w 21"/>
                <a:gd name="T1" fmla="*/ 3 h 21"/>
                <a:gd name="T2" fmla="*/ 6 w 21"/>
                <a:gd name="T3" fmla="*/ 15 h 21"/>
                <a:gd name="T4" fmla="*/ 19 w 21"/>
                <a:gd name="T5" fmla="*/ 19 h 21"/>
                <a:gd name="T6" fmla="*/ 15 w 21"/>
                <a:gd name="T7" fmla="*/ 6 h 21"/>
                <a:gd name="T8" fmla="*/ 2 w 21"/>
                <a:gd name="T9" fmla="*/ 3 h 21"/>
              </a:gdLst>
              <a:ahLst/>
              <a:cxnLst>
                <a:cxn ang="0">
                  <a:pos x="T0" y="T1"/>
                </a:cxn>
                <a:cxn ang="0">
                  <a:pos x="T2" y="T3"/>
                </a:cxn>
                <a:cxn ang="0">
                  <a:pos x="T4" y="T5"/>
                </a:cxn>
                <a:cxn ang="0">
                  <a:pos x="T6" y="T7"/>
                </a:cxn>
                <a:cxn ang="0">
                  <a:pos x="T8" y="T9"/>
                </a:cxn>
              </a:cxnLst>
              <a:rect l="0" t="0" r="r" b="b"/>
              <a:pathLst>
                <a:path w="21" h="21">
                  <a:moveTo>
                    <a:pt x="2" y="3"/>
                  </a:moveTo>
                  <a:cubicBezTo>
                    <a:pt x="0" y="5"/>
                    <a:pt x="2" y="11"/>
                    <a:pt x="6" y="15"/>
                  </a:cubicBezTo>
                  <a:cubicBezTo>
                    <a:pt x="11" y="20"/>
                    <a:pt x="17" y="21"/>
                    <a:pt x="19" y="19"/>
                  </a:cubicBezTo>
                  <a:cubicBezTo>
                    <a:pt x="21" y="16"/>
                    <a:pt x="19" y="11"/>
                    <a:pt x="15" y="6"/>
                  </a:cubicBezTo>
                  <a:cubicBezTo>
                    <a:pt x="10" y="2"/>
                    <a:pt x="4" y="0"/>
                    <a:pt x="2" y="3"/>
                  </a:cubicBezTo>
                  <a:close/>
                </a:path>
              </a:pathLst>
            </a:custGeom>
            <a:solidFill>
              <a:srgbClr val="E3EE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77" name="Freeform 458"/>
            <p:cNvSpPr>
              <a:spLocks/>
            </p:cNvSpPr>
            <p:nvPr/>
          </p:nvSpPr>
          <p:spPr bwMode="auto">
            <a:xfrm>
              <a:off x="7454" y="4148"/>
              <a:ext cx="86" cy="95"/>
            </a:xfrm>
            <a:custGeom>
              <a:avLst/>
              <a:gdLst>
                <a:gd name="T0" fmla="*/ 52 w 74"/>
                <a:gd name="T1" fmla="*/ 67 h 82"/>
                <a:gd name="T2" fmla="*/ 74 w 74"/>
                <a:gd name="T3" fmla="*/ 61 h 82"/>
                <a:gd name="T4" fmla="*/ 43 w 74"/>
                <a:gd name="T5" fmla="*/ 82 h 82"/>
                <a:gd name="T6" fmla="*/ 1 w 74"/>
                <a:gd name="T7" fmla="*/ 12 h 82"/>
                <a:gd name="T8" fmla="*/ 4 w 74"/>
                <a:gd name="T9" fmla="*/ 0 h 82"/>
                <a:gd name="T10" fmla="*/ 52 w 74"/>
                <a:gd name="T11" fmla="*/ 67 h 82"/>
              </a:gdLst>
              <a:ahLst/>
              <a:cxnLst>
                <a:cxn ang="0">
                  <a:pos x="T0" y="T1"/>
                </a:cxn>
                <a:cxn ang="0">
                  <a:pos x="T2" y="T3"/>
                </a:cxn>
                <a:cxn ang="0">
                  <a:pos x="T4" y="T5"/>
                </a:cxn>
                <a:cxn ang="0">
                  <a:pos x="T6" y="T7"/>
                </a:cxn>
                <a:cxn ang="0">
                  <a:pos x="T8" y="T9"/>
                </a:cxn>
                <a:cxn ang="0">
                  <a:pos x="T10" y="T11"/>
                </a:cxn>
              </a:cxnLst>
              <a:rect l="0" t="0" r="r" b="b"/>
              <a:pathLst>
                <a:path w="74" h="82">
                  <a:moveTo>
                    <a:pt x="52" y="67"/>
                  </a:moveTo>
                  <a:cubicBezTo>
                    <a:pt x="57" y="68"/>
                    <a:pt x="67" y="66"/>
                    <a:pt x="74" y="61"/>
                  </a:cubicBezTo>
                  <a:cubicBezTo>
                    <a:pt x="60" y="78"/>
                    <a:pt x="50" y="82"/>
                    <a:pt x="43" y="82"/>
                  </a:cubicBezTo>
                  <a:cubicBezTo>
                    <a:pt x="26" y="81"/>
                    <a:pt x="0" y="37"/>
                    <a:pt x="1" y="12"/>
                  </a:cubicBezTo>
                  <a:cubicBezTo>
                    <a:pt x="2" y="8"/>
                    <a:pt x="2" y="4"/>
                    <a:pt x="4" y="0"/>
                  </a:cubicBezTo>
                  <a:cubicBezTo>
                    <a:pt x="2" y="33"/>
                    <a:pt x="22" y="62"/>
                    <a:pt x="52" y="67"/>
                  </a:cubicBezTo>
                  <a:close/>
                </a:path>
              </a:pathLst>
            </a:custGeom>
            <a:solidFill>
              <a:srgbClr val="99AD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78" name="Freeform 459"/>
            <p:cNvSpPr>
              <a:spLocks/>
            </p:cNvSpPr>
            <p:nvPr/>
          </p:nvSpPr>
          <p:spPr bwMode="auto">
            <a:xfrm>
              <a:off x="7496" y="4241"/>
              <a:ext cx="17" cy="14"/>
            </a:xfrm>
            <a:custGeom>
              <a:avLst/>
              <a:gdLst>
                <a:gd name="T0" fmla="*/ 14 w 15"/>
                <a:gd name="T1" fmla="*/ 12 h 12"/>
                <a:gd name="T2" fmla="*/ 8 w 15"/>
                <a:gd name="T3" fmla="*/ 0 h 12"/>
                <a:gd name="T4" fmla="*/ 1 w 15"/>
                <a:gd name="T5" fmla="*/ 11 h 12"/>
                <a:gd name="T6" fmla="*/ 14 w 15"/>
                <a:gd name="T7" fmla="*/ 12 h 12"/>
              </a:gdLst>
              <a:ahLst/>
              <a:cxnLst>
                <a:cxn ang="0">
                  <a:pos x="T0" y="T1"/>
                </a:cxn>
                <a:cxn ang="0">
                  <a:pos x="T2" y="T3"/>
                </a:cxn>
                <a:cxn ang="0">
                  <a:pos x="T4" y="T5"/>
                </a:cxn>
                <a:cxn ang="0">
                  <a:pos x="T6" y="T7"/>
                </a:cxn>
              </a:cxnLst>
              <a:rect l="0" t="0" r="r" b="b"/>
              <a:pathLst>
                <a:path w="15" h="12">
                  <a:moveTo>
                    <a:pt x="14" y="12"/>
                  </a:moveTo>
                  <a:cubicBezTo>
                    <a:pt x="15" y="11"/>
                    <a:pt x="11" y="1"/>
                    <a:pt x="8" y="0"/>
                  </a:cubicBezTo>
                  <a:cubicBezTo>
                    <a:pt x="4" y="0"/>
                    <a:pt x="0" y="11"/>
                    <a:pt x="1" y="11"/>
                  </a:cubicBezTo>
                  <a:lnTo>
                    <a:pt x="14" y="12"/>
                  </a:lnTo>
                  <a:close/>
                </a:path>
              </a:pathLst>
            </a:custGeom>
            <a:solidFill>
              <a:srgbClr val="99AD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79" name="Freeform 460"/>
            <p:cNvSpPr>
              <a:spLocks/>
            </p:cNvSpPr>
            <p:nvPr/>
          </p:nvSpPr>
          <p:spPr bwMode="auto">
            <a:xfrm>
              <a:off x="9042" y="3425"/>
              <a:ext cx="124" cy="564"/>
            </a:xfrm>
            <a:custGeom>
              <a:avLst/>
              <a:gdLst>
                <a:gd name="T0" fmla="*/ 106 w 107"/>
                <a:gd name="T1" fmla="*/ 485 h 485"/>
                <a:gd name="T2" fmla="*/ 106 w 107"/>
                <a:gd name="T3" fmla="*/ 485 h 485"/>
                <a:gd name="T4" fmla="*/ 107 w 107"/>
                <a:gd name="T5" fmla="*/ 484 h 485"/>
                <a:gd name="T6" fmla="*/ 39 w 107"/>
                <a:gd name="T7" fmla="*/ 227 h 485"/>
                <a:gd name="T8" fmla="*/ 7 w 107"/>
                <a:gd name="T9" fmla="*/ 1 h 485"/>
                <a:gd name="T10" fmla="*/ 5 w 107"/>
                <a:gd name="T11" fmla="*/ 0 h 485"/>
                <a:gd name="T12" fmla="*/ 4 w 107"/>
                <a:gd name="T13" fmla="*/ 1 h 485"/>
                <a:gd name="T14" fmla="*/ 37 w 107"/>
                <a:gd name="T15" fmla="*/ 228 h 485"/>
                <a:gd name="T16" fmla="*/ 105 w 107"/>
                <a:gd name="T17" fmla="*/ 484 h 485"/>
                <a:gd name="T18" fmla="*/ 106 w 107"/>
                <a:gd name="T19" fmla="*/ 485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7" h="485">
                  <a:moveTo>
                    <a:pt x="106" y="485"/>
                  </a:moveTo>
                  <a:cubicBezTo>
                    <a:pt x="106" y="485"/>
                    <a:pt x="106" y="485"/>
                    <a:pt x="106" y="485"/>
                  </a:cubicBezTo>
                  <a:cubicBezTo>
                    <a:pt x="107" y="484"/>
                    <a:pt x="107" y="484"/>
                    <a:pt x="107" y="484"/>
                  </a:cubicBezTo>
                  <a:cubicBezTo>
                    <a:pt x="107" y="482"/>
                    <a:pt x="75" y="340"/>
                    <a:pt x="39" y="227"/>
                  </a:cubicBezTo>
                  <a:cubicBezTo>
                    <a:pt x="2" y="111"/>
                    <a:pt x="7" y="2"/>
                    <a:pt x="7" y="1"/>
                  </a:cubicBezTo>
                  <a:cubicBezTo>
                    <a:pt x="5" y="0"/>
                    <a:pt x="5" y="0"/>
                    <a:pt x="5" y="0"/>
                  </a:cubicBezTo>
                  <a:cubicBezTo>
                    <a:pt x="4" y="1"/>
                    <a:pt x="4" y="1"/>
                    <a:pt x="4" y="1"/>
                  </a:cubicBezTo>
                  <a:cubicBezTo>
                    <a:pt x="4" y="2"/>
                    <a:pt x="0" y="112"/>
                    <a:pt x="37" y="228"/>
                  </a:cubicBezTo>
                  <a:cubicBezTo>
                    <a:pt x="72" y="340"/>
                    <a:pt x="104" y="483"/>
                    <a:pt x="105" y="484"/>
                  </a:cubicBezTo>
                  <a:lnTo>
                    <a:pt x="106" y="485"/>
                  </a:lnTo>
                  <a:close/>
                </a:path>
              </a:pathLst>
            </a:custGeom>
            <a:solidFill>
              <a:srgbClr val="FFF2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80" name="Freeform 461"/>
            <p:cNvSpPr>
              <a:spLocks/>
            </p:cNvSpPr>
            <p:nvPr/>
          </p:nvSpPr>
          <p:spPr bwMode="auto">
            <a:xfrm>
              <a:off x="8996" y="3295"/>
              <a:ext cx="112" cy="135"/>
            </a:xfrm>
            <a:custGeom>
              <a:avLst/>
              <a:gdLst>
                <a:gd name="T0" fmla="*/ 2 w 96"/>
                <a:gd name="T1" fmla="*/ 45 h 116"/>
                <a:gd name="T2" fmla="*/ 44 w 96"/>
                <a:gd name="T3" fmla="*/ 115 h 116"/>
                <a:gd name="T4" fmla="*/ 94 w 96"/>
                <a:gd name="T5" fmla="*/ 51 h 116"/>
                <a:gd name="T6" fmla="*/ 51 w 96"/>
                <a:gd name="T7" fmla="*/ 2 h 116"/>
                <a:gd name="T8" fmla="*/ 2 w 96"/>
                <a:gd name="T9" fmla="*/ 45 h 116"/>
              </a:gdLst>
              <a:ahLst/>
              <a:cxnLst>
                <a:cxn ang="0">
                  <a:pos x="T0" y="T1"/>
                </a:cxn>
                <a:cxn ang="0">
                  <a:pos x="T2" y="T3"/>
                </a:cxn>
                <a:cxn ang="0">
                  <a:pos x="T4" y="T5"/>
                </a:cxn>
                <a:cxn ang="0">
                  <a:pos x="T6" y="T7"/>
                </a:cxn>
                <a:cxn ang="0">
                  <a:pos x="T8" y="T9"/>
                </a:cxn>
              </a:cxnLst>
              <a:rect l="0" t="0" r="r" b="b"/>
              <a:pathLst>
                <a:path w="96" h="116">
                  <a:moveTo>
                    <a:pt x="2" y="45"/>
                  </a:moveTo>
                  <a:cubicBezTo>
                    <a:pt x="0" y="70"/>
                    <a:pt x="27" y="114"/>
                    <a:pt x="44" y="115"/>
                  </a:cubicBezTo>
                  <a:cubicBezTo>
                    <a:pt x="62" y="116"/>
                    <a:pt x="92" y="76"/>
                    <a:pt x="94" y="51"/>
                  </a:cubicBezTo>
                  <a:cubicBezTo>
                    <a:pt x="96" y="25"/>
                    <a:pt x="76" y="3"/>
                    <a:pt x="51" y="2"/>
                  </a:cubicBezTo>
                  <a:cubicBezTo>
                    <a:pt x="26" y="0"/>
                    <a:pt x="4" y="19"/>
                    <a:pt x="2" y="45"/>
                  </a:cubicBezTo>
                  <a:close/>
                </a:path>
              </a:pathLst>
            </a:custGeom>
            <a:solidFill>
              <a:srgbClr val="FFD60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81" name="Freeform 462"/>
            <p:cNvSpPr>
              <a:spLocks/>
            </p:cNvSpPr>
            <p:nvPr/>
          </p:nvSpPr>
          <p:spPr bwMode="auto">
            <a:xfrm>
              <a:off x="9028" y="3303"/>
              <a:ext cx="73" cy="64"/>
            </a:xfrm>
            <a:custGeom>
              <a:avLst/>
              <a:gdLst>
                <a:gd name="T0" fmla="*/ 0 w 63"/>
                <a:gd name="T1" fmla="*/ 6 h 55"/>
                <a:gd name="T2" fmla="*/ 24 w 63"/>
                <a:gd name="T3" fmla="*/ 1 h 55"/>
                <a:gd name="T4" fmla="*/ 62 w 63"/>
                <a:gd name="T5" fmla="*/ 45 h 55"/>
                <a:gd name="T6" fmla="*/ 60 w 63"/>
                <a:gd name="T7" fmla="*/ 54 h 55"/>
                <a:gd name="T8" fmla="*/ 42 w 63"/>
                <a:gd name="T9" fmla="*/ 54 h 55"/>
                <a:gd name="T10" fmla="*/ 0 w 63"/>
                <a:gd name="T11" fmla="*/ 6 h 55"/>
              </a:gdLst>
              <a:ahLst/>
              <a:cxnLst>
                <a:cxn ang="0">
                  <a:pos x="T0" y="T1"/>
                </a:cxn>
                <a:cxn ang="0">
                  <a:pos x="T2" y="T3"/>
                </a:cxn>
                <a:cxn ang="0">
                  <a:pos x="T4" y="T5"/>
                </a:cxn>
                <a:cxn ang="0">
                  <a:pos x="T6" y="T7"/>
                </a:cxn>
                <a:cxn ang="0">
                  <a:pos x="T8" y="T9"/>
                </a:cxn>
                <a:cxn ang="0">
                  <a:pos x="T10" y="T11"/>
                </a:cxn>
              </a:cxnLst>
              <a:rect l="0" t="0" r="r" b="b"/>
              <a:pathLst>
                <a:path w="63" h="55">
                  <a:moveTo>
                    <a:pt x="0" y="6"/>
                  </a:moveTo>
                  <a:cubicBezTo>
                    <a:pt x="7" y="2"/>
                    <a:pt x="15" y="0"/>
                    <a:pt x="24" y="1"/>
                  </a:cubicBezTo>
                  <a:cubicBezTo>
                    <a:pt x="46" y="2"/>
                    <a:pt x="63" y="22"/>
                    <a:pt x="62" y="45"/>
                  </a:cubicBezTo>
                  <a:cubicBezTo>
                    <a:pt x="62" y="48"/>
                    <a:pt x="61" y="51"/>
                    <a:pt x="60" y="54"/>
                  </a:cubicBezTo>
                  <a:cubicBezTo>
                    <a:pt x="54" y="55"/>
                    <a:pt x="48" y="55"/>
                    <a:pt x="42" y="54"/>
                  </a:cubicBezTo>
                  <a:cubicBezTo>
                    <a:pt x="19" y="49"/>
                    <a:pt x="2" y="29"/>
                    <a:pt x="0" y="6"/>
                  </a:cubicBezTo>
                  <a:close/>
                </a:path>
              </a:pathLst>
            </a:custGeom>
            <a:solidFill>
              <a:srgbClr val="FFE4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82" name="Freeform 463"/>
            <p:cNvSpPr>
              <a:spLocks/>
            </p:cNvSpPr>
            <p:nvPr/>
          </p:nvSpPr>
          <p:spPr bwMode="auto">
            <a:xfrm>
              <a:off x="9060" y="3315"/>
              <a:ext cx="26" cy="24"/>
            </a:xfrm>
            <a:custGeom>
              <a:avLst/>
              <a:gdLst>
                <a:gd name="T0" fmla="*/ 3 w 22"/>
                <a:gd name="T1" fmla="*/ 3 h 21"/>
                <a:gd name="T2" fmla="*/ 7 w 22"/>
                <a:gd name="T3" fmla="*/ 15 h 21"/>
                <a:gd name="T4" fmla="*/ 20 w 22"/>
                <a:gd name="T5" fmla="*/ 18 h 21"/>
                <a:gd name="T6" fmla="*/ 15 w 22"/>
                <a:gd name="T7" fmla="*/ 6 h 21"/>
                <a:gd name="T8" fmla="*/ 3 w 22"/>
                <a:gd name="T9" fmla="*/ 3 h 21"/>
              </a:gdLst>
              <a:ahLst/>
              <a:cxnLst>
                <a:cxn ang="0">
                  <a:pos x="T0" y="T1"/>
                </a:cxn>
                <a:cxn ang="0">
                  <a:pos x="T2" y="T3"/>
                </a:cxn>
                <a:cxn ang="0">
                  <a:pos x="T4" y="T5"/>
                </a:cxn>
                <a:cxn ang="0">
                  <a:pos x="T6" y="T7"/>
                </a:cxn>
                <a:cxn ang="0">
                  <a:pos x="T8" y="T9"/>
                </a:cxn>
              </a:cxnLst>
              <a:rect l="0" t="0" r="r" b="b"/>
              <a:pathLst>
                <a:path w="22" h="21">
                  <a:moveTo>
                    <a:pt x="3" y="3"/>
                  </a:moveTo>
                  <a:cubicBezTo>
                    <a:pt x="0" y="5"/>
                    <a:pt x="2" y="11"/>
                    <a:pt x="7" y="15"/>
                  </a:cubicBezTo>
                  <a:cubicBezTo>
                    <a:pt x="12" y="19"/>
                    <a:pt x="17" y="21"/>
                    <a:pt x="20" y="18"/>
                  </a:cubicBezTo>
                  <a:cubicBezTo>
                    <a:pt x="22" y="16"/>
                    <a:pt x="20" y="10"/>
                    <a:pt x="15" y="6"/>
                  </a:cubicBezTo>
                  <a:cubicBezTo>
                    <a:pt x="11" y="2"/>
                    <a:pt x="5" y="0"/>
                    <a:pt x="3" y="3"/>
                  </a:cubicBezTo>
                  <a:close/>
                </a:path>
              </a:pathLst>
            </a:custGeom>
            <a:solidFill>
              <a:srgbClr val="FFF1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83" name="Freeform 464"/>
            <p:cNvSpPr>
              <a:spLocks/>
            </p:cNvSpPr>
            <p:nvPr/>
          </p:nvSpPr>
          <p:spPr bwMode="auto">
            <a:xfrm>
              <a:off x="8996" y="3333"/>
              <a:ext cx="88" cy="96"/>
            </a:xfrm>
            <a:custGeom>
              <a:avLst/>
              <a:gdLst>
                <a:gd name="T0" fmla="*/ 52 w 75"/>
                <a:gd name="T1" fmla="*/ 67 h 82"/>
                <a:gd name="T2" fmla="*/ 75 w 75"/>
                <a:gd name="T3" fmla="*/ 60 h 82"/>
                <a:gd name="T4" fmla="*/ 44 w 75"/>
                <a:gd name="T5" fmla="*/ 82 h 82"/>
                <a:gd name="T6" fmla="*/ 2 w 75"/>
                <a:gd name="T7" fmla="*/ 12 h 82"/>
                <a:gd name="T8" fmla="*/ 4 w 75"/>
                <a:gd name="T9" fmla="*/ 0 h 82"/>
                <a:gd name="T10" fmla="*/ 52 w 75"/>
                <a:gd name="T11" fmla="*/ 67 h 82"/>
              </a:gdLst>
              <a:ahLst/>
              <a:cxnLst>
                <a:cxn ang="0">
                  <a:pos x="T0" y="T1"/>
                </a:cxn>
                <a:cxn ang="0">
                  <a:pos x="T2" y="T3"/>
                </a:cxn>
                <a:cxn ang="0">
                  <a:pos x="T4" y="T5"/>
                </a:cxn>
                <a:cxn ang="0">
                  <a:pos x="T6" y="T7"/>
                </a:cxn>
                <a:cxn ang="0">
                  <a:pos x="T8" y="T9"/>
                </a:cxn>
                <a:cxn ang="0">
                  <a:pos x="T10" y="T11"/>
                </a:cxn>
              </a:cxnLst>
              <a:rect l="0" t="0" r="r" b="b"/>
              <a:pathLst>
                <a:path w="75" h="82">
                  <a:moveTo>
                    <a:pt x="52" y="67"/>
                  </a:moveTo>
                  <a:cubicBezTo>
                    <a:pt x="58" y="68"/>
                    <a:pt x="68" y="66"/>
                    <a:pt x="75" y="60"/>
                  </a:cubicBezTo>
                  <a:cubicBezTo>
                    <a:pt x="60" y="78"/>
                    <a:pt x="51" y="82"/>
                    <a:pt x="44" y="82"/>
                  </a:cubicBezTo>
                  <a:cubicBezTo>
                    <a:pt x="27" y="81"/>
                    <a:pt x="0" y="37"/>
                    <a:pt x="2" y="12"/>
                  </a:cubicBezTo>
                  <a:cubicBezTo>
                    <a:pt x="2" y="8"/>
                    <a:pt x="3" y="4"/>
                    <a:pt x="4" y="0"/>
                  </a:cubicBezTo>
                  <a:cubicBezTo>
                    <a:pt x="3" y="33"/>
                    <a:pt x="23" y="62"/>
                    <a:pt x="52" y="67"/>
                  </a:cubicBezTo>
                  <a:close/>
                </a:path>
              </a:pathLst>
            </a:custGeom>
            <a:solidFill>
              <a:srgbClr val="FFBA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84" name="Freeform 465"/>
            <p:cNvSpPr>
              <a:spLocks/>
            </p:cNvSpPr>
            <p:nvPr/>
          </p:nvSpPr>
          <p:spPr bwMode="auto">
            <a:xfrm>
              <a:off x="9038" y="3426"/>
              <a:ext cx="18" cy="14"/>
            </a:xfrm>
            <a:custGeom>
              <a:avLst/>
              <a:gdLst>
                <a:gd name="T0" fmla="*/ 14 w 15"/>
                <a:gd name="T1" fmla="*/ 12 h 12"/>
                <a:gd name="T2" fmla="*/ 8 w 15"/>
                <a:gd name="T3" fmla="*/ 0 h 12"/>
                <a:gd name="T4" fmla="*/ 1 w 15"/>
                <a:gd name="T5" fmla="*/ 11 h 12"/>
                <a:gd name="T6" fmla="*/ 14 w 15"/>
                <a:gd name="T7" fmla="*/ 12 h 12"/>
              </a:gdLst>
              <a:ahLst/>
              <a:cxnLst>
                <a:cxn ang="0">
                  <a:pos x="T0" y="T1"/>
                </a:cxn>
                <a:cxn ang="0">
                  <a:pos x="T2" y="T3"/>
                </a:cxn>
                <a:cxn ang="0">
                  <a:pos x="T4" y="T5"/>
                </a:cxn>
                <a:cxn ang="0">
                  <a:pos x="T6" y="T7"/>
                </a:cxn>
              </a:cxnLst>
              <a:rect l="0" t="0" r="r" b="b"/>
              <a:pathLst>
                <a:path w="15" h="12">
                  <a:moveTo>
                    <a:pt x="14" y="12"/>
                  </a:moveTo>
                  <a:cubicBezTo>
                    <a:pt x="15" y="11"/>
                    <a:pt x="12" y="0"/>
                    <a:pt x="8" y="0"/>
                  </a:cubicBezTo>
                  <a:cubicBezTo>
                    <a:pt x="5" y="0"/>
                    <a:pt x="0" y="10"/>
                    <a:pt x="1" y="11"/>
                  </a:cubicBezTo>
                  <a:lnTo>
                    <a:pt x="14" y="12"/>
                  </a:lnTo>
                  <a:close/>
                </a:path>
              </a:pathLst>
            </a:custGeom>
            <a:solidFill>
              <a:srgbClr val="FFBA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85" name="Freeform 466"/>
            <p:cNvSpPr>
              <a:spLocks/>
            </p:cNvSpPr>
            <p:nvPr/>
          </p:nvSpPr>
          <p:spPr bwMode="auto">
            <a:xfrm>
              <a:off x="12489" y="3787"/>
              <a:ext cx="168" cy="757"/>
            </a:xfrm>
            <a:custGeom>
              <a:avLst/>
              <a:gdLst>
                <a:gd name="T0" fmla="*/ 2 w 145"/>
                <a:gd name="T1" fmla="*/ 652 h 652"/>
                <a:gd name="T2" fmla="*/ 2 w 145"/>
                <a:gd name="T3" fmla="*/ 652 h 652"/>
                <a:gd name="T4" fmla="*/ 0 w 145"/>
                <a:gd name="T5" fmla="*/ 650 h 652"/>
                <a:gd name="T6" fmla="*/ 92 w 145"/>
                <a:gd name="T7" fmla="*/ 305 h 652"/>
                <a:gd name="T8" fmla="*/ 136 w 145"/>
                <a:gd name="T9" fmla="*/ 2 h 652"/>
                <a:gd name="T10" fmla="*/ 137 w 145"/>
                <a:gd name="T11" fmla="*/ 0 h 652"/>
                <a:gd name="T12" fmla="*/ 139 w 145"/>
                <a:gd name="T13" fmla="*/ 2 h 652"/>
                <a:gd name="T14" fmla="*/ 96 w 145"/>
                <a:gd name="T15" fmla="*/ 307 h 652"/>
                <a:gd name="T16" fmla="*/ 4 w 145"/>
                <a:gd name="T17" fmla="*/ 651 h 652"/>
                <a:gd name="T18" fmla="*/ 2 w 145"/>
                <a:gd name="T19" fmla="*/ 65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5" h="652">
                  <a:moveTo>
                    <a:pt x="2" y="652"/>
                  </a:moveTo>
                  <a:cubicBezTo>
                    <a:pt x="2" y="652"/>
                    <a:pt x="2" y="652"/>
                    <a:pt x="2" y="652"/>
                  </a:cubicBezTo>
                  <a:cubicBezTo>
                    <a:pt x="0" y="650"/>
                    <a:pt x="0" y="650"/>
                    <a:pt x="0" y="650"/>
                  </a:cubicBezTo>
                  <a:cubicBezTo>
                    <a:pt x="1" y="648"/>
                    <a:pt x="44" y="456"/>
                    <a:pt x="92" y="305"/>
                  </a:cubicBezTo>
                  <a:cubicBezTo>
                    <a:pt x="141" y="149"/>
                    <a:pt x="136" y="3"/>
                    <a:pt x="136" y="2"/>
                  </a:cubicBezTo>
                  <a:cubicBezTo>
                    <a:pt x="137" y="0"/>
                    <a:pt x="137" y="0"/>
                    <a:pt x="137" y="0"/>
                  </a:cubicBezTo>
                  <a:cubicBezTo>
                    <a:pt x="139" y="2"/>
                    <a:pt x="139" y="2"/>
                    <a:pt x="139" y="2"/>
                  </a:cubicBezTo>
                  <a:cubicBezTo>
                    <a:pt x="139" y="3"/>
                    <a:pt x="145" y="150"/>
                    <a:pt x="96" y="307"/>
                  </a:cubicBezTo>
                  <a:cubicBezTo>
                    <a:pt x="48" y="457"/>
                    <a:pt x="4" y="649"/>
                    <a:pt x="4" y="651"/>
                  </a:cubicBezTo>
                  <a:lnTo>
                    <a:pt x="2" y="652"/>
                  </a:lnTo>
                  <a:close/>
                </a:path>
              </a:pathLst>
            </a:custGeom>
            <a:solidFill>
              <a:srgbClr val="FFF2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86" name="Freeform 467"/>
            <p:cNvSpPr>
              <a:spLocks/>
            </p:cNvSpPr>
            <p:nvPr/>
          </p:nvSpPr>
          <p:spPr bwMode="auto">
            <a:xfrm>
              <a:off x="12569" y="3612"/>
              <a:ext cx="148" cy="180"/>
            </a:xfrm>
            <a:custGeom>
              <a:avLst/>
              <a:gdLst>
                <a:gd name="T0" fmla="*/ 125 w 128"/>
                <a:gd name="T1" fmla="*/ 60 h 155"/>
                <a:gd name="T2" fmla="*/ 70 w 128"/>
                <a:gd name="T3" fmla="*/ 154 h 155"/>
                <a:gd name="T4" fmla="*/ 2 w 128"/>
                <a:gd name="T5" fmla="*/ 68 h 155"/>
                <a:gd name="T6" fmla="*/ 59 w 128"/>
                <a:gd name="T7" fmla="*/ 2 h 155"/>
                <a:gd name="T8" fmla="*/ 125 w 128"/>
                <a:gd name="T9" fmla="*/ 60 h 155"/>
              </a:gdLst>
              <a:ahLst/>
              <a:cxnLst>
                <a:cxn ang="0">
                  <a:pos x="T0" y="T1"/>
                </a:cxn>
                <a:cxn ang="0">
                  <a:pos x="T2" y="T3"/>
                </a:cxn>
                <a:cxn ang="0">
                  <a:pos x="T4" y="T5"/>
                </a:cxn>
                <a:cxn ang="0">
                  <a:pos x="T6" y="T7"/>
                </a:cxn>
                <a:cxn ang="0">
                  <a:pos x="T8" y="T9"/>
                </a:cxn>
              </a:cxnLst>
              <a:rect l="0" t="0" r="r" b="b"/>
              <a:pathLst>
                <a:path w="128" h="155">
                  <a:moveTo>
                    <a:pt x="125" y="60"/>
                  </a:moveTo>
                  <a:cubicBezTo>
                    <a:pt x="128" y="94"/>
                    <a:pt x="92" y="152"/>
                    <a:pt x="70" y="154"/>
                  </a:cubicBezTo>
                  <a:cubicBezTo>
                    <a:pt x="44" y="155"/>
                    <a:pt x="4" y="102"/>
                    <a:pt x="2" y="68"/>
                  </a:cubicBezTo>
                  <a:cubicBezTo>
                    <a:pt x="0" y="34"/>
                    <a:pt x="25" y="4"/>
                    <a:pt x="59" y="2"/>
                  </a:cubicBezTo>
                  <a:cubicBezTo>
                    <a:pt x="94" y="0"/>
                    <a:pt x="123" y="25"/>
                    <a:pt x="125" y="60"/>
                  </a:cubicBezTo>
                  <a:close/>
                </a:path>
              </a:pathLst>
            </a:custGeom>
            <a:solidFill>
              <a:srgbClr val="FFD60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87" name="Freeform 468"/>
            <p:cNvSpPr>
              <a:spLocks/>
            </p:cNvSpPr>
            <p:nvPr/>
          </p:nvSpPr>
          <p:spPr bwMode="auto">
            <a:xfrm>
              <a:off x="12576" y="3623"/>
              <a:ext cx="100" cy="86"/>
            </a:xfrm>
            <a:custGeom>
              <a:avLst/>
              <a:gdLst>
                <a:gd name="T0" fmla="*/ 86 w 86"/>
                <a:gd name="T1" fmla="*/ 9 h 74"/>
                <a:gd name="T2" fmla="*/ 54 w 86"/>
                <a:gd name="T3" fmla="*/ 1 h 74"/>
                <a:gd name="T4" fmla="*/ 3 w 86"/>
                <a:gd name="T5" fmla="*/ 60 h 74"/>
                <a:gd name="T6" fmla="*/ 5 w 86"/>
                <a:gd name="T7" fmla="*/ 73 h 74"/>
                <a:gd name="T8" fmla="*/ 29 w 86"/>
                <a:gd name="T9" fmla="*/ 72 h 74"/>
                <a:gd name="T10" fmla="*/ 86 w 86"/>
                <a:gd name="T11" fmla="*/ 9 h 74"/>
              </a:gdLst>
              <a:ahLst/>
              <a:cxnLst>
                <a:cxn ang="0">
                  <a:pos x="T0" y="T1"/>
                </a:cxn>
                <a:cxn ang="0">
                  <a:pos x="T2" y="T3"/>
                </a:cxn>
                <a:cxn ang="0">
                  <a:pos x="T4" y="T5"/>
                </a:cxn>
                <a:cxn ang="0">
                  <a:pos x="T6" y="T7"/>
                </a:cxn>
                <a:cxn ang="0">
                  <a:pos x="T8" y="T9"/>
                </a:cxn>
                <a:cxn ang="0">
                  <a:pos x="T10" y="T11"/>
                </a:cxn>
              </a:cxnLst>
              <a:rect l="0" t="0" r="r" b="b"/>
              <a:pathLst>
                <a:path w="86" h="74">
                  <a:moveTo>
                    <a:pt x="86" y="9"/>
                  </a:moveTo>
                  <a:cubicBezTo>
                    <a:pt x="76" y="3"/>
                    <a:pt x="65" y="0"/>
                    <a:pt x="54" y="1"/>
                  </a:cubicBezTo>
                  <a:cubicBezTo>
                    <a:pt x="24" y="3"/>
                    <a:pt x="0" y="29"/>
                    <a:pt x="3" y="60"/>
                  </a:cubicBezTo>
                  <a:cubicBezTo>
                    <a:pt x="3" y="64"/>
                    <a:pt x="4" y="68"/>
                    <a:pt x="5" y="73"/>
                  </a:cubicBezTo>
                  <a:cubicBezTo>
                    <a:pt x="13" y="74"/>
                    <a:pt x="21" y="74"/>
                    <a:pt x="29" y="72"/>
                  </a:cubicBezTo>
                  <a:cubicBezTo>
                    <a:pt x="61" y="66"/>
                    <a:pt x="83" y="39"/>
                    <a:pt x="86" y="9"/>
                  </a:cubicBezTo>
                  <a:close/>
                </a:path>
              </a:pathLst>
            </a:custGeom>
            <a:solidFill>
              <a:srgbClr val="FFE4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88" name="Freeform 469"/>
            <p:cNvSpPr>
              <a:spLocks/>
            </p:cNvSpPr>
            <p:nvPr/>
          </p:nvSpPr>
          <p:spPr bwMode="auto">
            <a:xfrm>
              <a:off x="12598" y="3638"/>
              <a:ext cx="33" cy="33"/>
            </a:xfrm>
            <a:custGeom>
              <a:avLst/>
              <a:gdLst>
                <a:gd name="T0" fmla="*/ 26 w 29"/>
                <a:gd name="T1" fmla="*/ 4 h 29"/>
                <a:gd name="T2" fmla="*/ 20 w 29"/>
                <a:gd name="T3" fmla="*/ 21 h 29"/>
                <a:gd name="T4" fmla="*/ 3 w 29"/>
                <a:gd name="T5" fmla="*/ 25 h 29"/>
                <a:gd name="T6" fmla="*/ 8 w 29"/>
                <a:gd name="T7" fmla="*/ 8 h 29"/>
                <a:gd name="T8" fmla="*/ 26 w 29"/>
                <a:gd name="T9" fmla="*/ 4 h 29"/>
              </a:gdLst>
              <a:ahLst/>
              <a:cxnLst>
                <a:cxn ang="0">
                  <a:pos x="T0" y="T1"/>
                </a:cxn>
                <a:cxn ang="0">
                  <a:pos x="T2" y="T3"/>
                </a:cxn>
                <a:cxn ang="0">
                  <a:pos x="T4" y="T5"/>
                </a:cxn>
                <a:cxn ang="0">
                  <a:pos x="T6" y="T7"/>
                </a:cxn>
                <a:cxn ang="0">
                  <a:pos x="T8" y="T9"/>
                </a:cxn>
              </a:cxnLst>
              <a:rect l="0" t="0" r="r" b="b"/>
              <a:pathLst>
                <a:path w="29" h="29">
                  <a:moveTo>
                    <a:pt x="26" y="4"/>
                  </a:moveTo>
                  <a:cubicBezTo>
                    <a:pt x="29" y="7"/>
                    <a:pt x="26" y="15"/>
                    <a:pt x="20" y="21"/>
                  </a:cubicBezTo>
                  <a:cubicBezTo>
                    <a:pt x="14" y="27"/>
                    <a:pt x="6" y="29"/>
                    <a:pt x="3" y="25"/>
                  </a:cubicBezTo>
                  <a:cubicBezTo>
                    <a:pt x="0" y="22"/>
                    <a:pt x="2" y="14"/>
                    <a:pt x="8" y="8"/>
                  </a:cubicBezTo>
                  <a:cubicBezTo>
                    <a:pt x="15" y="2"/>
                    <a:pt x="22" y="0"/>
                    <a:pt x="26" y="4"/>
                  </a:cubicBezTo>
                  <a:close/>
                </a:path>
              </a:pathLst>
            </a:custGeom>
            <a:solidFill>
              <a:srgbClr val="FFF1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89" name="Freeform 470"/>
            <p:cNvSpPr>
              <a:spLocks/>
            </p:cNvSpPr>
            <p:nvPr/>
          </p:nvSpPr>
          <p:spPr bwMode="auto">
            <a:xfrm>
              <a:off x="12601" y="3663"/>
              <a:ext cx="116" cy="128"/>
            </a:xfrm>
            <a:custGeom>
              <a:avLst/>
              <a:gdLst>
                <a:gd name="T0" fmla="*/ 30 w 100"/>
                <a:gd name="T1" fmla="*/ 90 h 110"/>
                <a:gd name="T2" fmla="*/ 0 w 100"/>
                <a:gd name="T3" fmla="*/ 81 h 110"/>
                <a:gd name="T4" fmla="*/ 42 w 100"/>
                <a:gd name="T5" fmla="*/ 110 h 110"/>
                <a:gd name="T6" fmla="*/ 97 w 100"/>
                <a:gd name="T7" fmla="*/ 16 h 110"/>
                <a:gd name="T8" fmla="*/ 94 w 100"/>
                <a:gd name="T9" fmla="*/ 0 h 110"/>
                <a:gd name="T10" fmla="*/ 30 w 100"/>
                <a:gd name="T11" fmla="*/ 90 h 110"/>
              </a:gdLst>
              <a:ahLst/>
              <a:cxnLst>
                <a:cxn ang="0">
                  <a:pos x="T0" y="T1"/>
                </a:cxn>
                <a:cxn ang="0">
                  <a:pos x="T2" y="T3"/>
                </a:cxn>
                <a:cxn ang="0">
                  <a:pos x="T4" y="T5"/>
                </a:cxn>
                <a:cxn ang="0">
                  <a:pos x="T6" y="T7"/>
                </a:cxn>
                <a:cxn ang="0">
                  <a:pos x="T8" y="T9"/>
                </a:cxn>
                <a:cxn ang="0">
                  <a:pos x="T10" y="T11"/>
                </a:cxn>
              </a:cxnLst>
              <a:rect l="0" t="0" r="r" b="b"/>
              <a:pathLst>
                <a:path w="100" h="110">
                  <a:moveTo>
                    <a:pt x="30" y="90"/>
                  </a:moveTo>
                  <a:cubicBezTo>
                    <a:pt x="22" y="91"/>
                    <a:pt x="9" y="89"/>
                    <a:pt x="0" y="81"/>
                  </a:cubicBezTo>
                  <a:cubicBezTo>
                    <a:pt x="19" y="104"/>
                    <a:pt x="32" y="110"/>
                    <a:pt x="42" y="110"/>
                  </a:cubicBezTo>
                  <a:cubicBezTo>
                    <a:pt x="64" y="108"/>
                    <a:pt x="100" y="50"/>
                    <a:pt x="97" y="16"/>
                  </a:cubicBezTo>
                  <a:cubicBezTo>
                    <a:pt x="97" y="10"/>
                    <a:pt x="96" y="5"/>
                    <a:pt x="94" y="0"/>
                  </a:cubicBezTo>
                  <a:cubicBezTo>
                    <a:pt x="96" y="44"/>
                    <a:pt x="69" y="83"/>
                    <a:pt x="30" y="90"/>
                  </a:cubicBezTo>
                  <a:close/>
                </a:path>
              </a:pathLst>
            </a:custGeom>
            <a:solidFill>
              <a:srgbClr val="FFBA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90" name="Freeform 471"/>
            <p:cNvSpPr>
              <a:spLocks/>
            </p:cNvSpPr>
            <p:nvPr/>
          </p:nvSpPr>
          <p:spPr bwMode="auto">
            <a:xfrm>
              <a:off x="12637" y="3788"/>
              <a:ext cx="24" cy="18"/>
            </a:xfrm>
            <a:custGeom>
              <a:avLst/>
              <a:gdLst>
                <a:gd name="T0" fmla="*/ 1 w 20"/>
                <a:gd name="T1" fmla="*/ 16 h 16"/>
                <a:gd name="T2" fmla="*/ 10 w 20"/>
                <a:gd name="T3" fmla="*/ 1 h 16"/>
                <a:gd name="T4" fmla="*/ 19 w 20"/>
                <a:gd name="T5" fmla="*/ 15 h 16"/>
                <a:gd name="T6" fmla="*/ 1 w 20"/>
                <a:gd name="T7" fmla="*/ 16 h 16"/>
              </a:gdLst>
              <a:ahLst/>
              <a:cxnLst>
                <a:cxn ang="0">
                  <a:pos x="T0" y="T1"/>
                </a:cxn>
                <a:cxn ang="0">
                  <a:pos x="T2" y="T3"/>
                </a:cxn>
                <a:cxn ang="0">
                  <a:pos x="T4" y="T5"/>
                </a:cxn>
                <a:cxn ang="0">
                  <a:pos x="T6" y="T7"/>
                </a:cxn>
              </a:cxnLst>
              <a:rect l="0" t="0" r="r" b="b"/>
              <a:pathLst>
                <a:path w="20" h="16">
                  <a:moveTo>
                    <a:pt x="1" y="16"/>
                  </a:moveTo>
                  <a:cubicBezTo>
                    <a:pt x="0" y="15"/>
                    <a:pt x="5" y="1"/>
                    <a:pt x="10" y="1"/>
                  </a:cubicBezTo>
                  <a:cubicBezTo>
                    <a:pt x="14" y="0"/>
                    <a:pt x="20" y="14"/>
                    <a:pt x="19" y="15"/>
                  </a:cubicBezTo>
                  <a:lnTo>
                    <a:pt x="1" y="16"/>
                  </a:lnTo>
                  <a:close/>
                </a:path>
              </a:pathLst>
            </a:custGeom>
            <a:solidFill>
              <a:srgbClr val="FFBA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91" name="Freeform 472"/>
            <p:cNvSpPr>
              <a:spLocks/>
            </p:cNvSpPr>
            <p:nvPr/>
          </p:nvSpPr>
          <p:spPr bwMode="auto">
            <a:xfrm>
              <a:off x="9383" y="4070"/>
              <a:ext cx="146" cy="660"/>
            </a:xfrm>
            <a:custGeom>
              <a:avLst/>
              <a:gdLst>
                <a:gd name="T0" fmla="*/ 125 w 126"/>
                <a:gd name="T1" fmla="*/ 568 h 568"/>
                <a:gd name="T2" fmla="*/ 125 w 126"/>
                <a:gd name="T3" fmla="*/ 568 h 568"/>
                <a:gd name="T4" fmla="*/ 126 w 126"/>
                <a:gd name="T5" fmla="*/ 567 h 568"/>
                <a:gd name="T6" fmla="*/ 47 w 126"/>
                <a:gd name="T7" fmla="*/ 266 h 568"/>
                <a:gd name="T8" fmla="*/ 9 w 126"/>
                <a:gd name="T9" fmla="*/ 2 h 568"/>
                <a:gd name="T10" fmla="*/ 7 w 126"/>
                <a:gd name="T11" fmla="*/ 0 h 568"/>
                <a:gd name="T12" fmla="*/ 5 w 126"/>
                <a:gd name="T13" fmla="*/ 2 h 568"/>
                <a:gd name="T14" fmla="*/ 44 w 126"/>
                <a:gd name="T15" fmla="*/ 267 h 568"/>
                <a:gd name="T16" fmla="*/ 123 w 126"/>
                <a:gd name="T17" fmla="*/ 567 h 568"/>
                <a:gd name="T18" fmla="*/ 125 w 126"/>
                <a:gd name="T19"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6" h="568">
                  <a:moveTo>
                    <a:pt x="125" y="568"/>
                  </a:moveTo>
                  <a:cubicBezTo>
                    <a:pt x="125" y="568"/>
                    <a:pt x="125" y="568"/>
                    <a:pt x="125" y="568"/>
                  </a:cubicBezTo>
                  <a:cubicBezTo>
                    <a:pt x="126" y="567"/>
                    <a:pt x="126" y="567"/>
                    <a:pt x="126" y="567"/>
                  </a:cubicBezTo>
                  <a:cubicBezTo>
                    <a:pt x="126" y="565"/>
                    <a:pt x="88" y="398"/>
                    <a:pt x="47" y="266"/>
                  </a:cubicBezTo>
                  <a:cubicBezTo>
                    <a:pt x="4" y="130"/>
                    <a:pt x="8" y="3"/>
                    <a:pt x="9" y="2"/>
                  </a:cubicBezTo>
                  <a:cubicBezTo>
                    <a:pt x="7" y="0"/>
                    <a:pt x="7" y="0"/>
                    <a:pt x="7" y="0"/>
                  </a:cubicBezTo>
                  <a:cubicBezTo>
                    <a:pt x="5" y="2"/>
                    <a:pt x="5" y="2"/>
                    <a:pt x="5" y="2"/>
                  </a:cubicBezTo>
                  <a:cubicBezTo>
                    <a:pt x="5" y="3"/>
                    <a:pt x="0" y="131"/>
                    <a:pt x="44" y="267"/>
                  </a:cubicBezTo>
                  <a:cubicBezTo>
                    <a:pt x="85" y="399"/>
                    <a:pt x="123" y="566"/>
                    <a:pt x="123" y="567"/>
                  </a:cubicBezTo>
                  <a:lnTo>
                    <a:pt x="125" y="568"/>
                  </a:lnTo>
                  <a:close/>
                </a:path>
              </a:pathLst>
            </a:custGeom>
            <a:solidFill>
              <a:srgbClr val="FFF2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92" name="Freeform 473"/>
            <p:cNvSpPr>
              <a:spLocks/>
            </p:cNvSpPr>
            <p:nvPr/>
          </p:nvSpPr>
          <p:spPr bwMode="auto">
            <a:xfrm>
              <a:off x="9331" y="3918"/>
              <a:ext cx="130" cy="158"/>
            </a:xfrm>
            <a:custGeom>
              <a:avLst/>
              <a:gdLst>
                <a:gd name="T0" fmla="*/ 2 w 112"/>
                <a:gd name="T1" fmla="*/ 52 h 136"/>
                <a:gd name="T2" fmla="*/ 51 w 112"/>
                <a:gd name="T3" fmla="*/ 134 h 136"/>
                <a:gd name="T4" fmla="*/ 110 w 112"/>
                <a:gd name="T5" fmla="*/ 60 h 136"/>
                <a:gd name="T6" fmla="*/ 60 w 112"/>
                <a:gd name="T7" fmla="*/ 2 h 136"/>
                <a:gd name="T8" fmla="*/ 2 w 112"/>
                <a:gd name="T9" fmla="*/ 52 h 136"/>
              </a:gdLst>
              <a:ahLst/>
              <a:cxnLst>
                <a:cxn ang="0">
                  <a:pos x="T0" y="T1"/>
                </a:cxn>
                <a:cxn ang="0">
                  <a:pos x="T2" y="T3"/>
                </a:cxn>
                <a:cxn ang="0">
                  <a:pos x="T4" y="T5"/>
                </a:cxn>
                <a:cxn ang="0">
                  <a:pos x="T6" y="T7"/>
                </a:cxn>
                <a:cxn ang="0">
                  <a:pos x="T8" y="T9"/>
                </a:cxn>
              </a:cxnLst>
              <a:rect l="0" t="0" r="r" b="b"/>
              <a:pathLst>
                <a:path w="112" h="136">
                  <a:moveTo>
                    <a:pt x="2" y="52"/>
                  </a:moveTo>
                  <a:cubicBezTo>
                    <a:pt x="0" y="82"/>
                    <a:pt x="31" y="133"/>
                    <a:pt x="51" y="134"/>
                  </a:cubicBezTo>
                  <a:cubicBezTo>
                    <a:pt x="73" y="136"/>
                    <a:pt x="108" y="89"/>
                    <a:pt x="110" y="60"/>
                  </a:cubicBezTo>
                  <a:cubicBezTo>
                    <a:pt x="112" y="30"/>
                    <a:pt x="90" y="4"/>
                    <a:pt x="60" y="2"/>
                  </a:cubicBezTo>
                  <a:cubicBezTo>
                    <a:pt x="30" y="0"/>
                    <a:pt x="4" y="23"/>
                    <a:pt x="2" y="52"/>
                  </a:cubicBezTo>
                  <a:close/>
                </a:path>
              </a:pathLst>
            </a:custGeom>
            <a:solidFill>
              <a:srgbClr val="FB7F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93" name="Freeform 474"/>
            <p:cNvSpPr>
              <a:spLocks/>
            </p:cNvSpPr>
            <p:nvPr/>
          </p:nvSpPr>
          <p:spPr bwMode="auto">
            <a:xfrm>
              <a:off x="9368" y="3928"/>
              <a:ext cx="86" cy="75"/>
            </a:xfrm>
            <a:custGeom>
              <a:avLst/>
              <a:gdLst>
                <a:gd name="T0" fmla="*/ 0 w 74"/>
                <a:gd name="T1" fmla="*/ 7 h 64"/>
                <a:gd name="T2" fmla="*/ 27 w 74"/>
                <a:gd name="T3" fmla="*/ 0 h 64"/>
                <a:gd name="T4" fmla="*/ 72 w 74"/>
                <a:gd name="T5" fmla="*/ 51 h 64"/>
                <a:gd name="T6" fmla="*/ 70 w 74"/>
                <a:gd name="T7" fmla="*/ 63 h 64"/>
                <a:gd name="T8" fmla="*/ 49 w 74"/>
                <a:gd name="T9" fmla="*/ 62 h 64"/>
                <a:gd name="T10" fmla="*/ 0 w 74"/>
                <a:gd name="T11" fmla="*/ 7 h 64"/>
              </a:gdLst>
              <a:ahLst/>
              <a:cxnLst>
                <a:cxn ang="0">
                  <a:pos x="T0" y="T1"/>
                </a:cxn>
                <a:cxn ang="0">
                  <a:pos x="T2" y="T3"/>
                </a:cxn>
                <a:cxn ang="0">
                  <a:pos x="T4" y="T5"/>
                </a:cxn>
                <a:cxn ang="0">
                  <a:pos x="T6" y="T7"/>
                </a:cxn>
                <a:cxn ang="0">
                  <a:pos x="T8" y="T9"/>
                </a:cxn>
                <a:cxn ang="0">
                  <a:pos x="T10" y="T11"/>
                </a:cxn>
              </a:cxnLst>
              <a:rect l="0" t="0" r="r" b="b"/>
              <a:pathLst>
                <a:path w="74" h="64">
                  <a:moveTo>
                    <a:pt x="0" y="7"/>
                  </a:moveTo>
                  <a:cubicBezTo>
                    <a:pt x="8" y="2"/>
                    <a:pt x="17" y="0"/>
                    <a:pt x="27" y="0"/>
                  </a:cubicBezTo>
                  <a:cubicBezTo>
                    <a:pt x="54" y="2"/>
                    <a:pt x="74" y="25"/>
                    <a:pt x="72" y="51"/>
                  </a:cubicBezTo>
                  <a:cubicBezTo>
                    <a:pt x="72" y="55"/>
                    <a:pt x="71" y="59"/>
                    <a:pt x="70" y="63"/>
                  </a:cubicBezTo>
                  <a:cubicBezTo>
                    <a:pt x="63" y="64"/>
                    <a:pt x="56" y="64"/>
                    <a:pt x="49" y="62"/>
                  </a:cubicBezTo>
                  <a:cubicBezTo>
                    <a:pt x="22" y="57"/>
                    <a:pt x="2" y="34"/>
                    <a:pt x="0" y="7"/>
                  </a:cubicBezTo>
                  <a:close/>
                </a:path>
              </a:pathLst>
            </a:custGeom>
            <a:solidFill>
              <a:srgbClr val="FC9C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94" name="Freeform 475"/>
            <p:cNvSpPr>
              <a:spLocks/>
            </p:cNvSpPr>
            <p:nvPr/>
          </p:nvSpPr>
          <p:spPr bwMode="auto">
            <a:xfrm>
              <a:off x="9406" y="3941"/>
              <a:ext cx="29" cy="28"/>
            </a:xfrm>
            <a:custGeom>
              <a:avLst/>
              <a:gdLst>
                <a:gd name="T0" fmla="*/ 3 w 25"/>
                <a:gd name="T1" fmla="*/ 3 h 24"/>
                <a:gd name="T2" fmla="*/ 8 w 25"/>
                <a:gd name="T3" fmla="*/ 18 h 24"/>
                <a:gd name="T4" fmla="*/ 23 w 25"/>
                <a:gd name="T5" fmla="*/ 22 h 24"/>
                <a:gd name="T6" fmla="*/ 18 w 25"/>
                <a:gd name="T7" fmla="*/ 7 h 24"/>
                <a:gd name="T8" fmla="*/ 3 w 25"/>
                <a:gd name="T9" fmla="*/ 3 h 24"/>
              </a:gdLst>
              <a:ahLst/>
              <a:cxnLst>
                <a:cxn ang="0">
                  <a:pos x="T0" y="T1"/>
                </a:cxn>
                <a:cxn ang="0">
                  <a:pos x="T2" y="T3"/>
                </a:cxn>
                <a:cxn ang="0">
                  <a:pos x="T4" y="T5"/>
                </a:cxn>
                <a:cxn ang="0">
                  <a:pos x="T6" y="T7"/>
                </a:cxn>
                <a:cxn ang="0">
                  <a:pos x="T8" y="T9"/>
                </a:cxn>
              </a:cxnLst>
              <a:rect l="0" t="0" r="r" b="b"/>
              <a:pathLst>
                <a:path w="25" h="24">
                  <a:moveTo>
                    <a:pt x="3" y="3"/>
                  </a:moveTo>
                  <a:cubicBezTo>
                    <a:pt x="0" y="6"/>
                    <a:pt x="2" y="13"/>
                    <a:pt x="8" y="18"/>
                  </a:cubicBezTo>
                  <a:cubicBezTo>
                    <a:pt x="13" y="23"/>
                    <a:pt x="20" y="24"/>
                    <a:pt x="23" y="22"/>
                  </a:cubicBezTo>
                  <a:cubicBezTo>
                    <a:pt x="25" y="19"/>
                    <a:pt x="23" y="12"/>
                    <a:pt x="18" y="7"/>
                  </a:cubicBezTo>
                  <a:cubicBezTo>
                    <a:pt x="12" y="2"/>
                    <a:pt x="5" y="0"/>
                    <a:pt x="3" y="3"/>
                  </a:cubicBezTo>
                  <a:close/>
                </a:path>
              </a:pathLst>
            </a:custGeom>
            <a:solidFill>
              <a:srgbClr val="FEC3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95" name="Freeform 476"/>
            <p:cNvSpPr>
              <a:spLocks/>
            </p:cNvSpPr>
            <p:nvPr/>
          </p:nvSpPr>
          <p:spPr bwMode="auto">
            <a:xfrm>
              <a:off x="9331" y="3963"/>
              <a:ext cx="101" cy="112"/>
            </a:xfrm>
            <a:custGeom>
              <a:avLst/>
              <a:gdLst>
                <a:gd name="T0" fmla="*/ 61 w 87"/>
                <a:gd name="T1" fmla="*/ 78 h 96"/>
                <a:gd name="T2" fmla="*/ 87 w 87"/>
                <a:gd name="T3" fmla="*/ 70 h 96"/>
                <a:gd name="T4" fmla="*/ 51 w 87"/>
                <a:gd name="T5" fmla="*/ 95 h 96"/>
                <a:gd name="T6" fmla="*/ 2 w 87"/>
                <a:gd name="T7" fmla="*/ 13 h 96"/>
                <a:gd name="T8" fmla="*/ 5 w 87"/>
                <a:gd name="T9" fmla="*/ 0 h 96"/>
                <a:gd name="T10" fmla="*/ 61 w 87"/>
                <a:gd name="T11" fmla="*/ 78 h 96"/>
              </a:gdLst>
              <a:ahLst/>
              <a:cxnLst>
                <a:cxn ang="0">
                  <a:pos x="T0" y="T1"/>
                </a:cxn>
                <a:cxn ang="0">
                  <a:pos x="T2" y="T3"/>
                </a:cxn>
                <a:cxn ang="0">
                  <a:pos x="T4" y="T5"/>
                </a:cxn>
                <a:cxn ang="0">
                  <a:pos x="T6" y="T7"/>
                </a:cxn>
                <a:cxn ang="0">
                  <a:pos x="T8" y="T9"/>
                </a:cxn>
                <a:cxn ang="0">
                  <a:pos x="T10" y="T11"/>
                </a:cxn>
              </a:cxnLst>
              <a:rect l="0" t="0" r="r" b="b"/>
              <a:pathLst>
                <a:path w="87" h="96">
                  <a:moveTo>
                    <a:pt x="61" y="78"/>
                  </a:moveTo>
                  <a:cubicBezTo>
                    <a:pt x="68" y="80"/>
                    <a:pt x="80" y="77"/>
                    <a:pt x="87" y="70"/>
                  </a:cubicBezTo>
                  <a:cubicBezTo>
                    <a:pt x="71" y="91"/>
                    <a:pt x="60" y="96"/>
                    <a:pt x="51" y="95"/>
                  </a:cubicBezTo>
                  <a:cubicBezTo>
                    <a:pt x="31" y="94"/>
                    <a:pt x="0" y="43"/>
                    <a:pt x="2" y="13"/>
                  </a:cubicBezTo>
                  <a:cubicBezTo>
                    <a:pt x="3" y="9"/>
                    <a:pt x="4" y="4"/>
                    <a:pt x="5" y="0"/>
                  </a:cubicBezTo>
                  <a:cubicBezTo>
                    <a:pt x="4" y="38"/>
                    <a:pt x="27" y="72"/>
                    <a:pt x="61" y="78"/>
                  </a:cubicBezTo>
                  <a:close/>
                </a:path>
              </a:pathLst>
            </a:custGeom>
            <a:solidFill>
              <a:srgbClr val="F94C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96" name="Freeform 477"/>
            <p:cNvSpPr>
              <a:spLocks/>
            </p:cNvSpPr>
            <p:nvPr/>
          </p:nvSpPr>
          <p:spPr bwMode="auto">
            <a:xfrm>
              <a:off x="9381" y="4071"/>
              <a:ext cx="19" cy="16"/>
            </a:xfrm>
            <a:custGeom>
              <a:avLst/>
              <a:gdLst>
                <a:gd name="T0" fmla="*/ 16 w 17"/>
                <a:gd name="T1" fmla="*/ 14 h 14"/>
                <a:gd name="T2" fmla="*/ 9 w 17"/>
                <a:gd name="T3" fmla="*/ 1 h 14"/>
                <a:gd name="T4" fmla="*/ 1 w 17"/>
                <a:gd name="T5" fmla="*/ 14 h 14"/>
                <a:gd name="T6" fmla="*/ 16 w 17"/>
                <a:gd name="T7" fmla="*/ 14 h 14"/>
              </a:gdLst>
              <a:ahLst/>
              <a:cxnLst>
                <a:cxn ang="0">
                  <a:pos x="T0" y="T1"/>
                </a:cxn>
                <a:cxn ang="0">
                  <a:pos x="T2" y="T3"/>
                </a:cxn>
                <a:cxn ang="0">
                  <a:pos x="T4" y="T5"/>
                </a:cxn>
                <a:cxn ang="0">
                  <a:pos x="T6" y="T7"/>
                </a:cxn>
              </a:cxnLst>
              <a:rect l="0" t="0" r="r" b="b"/>
              <a:pathLst>
                <a:path w="17" h="14">
                  <a:moveTo>
                    <a:pt x="16" y="14"/>
                  </a:moveTo>
                  <a:cubicBezTo>
                    <a:pt x="17" y="13"/>
                    <a:pt x="13" y="1"/>
                    <a:pt x="9" y="1"/>
                  </a:cubicBezTo>
                  <a:cubicBezTo>
                    <a:pt x="5" y="0"/>
                    <a:pt x="0" y="12"/>
                    <a:pt x="1" y="14"/>
                  </a:cubicBezTo>
                  <a:lnTo>
                    <a:pt x="16" y="14"/>
                  </a:lnTo>
                  <a:close/>
                </a:path>
              </a:pathLst>
            </a:custGeom>
            <a:solidFill>
              <a:srgbClr val="F94C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97" name="Freeform 478"/>
            <p:cNvSpPr>
              <a:spLocks/>
            </p:cNvSpPr>
            <p:nvPr/>
          </p:nvSpPr>
          <p:spPr bwMode="auto">
            <a:xfrm>
              <a:off x="8125" y="4122"/>
              <a:ext cx="160" cy="722"/>
            </a:xfrm>
            <a:custGeom>
              <a:avLst/>
              <a:gdLst>
                <a:gd name="T0" fmla="*/ 136 w 138"/>
                <a:gd name="T1" fmla="*/ 621 h 621"/>
                <a:gd name="T2" fmla="*/ 137 w 138"/>
                <a:gd name="T3" fmla="*/ 621 h 621"/>
                <a:gd name="T4" fmla="*/ 138 w 138"/>
                <a:gd name="T5" fmla="*/ 619 h 621"/>
                <a:gd name="T6" fmla="*/ 51 w 138"/>
                <a:gd name="T7" fmla="*/ 291 h 621"/>
                <a:gd name="T8" fmla="*/ 9 w 138"/>
                <a:gd name="T9" fmla="*/ 1 h 621"/>
                <a:gd name="T10" fmla="*/ 7 w 138"/>
                <a:gd name="T11" fmla="*/ 0 h 621"/>
                <a:gd name="T12" fmla="*/ 6 w 138"/>
                <a:gd name="T13" fmla="*/ 1 h 621"/>
                <a:gd name="T14" fmla="*/ 47 w 138"/>
                <a:gd name="T15" fmla="*/ 292 h 621"/>
                <a:gd name="T16" fmla="*/ 134 w 138"/>
                <a:gd name="T17" fmla="*/ 619 h 621"/>
                <a:gd name="T18" fmla="*/ 136 w 138"/>
                <a:gd name="T19" fmla="*/ 621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8" h="621">
                  <a:moveTo>
                    <a:pt x="136" y="621"/>
                  </a:moveTo>
                  <a:cubicBezTo>
                    <a:pt x="137" y="621"/>
                    <a:pt x="137" y="621"/>
                    <a:pt x="137" y="621"/>
                  </a:cubicBezTo>
                  <a:cubicBezTo>
                    <a:pt x="138" y="619"/>
                    <a:pt x="138" y="619"/>
                    <a:pt x="138" y="619"/>
                  </a:cubicBezTo>
                  <a:cubicBezTo>
                    <a:pt x="137" y="617"/>
                    <a:pt x="96" y="434"/>
                    <a:pt x="51" y="291"/>
                  </a:cubicBezTo>
                  <a:cubicBezTo>
                    <a:pt x="4" y="142"/>
                    <a:pt x="9" y="3"/>
                    <a:pt x="9" y="1"/>
                  </a:cubicBezTo>
                  <a:cubicBezTo>
                    <a:pt x="7" y="0"/>
                    <a:pt x="7" y="0"/>
                    <a:pt x="7" y="0"/>
                  </a:cubicBezTo>
                  <a:cubicBezTo>
                    <a:pt x="6" y="1"/>
                    <a:pt x="6" y="1"/>
                    <a:pt x="6" y="1"/>
                  </a:cubicBezTo>
                  <a:cubicBezTo>
                    <a:pt x="5" y="3"/>
                    <a:pt x="0" y="142"/>
                    <a:pt x="47" y="292"/>
                  </a:cubicBezTo>
                  <a:cubicBezTo>
                    <a:pt x="93" y="435"/>
                    <a:pt x="134" y="618"/>
                    <a:pt x="134" y="619"/>
                  </a:cubicBezTo>
                  <a:lnTo>
                    <a:pt x="136" y="621"/>
                  </a:lnTo>
                  <a:close/>
                </a:path>
              </a:pathLst>
            </a:custGeom>
            <a:solidFill>
              <a:srgbClr val="FFF2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98" name="Freeform 479"/>
            <p:cNvSpPr>
              <a:spLocks/>
            </p:cNvSpPr>
            <p:nvPr/>
          </p:nvSpPr>
          <p:spPr bwMode="auto">
            <a:xfrm>
              <a:off x="8068" y="3956"/>
              <a:ext cx="142" cy="172"/>
            </a:xfrm>
            <a:custGeom>
              <a:avLst/>
              <a:gdLst>
                <a:gd name="T0" fmla="*/ 2 w 122"/>
                <a:gd name="T1" fmla="*/ 57 h 148"/>
                <a:gd name="T2" fmla="*/ 55 w 122"/>
                <a:gd name="T3" fmla="*/ 146 h 148"/>
                <a:gd name="T4" fmla="*/ 120 w 122"/>
                <a:gd name="T5" fmla="*/ 64 h 148"/>
                <a:gd name="T6" fmla="*/ 65 w 122"/>
                <a:gd name="T7" fmla="*/ 2 h 148"/>
                <a:gd name="T8" fmla="*/ 2 w 122"/>
                <a:gd name="T9" fmla="*/ 57 h 148"/>
              </a:gdLst>
              <a:ahLst/>
              <a:cxnLst>
                <a:cxn ang="0">
                  <a:pos x="T0" y="T1"/>
                </a:cxn>
                <a:cxn ang="0">
                  <a:pos x="T2" y="T3"/>
                </a:cxn>
                <a:cxn ang="0">
                  <a:pos x="T4" y="T5"/>
                </a:cxn>
                <a:cxn ang="0">
                  <a:pos x="T6" y="T7"/>
                </a:cxn>
                <a:cxn ang="0">
                  <a:pos x="T8" y="T9"/>
                </a:cxn>
              </a:cxnLst>
              <a:rect l="0" t="0" r="r" b="b"/>
              <a:pathLst>
                <a:path w="122" h="148">
                  <a:moveTo>
                    <a:pt x="2" y="57"/>
                  </a:moveTo>
                  <a:cubicBezTo>
                    <a:pt x="0" y="89"/>
                    <a:pt x="34" y="145"/>
                    <a:pt x="55" y="146"/>
                  </a:cubicBezTo>
                  <a:cubicBezTo>
                    <a:pt x="80" y="148"/>
                    <a:pt x="118" y="97"/>
                    <a:pt x="120" y="64"/>
                  </a:cubicBezTo>
                  <a:cubicBezTo>
                    <a:pt x="122" y="32"/>
                    <a:pt x="97" y="4"/>
                    <a:pt x="65" y="2"/>
                  </a:cubicBezTo>
                  <a:cubicBezTo>
                    <a:pt x="32" y="0"/>
                    <a:pt x="4" y="24"/>
                    <a:pt x="2" y="57"/>
                  </a:cubicBezTo>
                  <a:close/>
                </a:path>
              </a:pathLst>
            </a:custGeom>
            <a:solidFill>
              <a:srgbClr val="FB7F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99" name="Freeform 480"/>
            <p:cNvSpPr>
              <a:spLocks/>
            </p:cNvSpPr>
            <p:nvPr/>
          </p:nvSpPr>
          <p:spPr bwMode="auto">
            <a:xfrm>
              <a:off x="8107" y="3967"/>
              <a:ext cx="94" cy="81"/>
            </a:xfrm>
            <a:custGeom>
              <a:avLst/>
              <a:gdLst>
                <a:gd name="T0" fmla="*/ 0 w 81"/>
                <a:gd name="T1" fmla="*/ 8 h 70"/>
                <a:gd name="T2" fmla="*/ 30 w 81"/>
                <a:gd name="T3" fmla="*/ 0 h 70"/>
                <a:gd name="T4" fmla="*/ 79 w 81"/>
                <a:gd name="T5" fmla="*/ 56 h 70"/>
                <a:gd name="T6" fmla="*/ 77 w 81"/>
                <a:gd name="T7" fmla="*/ 69 h 70"/>
                <a:gd name="T8" fmla="*/ 55 w 81"/>
                <a:gd name="T9" fmla="*/ 68 h 70"/>
                <a:gd name="T10" fmla="*/ 0 w 81"/>
                <a:gd name="T11" fmla="*/ 8 h 70"/>
              </a:gdLst>
              <a:ahLst/>
              <a:cxnLst>
                <a:cxn ang="0">
                  <a:pos x="T0" y="T1"/>
                </a:cxn>
                <a:cxn ang="0">
                  <a:pos x="T2" y="T3"/>
                </a:cxn>
                <a:cxn ang="0">
                  <a:pos x="T4" y="T5"/>
                </a:cxn>
                <a:cxn ang="0">
                  <a:pos x="T6" y="T7"/>
                </a:cxn>
                <a:cxn ang="0">
                  <a:pos x="T8" y="T9"/>
                </a:cxn>
                <a:cxn ang="0">
                  <a:pos x="T10" y="T11"/>
                </a:cxn>
              </a:cxnLst>
              <a:rect l="0" t="0" r="r" b="b"/>
              <a:pathLst>
                <a:path w="81" h="70">
                  <a:moveTo>
                    <a:pt x="0" y="8"/>
                  </a:moveTo>
                  <a:cubicBezTo>
                    <a:pt x="9" y="2"/>
                    <a:pt x="19" y="0"/>
                    <a:pt x="30" y="0"/>
                  </a:cubicBezTo>
                  <a:cubicBezTo>
                    <a:pt x="59" y="2"/>
                    <a:pt x="81" y="27"/>
                    <a:pt x="79" y="56"/>
                  </a:cubicBezTo>
                  <a:cubicBezTo>
                    <a:pt x="79" y="60"/>
                    <a:pt x="78" y="64"/>
                    <a:pt x="77" y="69"/>
                  </a:cubicBezTo>
                  <a:cubicBezTo>
                    <a:pt x="70" y="70"/>
                    <a:pt x="62" y="70"/>
                    <a:pt x="55" y="68"/>
                  </a:cubicBezTo>
                  <a:cubicBezTo>
                    <a:pt x="24" y="62"/>
                    <a:pt x="3" y="37"/>
                    <a:pt x="0" y="8"/>
                  </a:cubicBezTo>
                  <a:close/>
                </a:path>
              </a:pathLst>
            </a:custGeom>
            <a:solidFill>
              <a:srgbClr val="FC9C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500" name="Freeform 481"/>
            <p:cNvSpPr>
              <a:spLocks/>
            </p:cNvSpPr>
            <p:nvPr/>
          </p:nvSpPr>
          <p:spPr bwMode="auto">
            <a:xfrm>
              <a:off x="8149" y="3981"/>
              <a:ext cx="33" cy="31"/>
            </a:xfrm>
            <a:custGeom>
              <a:avLst/>
              <a:gdLst>
                <a:gd name="T0" fmla="*/ 3 w 28"/>
                <a:gd name="T1" fmla="*/ 4 h 27"/>
                <a:gd name="T2" fmla="*/ 9 w 28"/>
                <a:gd name="T3" fmla="*/ 19 h 27"/>
                <a:gd name="T4" fmla="*/ 25 w 28"/>
                <a:gd name="T5" fmla="*/ 24 h 27"/>
                <a:gd name="T6" fmla="*/ 20 w 28"/>
                <a:gd name="T7" fmla="*/ 8 h 27"/>
                <a:gd name="T8" fmla="*/ 3 w 28"/>
                <a:gd name="T9" fmla="*/ 4 h 27"/>
              </a:gdLst>
              <a:ahLst/>
              <a:cxnLst>
                <a:cxn ang="0">
                  <a:pos x="T0" y="T1"/>
                </a:cxn>
                <a:cxn ang="0">
                  <a:pos x="T2" y="T3"/>
                </a:cxn>
                <a:cxn ang="0">
                  <a:pos x="T4" y="T5"/>
                </a:cxn>
                <a:cxn ang="0">
                  <a:pos x="T6" y="T7"/>
                </a:cxn>
                <a:cxn ang="0">
                  <a:pos x="T8" y="T9"/>
                </a:cxn>
              </a:cxnLst>
              <a:rect l="0" t="0" r="r" b="b"/>
              <a:pathLst>
                <a:path w="28" h="27">
                  <a:moveTo>
                    <a:pt x="3" y="4"/>
                  </a:moveTo>
                  <a:cubicBezTo>
                    <a:pt x="0" y="7"/>
                    <a:pt x="3" y="14"/>
                    <a:pt x="9" y="19"/>
                  </a:cubicBezTo>
                  <a:cubicBezTo>
                    <a:pt x="15" y="25"/>
                    <a:pt x="22" y="27"/>
                    <a:pt x="25" y="24"/>
                  </a:cubicBezTo>
                  <a:cubicBezTo>
                    <a:pt x="28" y="20"/>
                    <a:pt x="26" y="13"/>
                    <a:pt x="20" y="8"/>
                  </a:cubicBezTo>
                  <a:cubicBezTo>
                    <a:pt x="14" y="2"/>
                    <a:pt x="6" y="0"/>
                    <a:pt x="3" y="4"/>
                  </a:cubicBezTo>
                  <a:close/>
                </a:path>
              </a:pathLst>
            </a:custGeom>
            <a:solidFill>
              <a:srgbClr val="FEC3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501" name="Freeform 482"/>
            <p:cNvSpPr>
              <a:spLocks/>
            </p:cNvSpPr>
            <p:nvPr/>
          </p:nvSpPr>
          <p:spPr bwMode="auto">
            <a:xfrm>
              <a:off x="8068" y="4005"/>
              <a:ext cx="110" cy="122"/>
            </a:xfrm>
            <a:custGeom>
              <a:avLst/>
              <a:gdLst>
                <a:gd name="T0" fmla="*/ 67 w 95"/>
                <a:gd name="T1" fmla="*/ 86 h 105"/>
                <a:gd name="T2" fmla="*/ 95 w 95"/>
                <a:gd name="T3" fmla="*/ 77 h 105"/>
                <a:gd name="T4" fmla="*/ 55 w 95"/>
                <a:gd name="T5" fmla="*/ 104 h 105"/>
                <a:gd name="T6" fmla="*/ 2 w 95"/>
                <a:gd name="T7" fmla="*/ 15 h 105"/>
                <a:gd name="T8" fmla="*/ 5 w 95"/>
                <a:gd name="T9" fmla="*/ 0 h 105"/>
                <a:gd name="T10" fmla="*/ 67 w 95"/>
                <a:gd name="T11" fmla="*/ 86 h 105"/>
              </a:gdLst>
              <a:ahLst/>
              <a:cxnLst>
                <a:cxn ang="0">
                  <a:pos x="T0" y="T1"/>
                </a:cxn>
                <a:cxn ang="0">
                  <a:pos x="T2" y="T3"/>
                </a:cxn>
                <a:cxn ang="0">
                  <a:pos x="T4" y="T5"/>
                </a:cxn>
                <a:cxn ang="0">
                  <a:pos x="T6" y="T7"/>
                </a:cxn>
                <a:cxn ang="0">
                  <a:pos x="T8" y="T9"/>
                </a:cxn>
                <a:cxn ang="0">
                  <a:pos x="T10" y="T11"/>
                </a:cxn>
              </a:cxnLst>
              <a:rect l="0" t="0" r="r" b="b"/>
              <a:pathLst>
                <a:path w="95" h="105">
                  <a:moveTo>
                    <a:pt x="67" y="86"/>
                  </a:moveTo>
                  <a:cubicBezTo>
                    <a:pt x="73" y="87"/>
                    <a:pt x="87" y="84"/>
                    <a:pt x="95" y="77"/>
                  </a:cubicBezTo>
                  <a:cubicBezTo>
                    <a:pt x="77" y="99"/>
                    <a:pt x="65" y="105"/>
                    <a:pt x="55" y="104"/>
                  </a:cubicBezTo>
                  <a:cubicBezTo>
                    <a:pt x="34" y="103"/>
                    <a:pt x="0" y="47"/>
                    <a:pt x="2" y="15"/>
                  </a:cubicBezTo>
                  <a:cubicBezTo>
                    <a:pt x="2" y="9"/>
                    <a:pt x="4" y="4"/>
                    <a:pt x="5" y="0"/>
                  </a:cubicBezTo>
                  <a:cubicBezTo>
                    <a:pt x="4" y="41"/>
                    <a:pt x="29" y="78"/>
                    <a:pt x="67" y="86"/>
                  </a:cubicBezTo>
                  <a:close/>
                </a:path>
              </a:pathLst>
            </a:custGeom>
            <a:solidFill>
              <a:srgbClr val="F94C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502" name="Freeform 483"/>
            <p:cNvSpPr>
              <a:spLocks/>
            </p:cNvSpPr>
            <p:nvPr/>
          </p:nvSpPr>
          <p:spPr bwMode="auto">
            <a:xfrm>
              <a:off x="8121" y="4123"/>
              <a:ext cx="22" cy="18"/>
            </a:xfrm>
            <a:custGeom>
              <a:avLst/>
              <a:gdLst>
                <a:gd name="T0" fmla="*/ 18 w 19"/>
                <a:gd name="T1" fmla="*/ 15 h 15"/>
                <a:gd name="T2" fmla="*/ 10 w 19"/>
                <a:gd name="T3" fmla="*/ 0 h 15"/>
                <a:gd name="T4" fmla="*/ 1 w 19"/>
                <a:gd name="T5" fmla="*/ 14 h 15"/>
                <a:gd name="T6" fmla="*/ 18 w 19"/>
                <a:gd name="T7" fmla="*/ 15 h 15"/>
              </a:gdLst>
              <a:ahLst/>
              <a:cxnLst>
                <a:cxn ang="0">
                  <a:pos x="T0" y="T1"/>
                </a:cxn>
                <a:cxn ang="0">
                  <a:pos x="T2" y="T3"/>
                </a:cxn>
                <a:cxn ang="0">
                  <a:pos x="T4" y="T5"/>
                </a:cxn>
                <a:cxn ang="0">
                  <a:pos x="T6" y="T7"/>
                </a:cxn>
              </a:cxnLst>
              <a:rect l="0" t="0" r="r" b="b"/>
              <a:pathLst>
                <a:path w="19" h="15">
                  <a:moveTo>
                    <a:pt x="18" y="15"/>
                  </a:moveTo>
                  <a:cubicBezTo>
                    <a:pt x="19" y="14"/>
                    <a:pt x="15" y="0"/>
                    <a:pt x="10" y="0"/>
                  </a:cubicBezTo>
                  <a:cubicBezTo>
                    <a:pt x="6" y="0"/>
                    <a:pt x="0" y="13"/>
                    <a:pt x="1" y="14"/>
                  </a:cubicBezTo>
                  <a:lnTo>
                    <a:pt x="18" y="15"/>
                  </a:lnTo>
                  <a:close/>
                </a:path>
              </a:pathLst>
            </a:custGeom>
            <a:solidFill>
              <a:srgbClr val="F94C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grpSp>
      <p:pic>
        <p:nvPicPr>
          <p:cNvPr id="381" name="图片 380"/>
          <p:cNvPicPr>
            <a:picLocks noChangeAspect="1"/>
          </p:cNvPicPr>
          <p:nvPr/>
        </p:nvPicPr>
        <p:blipFill rotWithShape="1">
          <a:blip r:embed="rId8">
            <a:extLst>
              <a:ext uri="{28A0092B-C50C-407E-A947-70E740481C1C}">
                <a14:useLocalDpi xmlns:a14="http://schemas.microsoft.com/office/drawing/2010/main" val="0"/>
              </a:ext>
            </a:extLst>
          </a:blip>
          <a:srcRect l="16705" t="63703" r="20137" b="11747"/>
          <a:stretch/>
        </p:blipFill>
        <p:spPr>
          <a:xfrm>
            <a:off x="1872343" y="4368800"/>
            <a:ext cx="8011886" cy="1683657"/>
          </a:xfrm>
          <a:prstGeom prst="rect">
            <a:avLst/>
          </a:prstGeom>
        </p:spPr>
      </p:pic>
      <p:pic>
        <p:nvPicPr>
          <p:cNvPr id="785" name="图片 78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431003" y="5303525"/>
            <a:ext cx="1713124" cy="597460"/>
          </a:xfrm>
          <a:prstGeom prst="rect">
            <a:avLst/>
          </a:prstGeom>
        </p:spPr>
      </p:pic>
      <p:grpSp>
        <p:nvGrpSpPr>
          <p:cNvPr id="100" name="组合 99"/>
          <p:cNvGrpSpPr/>
          <p:nvPr/>
        </p:nvGrpSpPr>
        <p:grpSpPr>
          <a:xfrm>
            <a:off x="1912374" y="298612"/>
            <a:ext cx="8367252" cy="977739"/>
            <a:chOff x="4152900" y="441887"/>
            <a:chExt cx="3886200" cy="694161"/>
          </a:xfrm>
        </p:grpSpPr>
        <p:grpSp>
          <p:nvGrpSpPr>
            <p:cNvPr id="101" name="组合 100"/>
            <p:cNvGrpSpPr/>
            <p:nvPr/>
          </p:nvGrpSpPr>
          <p:grpSpPr>
            <a:xfrm>
              <a:off x="4152900" y="449166"/>
              <a:ext cx="3886200" cy="686882"/>
              <a:chOff x="16151555" y="13922480"/>
              <a:chExt cx="18903302" cy="3341149"/>
            </a:xfrm>
          </p:grpSpPr>
          <p:sp>
            <p:nvSpPr>
              <p:cNvPr id="103" name="中间"/>
              <p:cNvSpPr/>
              <p:nvPr/>
            </p:nvSpPr>
            <p:spPr>
              <a:xfrm>
                <a:off x="19703856" y="13922480"/>
                <a:ext cx="11798706" cy="2507224"/>
              </a:xfrm>
              <a:custGeom>
                <a:avLst/>
                <a:gdLst>
                  <a:gd name="connsiteX0" fmla="*/ 565356 w 11798706"/>
                  <a:gd name="connsiteY0" fmla="*/ 0 h 2507224"/>
                  <a:gd name="connsiteX1" fmla="*/ 11233350 w 11798706"/>
                  <a:gd name="connsiteY1" fmla="*/ 0 h 2507224"/>
                  <a:gd name="connsiteX2" fmla="*/ 11798706 w 11798706"/>
                  <a:gd name="connsiteY2" fmla="*/ 565353 h 2507224"/>
                  <a:gd name="connsiteX3" fmla="*/ 11798706 w 11798706"/>
                  <a:gd name="connsiteY3" fmla="*/ 1941871 h 2507224"/>
                  <a:gd name="connsiteX4" fmla="*/ 11233350 w 11798706"/>
                  <a:gd name="connsiteY4" fmla="*/ 2507224 h 2507224"/>
                  <a:gd name="connsiteX5" fmla="*/ 565356 w 11798706"/>
                  <a:gd name="connsiteY5" fmla="*/ 2507224 h 2507224"/>
                  <a:gd name="connsiteX6" fmla="*/ 0 w 11798706"/>
                  <a:gd name="connsiteY6" fmla="*/ 1941871 h 2507224"/>
                  <a:gd name="connsiteX7" fmla="*/ 0 w 11798706"/>
                  <a:gd name="connsiteY7" fmla="*/ 565353 h 2507224"/>
                  <a:gd name="connsiteX8" fmla="*/ 565356 w 11798706"/>
                  <a:gd name="connsiteY8" fmla="*/ 0 h 2507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98706" h="2507224">
                    <a:moveTo>
                      <a:pt x="565356" y="0"/>
                    </a:moveTo>
                    <a:lnTo>
                      <a:pt x="11233350" y="0"/>
                    </a:lnTo>
                    <a:cubicBezTo>
                      <a:pt x="11545586" y="0"/>
                      <a:pt x="11798706" y="253117"/>
                      <a:pt x="11798706" y="565353"/>
                    </a:cubicBezTo>
                    <a:lnTo>
                      <a:pt x="11798706" y="1941871"/>
                    </a:lnTo>
                    <a:cubicBezTo>
                      <a:pt x="11798706" y="2254107"/>
                      <a:pt x="11545586" y="2507224"/>
                      <a:pt x="11233350" y="2507224"/>
                    </a:cubicBezTo>
                    <a:lnTo>
                      <a:pt x="565356" y="2507224"/>
                    </a:lnTo>
                    <a:cubicBezTo>
                      <a:pt x="253120" y="2507224"/>
                      <a:pt x="0" y="2254107"/>
                      <a:pt x="0" y="1941871"/>
                    </a:cubicBezTo>
                    <a:lnTo>
                      <a:pt x="0" y="565353"/>
                    </a:lnTo>
                    <a:cubicBezTo>
                      <a:pt x="0" y="253117"/>
                      <a:pt x="253120" y="0"/>
                      <a:pt x="565356" y="0"/>
                    </a:cubicBezTo>
                    <a:close/>
                  </a:path>
                </a:pathLst>
              </a:custGeom>
              <a:solidFill>
                <a:srgbClr val="F2524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 name="右"/>
              <p:cNvSpPr/>
              <p:nvPr/>
            </p:nvSpPr>
            <p:spPr>
              <a:xfrm>
                <a:off x="29397009" y="14758555"/>
                <a:ext cx="5657848" cy="2505074"/>
              </a:xfrm>
              <a:custGeom>
                <a:avLst/>
                <a:gdLst>
                  <a:gd name="connsiteX0" fmla="*/ 2371724 w 5657848"/>
                  <a:gd name="connsiteY0" fmla="*/ 0 h 2505074"/>
                  <a:gd name="connsiteX1" fmla="*/ 5657848 w 5657848"/>
                  <a:gd name="connsiteY1" fmla="*/ 0 h 2505074"/>
                  <a:gd name="connsiteX2" fmla="*/ 4779248 w 5657848"/>
                  <a:gd name="connsiteY2" fmla="*/ 1252536 h 2505074"/>
                  <a:gd name="connsiteX3" fmla="*/ 5657848 w 5657848"/>
                  <a:gd name="connsiteY3" fmla="*/ 2505074 h 2505074"/>
                  <a:gd name="connsiteX4" fmla="*/ 0 w 5657848"/>
                  <a:gd name="connsiteY4" fmla="*/ 2505074 h 2505074"/>
                  <a:gd name="connsiteX5" fmla="*/ 0 w 5657848"/>
                  <a:gd name="connsiteY5" fmla="*/ 1943099 h 2505074"/>
                  <a:gd name="connsiteX6" fmla="*/ 1978016 w 5657848"/>
                  <a:gd name="connsiteY6" fmla="*/ 1943099 h 2505074"/>
                  <a:gd name="connsiteX7" fmla="*/ 2371724 w 5657848"/>
                  <a:gd name="connsiteY7" fmla="*/ 1549391 h 2505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57848" h="2505074">
                    <a:moveTo>
                      <a:pt x="2371724" y="0"/>
                    </a:moveTo>
                    <a:lnTo>
                      <a:pt x="5657848" y="0"/>
                    </a:lnTo>
                    <a:lnTo>
                      <a:pt x="4779248" y="1252536"/>
                    </a:lnTo>
                    <a:lnTo>
                      <a:pt x="5657848" y="2505074"/>
                    </a:lnTo>
                    <a:lnTo>
                      <a:pt x="0" y="2505074"/>
                    </a:lnTo>
                    <a:lnTo>
                      <a:pt x="0" y="1943099"/>
                    </a:lnTo>
                    <a:lnTo>
                      <a:pt x="1978016" y="1943099"/>
                    </a:lnTo>
                    <a:cubicBezTo>
                      <a:pt x="2195456" y="1943099"/>
                      <a:pt x="2371724" y="1766830"/>
                      <a:pt x="2371724" y="1549391"/>
                    </a:cubicBezTo>
                    <a:close/>
                  </a:path>
                </a:pathLst>
              </a:custGeom>
              <a:solidFill>
                <a:srgbClr val="F25243"/>
              </a:solidFill>
              <a:ln>
                <a:noFill/>
              </a:ln>
              <a:effectLst>
                <a:outerShdw blurRad="50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 name="左"/>
              <p:cNvSpPr/>
              <p:nvPr/>
            </p:nvSpPr>
            <p:spPr>
              <a:xfrm>
                <a:off x="16151555" y="14758555"/>
                <a:ext cx="5657848" cy="2505074"/>
              </a:xfrm>
              <a:custGeom>
                <a:avLst/>
                <a:gdLst>
                  <a:gd name="connsiteX0" fmla="*/ 1 w 5657848"/>
                  <a:gd name="connsiteY0" fmla="*/ 0 h 2505074"/>
                  <a:gd name="connsiteX1" fmla="*/ 3286124 w 5657848"/>
                  <a:gd name="connsiteY1" fmla="*/ 0 h 2505074"/>
                  <a:gd name="connsiteX2" fmla="*/ 3286124 w 5657848"/>
                  <a:gd name="connsiteY2" fmla="*/ 1549391 h 2505074"/>
                  <a:gd name="connsiteX3" fmla="*/ 3679828 w 5657848"/>
                  <a:gd name="connsiteY3" fmla="*/ 1943099 h 2505074"/>
                  <a:gd name="connsiteX4" fmla="*/ 5657848 w 5657848"/>
                  <a:gd name="connsiteY4" fmla="*/ 1943099 h 2505074"/>
                  <a:gd name="connsiteX5" fmla="*/ 5657848 w 5657848"/>
                  <a:gd name="connsiteY5" fmla="*/ 2505074 h 2505074"/>
                  <a:gd name="connsiteX6" fmla="*/ 0 w 5657848"/>
                  <a:gd name="connsiteY6" fmla="*/ 2505074 h 2505074"/>
                  <a:gd name="connsiteX7" fmla="*/ 878596 w 5657848"/>
                  <a:gd name="connsiteY7" fmla="*/ 1252536 h 2505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57848" h="2505074">
                    <a:moveTo>
                      <a:pt x="1" y="0"/>
                    </a:moveTo>
                    <a:lnTo>
                      <a:pt x="3286124" y="0"/>
                    </a:lnTo>
                    <a:lnTo>
                      <a:pt x="3286124" y="1549391"/>
                    </a:lnTo>
                    <a:cubicBezTo>
                      <a:pt x="3286124" y="1766830"/>
                      <a:pt x="3462392" y="1943099"/>
                      <a:pt x="3679828" y="1943099"/>
                    </a:cubicBezTo>
                    <a:lnTo>
                      <a:pt x="5657848" y="1943099"/>
                    </a:lnTo>
                    <a:lnTo>
                      <a:pt x="5657848" y="2505074"/>
                    </a:lnTo>
                    <a:lnTo>
                      <a:pt x="0" y="2505074"/>
                    </a:lnTo>
                    <a:lnTo>
                      <a:pt x="878596" y="1252536"/>
                    </a:lnTo>
                    <a:close/>
                  </a:path>
                </a:pathLst>
              </a:custGeom>
              <a:solidFill>
                <a:srgbClr val="F25243"/>
              </a:soli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2" name="文本框 101"/>
            <p:cNvSpPr txBox="1"/>
            <p:nvPr/>
          </p:nvSpPr>
          <p:spPr>
            <a:xfrm>
              <a:off x="4431528" y="441887"/>
              <a:ext cx="3295650" cy="508994"/>
            </a:xfrm>
            <a:prstGeom prst="rect">
              <a:avLst/>
            </a:prstGeom>
            <a:noFill/>
          </p:spPr>
          <p:txBody>
            <a:bodyPr wrap="square" rtlCol="0">
              <a:spAutoFit/>
            </a:bodyPr>
            <a:lstStyle>
              <a:defPPr>
                <a:defRPr lang="zh-CN"/>
              </a:defPPr>
              <a:lvl1pPr>
                <a:defRPr sz="3600">
                  <a:solidFill>
                    <a:schemeClr val="bg1"/>
                  </a:solidFill>
                  <a:effectLst>
                    <a:outerShdw blurRad="38100" dist="38100" dir="2700000" algn="tl">
                      <a:srgbClr val="000000">
                        <a:alpha val="43137"/>
                      </a:srgbClr>
                    </a:outerShdw>
                  </a:effectLst>
                  <a:latin typeface="迷你简汉真广标" panose="02010609000101010101" pitchFamily="49" charset="-122"/>
                  <a:ea typeface="迷你简汉真广标" panose="02010609000101010101" pitchFamily="49" charset="-122"/>
                </a:defRPr>
              </a:lvl1pPr>
            </a:lstStyle>
            <a:p>
              <a:pPr algn="ctr">
                <a:lnSpc>
                  <a:spcPct val="110000"/>
                </a:lnSpc>
              </a:pPr>
              <a:r>
                <a:rPr lang="en-US" altLang="zh-CN" sz="4000" b="1" dirty="0" err="1">
                  <a:effectLst>
                    <a:innerShdw blurRad="63500" dist="50800" dir="13500000">
                      <a:prstClr val="black">
                        <a:alpha val="50000"/>
                      </a:prstClr>
                    </a:innerShdw>
                  </a:effectLst>
                  <a:latin typeface="Arial-SGK-TV" pitchFamily="2" charset="0"/>
                  <a:ea typeface="Arial Unicode MS" panose="020B0604020202020204" pitchFamily="34" charset="-128"/>
                  <a:cs typeface="Arial-SGK-TV" pitchFamily="2" charset="0"/>
                </a:rPr>
                <a:t>Luyện</a:t>
              </a:r>
              <a:r>
                <a:rPr lang="en-US" altLang="zh-CN" sz="4000" b="1" dirty="0">
                  <a:effectLst>
                    <a:innerShdw blurRad="63500" dist="50800" dir="13500000">
                      <a:prstClr val="black">
                        <a:alpha val="50000"/>
                      </a:prstClr>
                    </a:innerShdw>
                  </a:effectLst>
                  <a:latin typeface="Arial-SGK-TV" pitchFamily="2" charset="0"/>
                  <a:ea typeface="Arial Unicode MS" panose="020B0604020202020204" pitchFamily="34" charset="-128"/>
                  <a:cs typeface="Arial-SGK-TV" pitchFamily="2" charset="0"/>
                </a:rPr>
                <a:t> </a:t>
              </a:r>
              <a:r>
                <a:rPr lang="en-US" altLang="zh-CN" sz="4000" b="1" dirty="0" err="1">
                  <a:effectLst>
                    <a:innerShdw blurRad="63500" dist="50800" dir="13500000">
                      <a:prstClr val="black">
                        <a:alpha val="50000"/>
                      </a:prstClr>
                    </a:innerShdw>
                  </a:effectLst>
                  <a:latin typeface="Arial-SGK-TV" pitchFamily="2" charset="0"/>
                  <a:ea typeface="Arial Unicode MS" panose="020B0604020202020204" pitchFamily="34" charset="-128"/>
                  <a:cs typeface="Arial-SGK-TV" pitchFamily="2" charset="0"/>
                </a:rPr>
                <a:t>tập</a:t>
              </a:r>
              <a:endParaRPr lang="en-US" altLang="zh-CN" sz="4000" b="1" dirty="0">
                <a:effectLst>
                  <a:innerShdw blurRad="63500" dist="50800" dir="13500000">
                    <a:prstClr val="black">
                      <a:alpha val="50000"/>
                    </a:prstClr>
                  </a:innerShdw>
                </a:effectLst>
                <a:latin typeface="Arial-SGK-TV" pitchFamily="2" charset="0"/>
                <a:ea typeface="Arial Unicode MS" panose="020B0604020202020204" pitchFamily="34" charset="-128"/>
                <a:cs typeface="Arial-SGK-TV" pitchFamily="2" charset="0"/>
              </a:endParaRPr>
            </a:p>
          </p:txBody>
        </p:sp>
      </p:grpSp>
      <p:grpSp>
        <p:nvGrpSpPr>
          <p:cNvPr id="20" name="组合 19"/>
          <p:cNvGrpSpPr/>
          <p:nvPr/>
        </p:nvGrpSpPr>
        <p:grpSpPr>
          <a:xfrm rot="900000">
            <a:off x="-78963" y="1783684"/>
            <a:ext cx="2914461" cy="3778819"/>
            <a:chOff x="5786438" y="2944813"/>
            <a:chExt cx="615950" cy="973138"/>
          </a:xfrm>
        </p:grpSpPr>
        <p:sp>
          <p:nvSpPr>
            <p:cNvPr id="5" name="Freeform 5"/>
            <p:cNvSpPr>
              <a:spLocks/>
            </p:cNvSpPr>
            <p:nvPr/>
          </p:nvSpPr>
          <p:spPr bwMode="auto">
            <a:xfrm>
              <a:off x="6003926" y="3860801"/>
              <a:ext cx="179388" cy="57150"/>
            </a:xfrm>
            <a:custGeom>
              <a:avLst/>
              <a:gdLst>
                <a:gd name="T0" fmla="*/ 0 w 47"/>
                <a:gd name="T1" fmla="*/ 0 h 15"/>
                <a:gd name="T2" fmla="*/ 0 w 47"/>
                <a:gd name="T3" fmla="*/ 6 h 15"/>
                <a:gd name="T4" fmla="*/ 9 w 47"/>
                <a:gd name="T5" fmla="*/ 15 h 15"/>
                <a:gd name="T6" fmla="*/ 38 w 47"/>
                <a:gd name="T7" fmla="*/ 15 h 15"/>
                <a:gd name="T8" fmla="*/ 47 w 47"/>
                <a:gd name="T9" fmla="*/ 6 h 15"/>
                <a:gd name="T10" fmla="*/ 47 w 47"/>
                <a:gd name="T11" fmla="*/ 0 h 15"/>
                <a:gd name="T12" fmla="*/ 0 w 47"/>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47" h="15">
                  <a:moveTo>
                    <a:pt x="0" y="0"/>
                  </a:moveTo>
                  <a:cubicBezTo>
                    <a:pt x="0" y="6"/>
                    <a:pt x="0" y="6"/>
                    <a:pt x="0" y="6"/>
                  </a:cubicBezTo>
                  <a:cubicBezTo>
                    <a:pt x="0" y="11"/>
                    <a:pt x="4" y="15"/>
                    <a:pt x="9" y="15"/>
                  </a:cubicBezTo>
                  <a:cubicBezTo>
                    <a:pt x="38" y="15"/>
                    <a:pt x="38" y="15"/>
                    <a:pt x="38" y="15"/>
                  </a:cubicBezTo>
                  <a:cubicBezTo>
                    <a:pt x="43" y="15"/>
                    <a:pt x="47" y="11"/>
                    <a:pt x="47" y="6"/>
                  </a:cubicBezTo>
                  <a:cubicBezTo>
                    <a:pt x="47" y="0"/>
                    <a:pt x="47" y="0"/>
                    <a:pt x="47" y="0"/>
                  </a:cubicBezTo>
                  <a:lnTo>
                    <a:pt x="0" y="0"/>
                  </a:lnTo>
                  <a:close/>
                </a:path>
              </a:pathLst>
            </a:custGeom>
            <a:solidFill>
              <a:srgbClr val="25AC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 name="Freeform 6"/>
            <p:cNvSpPr>
              <a:spLocks/>
            </p:cNvSpPr>
            <p:nvPr/>
          </p:nvSpPr>
          <p:spPr bwMode="auto">
            <a:xfrm>
              <a:off x="6003926" y="3773488"/>
              <a:ext cx="179388" cy="87313"/>
            </a:xfrm>
            <a:custGeom>
              <a:avLst/>
              <a:gdLst>
                <a:gd name="T0" fmla="*/ 47 w 47"/>
                <a:gd name="T1" fmla="*/ 16 h 23"/>
                <a:gd name="T2" fmla="*/ 38 w 47"/>
                <a:gd name="T3" fmla="*/ 7 h 23"/>
                <a:gd name="T4" fmla="*/ 35 w 47"/>
                <a:gd name="T5" fmla="*/ 7 h 23"/>
                <a:gd name="T6" fmla="*/ 35 w 47"/>
                <a:gd name="T7" fmla="*/ 5 h 23"/>
                <a:gd name="T8" fmla="*/ 30 w 47"/>
                <a:gd name="T9" fmla="*/ 0 h 23"/>
                <a:gd name="T10" fmla="*/ 17 w 47"/>
                <a:gd name="T11" fmla="*/ 0 h 23"/>
                <a:gd name="T12" fmla="*/ 13 w 47"/>
                <a:gd name="T13" fmla="*/ 5 h 23"/>
                <a:gd name="T14" fmla="*/ 13 w 47"/>
                <a:gd name="T15" fmla="*/ 7 h 23"/>
                <a:gd name="T16" fmla="*/ 9 w 47"/>
                <a:gd name="T17" fmla="*/ 7 h 23"/>
                <a:gd name="T18" fmla="*/ 0 w 47"/>
                <a:gd name="T19" fmla="*/ 16 h 23"/>
                <a:gd name="T20" fmla="*/ 0 w 47"/>
                <a:gd name="T21" fmla="*/ 23 h 23"/>
                <a:gd name="T22" fmla="*/ 47 w 47"/>
                <a:gd name="T23" fmla="*/ 23 h 23"/>
                <a:gd name="T24" fmla="*/ 47 w 47"/>
                <a:gd name="T25" fmla="*/ 16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 h="23">
                  <a:moveTo>
                    <a:pt x="47" y="16"/>
                  </a:moveTo>
                  <a:cubicBezTo>
                    <a:pt x="47" y="11"/>
                    <a:pt x="43" y="7"/>
                    <a:pt x="38" y="7"/>
                  </a:cubicBezTo>
                  <a:cubicBezTo>
                    <a:pt x="35" y="7"/>
                    <a:pt x="35" y="7"/>
                    <a:pt x="35" y="7"/>
                  </a:cubicBezTo>
                  <a:cubicBezTo>
                    <a:pt x="35" y="5"/>
                    <a:pt x="35" y="5"/>
                    <a:pt x="35" y="5"/>
                  </a:cubicBezTo>
                  <a:cubicBezTo>
                    <a:pt x="35" y="2"/>
                    <a:pt x="33" y="0"/>
                    <a:pt x="30" y="0"/>
                  </a:cubicBezTo>
                  <a:cubicBezTo>
                    <a:pt x="17" y="0"/>
                    <a:pt x="17" y="0"/>
                    <a:pt x="17" y="0"/>
                  </a:cubicBezTo>
                  <a:cubicBezTo>
                    <a:pt x="15" y="0"/>
                    <a:pt x="13" y="2"/>
                    <a:pt x="13" y="5"/>
                  </a:cubicBezTo>
                  <a:cubicBezTo>
                    <a:pt x="13" y="7"/>
                    <a:pt x="13" y="7"/>
                    <a:pt x="13" y="7"/>
                  </a:cubicBezTo>
                  <a:cubicBezTo>
                    <a:pt x="9" y="7"/>
                    <a:pt x="9" y="7"/>
                    <a:pt x="9" y="7"/>
                  </a:cubicBezTo>
                  <a:cubicBezTo>
                    <a:pt x="4" y="7"/>
                    <a:pt x="0" y="11"/>
                    <a:pt x="0" y="16"/>
                  </a:cubicBezTo>
                  <a:cubicBezTo>
                    <a:pt x="0" y="23"/>
                    <a:pt x="0" y="23"/>
                    <a:pt x="0" y="23"/>
                  </a:cubicBezTo>
                  <a:cubicBezTo>
                    <a:pt x="47" y="23"/>
                    <a:pt x="47" y="23"/>
                    <a:pt x="47" y="23"/>
                  </a:cubicBezTo>
                  <a:lnTo>
                    <a:pt x="47" y="16"/>
                  </a:lnTo>
                  <a:close/>
                </a:path>
              </a:pathLst>
            </a:custGeom>
            <a:solidFill>
              <a:srgbClr val="25AC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 name="Oval 7"/>
            <p:cNvSpPr>
              <a:spLocks noChangeArrowheads="1"/>
            </p:cNvSpPr>
            <p:nvPr/>
          </p:nvSpPr>
          <p:spPr bwMode="auto">
            <a:xfrm>
              <a:off x="6030913" y="3743326"/>
              <a:ext cx="127000" cy="49213"/>
            </a:xfrm>
            <a:prstGeom prst="ellipse">
              <a:avLst/>
            </a:prstGeom>
            <a:solidFill>
              <a:srgbClr val="2F40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 name="Freeform 8"/>
            <p:cNvSpPr>
              <a:spLocks/>
            </p:cNvSpPr>
            <p:nvPr/>
          </p:nvSpPr>
          <p:spPr bwMode="auto">
            <a:xfrm>
              <a:off x="5786438" y="2944813"/>
              <a:ext cx="615950" cy="717550"/>
            </a:xfrm>
            <a:custGeom>
              <a:avLst/>
              <a:gdLst>
                <a:gd name="T0" fmla="*/ 72 w 161"/>
                <a:gd name="T1" fmla="*/ 189 h 189"/>
                <a:gd name="T2" fmla="*/ 89 w 161"/>
                <a:gd name="T3" fmla="*/ 189 h 189"/>
                <a:gd name="T4" fmla="*/ 161 w 161"/>
                <a:gd name="T5" fmla="*/ 80 h 189"/>
                <a:gd name="T6" fmla="*/ 81 w 161"/>
                <a:gd name="T7" fmla="*/ 0 h 189"/>
                <a:gd name="T8" fmla="*/ 0 w 161"/>
                <a:gd name="T9" fmla="*/ 80 h 189"/>
                <a:gd name="T10" fmla="*/ 72 w 161"/>
                <a:gd name="T11" fmla="*/ 189 h 189"/>
              </a:gdLst>
              <a:ahLst/>
              <a:cxnLst>
                <a:cxn ang="0">
                  <a:pos x="T0" y="T1"/>
                </a:cxn>
                <a:cxn ang="0">
                  <a:pos x="T2" y="T3"/>
                </a:cxn>
                <a:cxn ang="0">
                  <a:pos x="T4" y="T5"/>
                </a:cxn>
                <a:cxn ang="0">
                  <a:pos x="T6" y="T7"/>
                </a:cxn>
                <a:cxn ang="0">
                  <a:pos x="T8" y="T9"/>
                </a:cxn>
                <a:cxn ang="0">
                  <a:pos x="T10" y="T11"/>
                </a:cxn>
              </a:cxnLst>
              <a:rect l="0" t="0" r="r" b="b"/>
              <a:pathLst>
                <a:path w="161" h="189">
                  <a:moveTo>
                    <a:pt x="72" y="189"/>
                  </a:moveTo>
                  <a:cubicBezTo>
                    <a:pt x="89" y="189"/>
                    <a:pt x="89" y="189"/>
                    <a:pt x="89" y="189"/>
                  </a:cubicBezTo>
                  <a:cubicBezTo>
                    <a:pt x="110" y="169"/>
                    <a:pt x="161" y="116"/>
                    <a:pt x="161" y="80"/>
                  </a:cubicBezTo>
                  <a:cubicBezTo>
                    <a:pt x="161" y="36"/>
                    <a:pt x="125" y="0"/>
                    <a:pt x="81" y="0"/>
                  </a:cubicBezTo>
                  <a:cubicBezTo>
                    <a:pt x="36" y="0"/>
                    <a:pt x="0" y="36"/>
                    <a:pt x="0" y="80"/>
                  </a:cubicBezTo>
                  <a:cubicBezTo>
                    <a:pt x="0" y="116"/>
                    <a:pt x="52" y="169"/>
                    <a:pt x="72" y="189"/>
                  </a:cubicBezTo>
                  <a:close/>
                </a:path>
              </a:pathLst>
            </a:custGeom>
            <a:solidFill>
              <a:srgbClr val="DD4D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 name="Freeform 9"/>
            <p:cNvSpPr>
              <a:spLocks/>
            </p:cNvSpPr>
            <p:nvPr/>
          </p:nvSpPr>
          <p:spPr bwMode="auto">
            <a:xfrm>
              <a:off x="5870576" y="2944813"/>
              <a:ext cx="447675" cy="717550"/>
            </a:xfrm>
            <a:custGeom>
              <a:avLst/>
              <a:gdLst>
                <a:gd name="T0" fmla="*/ 65 w 117"/>
                <a:gd name="T1" fmla="*/ 189 h 189"/>
                <a:gd name="T2" fmla="*/ 117 w 117"/>
                <a:gd name="T3" fmla="*/ 80 h 189"/>
                <a:gd name="T4" fmla="*/ 59 w 117"/>
                <a:gd name="T5" fmla="*/ 0 h 189"/>
                <a:gd name="T6" fmla="*/ 43 w 117"/>
                <a:gd name="T7" fmla="*/ 3 h 189"/>
                <a:gd name="T8" fmla="*/ 0 w 117"/>
                <a:gd name="T9" fmla="*/ 80 h 189"/>
                <a:gd name="T10" fmla="*/ 53 w 117"/>
                <a:gd name="T11" fmla="*/ 189 h 189"/>
                <a:gd name="T12" fmla="*/ 65 w 117"/>
                <a:gd name="T13" fmla="*/ 189 h 189"/>
              </a:gdLst>
              <a:ahLst/>
              <a:cxnLst>
                <a:cxn ang="0">
                  <a:pos x="T0" y="T1"/>
                </a:cxn>
                <a:cxn ang="0">
                  <a:pos x="T2" y="T3"/>
                </a:cxn>
                <a:cxn ang="0">
                  <a:pos x="T4" y="T5"/>
                </a:cxn>
                <a:cxn ang="0">
                  <a:pos x="T6" y="T7"/>
                </a:cxn>
                <a:cxn ang="0">
                  <a:pos x="T8" y="T9"/>
                </a:cxn>
                <a:cxn ang="0">
                  <a:pos x="T10" y="T11"/>
                </a:cxn>
                <a:cxn ang="0">
                  <a:pos x="T12" y="T13"/>
                </a:cxn>
              </a:cxnLst>
              <a:rect l="0" t="0" r="r" b="b"/>
              <a:pathLst>
                <a:path w="117" h="189">
                  <a:moveTo>
                    <a:pt x="65" y="189"/>
                  </a:moveTo>
                  <a:cubicBezTo>
                    <a:pt x="80" y="169"/>
                    <a:pt x="117" y="116"/>
                    <a:pt x="117" y="80"/>
                  </a:cubicBezTo>
                  <a:cubicBezTo>
                    <a:pt x="117" y="36"/>
                    <a:pt x="91" y="0"/>
                    <a:pt x="59" y="0"/>
                  </a:cubicBezTo>
                  <a:cubicBezTo>
                    <a:pt x="53" y="0"/>
                    <a:pt x="48" y="1"/>
                    <a:pt x="43" y="3"/>
                  </a:cubicBezTo>
                  <a:cubicBezTo>
                    <a:pt x="18" y="12"/>
                    <a:pt x="0" y="43"/>
                    <a:pt x="0" y="80"/>
                  </a:cubicBezTo>
                  <a:cubicBezTo>
                    <a:pt x="0" y="116"/>
                    <a:pt x="37" y="169"/>
                    <a:pt x="53" y="189"/>
                  </a:cubicBezTo>
                  <a:lnTo>
                    <a:pt x="65" y="189"/>
                  </a:lnTo>
                  <a:close/>
                </a:path>
              </a:pathLst>
            </a:custGeom>
            <a:solidFill>
              <a:srgbClr val="F8A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 name="Freeform 10"/>
            <p:cNvSpPr>
              <a:spLocks/>
            </p:cNvSpPr>
            <p:nvPr/>
          </p:nvSpPr>
          <p:spPr bwMode="auto">
            <a:xfrm>
              <a:off x="5938838" y="2944813"/>
              <a:ext cx="309563" cy="717550"/>
            </a:xfrm>
            <a:custGeom>
              <a:avLst/>
              <a:gdLst>
                <a:gd name="T0" fmla="*/ 45 w 81"/>
                <a:gd name="T1" fmla="*/ 189 h 189"/>
                <a:gd name="T2" fmla="*/ 81 w 81"/>
                <a:gd name="T3" fmla="*/ 80 h 189"/>
                <a:gd name="T4" fmla="*/ 41 w 81"/>
                <a:gd name="T5" fmla="*/ 0 h 189"/>
                <a:gd name="T6" fmla="*/ 0 w 81"/>
                <a:gd name="T7" fmla="*/ 80 h 189"/>
                <a:gd name="T8" fmla="*/ 36 w 81"/>
                <a:gd name="T9" fmla="*/ 189 h 189"/>
                <a:gd name="T10" fmla="*/ 45 w 81"/>
                <a:gd name="T11" fmla="*/ 189 h 189"/>
              </a:gdLst>
              <a:ahLst/>
              <a:cxnLst>
                <a:cxn ang="0">
                  <a:pos x="T0" y="T1"/>
                </a:cxn>
                <a:cxn ang="0">
                  <a:pos x="T2" y="T3"/>
                </a:cxn>
                <a:cxn ang="0">
                  <a:pos x="T4" y="T5"/>
                </a:cxn>
                <a:cxn ang="0">
                  <a:pos x="T6" y="T7"/>
                </a:cxn>
                <a:cxn ang="0">
                  <a:pos x="T8" y="T9"/>
                </a:cxn>
                <a:cxn ang="0">
                  <a:pos x="T10" y="T11"/>
                </a:cxn>
              </a:cxnLst>
              <a:rect l="0" t="0" r="r" b="b"/>
              <a:pathLst>
                <a:path w="81" h="189">
                  <a:moveTo>
                    <a:pt x="45" y="189"/>
                  </a:moveTo>
                  <a:cubicBezTo>
                    <a:pt x="55" y="169"/>
                    <a:pt x="81" y="116"/>
                    <a:pt x="81" y="80"/>
                  </a:cubicBezTo>
                  <a:cubicBezTo>
                    <a:pt x="81" y="36"/>
                    <a:pt x="63" y="0"/>
                    <a:pt x="41" y="0"/>
                  </a:cubicBezTo>
                  <a:cubicBezTo>
                    <a:pt x="18" y="0"/>
                    <a:pt x="0" y="36"/>
                    <a:pt x="0" y="80"/>
                  </a:cubicBezTo>
                  <a:cubicBezTo>
                    <a:pt x="0" y="116"/>
                    <a:pt x="26" y="169"/>
                    <a:pt x="36" y="189"/>
                  </a:cubicBezTo>
                  <a:lnTo>
                    <a:pt x="45" y="189"/>
                  </a:lnTo>
                  <a:close/>
                </a:path>
              </a:pathLst>
            </a:custGeom>
            <a:solidFill>
              <a:srgbClr val="DD4D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 name="Freeform 11"/>
            <p:cNvSpPr>
              <a:spLocks/>
            </p:cNvSpPr>
            <p:nvPr/>
          </p:nvSpPr>
          <p:spPr bwMode="auto">
            <a:xfrm>
              <a:off x="6049963" y="2944813"/>
              <a:ext cx="88900" cy="717550"/>
            </a:xfrm>
            <a:custGeom>
              <a:avLst/>
              <a:gdLst>
                <a:gd name="T0" fmla="*/ 13 w 23"/>
                <a:gd name="T1" fmla="*/ 189 h 189"/>
                <a:gd name="T2" fmla="*/ 23 w 23"/>
                <a:gd name="T3" fmla="*/ 80 h 189"/>
                <a:gd name="T4" fmla="*/ 12 w 23"/>
                <a:gd name="T5" fmla="*/ 0 h 189"/>
                <a:gd name="T6" fmla="*/ 0 w 23"/>
                <a:gd name="T7" fmla="*/ 80 h 189"/>
                <a:gd name="T8" fmla="*/ 10 w 23"/>
                <a:gd name="T9" fmla="*/ 189 h 189"/>
                <a:gd name="T10" fmla="*/ 13 w 23"/>
                <a:gd name="T11" fmla="*/ 189 h 189"/>
              </a:gdLst>
              <a:ahLst/>
              <a:cxnLst>
                <a:cxn ang="0">
                  <a:pos x="T0" y="T1"/>
                </a:cxn>
                <a:cxn ang="0">
                  <a:pos x="T2" y="T3"/>
                </a:cxn>
                <a:cxn ang="0">
                  <a:pos x="T4" y="T5"/>
                </a:cxn>
                <a:cxn ang="0">
                  <a:pos x="T6" y="T7"/>
                </a:cxn>
                <a:cxn ang="0">
                  <a:pos x="T8" y="T9"/>
                </a:cxn>
                <a:cxn ang="0">
                  <a:pos x="T10" y="T11"/>
                </a:cxn>
              </a:cxnLst>
              <a:rect l="0" t="0" r="r" b="b"/>
              <a:pathLst>
                <a:path w="23" h="189">
                  <a:moveTo>
                    <a:pt x="13" y="189"/>
                  </a:moveTo>
                  <a:cubicBezTo>
                    <a:pt x="16" y="169"/>
                    <a:pt x="23" y="116"/>
                    <a:pt x="23" y="80"/>
                  </a:cubicBezTo>
                  <a:cubicBezTo>
                    <a:pt x="23" y="36"/>
                    <a:pt x="12" y="0"/>
                    <a:pt x="12" y="0"/>
                  </a:cubicBezTo>
                  <a:cubicBezTo>
                    <a:pt x="12" y="0"/>
                    <a:pt x="0" y="36"/>
                    <a:pt x="0" y="80"/>
                  </a:cubicBezTo>
                  <a:cubicBezTo>
                    <a:pt x="0" y="116"/>
                    <a:pt x="7" y="169"/>
                    <a:pt x="10" y="189"/>
                  </a:cubicBezTo>
                  <a:lnTo>
                    <a:pt x="13" y="189"/>
                  </a:lnTo>
                  <a:close/>
                </a:path>
              </a:pathLst>
            </a:custGeom>
            <a:solidFill>
              <a:srgbClr val="F8A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 name="Freeform 12"/>
            <p:cNvSpPr>
              <a:spLocks noEditPoints="1"/>
            </p:cNvSpPr>
            <p:nvPr/>
          </p:nvSpPr>
          <p:spPr bwMode="auto">
            <a:xfrm>
              <a:off x="5930901" y="3522663"/>
              <a:ext cx="325438" cy="246063"/>
            </a:xfrm>
            <a:custGeom>
              <a:avLst/>
              <a:gdLst>
                <a:gd name="T0" fmla="*/ 59 w 85"/>
                <a:gd name="T1" fmla="*/ 65 h 65"/>
                <a:gd name="T2" fmla="*/ 26 w 85"/>
                <a:gd name="T3" fmla="*/ 65 h 65"/>
                <a:gd name="T4" fmla="*/ 25 w 85"/>
                <a:gd name="T5" fmla="*/ 65 h 65"/>
                <a:gd name="T6" fmla="*/ 0 w 85"/>
                <a:gd name="T7" fmla="*/ 2 h 65"/>
                <a:gd name="T8" fmla="*/ 1 w 85"/>
                <a:gd name="T9" fmla="*/ 1 h 65"/>
                <a:gd name="T10" fmla="*/ 2 w 85"/>
                <a:gd name="T11" fmla="*/ 1 h 65"/>
                <a:gd name="T12" fmla="*/ 42 w 85"/>
                <a:gd name="T13" fmla="*/ 15 h 65"/>
                <a:gd name="T14" fmla="*/ 84 w 85"/>
                <a:gd name="T15" fmla="*/ 1 h 65"/>
                <a:gd name="T16" fmla="*/ 85 w 85"/>
                <a:gd name="T17" fmla="*/ 1 h 65"/>
                <a:gd name="T18" fmla="*/ 85 w 85"/>
                <a:gd name="T19" fmla="*/ 2 h 65"/>
                <a:gd name="T20" fmla="*/ 60 w 85"/>
                <a:gd name="T21" fmla="*/ 65 h 65"/>
                <a:gd name="T22" fmla="*/ 59 w 85"/>
                <a:gd name="T23" fmla="*/ 65 h 65"/>
                <a:gd name="T24" fmla="*/ 27 w 85"/>
                <a:gd name="T25" fmla="*/ 63 h 65"/>
                <a:gd name="T26" fmla="*/ 59 w 85"/>
                <a:gd name="T27" fmla="*/ 63 h 65"/>
                <a:gd name="T28" fmla="*/ 82 w 85"/>
                <a:gd name="T29" fmla="*/ 6 h 65"/>
                <a:gd name="T30" fmla="*/ 42 w 85"/>
                <a:gd name="T31" fmla="*/ 17 h 65"/>
                <a:gd name="T32" fmla="*/ 4 w 85"/>
                <a:gd name="T33" fmla="*/ 6 h 65"/>
                <a:gd name="T34" fmla="*/ 27 w 85"/>
                <a:gd name="T35" fmla="*/ 63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5" h="65">
                  <a:moveTo>
                    <a:pt x="59" y="65"/>
                  </a:moveTo>
                  <a:cubicBezTo>
                    <a:pt x="26" y="65"/>
                    <a:pt x="26" y="65"/>
                    <a:pt x="26" y="65"/>
                  </a:cubicBezTo>
                  <a:cubicBezTo>
                    <a:pt x="26" y="65"/>
                    <a:pt x="25" y="65"/>
                    <a:pt x="25" y="65"/>
                  </a:cubicBezTo>
                  <a:cubicBezTo>
                    <a:pt x="0" y="2"/>
                    <a:pt x="0" y="2"/>
                    <a:pt x="0" y="2"/>
                  </a:cubicBezTo>
                  <a:cubicBezTo>
                    <a:pt x="0" y="1"/>
                    <a:pt x="0" y="1"/>
                    <a:pt x="1" y="1"/>
                  </a:cubicBezTo>
                  <a:cubicBezTo>
                    <a:pt x="1" y="0"/>
                    <a:pt x="2" y="1"/>
                    <a:pt x="2" y="1"/>
                  </a:cubicBezTo>
                  <a:cubicBezTo>
                    <a:pt x="2" y="1"/>
                    <a:pt x="8" y="15"/>
                    <a:pt x="42" y="15"/>
                  </a:cubicBezTo>
                  <a:cubicBezTo>
                    <a:pt x="77" y="15"/>
                    <a:pt x="84" y="1"/>
                    <a:pt x="84" y="1"/>
                  </a:cubicBezTo>
                  <a:cubicBezTo>
                    <a:pt x="84" y="1"/>
                    <a:pt x="84" y="0"/>
                    <a:pt x="85" y="1"/>
                  </a:cubicBezTo>
                  <a:cubicBezTo>
                    <a:pt x="85" y="1"/>
                    <a:pt x="85" y="1"/>
                    <a:pt x="85" y="2"/>
                  </a:cubicBezTo>
                  <a:cubicBezTo>
                    <a:pt x="60" y="65"/>
                    <a:pt x="60" y="65"/>
                    <a:pt x="60" y="65"/>
                  </a:cubicBezTo>
                  <a:cubicBezTo>
                    <a:pt x="60" y="65"/>
                    <a:pt x="60" y="65"/>
                    <a:pt x="59" y="65"/>
                  </a:cubicBezTo>
                  <a:close/>
                  <a:moveTo>
                    <a:pt x="27" y="63"/>
                  </a:moveTo>
                  <a:cubicBezTo>
                    <a:pt x="59" y="63"/>
                    <a:pt x="59" y="63"/>
                    <a:pt x="59" y="63"/>
                  </a:cubicBezTo>
                  <a:cubicBezTo>
                    <a:pt x="82" y="6"/>
                    <a:pt x="82" y="6"/>
                    <a:pt x="82" y="6"/>
                  </a:cubicBezTo>
                  <a:cubicBezTo>
                    <a:pt x="77" y="10"/>
                    <a:pt x="65" y="17"/>
                    <a:pt x="42" y="17"/>
                  </a:cubicBezTo>
                  <a:cubicBezTo>
                    <a:pt x="19" y="17"/>
                    <a:pt x="9" y="11"/>
                    <a:pt x="4" y="6"/>
                  </a:cubicBezTo>
                  <a:cubicBezTo>
                    <a:pt x="27" y="63"/>
                    <a:pt x="27" y="63"/>
                    <a:pt x="27" y="63"/>
                  </a:cubicBezTo>
                  <a:close/>
                </a:path>
              </a:pathLst>
            </a:custGeom>
            <a:solidFill>
              <a:srgbClr val="F8A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 name="Freeform 16"/>
            <p:cNvSpPr>
              <a:spLocks/>
            </p:cNvSpPr>
            <p:nvPr/>
          </p:nvSpPr>
          <p:spPr bwMode="auto">
            <a:xfrm>
              <a:off x="6003926" y="3803651"/>
              <a:ext cx="50800" cy="49213"/>
            </a:xfrm>
            <a:custGeom>
              <a:avLst/>
              <a:gdLst>
                <a:gd name="T0" fmla="*/ 1 w 13"/>
                <a:gd name="T1" fmla="*/ 13 h 13"/>
                <a:gd name="T2" fmla="*/ 3 w 13"/>
                <a:gd name="T3" fmla="*/ 3 h 13"/>
                <a:gd name="T4" fmla="*/ 13 w 13"/>
                <a:gd name="T5" fmla="*/ 0 h 13"/>
                <a:gd name="T6" fmla="*/ 1 w 13"/>
                <a:gd name="T7" fmla="*/ 13 h 13"/>
              </a:gdLst>
              <a:ahLst/>
              <a:cxnLst>
                <a:cxn ang="0">
                  <a:pos x="T0" y="T1"/>
                </a:cxn>
                <a:cxn ang="0">
                  <a:pos x="T2" y="T3"/>
                </a:cxn>
                <a:cxn ang="0">
                  <a:pos x="T4" y="T5"/>
                </a:cxn>
                <a:cxn ang="0">
                  <a:pos x="T6" y="T7"/>
                </a:cxn>
              </a:cxnLst>
              <a:rect l="0" t="0" r="r" b="b"/>
              <a:pathLst>
                <a:path w="13" h="13">
                  <a:moveTo>
                    <a:pt x="1" y="13"/>
                  </a:moveTo>
                  <a:cubicBezTo>
                    <a:pt x="1" y="13"/>
                    <a:pt x="1" y="6"/>
                    <a:pt x="3" y="3"/>
                  </a:cubicBezTo>
                  <a:cubicBezTo>
                    <a:pt x="6" y="0"/>
                    <a:pt x="13" y="0"/>
                    <a:pt x="13" y="0"/>
                  </a:cubicBezTo>
                  <a:cubicBezTo>
                    <a:pt x="13" y="0"/>
                    <a:pt x="0" y="0"/>
                    <a:pt x="1" y="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 name="Freeform 17"/>
            <p:cNvSpPr>
              <a:spLocks/>
            </p:cNvSpPr>
            <p:nvPr/>
          </p:nvSpPr>
          <p:spPr bwMode="auto">
            <a:xfrm>
              <a:off x="6134101" y="3803651"/>
              <a:ext cx="49213" cy="49213"/>
            </a:xfrm>
            <a:custGeom>
              <a:avLst/>
              <a:gdLst>
                <a:gd name="T0" fmla="*/ 12 w 13"/>
                <a:gd name="T1" fmla="*/ 13 h 13"/>
                <a:gd name="T2" fmla="*/ 10 w 13"/>
                <a:gd name="T3" fmla="*/ 3 h 13"/>
                <a:gd name="T4" fmla="*/ 0 w 13"/>
                <a:gd name="T5" fmla="*/ 0 h 13"/>
                <a:gd name="T6" fmla="*/ 12 w 13"/>
                <a:gd name="T7" fmla="*/ 13 h 13"/>
              </a:gdLst>
              <a:ahLst/>
              <a:cxnLst>
                <a:cxn ang="0">
                  <a:pos x="T0" y="T1"/>
                </a:cxn>
                <a:cxn ang="0">
                  <a:pos x="T2" y="T3"/>
                </a:cxn>
                <a:cxn ang="0">
                  <a:pos x="T4" y="T5"/>
                </a:cxn>
                <a:cxn ang="0">
                  <a:pos x="T6" y="T7"/>
                </a:cxn>
              </a:cxnLst>
              <a:rect l="0" t="0" r="r" b="b"/>
              <a:pathLst>
                <a:path w="13" h="13">
                  <a:moveTo>
                    <a:pt x="12" y="13"/>
                  </a:moveTo>
                  <a:cubicBezTo>
                    <a:pt x="12" y="13"/>
                    <a:pt x="12" y="6"/>
                    <a:pt x="10" y="3"/>
                  </a:cubicBezTo>
                  <a:cubicBezTo>
                    <a:pt x="7" y="0"/>
                    <a:pt x="0" y="0"/>
                    <a:pt x="0" y="0"/>
                  </a:cubicBezTo>
                  <a:cubicBezTo>
                    <a:pt x="0" y="0"/>
                    <a:pt x="13" y="0"/>
                    <a:pt x="12" y="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 name="Freeform 18"/>
            <p:cNvSpPr>
              <a:spLocks/>
            </p:cNvSpPr>
            <p:nvPr/>
          </p:nvSpPr>
          <p:spPr bwMode="auto">
            <a:xfrm>
              <a:off x="6134101" y="3863976"/>
              <a:ext cx="49213" cy="53975"/>
            </a:xfrm>
            <a:custGeom>
              <a:avLst/>
              <a:gdLst>
                <a:gd name="T0" fmla="*/ 12 w 13"/>
                <a:gd name="T1" fmla="*/ 0 h 14"/>
                <a:gd name="T2" fmla="*/ 10 w 13"/>
                <a:gd name="T3" fmla="*/ 10 h 14"/>
                <a:gd name="T4" fmla="*/ 0 w 13"/>
                <a:gd name="T5" fmla="*/ 13 h 14"/>
                <a:gd name="T6" fmla="*/ 12 w 13"/>
                <a:gd name="T7" fmla="*/ 0 h 14"/>
              </a:gdLst>
              <a:ahLst/>
              <a:cxnLst>
                <a:cxn ang="0">
                  <a:pos x="T0" y="T1"/>
                </a:cxn>
                <a:cxn ang="0">
                  <a:pos x="T2" y="T3"/>
                </a:cxn>
                <a:cxn ang="0">
                  <a:pos x="T4" y="T5"/>
                </a:cxn>
                <a:cxn ang="0">
                  <a:pos x="T6" y="T7"/>
                </a:cxn>
              </a:cxnLst>
              <a:rect l="0" t="0" r="r" b="b"/>
              <a:pathLst>
                <a:path w="13" h="14">
                  <a:moveTo>
                    <a:pt x="12" y="0"/>
                  </a:moveTo>
                  <a:cubicBezTo>
                    <a:pt x="12" y="0"/>
                    <a:pt x="12" y="7"/>
                    <a:pt x="10" y="10"/>
                  </a:cubicBezTo>
                  <a:cubicBezTo>
                    <a:pt x="7" y="14"/>
                    <a:pt x="0" y="13"/>
                    <a:pt x="0" y="13"/>
                  </a:cubicBezTo>
                  <a:cubicBezTo>
                    <a:pt x="0" y="13"/>
                    <a:pt x="13" y="13"/>
                    <a:pt x="1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 name="Freeform 19"/>
            <p:cNvSpPr>
              <a:spLocks/>
            </p:cNvSpPr>
            <p:nvPr/>
          </p:nvSpPr>
          <p:spPr bwMode="auto">
            <a:xfrm>
              <a:off x="6003926" y="3863976"/>
              <a:ext cx="50800" cy="53975"/>
            </a:xfrm>
            <a:custGeom>
              <a:avLst/>
              <a:gdLst>
                <a:gd name="T0" fmla="*/ 1 w 13"/>
                <a:gd name="T1" fmla="*/ 0 h 14"/>
                <a:gd name="T2" fmla="*/ 3 w 13"/>
                <a:gd name="T3" fmla="*/ 10 h 14"/>
                <a:gd name="T4" fmla="*/ 13 w 13"/>
                <a:gd name="T5" fmla="*/ 13 h 14"/>
                <a:gd name="T6" fmla="*/ 1 w 13"/>
                <a:gd name="T7" fmla="*/ 0 h 14"/>
              </a:gdLst>
              <a:ahLst/>
              <a:cxnLst>
                <a:cxn ang="0">
                  <a:pos x="T0" y="T1"/>
                </a:cxn>
                <a:cxn ang="0">
                  <a:pos x="T2" y="T3"/>
                </a:cxn>
                <a:cxn ang="0">
                  <a:pos x="T4" y="T5"/>
                </a:cxn>
                <a:cxn ang="0">
                  <a:pos x="T6" y="T7"/>
                </a:cxn>
              </a:cxnLst>
              <a:rect l="0" t="0" r="r" b="b"/>
              <a:pathLst>
                <a:path w="13" h="14">
                  <a:moveTo>
                    <a:pt x="1" y="0"/>
                  </a:moveTo>
                  <a:cubicBezTo>
                    <a:pt x="1" y="0"/>
                    <a:pt x="1" y="7"/>
                    <a:pt x="3" y="10"/>
                  </a:cubicBezTo>
                  <a:cubicBezTo>
                    <a:pt x="6" y="14"/>
                    <a:pt x="13" y="13"/>
                    <a:pt x="13" y="13"/>
                  </a:cubicBezTo>
                  <a:cubicBezTo>
                    <a:pt x="13" y="13"/>
                    <a:pt x="0" y="13"/>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125" name="组合 124"/>
          <p:cNvGrpSpPr/>
          <p:nvPr/>
        </p:nvGrpSpPr>
        <p:grpSpPr>
          <a:xfrm rot="20121605">
            <a:off x="9252633" y="1640994"/>
            <a:ext cx="2840321" cy="3903377"/>
            <a:chOff x="5786438" y="2944813"/>
            <a:chExt cx="615950" cy="973138"/>
          </a:xfrm>
        </p:grpSpPr>
        <p:sp>
          <p:nvSpPr>
            <p:cNvPr id="126" name="Freeform 5"/>
            <p:cNvSpPr>
              <a:spLocks/>
            </p:cNvSpPr>
            <p:nvPr/>
          </p:nvSpPr>
          <p:spPr bwMode="auto">
            <a:xfrm>
              <a:off x="6003926" y="3860801"/>
              <a:ext cx="179388" cy="57150"/>
            </a:xfrm>
            <a:custGeom>
              <a:avLst/>
              <a:gdLst>
                <a:gd name="T0" fmla="*/ 0 w 47"/>
                <a:gd name="T1" fmla="*/ 0 h 15"/>
                <a:gd name="T2" fmla="*/ 0 w 47"/>
                <a:gd name="T3" fmla="*/ 6 h 15"/>
                <a:gd name="T4" fmla="*/ 9 w 47"/>
                <a:gd name="T5" fmla="*/ 15 h 15"/>
                <a:gd name="T6" fmla="*/ 38 w 47"/>
                <a:gd name="T7" fmla="*/ 15 h 15"/>
                <a:gd name="T8" fmla="*/ 47 w 47"/>
                <a:gd name="T9" fmla="*/ 6 h 15"/>
                <a:gd name="T10" fmla="*/ 47 w 47"/>
                <a:gd name="T11" fmla="*/ 0 h 15"/>
                <a:gd name="T12" fmla="*/ 0 w 47"/>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47" h="15">
                  <a:moveTo>
                    <a:pt x="0" y="0"/>
                  </a:moveTo>
                  <a:cubicBezTo>
                    <a:pt x="0" y="6"/>
                    <a:pt x="0" y="6"/>
                    <a:pt x="0" y="6"/>
                  </a:cubicBezTo>
                  <a:cubicBezTo>
                    <a:pt x="0" y="11"/>
                    <a:pt x="4" y="15"/>
                    <a:pt x="9" y="15"/>
                  </a:cubicBezTo>
                  <a:cubicBezTo>
                    <a:pt x="38" y="15"/>
                    <a:pt x="38" y="15"/>
                    <a:pt x="38" y="15"/>
                  </a:cubicBezTo>
                  <a:cubicBezTo>
                    <a:pt x="43" y="15"/>
                    <a:pt x="47" y="11"/>
                    <a:pt x="47" y="6"/>
                  </a:cubicBezTo>
                  <a:cubicBezTo>
                    <a:pt x="47" y="0"/>
                    <a:pt x="47" y="0"/>
                    <a:pt x="47" y="0"/>
                  </a:cubicBezTo>
                  <a:lnTo>
                    <a:pt x="0" y="0"/>
                  </a:lnTo>
                  <a:close/>
                </a:path>
              </a:pathLst>
            </a:custGeom>
            <a:solidFill>
              <a:srgbClr val="25AC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7" name="Freeform 6"/>
            <p:cNvSpPr>
              <a:spLocks/>
            </p:cNvSpPr>
            <p:nvPr/>
          </p:nvSpPr>
          <p:spPr bwMode="auto">
            <a:xfrm>
              <a:off x="6003926" y="3773488"/>
              <a:ext cx="179388" cy="87313"/>
            </a:xfrm>
            <a:custGeom>
              <a:avLst/>
              <a:gdLst>
                <a:gd name="T0" fmla="*/ 47 w 47"/>
                <a:gd name="T1" fmla="*/ 16 h 23"/>
                <a:gd name="T2" fmla="*/ 38 w 47"/>
                <a:gd name="T3" fmla="*/ 7 h 23"/>
                <a:gd name="T4" fmla="*/ 35 w 47"/>
                <a:gd name="T5" fmla="*/ 7 h 23"/>
                <a:gd name="T6" fmla="*/ 35 w 47"/>
                <a:gd name="T7" fmla="*/ 5 h 23"/>
                <a:gd name="T8" fmla="*/ 30 w 47"/>
                <a:gd name="T9" fmla="*/ 0 h 23"/>
                <a:gd name="T10" fmla="*/ 17 w 47"/>
                <a:gd name="T11" fmla="*/ 0 h 23"/>
                <a:gd name="T12" fmla="*/ 13 w 47"/>
                <a:gd name="T13" fmla="*/ 5 h 23"/>
                <a:gd name="T14" fmla="*/ 13 w 47"/>
                <a:gd name="T15" fmla="*/ 7 h 23"/>
                <a:gd name="T16" fmla="*/ 9 w 47"/>
                <a:gd name="T17" fmla="*/ 7 h 23"/>
                <a:gd name="T18" fmla="*/ 0 w 47"/>
                <a:gd name="T19" fmla="*/ 16 h 23"/>
                <a:gd name="T20" fmla="*/ 0 w 47"/>
                <a:gd name="T21" fmla="*/ 23 h 23"/>
                <a:gd name="T22" fmla="*/ 47 w 47"/>
                <a:gd name="T23" fmla="*/ 23 h 23"/>
                <a:gd name="T24" fmla="*/ 47 w 47"/>
                <a:gd name="T25" fmla="*/ 16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 h="23">
                  <a:moveTo>
                    <a:pt x="47" y="16"/>
                  </a:moveTo>
                  <a:cubicBezTo>
                    <a:pt x="47" y="11"/>
                    <a:pt x="43" y="7"/>
                    <a:pt x="38" y="7"/>
                  </a:cubicBezTo>
                  <a:cubicBezTo>
                    <a:pt x="35" y="7"/>
                    <a:pt x="35" y="7"/>
                    <a:pt x="35" y="7"/>
                  </a:cubicBezTo>
                  <a:cubicBezTo>
                    <a:pt x="35" y="5"/>
                    <a:pt x="35" y="5"/>
                    <a:pt x="35" y="5"/>
                  </a:cubicBezTo>
                  <a:cubicBezTo>
                    <a:pt x="35" y="2"/>
                    <a:pt x="33" y="0"/>
                    <a:pt x="30" y="0"/>
                  </a:cubicBezTo>
                  <a:cubicBezTo>
                    <a:pt x="17" y="0"/>
                    <a:pt x="17" y="0"/>
                    <a:pt x="17" y="0"/>
                  </a:cubicBezTo>
                  <a:cubicBezTo>
                    <a:pt x="15" y="0"/>
                    <a:pt x="13" y="2"/>
                    <a:pt x="13" y="5"/>
                  </a:cubicBezTo>
                  <a:cubicBezTo>
                    <a:pt x="13" y="7"/>
                    <a:pt x="13" y="7"/>
                    <a:pt x="13" y="7"/>
                  </a:cubicBezTo>
                  <a:cubicBezTo>
                    <a:pt x="9" y="7"/>
                    <a:pt x="9" y="7"/>
                    <a:pt x="9" y="7"/>
                  </a:cubicBezTo>
                  <a:cubicBezTo>
                    <a:pt x="4" y="7"/>
                    <a:pt x="0" y="11"/>
                    <a:pt x="0" y="16"/>
                  </a:cubicBezTo>
                  <a:cubicBezTo>
                    <a:pt x="0" y="23"/>
                    <a:pt x="0" y="23"/>
                    <a:pt x="0" y="23"/>
                  </a:cubicBezTo>
                  <a:cubicBezTo>
                    <a:pt x="47" y="23"/>
                    <a:pt x="47" y="23"/>
                    <a:pt x="47" y="23"/>
                  </a:cubicBezTo>
                  <a:lnTo>
                    <a:pt x="47" y="16"/>
                  </a:lnTo>
                  <a:close/>
                </a:path>
              </a:pathLst>
            </a:custGeom>
            <a:solidFill>
              <a:srgbClr val="25AC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8" name="Oval 7"/>
            <p:cNvSpPr>
              <a:spLocks noChangeArrowheads="1"/>
            </p:cNvSpPr>
            <p:nvPr/>
          </p:nvSpPr>
          <p:spPr bwMode="auto">
            <a:xfrm>
              <a:off x="6030913" y="3743326"/>
              <a:ext cx="127000" cy="49213"/>
            </a:xfrm>
            <a:prstGeom prst="ellipse">
              <a:avLst/>
            </a:prstGeom>
            <a:solidFill>
              <a:srgbClr val="2F40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9" name="Freeform 8"/>
            <p:cNvSpPr>
              <a:spLocks/>
            </p:cNvSpPr>
            <p:nvPr/>
          </p:nvSpPr>
          <p:spPr bwMode="auto">
            <a:xfrm>
              <a:off x="5786438" y="2944813"/>
              <a:ext cx="615950" cy="717550"/>
            </a:xfrm>
            <a:custGeom>
              <a:avLst/>
              <a:gdLst>
                <a:gd name="T0" fmla="*/ 72 w 161"/>
                <a:gd name="T1" fmla="*/ 189 h 189"/>
                <a:gd name="T2" fmla="*/ 89 w 161"/>
                <a:gd name="T3" fmla="*/ 189 h 189"/>
                <a:gd name="T4" fmla="*/ 161 w 161"/>
                <a:gd name="T5" fmla="*/ 80 h 189"/>
                <a:gd name="T6" fmla="*/ 81 w 161"/>
                <a:gd name="T7" fmla="*/ 0 h 189"/>
                <a:gd name="T8" fmla="*/ 0 w 161"/>
                <a:gd name="T9" fmla="*/ 80 h 189"/>
                <a:gd name="T10" fmla="*/ 72 w 161"/>
                <a:gd name="T11" fmla="*/ 189 h 189"/>
              </a:gdLst>
              <a:ahLst/>
              <a:cxnLst>
                <a:cxn ang="0">
                  <a:pos x="T0" y="T1"/>
                </a:cxn>
                <a:cxn ang="0">
                  <a:pos x="T2" y="T3"/>
                </a:cxn>
                <a:cxn ang="0">
                  <a:pos x="T4" y="T5"/>
                </a:cxn>
                <a:cxn ang="0">
                  <a:pos x="T6" y="T7"/>
                </a:cxn>
                <a:cxn ang="0">
                  <a:pos x="T8" y="T9"/>
                </a:cxn>
                <a:cxn ang="0">
                  <a:pos x="T10" y="T11"/>
                </a:cxn>
              </a:cxnLst>
              <a:rect l="0" t="0" r="r" b="b"/>
              <a:pathLst>
                <a:path w="161" h="189">
                  <a:moveTo>
                    <a:pt x="72" y="189"/>
                  </a:moveTo>
                  <a:cubicBezTo>
                    <a:pt x="89" y="189"/>
                    <a:pt x="89" y="189"/>
                    <a:pt x="89" y="189"/>
                  </a:cubicBezTo>
                  <a:cubicBezTo>
                    <a:pt x="110" y="169"/>
                    <a:pt x="161" y="116"/>
                    <a:pt x="161" y="80"/>
                  </a:cubicBezTo>
                  <a:cubicBezTo>
                    <a:pt x="161" y="36"/>
                    <a:pt x="125" y="0"/>
                    <a:pt x="81" y="0"/>
                  </a:cubicBezTo>
                  <a:cubicBezTo>
                    <a:pt x="36" y="0"/>
                    <a:pt x="0" y="36"/>
                    <a:pt x="0" y="80"/>
                  </a:cubicBezTo>
                  <a:cubicBezTo>
                    <a:pt x="0" y="116"/>
                    <a:pt x="52" y="169"/>
                    <a:pt x="72" y="189"/>
                  </a:cubicBezTo>
                  <a:close/>
                </a:path>
              </a:pathLst>
            </a:custGeom>
            <a:solidFill>
              <a:srgbClr val="DD4D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0" name="Freeform 9"/>
            <p:cNvSpPr>
              <a:spLocks/>
            </p:cNvSpPr>
            <p:nvPr/>
          </p:nvSpPr>
          <p:spPr bwMode="auto">
            <a:xfrm>
              <a:off x="5870576" y="2944813"/>
              <a:ext cx="447675" cy="717550"/>
            </a:xfrm>
            <a:custGeom>
              <a:avLst/>
              <a:gdLst>
                <a:gd name="T0" fmla="*/ 65 w 117"/>
                <a:gd name="T1" fmla="*/ 189 h 189"/>
                <a:gd name="T2" fmla="*/ 117 w 117"/>
                <a:gd name="T3" fmla="*/ 80 h 189"/>
                <a:gd name="T4" fmla="*/ 59 w 117"/>
                <a:gd name="T5" fmla="*/ 0 h 189"/>
                <a:gd name="T6" fmla="*/ 43 w 117"/>
                <a:gd name="T7" fmla="*/ 3 h 189"/>
                <a:gd name="T8" fmla="*/ 0 w 117"/>
                <a:gd name="T9" fmla="*/ 80 h 189"/>
                <a:gd name="T10" fmla="*/ 53 w 117"/>
                <a:gd name="T11" fmla="*/ 189 h 189"/>
                <a:gd name="T12" fmla="*/ 65 w 117"/>
                <a:gd name="T13" fmla="*/ 189 h 189"/>
              </a:gdLst>
              <a:ahLst/>
              <a:cxnLst>
                <a:cxn ang="0">
                  <a:pos x="T0" y="T1"/>
                </a:cxn>
                <a:cxn ang="0">
                  <a:pos x="T2" y="T3"/>
                </a:cxn>
                <a:cxn ang="0">
                  <a:pos x="T4" y="T5"/>
                </a:cxn>
                <a:cxn ang="0">
                  <a:pos x="T6" y="T7"/>
                </a:cxn>
                <a:cxn ang="0">
                  <a:pos x="T8" y="T9"/>
                </a:cxn>
                <a:cxn ang="0">
                  <a:pos x="T10" y="T11"/>
                </a:cxn>
                <a:cxn ang="0">
                  <a:pos x="T12" y="T13"/>
                </a:cxn>
              </a:cxnLst>
              <a:rect l="0" t="0" r="r" b="b"/>
              <a:pathLst>
                <a:path w="117" h="189">
                  <a:moveTo>
                    <a:pt x="65" y="189"/>
                  </a:moveTo>
                  <a:cubicBezTo>
                    <a:pt x="80" y="169"/>
                    <a:pt x="117" y="116"/>
                    <a:pt x="117" y="80"/>
                  </a:cubicBezTo>
                  <a:cubicBezTo>
                    <a:pt x="117" y="36"/>
                    <a:pt x="91" y="0"/>
                    <a:pt x="59" y="0"/>
                  </a:cubicBezTo>
                  <a:cubicBezTo>
                    <a:pt x="53" y="0"/>
                    <a:pt x="48" y="1"/>
                    <a:pt x="43" y="3"/>
                  </a:cubicBezTo>
                  <a:cubicBezTo>
                    <a:pt x="18" y="12"/>
                    <a:pt x="0" y="43"/>
                    <a:pt x="0" y="80"/>
                  </a:cubicBezTo>
                  <a:cubicBezTo>
                    <a:pt x="0" y="116"/>
                    <a:pt x="37" y="169"/>
                    <a:pt x="53" y="189"/>
                  </a:cubicBezTo>
                  <a:lnTo>
                    <a:pt x="65" y="189"/>
                  </a:lnTo>
                  <a:close/>
                </a:path>
              </a:pathLst>
            </a:custGeom>
            <a:solidFill>
              <a:srgbClr val="F8A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1" name="Freeform 10"/>
            <p:cNvSpPr>
              <a:spLocks/>
            </p:cNvSpPr>
            <p:nvPr/>
          </p:nvSpPr>
          <p:spPr bwMode="auto">
            <a:xfrm>
              <a:off x="5938838" y="2944813"/>
              <a:ext cx="309563" cy="717550"/>
            </a:xfrm>
            <a:custGeom>
              <a:avLst/>
              <a:gdLst>
                <a:gd name="T0" fmla="*/ 45 w 81"/>
                <a:gd name="T1" fmla="*/ 189 h 189"/>
                <a:gd name="T2" fmla="*/ 81 w 81"/>
                <a:gd name="T3" fmla="*/ 80 h 189"/>
                <a:gd name="T4" fmla="*/ 41 w 81"/>
                <a:gd name="T5" fmla="*/ 0 h 189"/>
                <a:gd name="T6" fmla="*/ 0 w 81"/>
                <a:gd name="T7" fmla="*/ 80 h 189"/>
                <a:gd name="T8" fmla="*/ 36 w 81"/>
                <a:gd name="T9" fmla="*/ 189 h 189"/>
                <a:gd name="T10" fmla="*/ 45 w 81"/>
                <a:gd name="T11" fmla="*/ 189 h 189"/>
              </a:gdLst>
              <a:ahLst/>
              <a:cxnLst>
                <a:cxn ang="0">
                  <a:pos x="T0" y="T1"/>
                </a:cxn>
                <a:cxn ang="0">
                  <a:pos x="T2" y="T3"/>
                </a:cxn>
                <a:cxn ang="0">
                  <a:pos x="T4" y="T5"/>
                </a:cxn>
                <a:cxn ang="0">
                  <a:pos x="T6" y="T7"/>
                </a:cxn>
                <a:cxn ang="0">
                  <a:pos x="T8" y="T9"/>
                </a:cxn>
                <a:cxn ang="0">
                  <a:pos x="T10" y="T11"/>
                </a:cxn>
              </a:cxnLst>
              <a:rect l="0" t="0" r="r" b="b"/>
              <a:pathLst>
                <a:path w="81" h="189">
                  <a:moveTo>
                    <a:pt x="45" y="189"/>
                  </a:moveTo>
                  <a:cubicBezTo>
                    <a:pt x="55" y="169"/>
                    <a:pt x="81" y="116"/>
                    <a:pt x="81" y="80"/>
                  </a:cubicBezTo>
                  <a:cubicBezTo>
                    <a:pt x="81" y="36"/>
                    <a:pt x="63" y="0"/>
                    <a:pt x="41" y="0"/>
                  </a:cubicBezTo>
                  <a:cubicBezTo>
                    <a:pt x="18" y="0"/>
                    <a:pt x="0" y="36"/>
                    <a:pt x="0" y="80"/>
                  </a:cubicBezTo>
                  <a:cubicBezTo>
                    <a:pt x="0" y="116"/>
                    <a:pt x="26" y="169"/>
                    <a:pt x="36" y="189"/>
                  </a:cubicBezTo>
                  <a:lnTo>
                    <a:pt x="45" y="189"/>
                  </a:lnTo>
                  <a:close/>
                </a:path>
              </a:pathLst>
            </a:custGeom>
            <a:solidFill>
              <a:srgbClr val="DD4D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2" name="Freeform 11"/>
            <p:cNvSpPr>
              <a:spLocks/>
            </p:cNvSpPr>
            <p:nvPr/>
          </p:nvSpPr>
          <p:spPr bwMode="auto">
            <a:xfrm>
              <a:off x="6049963" y="2944813"/>
              <a:ext cx="88900" cy="717550"/>
            </a:xfrm>
            <a:custGeom>
              <a:avLst/>
              <a:gdLst>
                <a:gd name="T0" fmla="*/ 13 w 23"/>
                <a:gd name="T1" fmla="*/ 189 h 189"/>
                <a:gd name="T2" fmla="*/ 23 w 23"/>
                <a:gd name="T3" fmla="*/ 80 h 189"/>
                <a:gd name="T4" fmla="*/ 12 w 23"/>
                <a:gd name="T5" fmla="*/ 0 h 189"/>
                <a:gd name="T6" fmla="*/ 0 w 23"/>
                <a:gd name="T7" fmla="*/ 80 h 189"/>
                <a:gd name="T8" fmla="*/ 10 w 23"/>
                <a:gd name="T9" fmla="*/ 189 h 189"/>
                <a:gd name="T10" fmla="*/ 13 w 23"/>
                <a:gd name="T11" fmla="*/ 189 h 189"/>
              </a:gdLst>
              <a:ahLst/>
              <a:cxnLst>
                <a:cxn ang="0">
                  <a:pos x="T0" y="T1"/>
                </a:cxn>
                <a:cxn ang="0">
                  <a:pos x="T2" y="T3"/>
                </a:cxn>
                <a:cxn ang="0">
                  <a:pos x="T4" y="T5"/>
                </a:cxn>
                <a:cxn ang="0">
                  <a:pos x="T6" y="T7"/>
                </a:cxn>
                <a:cxn ang="0">
                  <a:pos x="T8" y="T9"/>
                </a:cxn>
                <a:cxn ang="0">
                  <a:pos x="T10" y="T11"/>
                </a:cxn>
              </a:cxnLst>
              <a:rect l="0" t="0" r="r" b="b"/>
              <a:pathLst>
                <a:path w="23" h="189">
                  <a:moveTo>
                    <a:pt x="13" y="189"/>
                  </a:moveTo>
                  <a:cubicBezTo>
                    <a:pt x="16" y="169"/>
                    <a:pt x="23" y="116"/>
                    <a:pt x="23" y="80"/>
                  </a:cubicBezTo>
                  <a:cubicBezTo>
                    <a:pt x="23" y="36"/>
                    <a:pt x="12" y="0"/>
                    <a:pt x="12" y="0"/>
                  </a:cubicBezTo>
                  <a:cubicBezTo>
                    <a:pt x="12" y="0"/>
                    <a:pt x="0" y="36"/>
                    <a:pt x="0" y="80"/>
                  </a:cubicBezTo>
                  <a:cubicBezTo>
                    <a:pt x="0" y="116"/>
                    <a:pt x="7" y="169"/>
                    <a:pt x="10" y="189"/>
                  </a:cubicBezTo>
                  <a:lnTo>
                    <a:pt x="13" y="189"/>
                  </a:lnTo>
                  <a:close/>
                </a:path>
              </a:pathLst>
            </a:custGeom>
            <a:solidFill>
              <a:srgbClr val="F8A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3" name="Freeform 12"/>
            <p:cNvSpPr>
              <a:spLocks noEditPoints="1"/>
            </p:cNvSpPr>
            <p:nvPr/>
          </p:nvSpPr>
          <p:spPr bwMode="auto">
            <a:xfrm>
              <a:off x="5930901" y="3522663"/>
              <a:ext cx="325438" cy="246063"/>
            </a:xfrm>
            <a:custGeom>
              <a:avLst/>
              <a:gdLst>
                <a:gd name="T0" fmla="*/ 59 w 85"/>
                <a:gd name="T1" fmla="*/ 65 h 65"/>
                <a:gd name="T2" fmla="*/ 26 w 85"/>
                <a:gd name="T3" fmla="*/ 65 h 65"/>
                <a:gd name="T4" fmla="*/ 25 w 85"/>
                <a:gd name="T5" fmla="*/ 65 h 65"/>
                <a:gd name="T6" fmla="*/ 0 w 85"/>
                <a:gd name="T7" fmla="*/ 2 h 65"/>
                <a:gd name="T8" fmla="*/ 1 w 85"/>
                <a:gd name="T9" fmla="*/ 1 h 65"/>
                <a:gd name="T10" fmla="*/ 2 w 85"/>
                <a:gd name="T11" fmla="*/ 1 h 65"/>
                <a:gd name="T12" fmla="*/ 42 w 85"/>
                <a:gd name="T13" fmla="*/ 15 h 65"/>
                <a:gd name="T14" fmla="*/ 84 w 85"/>
                <a:gd name="T15" fmla="*/ 1 h 65"/>
                <a:gd name="T16" fmla="*/ 85 w 85"/>
                <a:gd name="T17" fmla="*/ 1 h 65"/>
                <a:gd name="T18" fmla="*/ 85 w 85"/>
                <a:gd name="T19" fmla="*/ 2 h 65"/>
                <a:gd name="T20" fmla="*/ 60 w 85"/>
                <a:gd name="T21" fmla="*/ 65 h 65"/>
                <a:gd name="T22" fmla="*/ 59 w 85"/>
                <a:gd name="T23" fmla="*/ 65 h 65"/>
                <a:gd name="T24" fmla="*/ 27 w 85"/>
                <a:gd name="T25" fmla="*/ 63 h 65"/>
                <a:gd name="T26" fmla="*/ 59 w 85"/>
                <a:gd name="T27" fmla="*/ 63 h 65"/>
                <a:gd name="T28" fmla="*/ 82 w 85"/>
                <a:gd name="T29" fmla="*/ 6 h 65"/>
                <a:gd name="T30" fmla="*/ 42 w 85"/>
                <a:gd name="T31" fmla="*/ 17 h 65"/>
                <a:gd name="T32" fmla="*/ 4 w 85"/>
                <a:gd name="T33" fmla="*/ 6 h 65"/>
                <a:gd name="T34" fmla="*/ 27 w 85"/>
                <a:gd name="T35" fmla="*/ 63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5" h="65">
                  <a:moveTo>
                    <a:pt x="59" y="65"/>
                  </a:moveTo>
                  <a:cubicBezTo>
                    <a:pt x="26" y="65"/>
                    <a:pt x="26" y="65"/>
                    <a:pt x="26" y="65"/>
                  </a:cubicBezTo>
                  <a:cubicBezTo>
                    <a:pt x="26" y="65"/>
                    <a:pt x="25" y="65"/>
                    <a:pt x="25" y="65"/>
                  </a:cubicBezTo>
                  <a:cubicBezTo>
                    <a:pt x="0" y="2"/>
                    <a:pt x="0" y="2"/>
                    <a:pt x="0" y="2"/>
                  </a:cubicBezTo>
                  <a:cubicBezTo>
                    <a:pt x="0" y="1"/>
                    <a:pt x="0" y="1"/>
                    <a:pt x="1" y="1"/>
                  </a:cubicBezTo>
                  <a:cubicBezTo>
                    <a:pt x="1" y="0"/>
                    <a:pt x="2" y="1"/>
                    <a:pt x="2" y="1"/>
                  </a:cubicBezTo>
                  <a:cubicBezTo>
                    <a:pt x="2" y="1"/>
                    <a:pt x="8" y="15"/>
                    <a:pt x="42" y="15"/>
                  </a:cubicBezTo>
                  <a:cubicBezTo>
                    <a:pt x="77" y="15"/>
                    <a:pt x="84" y="1"/>
                    <a:pt x="84" y="1"/>
                  </a:cubicBezTo>
                  <a:cubicBezTo>
                    <a:pt x="84" y="1"/>
                    <a:pt x="84" y="0"/>
                    <a:pt x="85" y="1"/>
                  </a:cubicBezTo>
                  <a:cubicBezTo>
                    <a:pt x="85" y="1"/>
                    <a:pt x="85" y="1"/>
                    <a:pt x="85" y="2"/>
                  </a:cubicBezTo>
                  <a:cubicBezTo>
                    <a:pt x="60" y="65"/>
                    <a:pt x="60" y="65"/>
                    <a:pt x="60" y="65"/>
                  </a:cubicBezTo>
                  <a:cubicBezTo>
                    <a:pt x="60" y="65"/>
                    <a:pt x="60" y="65"/>
                    <a:pt x="59" y="65"/>
                  </a:cubicBezTo>
                  <a:close/>
                  <a:moveTo>
                    <a:pt x="27" y="63"/>
                  </a:moveTo>
                  <a:cubicBezTo>
                    <a:pt x="59" y="63"/>
                    <a:pt x="59" y="63"/>
                    <a:pt x="59" y="63"/>
                  </a:cubicBezTo>
                  <a:cubicBezTo>
                    <a:pt x="82" y="6"/>
                    <a:pt x="82" y="6"/>
                    <a:pt x="82" y="6"/>
                  </a:cubicBezTo>
                  <a:cubicBezTo>
                    <a:pt x="77" y="10"/>
                    <a:pt x="65" y="17"/>
                    <a:pt x="42" y="17"/>
                  </a:cubicBezTo>
                  <a:cubicBezTo>
                    <a:pt x="19" y="17"/>
                    <a:pt x="9" y="11"/>
                    <a:pt x="4" y="6"/>
                  </a:cubicBezTo>
                  <a:cubicBezTo>
                    <a:pt x="27" y="63"/>
                    <a:pt x="27" y="63"/>
                    <a:pt x="27" y="63"/>
                  </a:cubicBezTo>
                  <a:close/>
                </a:path>
              </a:pathLst>
            </a:custGeom>
            <a:solidFill>
              <a:srgbClr val="F8A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4" name="Freeform 16"/>
            <p:cNvSpPr>
              <a:spLocks/>
            </p:cNvSpPr>
            <p:nvPr/>
          </p:nvSpPr>
          <p:spPr bwMode="auto">
            <a:xfrm>
              <a:off x="6003926" y="3803651"/>
              <a:ext cx="50800" cy="49213"/>
            </a:xfrm>
            <a:custGeom>
              <a:avLst/>
              <a:gdLst>
                <a:gd name="T0" fmla="*/ 1 w 13"/>
                <a:gd name="T1" fmla="*/ 13 h 13"/>
                <a:gd name="T2" fmla="*/ 3 w 13"/>
                <a:gd name="T3" fmla="*/ 3 h 13"/>
                <a:gd name="T4" fmla="*/ 13 w 13"/>
                <a:gd name="T5" fmla="*/ 0 h 13"/>
                <a:gd name="T6" fmla="*/ 1 w 13"/>
                <a:gd name="T7" fmla="*/ 13 h 13"/>
              </a:gdLst>
              <a:ahLst/>
              <a:cxnLst>
                <a:cxn ang="0">
                  <a:pos x="T0" y="T1"/>
                </a:cxn>
                <a:cxn ang="0">
                  <a:pos x="T2" y="T3"/>
                </a:cxn>
                <a:cxn ang="0">
                  <a:pos x="T4" y="T5"/>
                </a:cxn>
                <a:cxn ang="0">
                  <a:pos x="T6" y="T7"/>
                </a:cxn>
              </a:cxnLst>
              <a:rect l="0" t="0" r="r" b="b"/>
              <a:pathLst>
                <a:path w="13" h="13">
                  <a:moveTo>
                    <a:pt x="1" y="13"/>
                  </a:moveTo>
                  <a:cubicBezTo>
                    <a:pt x="1" y="13"/>
                    <a:pt x="1" y="6"/>
                    <a:pt x="3" y="3"/>
                  </a:cubicBezTo>
                  <a:cubicBezTo>
                    <a:pt x="6" y="0"/>
                    <a:pt x="13" y="0"/>
                    <a:pt x="13" y="0"/>
                  </a:cubicBezTo>
                  <a:cubicBezTo>
                    <a:pt x="13" y="0"/>
                    <a:pt x="0" y="0"/>
                    <a:pt x="1" y="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5" name="Freeform 17"/>
            <p:cNvSpPr>
              <a:spLocks/>
            </p:cNvSpPr>
            <p:nvPr/>
          </p:nvSpPr>
          <p:spPr bwMode="auto">
            <a:xfrm>
              <a:off x="6134101" y="3803651"/>
              <a:ext cx="49213" cy="49213"/>
            </a:xfrm>
            <a:custGeom>
              <a:avLst/>
              <a:gdLst>
                <a:gd name="T0" fmla="*/ 12 w 13"/>
                <a:gd name="T1" fmla="*/ 13 h 13"/>
                <a:gd name="T2" fmla="*/ 10 w 13"/>
                <a:gd name="T3" fmla="*/ 3 h 13"/>
                <a:gd name="T4" fmla="*/ 0 w 13"/>
                <a:gd name="T5" fmla="*/ 0 h 13"/>
                <a:gd name="T6" fmla="*/ 12 w 13"/>
                <a:gd name="T7" fmla="*/ 13 h 13"/>
              </a:gdLst>
              <a:ahLst/>
              <a:cxnLst>
                <a:cxn ang="0">
                  <a:pos x="T0" y="T1"/>
                </a:cxn>
                <a:cxn ang="0">
                  <a:pos x="T2" y="T3"/>
                </a:cxn>
                <a:cxn ang="0">
                  <a:pos x="T4" y="T5"/>
                </a:cxn>
                <a:cxn ang="0">
                  <a:pos x="T6" y="T7"/>
                </a:cxn>
              </a:cxnLst>
              <a:rect l="0" t="0" r="r" b="b"/>
              <a:pathLst>
                <a:path w="13" h="13">
                  <a:moveTo>
                    <a:pt x="12" y="13"/>
                  </a:moveTo>
                  <a:cubicBezTo>
                    <a:pt x="12" y="13"/>
                    <a:pt x="12" y="6"/>
                    <a:pt x="10" y="3"/>
                  </a:cubicBezTo>
                  <a:cubicBezTo>
                    <a:pt x="7" y="0"/>
                    <a:pt x="0" y="0"/>
                    <a:pt x="0" y="0"/>
                  </a:cubicBezTo>
                  <a:cubicBezTo>
                    <a:pt x="0" y="0"/>
                    <a:pt x="13" y="0"/>
                    <a:pt x="12" y="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6" name="Freeform 18"/>
            <p:cNvSpPr>
              <a:spLocks/>
            </p:cNvSpPr>
            <p:nvPr/>
          </p:nvSpPr>
          <p:spPr bwMode="auto">
            <a:xfrm>
              <a:off x="6134101" y="3863976"/>
              <a:ext cx="49213" cy="53975"/>
            </a:xfrm>
            <a:custGeom>
              <a:avLst/>
              <a:gdLst>
                <a:gd name="T0" fmla="*/ 12 w 13"/>
                <a:gd name="T1" fmla="*/ 0 h 14"/>
                <a:gd name="T2" fmla="*/ 10 w 13"/>
                <a:gd name="T3" fmla="*/ 10 h 14"/>
                <a:gd name="T4" fmla="*/ 0 w 13"/>
                <a:gd name="T5" fmla="*/ 13 h 14"/>
                <a:gd name="T6" fmla="*/ 12 w 13"/>
                <a:gd name="T7" fmla="*/ 0 h 14"/>
              </a:gdLst>
              <a:ahLst/>
              <a:cxnLst>
                <a:cxn ang="0">
                  <a:pos x="T0" y="T1"/>
                </a:cxn>
                <a:cxn ang="0">
                  <a:pos x="T2" y="T3"/>
                </a:cxn>
                <a:cxn ang="0">
                  <a:pos x="T4" y="T5"/>
                </a:cxn>
                <a:cxn ang="0">
                  <a:pos x="T6" y="T7"/>
                </a:cxn>
              </a:cxnLst>
              <a:rect l="0" t="0" r="r" b="b"/>
              <a:pathLst>
                <a:path w="13" h="14">
                  <a:moveTo>
                    <a:pt x="12" y="0"/>
                  </a:moveTo>
                  <a:cubicBezTo>
                    <a:pt x="12" y="0"/>
                    <a:pt x="12" y="7"/>
                    <a:pt x="10" y="10"/>
                  </a:cubicBezTo>
                  <a:cubicBezTo>
                    <a:pt x="7" y="14"/>
                    <a:pt x="0" y="13"/>
                    <a:pt x="0" y="13"/>
                  </a:cubicBezTo>
                  <a:cubicBezTo>
                    <a:pt x="0" y="13"/>
                    <a:pt x="13" y="13"/>
                    <a:pt x="1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7" name="Freeform 19"/>
            <p:cNvSpPr>
              <a:spLocks/>
            </p:cNvSpPr>
            <p:nvPr/>
          </p:nvSpPr>
          <p:spPr bwMode="auto">
            <a:xfrm>
              <a:off x="6003926" y="3863976"/>
              <a:ext cx="50800" cy="53975"/>
            </a:xfrm>
            <a:custGeom>
              <a:avLst/>
              <a:gdLst>
                <a:gd name="T0" fmla="*/ 1 w 13"/>
                <a:gd name="T1" fmla="*/ 0 h 14"/>
                <a:gd name="T2" fmla="*/ 3 w 13"/>
                <a:gd name="T3" fmla="*/ 10 h 14"/>
                <a:gd name="T4" fmla="*/ 13 w 13"/>
                <a:gd name="T5" fmla="*/ 13 h 14"/>
                <a:gd name="T6" fmla="*/ 1 w 13"/>
                <a:gd name="T7" fmla="*/ 0 h 14"/>
              </a:gdLst>
              <a:ahLst/>
              <a:cxnLst>
                <a:cxn ang="0">
                  <a:pos x="T0" y="T1"/>
                </a:cxn>
                <a:cxn ang="0">
                  <a:pos x="T2" y="T3"/>
                </a:cxn>
                <a:cxn ang="0">
                  <a:pos x="T4" y="T5"/>
                </a:cxn>
                <a:cxn ang="0">
                  <a:pos x="T6" y="T7"/>
                </a:cxn>
              </a:cxnLst>
              <a:rect l="0" t="0" r="r" b="b"/>
              <a:pathLst>
                <a:path w="13" h="14">
                  <a:moveTo>
                    <a:pt x="1" y="0"/>
                  </a:moveTo>
                  <a:cubicBezTo>
                    <a:pt x="1" y="0"/>
                    <a:pt x="1" y="7"/>
                    <a:pt x="3" y="10"/>
                  </a:cubicBezTo>
                  <a:cubicBezTo>
                    <a:pt x="6" y="14"/>
                    <a:pt x="13" y="13"/>
                    <a:pt x="13" y="13"/>
                  </a:cubicBezTo>
                  <a:cubicBezTo>
                    <a:pt x="13" y="13"/>
                    <a:pt x="0" y="13"/>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165" name="文本框 164"/>
          <p:cNvSpPr txBox="1"/>
          <p:nvPr/>
        </p:nvSpPr>
        <p:spPr>
          <a:xfrm>
            <a:off x="2210153" y="2172966"/>
            <a:ext cx="7610301" cy="923330"/>
          </a:xfrm>
          <a:prstGeom prst="rect">
            <a:avLst/>
          </a:prstGeom>
          <a:noFill/>
        </p:spPr>
        <p:txBody>
          <a:bodyPr wrap="square" rtlCol="0">
            <a:spAutoFit/>
          </a:bodyPr>
          <a:lstStyle/>
          <a:p>
            <a:pPr algn="ctr"/>
            <a:r>
              <a:rPr lang="en-US" altLang="zh-CN" sz="4800" b="1" dirty="0">
                <a:solidFill>
                  <a:schemeClr val="bg1"/>
                </a:solidFill>
                <a:latin typeface="Times New Roman" panose="02020603050405020304" pitchFamily="18" charset="0"/>
                <a:cs typeface="Times New Roman" panose="02020603050405020304" pitchFamily="18" charset="0"/>
              </a:rPr>
              <a:t> </a:t>
            </a:r>
            <a:r>
              <a:rPr lang="en-US" altLang="zh-CN" sz="5400" b="1" dirty="0" err="1">
                <a:solidFill>
                  <a:schemeClr val="bg1"/>
                </a:solidFill>
                <a:latin typeface="Arial-SGK-TV" pitchFamily="2" charset="0"/>
                <a:cs typeface="Times New Roman" panose="02020603050405020304" pitchFamily="18" charset="0"/>
              </a:rPr>
              <a:t>Nếu</a:t>
            </a:r>
            <a:r>
              <a:rPr lang="en-US" altLang="zh-CN" sz="5400" b="1" dirty="0">
                <a:solidFill>
                  <a:schemeClr val="bg1"/>
                </a:solidFill>
                <a:latin typeface="Arial-SGK-TV" pitchFamily="2" charset="0"/>
                <a:cs typeface="Times New Roman" panose="02020603050405020304" pitchFamily="18" charset="0"/>
              </a:rPr>
              <a:t> </a:t>
            </a:r>
            <a:r>
              <a:rPr lang="en-US" altLang="zh-CN" sz="5400" b="1" dirty="0" err="1">
                <a:solidFill>
                  <a:schemeClr val="bg1"/>
                </a:solidFill>
                <a:latin typeface="Arial-SGK-TV" pitchFamily="2" charset="0"/>
                <a:cs typeface="Times New Roman" panose="02020603050405020304" pitchFamily="18" charset="0"/>
              </a:rPr>
              <a:t>không</a:t>
            </a:r>
            <a:r>
              <a:rPr lang="en-US" altLang="zh-CN" sz="5400" b="1" dirty="0">
                <a:solidFill>
                  <a:schemeClr val="bg1"/>
                </a:solidFill>
                <a:latin typeface="Arial-SGK-TV" pitchFamily="2" charset="0"/>
                <a:cs typeface="Times New Roman" panose="02020603050405020304" pitchFamily="18" charset="0"/>
              </a:rPr>
              <a:t> may </a:t>
            </a:r>
            <a:r>
              <a:rPr lang="en-US" altLang="zh-CN" sz="5400" b="1" dirty="0" err="1">
                <a:solidFill>
                  <a:schemeClr val="bg1"/>
                </a:solidFill>
                <a:latin typeface="Arial-SGK-TV" pitchFamily="2" charset="0"/>
                <a:cs typeface="Times New Roman" panose="02020603050405020304" pitchFamily="18" charset="0"/>
              </a:rPr>
              <a:t>bị</a:t>
            </a:r>
            <a:r>
              <a:rPr lang="en-US" altLang="zh-CN" sz="5400" b="1" dirty="0">
                <a:solidFill>
                  <a:schemeClr val="bg1"/>
                </a:solidFill>
                <a:latin typeface="Arial-SGK-TV" pitchFamily="2" charset="0"/>
                <a:cs typeface="Times New Roman" panose="02020603050405020304" pitchFamily="18" charset="0"/>
              </a:rPr>
              <a:t> </a:t>
            </a:r>
            <a:r>
              <a:rPr lang="en-US" altLang="zh-CN" sz="5400" b="1" dirty="0" err="1">
                <a:solidFill>
                  <a:schemeClr val="bg1"/>
                </a:solidFill>
                <a:latin typeface="Arial-SGK-TV" pitchFamily="2" charset="0"/>
                <a:cs typeface="Times New Roman" panose="02020603050405020304" pitchFamily="18" charset="0"/>
              </a:rPr>
              <a:t>lạc</a:t>
            </a:r>
            <a:endParaRPr lang="zh-CN" altLang="en-US" sz="5400" b="1" dirty="0">
              <a:solidFill>
                <a:schemeClr val="bg1"/>
              </a:solidFill>
              <a:latin typeface="Arial-SGK-TV" pitchFamily="2" charset="0"/>
              <a:cs typeface="Arial-SGK-TV" pitchFamily="2" charset="0"/>
            </a:endParaRPr>
          </a:p>
        </p:txBody>
      </p:sp>
    </p:spTree>
    <p:extLst>
      <p:ext uri="{BB962C8B-B14F-4D97-AF65-F5344CB8AC3E}">
        <p14:creationId xmlns:p14="http://schemas.microsoft.com/office/powerpoint/2010/main" val="4156952073"/>
      </p:ext>
    </p:extLst>
  </p:cSld>
  <p:clrMapOvr>
    <a:masterClrMapping/>
  </p:clrMapOvr>
  <mc:AlternateContent xmlns:mc="http://schemas.openxmlformats.org/markup-compatibility/2006" xmlns:p14="http://schemas.microsoft.com/office/powerpoint/2010/main">
    <mc:Choice Requires="p14">
      <p:transition spd="slow" p14:dur="2000" advTm="17192"/>
    </mc:Choice>
    <mc:Fallback xmlns="">
      <p:transition spd="slow" advTm="17192"/>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9" name="图片 378"/>
          <p:cNvPicPr>
            <a:picLocks noChangeAspect="1"/>
          </p:cNvPicPr>
          <p:nvPr/>
        </p:nvPicPr>
        <p:blipFill>
          <a:blip r:embed="rId2">
            <a:extLst>
              <a:ext uri="{28A0092B-C50C-407E-A947-70E740481C1C}">
                <a14:useLocalDpi xmlns:a14="http://schemas.microsoft.com/office/drawing/2010/main" val="0"/>
              </a:ext>
            </a:extLst>
          </a:blip>
          <a:srcRect l="1944" r="1944"/>
          <a:stretch>
            <a:fillRect/>
          </a:stretch>
        </p:blipFill>
        <p:spPr>
          <a:xfrm>
            <a:off x="-120" y="-31311"/>
            <a:ext cx="12192120" cy="6858000"/>
          </a:xfrm>
          <a:prstGeom prst="rect">
            <a:avLst/>
          </a:prstGeom>
        </p:spPr>
      </p:pic>
      <p:pic>
        <p:nvPicPr>
          <p:cNvPr id="380" name="图片 379"/>
          <p:cNvPicPr>
            <a:picLocks noChangeAspect="1"/>
          </p:cNvPicPr>
          <p:nvPr/>
        </p:nvPicPr>
        <p:blipFill rotWithShape="1">
          <a:blip r:embed="rId3">
            <a:extLst>
              <a:ext uri="{28A0092B-C50C-407E-A947-70E740481C1C}">
                <a14:useLocalDpi xmlns:a14="http://schemas.microsoft.com/office/drawing/2010/main" val="0"/>
              </a:ext>
            </a:extLst>
          </a:blip>
          <a:srcRect l="1944" t="68783" r="1944"/>
          <a:stretch/>
        </p:blipFill>
        <p:spPr>
          <a:xfrm>
            <a:off x="-60" y="4717142"/>
            <a:ext cx="12192120" cy="2140857"/>
          </a:xfrm>
          <a:prstGeom prst="rect">
            <a:avLst/>
          </a:prstGeom>
        </p:spPr>
      </p:pic>
      <p:pic>
        <p:nvPicPr>
          <p:cNvPr id="378" name="图片 377"/>
          <p:cNvPicPr>
            <a:picLocks noChangeAspect="1"/>
          </p:cNvPicPr>
          <p:nvPr/>
        </p:nvPicPr>
        <p:blipFill rotWithShape="1">
          <a:blip r:embed="rId4">
            <a:extLst>
              <a:ext uri="{28A0092B-C50C-407E-A947-70E740481C1C}">
                <a14:useLocalDpi xmlns:a14="http://schemas.microsoft.com/office/drawing/2010/main" val="0"/>
              </a:ext>
            </a:extLst>
          </a:blip>
          <a:srcRect l="1944" t="65185" r="1944"/>
          <a:stretch/>
        </p:blipFill>
        <p:spPr>
          <a:xfrm>
            <a:off x="-60" y="4470400"/>
            <a:ext cx="12192120" cy="2387600"/>
          </a:xfrm>
          <a:prstGeom prst="rect">
            <a:avLst/>
          </a:prstGeom>
        </p:spPr>
      </p:pic>
      <p:grpSp>
        <p:nvGrpSpPr>
          <p:cNvPr id="429" name="Group 411"/>
          <p:cNvGrpSpPr>
            <a:grpSpLocks noChangeAspect="1"/>
          </p:cNvGrpSpPr>
          <p:nvPr/>
        </p:nvGrpSpPr>
        <p:grpSpPr bwMode="auto">
          <a:xfrm>
            <a:off x="304742" y="688499"/>
            <a:ext cx="11582518" cy="4055732"/>
            <a:chOff x="7454" y="2601"/>
            <a:chExt cx="7191" cy="2518"/>
          </a:xfrm>
        </p:grpSpPr>
        <p:sp>
          <p:nvSpPr>
            <p:cNvPr id="431" name="Freeform 412"/>
            <p:cNvSpPr>
              <a:spLocks/>
            </p:cNvSpPr>
            <p:nvPr/>
          </p:nvSpPr>
          <p:spPr bwMode="auto">
            <a:xfrm>
              <a:off x="13760" y="4771"/>
              <a:ext cx="123" cy="348"/>
            </a:xfrm>
            <a:custGeom>
              <a:avLst/>
              <a:gdLst>
                <a:gd name="T0" fmla="*/ 1 w 106"/>
                <a:gd name="T1" fmla="*/ 300 h 300"/>
                <a:gd name="T2" fmla="*/ 1 w 106"/>
                <a:gd name="T3" fmla="*/ 299 h 300"/>
                <a:gd name="T4" fmla="*/ 0 w 106"/>
                <a:gd name="T5" fmla="*/ 297 h 300"/>
                <a:gd name="T6" fmla="*/ 17 w 106"/>
                <a:gd name="T7" fmla="*/ 264 h 300"/>
                <a:gd name="T8" fmla="*/ 102 w 106"/>
                <a:gd name="T9" fmla="*/ 2 h 300"/>
                <a:gd name="T10" fmla="*/ 104 w 106"/>
                <a:gd name="T11" fmla="*/ 0 h 300"/>
                <a:gd name="T12" fmla="*/ 104 w 106"/>
                <a:gd name="T13" fmla="*/ 0 h 300"/>
                <a:gd name="T14" fmla="*/ 106 w 106"/>
                <a:gd name="T15" fmla="*/ 2 h 300"/>
                <a:gd name="T16" fmla="*/ 20 w 106"/>
                <a:gd name="T17" fmla="*/ 266 h 300"/>
                <a:gd name="T18" fmla="*/ 3 w 106"/>
                <a:gd name="T19" fmla="*/ 299 h 300"/>
                <a:gd name="T20" fmla="*/ 1 w 106"/>
                <a:gd name="T21" fmla="*/ 300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6" h="300">
                  <a:moveTo>
                    <a:pt x="1" y="300"/>
                  </a:moveTo>
                  <a:cubicBezTo>
                    <a:pt x="1" y="299"/>
                    <a:pt x="1" y="299"/>
                    <a:pt x="1" y="299"/>
                  </a:cubicBezTo>
                  <a:cubicBezTo>
                    <a:pt x="0" y="297"/>
                    <a:pt x="0" y="297"/>
                    <a:pt x="0" y="297"/>
                  </a:cubicBezTo>
                  <a:cubicBezTo>
                    <a:pt x="5" y="286"/>
                    <a:pt x="11" y="275"/>
                    <a:pt x="17" y="264"/>
                  </a:cubicBezTo>
                  <a:cubicBezTo>
                    <a:pt x="84" y="134"/>
                    <a:pt x="102" y="3"/>
                    <a:pt x="102" y="2"/>
                  </a:cubicBezTo>
                  <a:cubicBezTo>
                    <a:pt x="104" y="0"/>
                    <a:pt x="104" y="0"/>
                    <a:pt x="104" y="0"/>
                  </a:cubicBezTo>
                  <a:cubicBezTo>
                    <a:pt x="104" y="0"/>
                    <a:pt x="104" y="0"/>
                    <a:pt x="104" y="0"/>
                  </a:cubicBezTo>
                  <a:cubicBezTo>
                    <a:pt x="106" y="2"/>
                    <a:pt x="106" y="2"/>
                    <a:pt x="106" y="2"/>
                  </a:cubicBezTo>
                  <a:cubicBezTo>
                    <a:pt x="105" y="3"/>
                    <a:pt x="88" y="134"/>
                    <a:pt x="20" y="266"/>
                  </a:cubicBezTo>
                  <a:cubicBezTo>
                    <a:pt x="14" y="277"/>
                    <a:pt x="8" y="288"/>
                    <a:pt x="3" y="299"/>
                  </a:cubicBezTo>
                  <a:lnTo>
                    <a:pt x="1" y="300"/>
                  </a:lnTo>
                  <a:close/>
                </a:path>
              </a:pathLst>
            </a:custGeom>
            <a:solidFill>
              <a:srgbClr val="F7E8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32" name="Freeform 413"/>
            <p:cNvSpPr>
              <a:spLocks/>
            </p:cNvSpPr>
            <p:nvPr/>
          </p:nvSpPr>
          <p:spPr bwMode="auto">
            <a:xfrm>
              <a:off x="13823" y="4614"/>
              <a:ext cx="136" cy="164"/>
            </a:xfrm>
            <a:custGeom>
              <a:avLst/>
              <a:gdLst>
                <a:gd name="T0" fmla="*/ 114 w 117"/>
                <a:gd name="T1" fmla="*/ 64 h 141"/>
                <a:gd name="T2" fmla="*/ 50 w 117"/>
                <a:gd name="T3" fmla="*/ 139 h 141"/>
                <a:gd name="T4" fmla="*/ 3 w 117"/>
                <a:gd name="T5" fmla="*/ 52 h 141"/>
                <a:gd name="T6" fmla="*/ 64 w 117"/>
                <a:gd name="T7" fmla="*/ 3 h 141"/>
                <a:gd name="T8" fmla="*/ 114 w 117"/>
                <a:gd name="T9" fmla="*/ 64 h 141"/>
              </a:gdLst>
              <a:ahLst/>
              <a:cxnLst>
                <a:cxn ang="0">
                  <a:pos x="T0" y="T1"/>
                </a:cxn>
                <a:cxn ang="0">
                  <a:pos x="T2" y="T3"/>
                </a:cxn>
                <a:cxn ang="0">
                  <a:pos x="T4" y="T5"/>
                </a:cxn>
                <a:cxn ang="0">
                  <a:pos x="T6" y="T7"/>
                </a:cxn>
                <a:cxn ang="0">
                  <a:pos x="T8" y="T9"/>
                </a:cxn>
              </a:cxnLst>
              <a:rect l="0" t="0" r="r" b="b"/>
              <a:pathLst>
                <a:path w="117" h="141">
                  <a:moveTo>
                    <a:pt x="114" y="64"/>
                  </a:moveTo>
                  <a:cubicBezTo>
                    <a:pt x="110" y="95"/>
                    <a:pt x="70" y="141"/>
                    <a:pt x="50" y="139"/>
                  </a:cubicBezTo>
                  <a:cubicBezTo>
                    <a:pt x="27" y="136"/>
                    <a:pt x="0" y="83"/>
                    <a:pt x="3" y="52"/>
                  </a:cubicBezTo>
                  <a:cubicBezTo>
                    <a:pt x="6" y="22"/>
                    <a:pt x="34" y="0"/>
                    <a:pt x="64" y="3"/>
                  </a:cubicBezTo>
                  <a:cubicBezTo>
                    <a:pt x="95" y="6"/>
                    <a:pt x="117" y="34"/>
                    <a:pt x="114" y="64"/>
                  </a:cubicBezTo>
                  <a:close/>
                </a:path>
              </a:pathLst>
            </a:custGeom>
            <a:solidFill>
              <a:srgbClr val="B4D1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33" name="Freeform 414"/>
            <p:cNvSpPr>
              <a:spLocks/>
            </p:cNvSpPr>
            <p:nvPr/>
          </p:nvSpPr>
          <p:spPr bwMode="auto">
            <a:xfrm>
              <a:off x="13833" y="4622"/>
              <a:ext cx="95" cy="72"/>
            </a:xfrm>
            <a:custGeom>
              <a:avLst/>
              <a:gdLst>
                <a:gd name="T0" fmla="*/ 82 w 82"/>
                <a:gd name="T1" fmla="*/ 15 h 62"/>
                <a:gd name="T2" fmla="*/ 55 w 82"/>
                <a:gd name="T3" fmla="*/ 3 h 62"/>
                <a:gd name="T4" fmla="*/ 1 w 82"/>
                <a:gd name="T5" fmla="*/ 47 h 62"/>
                <a:gd name="T6" fmla="*/ 1 w 82"/>
                <a:gd name="T7" fmla="*/ 59 h 62"/>
                <a:gd name="T8" fmla="*/ 22 w 82"/>
                <a:gd name="T9" fmla="*/ 62 h 62"/>
                <a:gd name="T10" fmla="*/ 82 w 82"/>
                <a:gd name="T11" fmla="*/ 15 h 62"/>
              </a:gdLst>
              <a:ahLst/>
              <a:cxnLst>
                <a:cxn ang="0">
                  <a:pos x="T0" y="T1"/>
                </a:cxn>
                <a:cxn ang="0">
                  <a:pos x="T2" y="T3"/>
                </a:cxn>
                <a:cxn ang="0">
                  <a:pos x="T4" y="T5"/>
                </a:cxn>
                <a:cxn ang="0">
                  <a:pos x="T6" y="T7"/>
                </a:cxn>
                <a:cxn ang="0">
                  <a:pos x="T8" y="T9"/>
                </a:cxn>
                <a:cxn ang="0">
                  <a:pos x="T10" y="T11"/>
                </a:cxn>
              </a:cxnLst>
              <a:rect l="0" t="0" r="r" b="b"/>
              <a:pathLst>
                <a:path w="82" h="62">
                  <a:moveTo>
                    <a:pt x="82" y="15"/>
                  </a:moveTo>
                  <a:cubicBezTo>
                    <a:pt x="75" y="8"/>
                    <a:pt x="66" y="4"/>
                    <a:pt x="55" y="3"/>
                  </a:cubicBezTo>
                  <a:cubicBezTo>
                    <a:pt x="28" y="0"/>
                    <a:pt x="4" y="20"/>
                    <a:pt x="1" y="47"/>
                  </a:cubicBezTo>
                  <a:cubicBezTo>
                    <a:pt x="0" y="51"/>
                    <a:pt x="0" y="55"/>
                    <a:pt x="1" y="59"/>
                  </a:cubicBezTo>
                  <a:cubicBezTo>
                    <a:pt x="7" y="61"/>
                    <a:pt x="14" y="62"/>
                    <a:pt x="22" y="62"/>
                  </a:cubicBezTo>
                  <a:cubicBezTo>
                    <a:pt x="51" y="62"/>
                    <a:pt x="75" y="42"/>
                    <a:pt x="82" y="15"/>
                  </a:cubicBezTo>
                  <a:close/>
                </a:path>
              </a:pathLst>
            </a:custGeom>
            <a:solidFill>
              <a:srgbClr val="D1E3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34" name="Freeform 415"/>
            <p:cNvSpPr>
              <a:spLocks/>
            </p:cNvSpPr>
            <p:nvPr/>
          </p:nvSpPr>
          <p:spPr bwMode="auto">
            <a:xfrm>
              <a:off x="13855" y="4636"/>
              <a:ext cx="32" cy="27"/>
            </a:xfrm>
            <a:custGeom>
              <a:avLst/>
              <a:gdLst>
                <a:gd name="T0" fmla="*/ 26 w 28"/>
                <a:gd name="T1" fmla="*/ 4 h 23"/>
                <a:gd name="T2" fmla="*/ 18 w 28"/>
                <a:gd name="T3" fmla="*/ 18 h 23"/>
                <a:gd name="T4" fmla="*/ 2 w 28"/>
                <a:gd name="T5" fmla="*/ 19 h 23"/>
                <a:gd name="T6" fmla="*/ 10 w 28"/>
                <a:gd name="T7" fmla="*/ 5 h 23"/>
                <a:gd name="T8" fmla="*/ 26 w 28"/>
                <a:gd name="T9" fmla="*/ 4 h 23"/>
              </a:gdLst>
              <a:ahLst/>
              <a:cxnLst>
                <a:cxn ang="0">
                  <a:pos x="T0" y="T1"/>
                </a:cxn>
                <a:cxn ang="0">
                  <a:pos x="T2" y="T3"/>
                </a:cxn>
                <a:cxn ang="0">
                  <a:pos x="T4" y="T5"/>
                </a:cxn>
                <a:cxn ang="0">
                  <a:pos x="T6" y="T7"/>
                </a:cxn>
                <a:cxn ang="0">
                  <a:pos x="T8" y="T9"/>
                </a:cxn>
              </a:cxnLst>
              <a:rect l="0" t="0" r="r" b="b"/>
              <a:pathLst>
                <a:path w="28" h="23">
                  <a:moveTo>
                    <a:pt x="26" y="4"/>
                  </a:moveTo>
                  <a:cubicBezTo>
                    <a:pt x="28" y="7"/>
                    <a:pt x="24" y="13"/>
                    <a:pt x="18" y="18"/>
                  </a:cubicBezTo>
                  <a:cubicBezTo>
                    <a:pt x="11" y="22"/>
                    <a:pt x="4" y="23"/>
                    <a:pt x="2" y="19"/>
                  </a:cubicBezTo>
                  <a:cubicBezTo>
                    <a:pt x="0" y="15"/>
                    <a:pt x="3" y="9"/>
                    <a:pt x="10" y="5"/>
                  </a:cubicBezTo>
                  <a:cubicBezTo>
                    <a:pt x="16" y="1"/>
                    <a:pt x="23" y="0"/>
                    <a:pt x="26" y="4"/>
                  </a:cubicBezTo>
                  <a:close/>
                </a:path>
              </a:pathLst>
            </a:custGeom>
            <a:solidFill>
              <a:srgbClr val="E3EE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35" name="Freeform 416"/>
            <p:cNvSpPr>
              <a:spLocks/>
            </p:cNvSpPr>
            <p:nvPr/>
          </p:nvSpPr>
          <p:spPr bwMode="auto">
            <a:xfrm>
              <a:off x="13843" y="4672"/>
              <a:ext cx="113" cy="106"/>
            </a:xfrm>
            <a:custGeom>
              <a:avLst/>
              <a:gdLst>
                <a:gd name="T0" fmla="*/ 25 w 97"/>
                <a:gd name="T1" fmla="*/ 70 h 91"/>
                <a:gd name="T2" fmla="*/ 0 w 97"/>
                <a:gd name="T3" fmla="*/ 57 h 91"/>
                <a:gd name="T4" fmla="*/ 33 w 97"/>
                <a:gd name="T5" fmla="*/ 89 h 91"/>
                <a:gd name="T6" fmla="*/ 97 w 97"/>
                <a:gd name="T7" fmla="*/ 14 h 91"/>
                <a:gd name="T8" fmla="*/ 96 w 97"/>
                <a:gd name="T9" fmla="*/ 0 h 91"/>
                <a:gd name="T10" fmla="*/ 25 w 97"/>
                <a:gd name="T11" fmla="*/ 70 h 91"/>
              </a:gdLst>
              <a:ahLst/>
              <a:cxnLst>
                <a:cxn ang="0">
                  <a:pos x="T0" y="T1"/>
                </a:cxn>
                <a:cxn ang="0">
                  <a:pos x="T2" y="T3"/>
                </a:cxn>
                <a:cxn ang="0">
                  <a:pos x="T4" y="T5"/>
                </a:cxn>
                <a:cxn ang="0">
                  <a:pos x="T6" y="T7"/>
                </a:cxn>
                <a:cxn ang="0">
                  <a:pos x="T8" y="T9"/>
                </a:cxn>
                <a:cxn ang="0">
                  <a:pos x="T10" y="T11"/>
                </a:cxn>
              </a:cxnLst>
              <a:rect l="0" t="0" r="r" b="b"/>
              <a:pathLst>
                <a:path w="97" h="91">
                  <a:moveTo>
                    <a:pt x="25" y="70"/>
                  </a:moveTo>
                  <a:cubicBezTo>
                    <a:pt x="18" y="70"/>
                    <a:pt x="7" y="65"/>
                    <a:pt x="0" y="57"/>
                  </a:cubicBezTo>
                  <a:cubicBezTo>
                    <a:pt x="14" y="81"/>
                    <a:pt x="24" y="88"/>
                    <a:pt x="33" y="89"/>
                  </a:cubicBezTo>
                  <a:cubicBezTo>
                    <a:pt x="53" y="91"/>
                    <a:pt x="93" y="45"/>
                    <a:pt x="97" y="14"/>
                  </a:cubicBezTo>
                  <a:cubicBezTo>
                    <a:pt x="97" y="9"/>
                    <a:pt x="97" y="4"/>
                    <a:pt x="96" y="0"/>
                  </a:cubicBezTo>
                  <a:cubicBezTo>
                    <a:pt x="91" y="39"/>
                    <a:pt x="61" y="69"/>
                    <a:pt x="25" y="70"/>
                  </a:cubicBezTo>
                  <a:close/>
                </a:path>
              </a:pathLst>
            </a:custGeom>
            <a:solidFill>
              <a:srgbClr val="99AD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36" name="Freeform 417"/>
            <p:cNvSpPr>
              <a:spLocks/>
            </p:cNvSpPr>
            <p:nvPr/>
          </p:nvSpPr>
          <p:spPr bwMode="auto">
            <a:xfrm>
              <a:off x="13868" y="4772"/>
              <a:ext cx="20" cy="18"/>
            </a:xfrm>
            <a:custGeom>
              <a:avLst/>
              <a:gdLst>
                <a:gd name="T0" fmla="*/ 1 w 18"/>
                <a:gd name="T1" fmla="*/ 13 h 16"/>
                <a:gd name="T2" fmla="*/ 11 w 18"/>
                <a:gd name="T3" fmla="*/ 1 h 16"/>
                <a:gd name="T4" fmla="*/ 17 w 18"/>
                <a:gd name="T5" fmla="*/ 16 h 16"/>
                <a:gd name="T6" fmla="*/ 1 w 18"/>
                <a:gd name="T7" fmla="*/ 13 h 16"/>
              </a:gdLst>
              <a:ahLst/>
              <a:cxnLst>
                <a:cxn ang="0">
                  <a:pos x="T0" y="T1"/>
                </a:cxn>
                <a:cxn ang="0">
                  <a:pos x="T2" y="T3"/>
                </a:cxn>
                <a:cxn ang="0">
                  <a:pos x="T4" y="T5"/>
                </a:cxn>
                <a:cxn ang="0">
                  <a:pos x="T6" y="T7"/>
                </a:cxn>
              </a:cxnLst>
              <a:rect l="0" t="0" r="r" b="b"/>
              <a:pathLst>
                <a:path w="18" h="16">
                  <a:moveTo>
                    <a:pt x="1" y="13"/>
                  </a:moveTo>
                  <a:cubicBezTo>
                    <a:pt x="0" y="12"/>
                    <a:pt x="7" y="0"/>
                    <a:pt x="11" y="1"/>
                  </a:cubicBezTo>
                  <a:cubicBezTo>
                    <a:pt x="15" y="2"/>
                    <a:pt x="18" y="15"/>
                    <a:pt x="17" y="16"/>
                  </a:cubicBezTo>
                  <a:lnTo>
                    <a:pt x="1" y="13"/>
                  </a:lnTo>
                  <a:close/>
                </a:path>
              </a:pathLst>
            </a:custGeom>
            <a:solidFill>
              <a:srgbClr val="99AD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37" name="Freeform 418"/>
            <p:cNvSpPr>
              <a:spLocks/>
            </p:cNvSpPr>
            <p:nvPr/>
          </p:nvSpPr>
          <p:spPr bwMode="auto">
            <a:xfrm>
              <a:off x="14276" y="3261"/>
              <a:ext cx="114" cy="514"/>
            </a:xfrm>
            <a:custGeom>
              <a:avLst/>
              <a:gdLst>
                <a:gd name="T0" fmla="*/ 2 w 98"/>
                <a:gd name="T1" fmla="*/ 442 h 442"/>
                <a:gd name="T2" fmla="*/ 1 w 98"/>
                <a:gd name="T3" fmla="*/ 442 h 442"/>
                <a:gd name="T4" fmla="*/ 0 w 98"/>
                <a:gd name="T5" fmla="*/ 441 h 442"/>
                <a:gd name="T6" fmla="*/ 63 w 98"/>
                <a:gd name="T7" fmla="*/ 207 h 442"/>
                <a:gd name="T8" fmla="*/ 92 w 98"/>
                <a:gd name="T9" fmla="*/ 2 h 442"/>
                <a:gd name="T10" fmla="*/ 93 w 98"/>
                <a:gd name="T11" fmla="*/ 0 h 442"/>
                <a:gd name="T12" fmla="*/ 93 w 98"/>
                <a:gd name="T13" fmla="*/ 0 h 442"/>
                <a:gd name="T14" fmla="*/ 95 w 98"/>
                <a:gd name="T15" fmla="*/ 1 h 442"/>
                <a:gd name="T16" fmla="*/ 65 w 98"/>
                <a:gd name="T17" fmla="*/ 208 h 442"/>
                <a:gd name="T18" fmla="*/ 3 w 98"/>
                <a:gd name="T19" fmla="*/ 441 h 442"/>
                <a:gd name="T20" fmla="*/ 2 w 98"/>
                <a:gd name="T21" fmla="*/ 442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8" h="442">
                  <a:moveTo>
                    <a:pt x="2" y="442"/>
                  </a:moveTo>
                  <a:cubicBezTo>
                    <a:pt x="1" y="442"/>
                    <a:pt x="1" y="442"/>
                    <a:pt x="1" y="442"/>
                  </a:cubicBezTo>
                  <a:cubicBezTo>
                    <a:pt x="0" y="441"/>
                    <a:pt x="0" y="441"/>
                    <a:pt x="0" y="441"/>
                  </a:cubicBezTo>
                  <a:cubicBezTo>
                    <a:pt x="1" y="439"/>
                    <a:pt x="30" y="310"/>
                    <a:pt x="63" y="207"/>
                  </a:cubicBezTo>
                  <a:cubicBezTo>
                    <a:pt x="96" y="102"/>
                    <a:pt x="92" y="3"/>
                    <a:pt x="92" y="2"/>
                  </a:cubicBezTo>
                  <a:cubicBezTo>
                    <a:pt x="93" y="0"/>
                    <a:pt x="93" y="0"/>
                    <a:pt x="93" y="0"/>
                  </a:cubicBezTo>
                  <a:cubicBezTo>
                    <a:pt x="93" y="0"/>
                    <a:pt x="93" y="0"/>
                    <a:pt x="93" y="0"/>
                  </a:cubicBezTo>
                  <a:cubicBezTo>
                    <a:pt x="95" y="1"/>
                    <a:pt x="95" y="1"/>
                    <a:pt x="95" y="1"/>
                  </a:cubicBezTo>
                  <a:cubicBezTo>
                    <a:pt x="95" y="2"/>
                    <a:pt x="98" y="102"/>
                    <a:pt x="65" y="208"/>
                  </a:cubicBezTo>
                  <a:cubicBezTo>
                    <a:pt x="33" y="310"/>
                    <a:pt x="3" y="440"/>
                    <a:pt x="3" y="441"/>
                  </a:cubicBezTo>
                  <a:lnTo>
                    <a:pt x="2" y="442"/>
                  </a:lnTo>
                  <a:close/>
                </a:path>
              </a:pathLst>
            </a:custGeom>
            <a:solidFill>
              <a:srgbClr val="FFF2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38" name="Freeform 419"/>
            <p:cNvSpPr>
              <a:spLocks/>
            </p:cNvSpPr>
            <p:nvPr/>
          </p:nvSpPr>
          <p:spPr bwMode="auto">
            <a:xfrm>
              <a:off x="14331" y="3144"/>
              <a:ext cx="99" cy="122"/>
            </a:xfrm>
            <a:custGeom>
              <a:avLst/>
              <a:gdLst>
                <a:gd name="T0" fmla="*/ 85 w 86"/>
                <a:gd name="T1" fmla="*/ 40 h 105"/>
                <a:gd name="T2" fmla="*/ 47 w 86"/>
                <a:gd name="T3" fmla="*/ 104 h 105"/>
                <a:gd name="T4" fmla="*/ 1 w 86"/>
                <a:gd name="T5" fmla="*/ 46 h 105"/>
                <a:gd name="T6" fmla="*/ 40 w 86"/>
                <a:gd name="T7" fmla="*/ 1 h 105"/>
                <a:gd name="T8" fmla="*/ 85 w 86"/>
                <a:gd name="T9" fmla="*/ 40 h 105"/>
              </a:gdLst>
              <a:ahLst/>
              <a:cxnLst>
                <a:cxn ang="0">
                  <a:pos x="T0" y="T1"/>
                </a:cxn>
                <a:cxn ang="0">
                  <a:pos x="T2" y="T3"/>
                </a:cxn>
                <a:cxn ang="0">
                  <a:pos x="T4" y="T5"/>
                </a:cxn>
                <a:cxn ang="0">
                  <a:pos x="T6" y="T7"/>
                </a:cxn>
                <a:cxn ang="0">
                  <a:pos x="T8" y="T9"/>
                </a:cxn>
              </a:cxnLst>
              <a:rect l="0" t="0" r="r" b="b"/>
              <a:pathLst>
                <a:path w="86" h="105">
                  <a:moveTo>
                    <a:pt x="85" y="40"/>
                  </a:moveTo>
                  <a:cubicBezTo>
                    <a:pt x="86" y="63"/>
                    <a:pt x="62" y="103"/>
                    <a:pt x="47" y="104"/>
                  </a:cubicBezTo>
                  <a:cubicBezTo>
                    <a:pt x="30" y="105"/>
                    <a:pt x="3" y="69"/>
                    <a:pt x="1" y="46"/>
                  </a:cubicBezTo>
                  <a:cubicBezTo>
                    <a:pt x="0" y="23"/>
                    <a:pt x="17" y="3"/>
                    <a:pt x="40" y="1"/>
                  </a:cubicBezTo>
                  <a:cubicBezTo>
                    <a:pt x="63" y="0"/>
                    <a:pt x="83" y="17"/>
                    <a:pt x="85" y="40"/>
                  </a:cubicBezTo>
                  <a:close/>
                </a:path>
              </a:pathLst>
            </a:custGeom>
            <a:solidFill>
              <a:srgbClr val="B4D1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39" name="Freeform 420"/>
            <p:cNvSpPr>
              <a:spLocks/>
            </p:cNvSpPr>
            <p:nvPr/>
          </p:nvSpPr>
          <p:spPr bwMode="auto">
            <a:xfrm>
              <a:off x="14335" y="3151"/>
              <a:ext cx="68" cy="58"/>
            </a:xfrm>
            <a:custGeom>
              <a:avLst/>
              <a:gdLst>
                <a:gd name="T0" fmla="*/ 58 w 58"/>
                <a:gd name="T1" fmla="*/ 6 h 50"/>
                <a:gd name="T2" fmla="*/ 37 w 58"/>
                <a:gd name="T3" fmla="*/ 1 h 50"/>
                <a:gd name="T4" fmla="*/ 2 w 58"/>
                <a:gd name="T5" fmla="*/ 40 h 50"/>
                <a:gd name="T6" fmla="*/ 3 w 58"/>
                <a:gd name="T7" fmla="*/ 49 h 50"/>
                <a:gd name="T8" fmla="*/ 19 w 58"/>
                <a:gd name="T9" fmla="*/ 49 h 50"/>
                <a:gd name="T10" fmla="*/ 58 w 58"/>
                <a:gd name="T11" fmla="*/ 6 h 50"/>
              </a:gdLst>
              <a:ahLst/>
              <a:cxnLst>
                <a:cxn ang="0">
                  <a:pos x="T0" y="T1"/>
                </a:cxn>
                <a:cxn ang="0">
                  <a:pos x="T2" y="T3"/>
                </a:cxn>
                <a:cxn ang="0">
                  <a:pos x="T4" y="T5"/>
                </a:cxn>
                <a:cxn ang="0">
                  <a:pos x="T6" y="T7"/>
                </a:cxn>
                <a:cxn ang="0">
                  <a:pos x="T8" y="T9"/>
                </a:cxn>
                <a:cxn ang="0">
                  <a:pos x="T10" y="T11"/>
                </a:cxn>
              </a:cxnLst>
              <a:rect l="0" t="0" r="r" b="b"/>
              <a:pathLst>
                <a:path w="58" h="50">
                  <a:moveTo>
                    <a:pt x="58" y="6"/>
                  </a:moveTo>
                  <a:cubicBezTo>
                    <a:pt x="52" y="2"/>
                    <a:pt x="44" y="0"/>
                    <a:pt x="37" y="1"/>
                  </a:cubicBezTo>
                  <a:cubicBezTo>
                    <a:pt x="16" y="2"/>
                    <a:pt x="0" y="20"/>
                    <a:pt x="2" y="40"/>
                  </a:cubicBezTo>
                  <a:cubicBezTo>
                    <a:pt x="2" y="43"/>
                    <a:pt x="2" y="46"/>
                    <a:pt x="3" y="49"/>
                  </a:cubicBezTo>
                  <a:cubicBezTo>
                    <a:pt x="9" y="50"/>
                    <a:pt x="14" y="50"/>
                    <a:pt x="19" y="49"/>
                  </a:cubicBezTo>
                  <a:cubicBezTo>
                    <a:pt x="41" y="45"/>
                    <a:pt x="56" y="27"/>
                    <a:pt x="58" y="6"/>
                  </a:cubicBezTo>
                  <a:close/>
                </a:path>
              </a:pathLst>
            </a:custGeom>
            <a:solidFill>
              <a:srgbClr val="D1E3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40" name="Freeform 421"/>
            <p:cNvSpPr>
              <a:spLocks/>
            </p:cNvSpPr>
            <p:nvPr/>
          </p:nvSpPr>
          <p:spPr bwMode="auto">
            <a:xfrm>
              <a:off x="14350" y="3161"/>
              <a:ext cx="22" cy="23"/>
            </a:xfrm>
            <a:custGeom>
              <a:avLst/>
              <a:gdLst>
                <a:gd name="T0" fmla="*/ 17 w 19"/>
                <a:gd name="T1" fmla="*/ 2 h 19"/>
                <a:gd name="T2" fmla="*/ 13 w 19"/>
                <a:gd name="T3" fmla="*/ 14 h 19"/>
                <a:gd name="T4" fmla="*/ 2 w 19"/>
                <a:gd name="T5" fmla="*/ 17 h 19"/>
                <a:gd name="T6" fmla="*/ 6 w 19"/>
                <a:gd name="T7" fmla="*/ 5 h 19"/>
                <a:gd name="T8" fmla="*/ 17 w 19"/>
                <a:gd name="T9" fmla="*/ 2 h 19"/>
              </a:gdLst>
              <a:ahLst/>
              <a:cxnLst>
                <a:cxn ang="0">
                  <a:pos x="T0" y="T1"/>
                </a:cxn>
                <a:cxn ang="0">
                  <a:pos x="T2" y="T3"/>
                </a:cxn>
                <a:cxn ang="0">
                  <a:pos x="T4" y="T5"/>
                </a:cxn>
                <a:cxn ang="0">
                  <a:pos x="T6" y="T7"/>
                </a:cxn>
                <a:cxn ang="0">
                  <a:pos x="T8" y="T9"/>
                </a:cxn>
              </a:cxnLst>
              <a:rect l="0" t="0" r="r" b="b"/>
              <a:pathLst>
                <a:path w="19" h="19">
                  <a:moveTo>
                    <a:pt x="17" y="2"/>
                  </a:moveTo>
                  <a:cubicBezTo>
                    <a:pt x="19" y="5"/>
                    <a:pt x="18" y="10"/>
                    <a:pt x="13" y="14"/>
                  </a:cubicBezTo>
                  <a:cubicBezTo>
                    <a:pt x="9" y="18"/>
                    <a:pt x="4" y="19"/>
                    <a:pt x="2" y="17"/>
                  </a:cubicBezTo>
                  <a:cubicBezTo>
                    <a:pt x="0" y="14"/>
                    <a:pt x="1" y="9"/>
                    <a:pt x="6" y="5"/>
                  </a:cubicBezTo>
                  <a:cubicBezTo>
                    <a:pt x="10" y="1"/>
                    <a:pt x="15" y="0"/>
                    <a:pt x="17" y="2"/>
                  </a:cubicBezTo>
                  <a:close/>
                </a:path>
              </a:pathLst>
            </a:custGeom>
            <a:solidFill>
              <a:srgbClr val="E3EE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41" name="Freeform 422"/>
            <p:cNvSpPr>
              <a:spLocks/>
            </p:cNvSpPr>
            <p:nvPr/>
          </p:nvSpPr>
          <p:spPr bwMode="auto">
            <a:xfrm>
              <a:off x="14353" y="3179"/>
              <a:ext cx="77" cy="86"/>
            </a:xfrm>
            <a:custGeom>
              <a:avLst/>
              <a:gdLst>
                <a:gd name="T0" fmla="*/ 20 w 67"/>
                <a:gd name="T1" fmla="*/ 61 h 74"/>
                <a:gd name="T2" fmla="*/ 0 w 67"/>
                <a:gd name="T3" fmla="*/ 54 h 74"/>
                <a:gd name="T4" fmla="*/ 28 w 67"/>
                <a:gd name="T5" fmla="*/ 74 h 74"/>
                <a:gd name="T6" fmla="*/ 66 w 67"/>
                <a:gd name="T7" fmla="*/ 10 h 74"/>
                <a:gd name="T8" fmla="*/ 64 w 67"/>
                <a:gd name="T9" fmla="*/ 0 h 74"/>
                <a:gd name="T10" fmla="*/ 20 w 67"/>
                <a:gd name="T11" fmla="*/ 61 h 74"/>
              </a:gdLst>
              <a:ahLst/>
              <a:cxnLst>
                <a:cxn ang="0">
                  <a:pos x="T0" y="T1"/>
                </a:cxn>
                <a:cxn ang="0">
                  <a:pos x="T2" y="T3"/>
                </a:cxn>
                <a:cxn ang="0">
                  <a:pos x="T4" y="T5"/>
                </a:cxn>
                <a:cxn ang="0">
                  <a:pos x="T6" y="T7"/>
                </a:cxn>
                <a:cxn ang="0">
                  <a:pos x="T8" y="T9"/>
                </a:cxn>
                <a:cxn ang="0">
                  <a:pos x="T10" y="T11"/>
                </a:cxn>
              </a:cxnLst>
              <a:rect l="0" t="0" r="r" b="b"/>
              <a:pathLst>
                <a:path w="67" h="74">
                  <a:moveTo>
                    <a:pt x="20" y="61"/>
                  </a:moveTo>
                  <a:cubicBezTo>
                    <a:pt x="15" y="62"/>
                    <a:pt x="6" y="60"/>
                    <a:pt x="0" y="54"/>
                  </a:cubicBezTo>
                  <a:cubicBezTo>
                    <a:pt x="13" y="70"/>
                    <a:pt x="21" y="74"/>
                    <a:pt x="28" y="74"/>
                  </a:cubicBezTo>
                  <a:cubicBezTo>
                    <a:pt x="43" y="73"/>
                    <a:pt x="67" y="33"/>
                    <a:pt x="66" y="10"/>
                  </a:cubicBezTo>
                  <a:cubicBezTo>
                    <a:pt x="66" y="6"/>
                    <a:pt x="65" y="3"/>
                    <a:pt x="64" y="0"/>
                  </a:cubicBezTo>
                  <a:cubicBezTo>
                    <a:pt x="65" y="29"/>
                    <a:pt x="47" y="55"/>
                    <a:pt x="20" y="61"/>
                  </a:cubicBezTo>
                  <a:close/>
                </a:path>
              </a:pathLst>
            </a:custGeom>
            <a:solidFill>
              <a:srgbClr val="99AD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42" name="Freeform 423"/>
            <p:cNvSpPr>
              <a:spLocks/>
            </p:cNvSpPr>
            <p:nvPr/>
          </p:nvSpPr>
          <p:spPr bwMode="auto">
            <a:xfrm>
              <a:off x="14377" y="3263"/>
              <a:ext cx="15" cy="12"/>
            </a:xfrm>
            <a:custGeom>
              <a:avLst/>
              <a:gdLst>
                <a:gd name="T0" fmla="*/ 1 w 13"/>
                <a:gd name="T1" fmla="*/ 11 h 11"/>
                <a:gd name="T2" fmla="*/ 6 w 13"/>
                <a:gd name="T3" fmla="*/ 1 h 11"/>
                <a:gd name="T4" fmla="*/ 13 w 13"/>
                <a:gd name="T5" fmla="*/ 11 h 11"/>
                <a:gd name="T6" fmla="*/ 1 w 13"/>
                <a:gd name="T7" fmla="*/ 11 h 11"/>
              </a:gdLst>
              <a:ahLst/>
              <a:cxnLst>
                <a:cxn ang="0">
                  <a:pos x="T0" y="T1"/>
                </a:cxn>
                <a:cxn ang="0">
                  <a:pos x="T2" y="T3"/>
                </a:cxn>
                <a:cxn ang="0">
                  <a:pos x="T4" y="T5"/>
                </a:cxn>
                <a:cxn ang="0">
                  <a:pos x="T6" y="T7"/>
                </a:cxn>
              </a:cxnLst>
              <a:rect l="0" t="0" r="r" b="b"/>
              <a:pathLst>
                <a:path w="13" h="11">
                  <a:moveTo>
                    <a:pt x="1" y="11"/>
                  </a:moveTo>
                  <a:cubicBezTo>
                    <a:pt x="0" y="10"/>
                    <a:pt x="3" y="1"/>
                    <a:pt x="6" y="1"/>
                  </a:cubicBezTo>
                  <a:cubicBezTo>
                    <a:pt x="9" y="0"/>
                    <a:pt x="13" y="10"/>
                    <a:pt x="13" y="11"/>
                  </a:cubicBezTo>
                  <a:lnTo>
                    <a:pt x="1" y="11"/>
                  </a:lnTo>
                  <a:close/>
                </a:path>
              </a:pathLst>
            </a:custGeom>
            <a:solidFill>
              <a:srgbClr val="99AD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43" name="Freeform 424"/>
            <p:cNvSpPr>
              <a:spLocks/>
            </p:cNvSpPr>
            <p:nvPr/>
          </p:nvSpPr>
          <p:spPr bwMode="auto">
            <a:xfrm>
              <a:off x="14375" y="3131"/>
              <a:ext cx="113" cy="514"/>
            </a:xfrm>
            <a:custGeom>
              <a:avLst/>
              <a:gdLst>
                <a:gd name="T0" fmla="*/ 1 w 98"/>
                <a:gd name="T1" fmla="*/ 442 h 442"/>
                <a:gd name="T2" fmla="*/ 1 w 98"/>
                <a:gd name="T3" fmla="*/ 442 h 442"/>
                <a:gd name="T4" fmla="*/ 0 w 98"/>
                <a:gd name="T5" fmla="*/ 440 h 442"/>
                <a:gd name="T6" fmla="*/ 62 w 98"/>
                <a:gd name="T7" fmla="*/ 207 h 442"/>
                <a:gd name="T8" fmla="*/ 92 w 98"/>
                <a:gd name="T9" fmla="*/ 1 h 442"/>
                <a:gd name="T10" fmla="*/ 93 w 98"/>
                <a:gd name="T11" fmla="*/ 0 h 442"/>
                <a:gd name="T12" fmla="*/ 93 w 98"/>
                <a:gd name="T13" fmla="*/ 0 h 442"/>
                <a:gd name="T14" fmla="*/ 94 w 98"/>
                <a:gd name="T15" fmla="*/ 1 h 442"/>
                <a:gd name="T16" fmla="*/ 64 w 98"/>
                <a:gd name="T17" fmla="*/ 208 h 442"/>
                <a:gd name="T18" fmla="*/ 2 w 98"/>
                <a:gd name="T19" fmla="*/ 441 h 442"/>
                <a:gd name="T20" fmla="*/ 1 w 98"/>
                <a:gd name="T21" fmla="*/ 442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8" h="442">
                  <a:moveTo>
                    <a:pt x="1" y="442"/>
                  </a:moveTo>
                  <a:cubicBezTo>
                    <a:pt x="1" y="442"/>
                    <a:pt x="1" y="442"/>
                    <a:pt x="1" y="442"/>
                  </a:cubicBezTo>
                  <a:cubicBezTo>
                    <a:pt x="0" y="440"/>
                    <a:pt x="0" y="440"/>
                    <a:pt x="0" y="440"/>
                  </a:cubicBezTo>
                  <a:cubicBezTo>
                    <a:pt x="0" y="439"/>
                    <a:pt x="30" y="309"/>
                    <a:pt x="62" y="207"/>
                  </a:cubicBezTo>
                  <a:cubicBezTo>
                    <a:pt x="95" y="101"/>
                    <a:pt x="92" y="2"/>
                    <a:pt x="92" y="1"/>
                  </a:cubicBezTo>
                  <a:cubicBezTo>
                    <a:pt x="93" y="0"/>
                    <a:pt x="93" y="0"/>
                    <a:pt x="93" y="0"/>
                  </a:cubicBezTo>
                  <a:cubicBezTo>
                    <a:pt x="93" y="0"/>
                    <a:pt x="93" y="0"/>
                    <a:pt x="93" y="0"/>
                  </a:cubicBezTo>
                  <a:cubicBezTo>
                    <a:pt x="94" y="1"/>
                    <a:pt x="94" y="1"/>
                    <a:pt x="94" y="1"/>
                  </a:cubicBezTo>
                  <a:cubicBezTo>
                    <a:pt x="94" y="2"/>
                    <a:pt x="98" y="101"/>
                    <a:pt x="64" y="208"/>
                  </a:cubicBezTo>
                  <a:cubicBezTo>
                    <a:pt x="32" y="310"/>
                    <a:pt x="3" y="439"/>
                    <a:pt x="2" y="441"/>
                  </a:cubicBezTo>
                  <a:lnTo>
                    <a:pt x="1" y="442"/>
                  </a:lnTo>
                  <a:close/>
                </a:path>
              </a:pathLst>
            </a:custGeom>
            <a:solidFill>
              <a:srgbClr val="FFF2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44" name="Freeform 425"/>
            <p:cNvSpPr>
              <a:spLocks/>
            </p:cNvSpPr>
            <p:nvPr/>
          </p:nvSpPr>
          <p:spPr bwMode="auto">
            <a:xfrm>
              <a:off x="14428" y="3013"/>
              <a:ext cx="101" cy="122"/>
            </a:xfrm>
            <a:custGeom>
              <a:avLst/>
              <a:gdLst>
                <a:gd name="T0" fmla="*/ 85 w 87"/>
                <a:gd name="T1" fmla="*/ 41 h 105"/>
                <a:gd name="T2" fmla="*/ 47 w 87"/>
                <a:gd name="T3" fmla="*/ 104 h 105"/>
                <a:gd name="T4" fmla="*/ 2 w 87"/>
                <a:gd name="T5" fmla="*/ 46 h 105"/>
                <a:gd name="T6" fmla="*/ 41 w 87"/>
                <a:gd name="T7" fmla="*/ 2 h 105"/>
                <a:gd name="T8" fmla="*/ 85 w 87"/>
                <a:gd name="T9" fmla="*/ 41 h 105"/>
              </a:gdLst>
              <a:ahLst/>
              <a:cxnLst>
                <a:cxn ang="0">
                  <a:pos x="T0" y="T1"/>
                </a:cxn>
                <a:cxn ang="0">
                  <a:pos x="T2" y="T3"/>
                </a:cxn>
                <a:cxn ang="0">
                  <a:pos x="T4" y="T5"/>
                </a:cxn>
                <a:cxn ang="0">
                  <a:pos x="T6" y="T7"/>
                </a:cxn>
                <a:cxn ang="0">
                  <a:pos x="T8" y="T9"/>
                </a:cxn>
              </a:cxnLst>
              <a:rect l="0" t="0" r="r" b="b"/>
              <a:pathLst>
                <a:path w="87" h="105">
                  <a:moveTo>
                    <a:pt x="85" y="41"/>
                  </a:moveTo>
                  <a:cubicBezTo>
                    <a:pt x="87" y="64"/>
                    <a:pt x="63" y="103"/>
                    <a:pt x="47" y="104"/>
                  </a:cubicBezTo>
                  <a:cubicBezTo>
                    <a:pt x="30" y="105"/>
                    <a:pt x="3" y="69"/>
                    <a:pt x="2" y="46"/>
                  </a:cubicBezTo>
                  <a:cubicBezTo>
                    <a:pt x="0" y="23"/>
                    <a:pt x="17" y="3"/>
                    <a:pt x="41" y="2"/>
                  </a:cubicBezTo>
                  <a:cubicBezTo>
                    <a:pt x="64" y="0"/>
                    <a:pt x="84" y="17"/>
                    <a:pt x="85" y="41"/>
                  </a:cubicBezTo>
                  <a:close/>
                </a:path>
              </a:pathLst>
            </a:custGeom>
            <a:solidFill>
              <a:srgbClr val="FFD60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45" name="Freeform 426"/>
            <p:cNvSpPr>
              <a:spLocks/>
            </p:cNvSpPr>
            <p:nvPr/>
          </p:nvSpPr>
          <p:spPr bwMode="auto">
            <a:xfrm>
              <a:off x="14434" y="3021"/>
              <a:ext cx="66" cy="57"/>
            </a:xfrm>
            <a:custGeom>
              <a:avLst/>
              <a:gdLst>
                <a:gd name="T0" fmla="*/ 57 w 57"/>
                <a:gd name="T1" fmla="*/ 5 h 49"/>
                <a:gd name="T2" fmla="*/ 36 w 57"/>
                <a:gd name="T3" fmla="*/ 0 h 49"/>
                <a:gd name="T4" fmla="*/ 1 w 57"/>
                <a:gd name="T5" fmla="*/ 40 h 49"/>
                <a:gd name="T6" fmla="*/ 3 w 57"/>
                <a:gd name="T7" fmla="*/ 49 h 49"/>
                <a:gd name="T8" fmla="*/ 19 w 57"/>
                <a:gd name="T9" fmla="*/ 48 h 49"/>
                <a:gd name="T10" fmla="*/ 57 w 57"/>
                <a:gd name="T11" fmla="*/ 5 h 49"/>
              </a:gdLst>
              <a:ahLst/>
              <a:cxnLst>
                <a:cxn ang="0">
                  <a:pos x="T0" y="T1"/>
                </a:cxn>
                <a:cxn ang="0">
                  <a:pos x="T2" y="T3"/>
                </a:cxn>
                <a:cxn ang="0">
                  <a:pos x="T4" y="T5"/>
                </a:cxn>
                <a:cxn ang="0">
                  <a:pos x="T6" y="T7"/>
                </a:cxn>
                <a:cxn ang="0">
                  <a:pos x="T8" y="T9"/>
                </a:cxn>
                <a:cxn ang="0">
                  <a:pos x="T10" y="T11"/>
                </a:cxn>
              </a:cxnLst>
              <a:rect l="0" t="0" r="r" b="b"/>
              <a:pathLst>
                <a:path w="57" h="49">
                  <a:moveTo>
                    <a:pt x="57" y="5"/>
                  </a:moveTo>
                  <a:cubicBezTo>
                    <a:pt x="51" y="1"/>
                    <a:pt x="44" y="0"/>
                    <a:pt x="36" y="0"/>
                  </a:cubicBezTo>
                  <a:cubicBezTo>
                    <a:pt x="15" y="1"/>
                    <a:pt x="0" y="19"/>
                    <a:pt x="1" y="40"/>
                  </a:cubicBezTo>
                  <a:cubicBezTo>
                    <a:pt x="1" y="43"/>
                    <a:pt x="2" y="46"/>
                    <a:pt x="3" y="49"/>
                  </a:cubicBezTo>
                  <a:cubicBezTo>
                    <a:pt x="8" y="49"/>
                    <a:pt x="13" y="49"/>
                    <a:pt x="19" y="48"/>
                  </a:cubicBezTo>
                  <a:cubicBezTo>
                    <a:pt x="40" y="44"/>
                    <a:pt x="56" y="26"/>
                    <a:pt x="57" y="5"/>
                  </a:cubicBezTo>
                  <a:close/>
                </a:path>
              </a:pathLst>
            </a:custGeom>
            <a:solidFill>
              <a:srgbClr val="FFE4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46" name="Freeform 427"/>
            <p:cNvSpPr>
              <a:spLocks/>
            </p:cNvSpPr>
            <p:nvPr/>
          </p:nvSpPr>
          <p:spPr bwMode="auto">
            <a:xfrm>
              <a:off x="14448" y="3030"/>
              <a:ext cx="23" cy="22"/>
            </a:xfrm>
            <a:custGeom>
              <a:avLst/>
              <a:gdLst>
                <a:gd name="T0" fmla="*/ 18 w 20"/>
                <a:gd name="T1" fmla="*/ 3 h 19"/>
                <a:gd name="T2" fmla="*/ 14 w 20"/>
                <a:gd name="T3" fmla="*/ 14 h 19"/>
                <a:gd name="T4" fmla="*/ 2 w 20"/>
                <a:gd name="T5" fmla="*/ 17 h 19"/>
                <a:gd name="T6" fmla="*/ 6 w 20"/>
                <a:gd name="T7" fmla="*/ 6 h 19"/>
                <a:gd name="T8" fmla="*/ 18 w 20"/>
                <a:gd name="T9" fmla="*/ 3 h 19"/>
              </a:gdLst>
              <a:ahLst/>
              <a:cxnLst>
                <a:cxn ang="0">
                  <a:pos x="T0" y="T1"/>
                </a:cxn>
                <a:cxn ang="0">
                  <a:pos x="T2" y="T3"/>
                </a:cxn>
                <a:cxn ang="0">
                  <a:pos x="T4" y="T5"/>
                </a:cxn>
                <a:cxn ang="0">
                  <a:pos x="T6" y="T7"/>
                </a:cxn>
                <a:cxn ang="0">
                  <a:pos x="T8" y="T9"/>
                </a:cxn>
              </a:cxnLst>
              <a:rect l="0" t="0" r="r" b="b"/>
              <a:pathLst>
                <a:path w="20" h="19">
                  <a:moveTo>
                    <a:pt x="18" y="3"/>
                  </a:moveTo>
                  <a:cubicBezTo>
                    <a:pt x="20" y="5"/>
                    <a:pt x="18" y="10"/>
                    <a:pt x="14" y="14"/>
                  </a:cubicBezTo>
                  <a:cubicBezTo>
                    <a:pt x="9" y="18"/>
                    <a:pt x="4" y="19"/>
                    <a:pt x="2" y="17"/>
                  </a:cubicBezTo>
                  <a:cubicBezTo>
                    <a:pt x="0" y="15"/>
                    <a:pt x="2" y="10"/>
                    <a:pt x="6" y="6"/>
                  </a:cubicBezTo>
                  <a:cubicBezTo>
                    <a:pt x="10" y="2"/>
                    <a:pt x="15" y="0"/>
                    <a:pt x="18" y="3"/>
                  </a:cubicBezTo>
                  <a:close/>
                </a:path>
              </a:pathLst>
            </a:custGeom>
            <a:solidFill>
              <a:srgbClr val="FFF1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47" name="Freeform 428"/>
            <p:cNvSpPr>
              <a:spLocks/>
            </p:cNvSpPr>
            <p:nvPr/>
          </p:nvSpPr>
          <p:spPr bwMode="auto">
            <a:xfrm>
              <a:off x="14450" y="3048"/>
              <a:ext cx="79" cy="87"/>
            </a:xfrm>
            <a:custGeom>
              <a:avLst/>
              <a:gdLst>
                <a:gd name="T0" fmla="*/ 20 w 68"/>
                <a:gd name="T1" fmla="*/ 61 h 75"/>
                <a:gd name="T2" fmla="*/ 0 w 68"/>
                <a:gd name="T3" fmla="*/ 55 h 75"/>
                <a:gd name="T4" fmla="*/ 28 w 68"/>
                <a:gd name="T5" fmla="*/ 74 h 75"/>
                <a:gd name="T6" fmla="*/ 66 w 68"/>
                <a:gd name="T7" fmla="*/ 11 h 75"/>
                <a:gd name="T8" fmla="*/ 64 w 68"/>
                <a:gd name="T9" fmla="*/ 0 h 75"/>
                <a:gd name="T10" fmla="*/ 20 w 68"/>
                <a:gd name="T11" fmla="*/ 61 h 75"/>
              </a:gdLst>
              <a:ahLst/>
              <a:cxnLst>
                <a:cxn ang="0">
                  <a:pos x="T0" y="T1"/>
                </a:cxn>
                <a:cxn ang="0">
                  <a:pos x="T2" y="T3"/>
                </a:cxn>
                <a:cxn ang="0">
                  <a:pos x="T4" y="T5"/>
                </a:cxn>
                <a:cxn ang="0">
                  <a:pos x="T6" y="T7"/>
                </a:cxn>
                <a:cxn ang="0">
                  <a:pos x="T8" y="T9"/>
                </a:cxn>
                <a:cxn ang="0">
                  <a:pos x="T10" y="T11"/>
                </a:cxn>
              </a:cxnLst>
              <a:rect l="0" t="0" r="r" b="b"/>
              <a:pathLst>
                <a:path w="68" h="75">
                  <a:moveTo>
                    <a:pt x="20" y="61"/>
                  </a:moveTo>
                  <a:cubicBezTo>
                    <a:pt x="15" y="62"/>
                    <a:pt x="6" y="60"/>
                    <a:pt x="0" y="55"/>
                  </a:cubicBezTo>
                  <a:cubicBezTo>
                    <a:pt x="13" y="71"/>
                    <a:pt x="22" y="75"/>
                    <a:pt x="28" y="74"/>
                  </a:cubicBezTo>
                  <a:cubicBezTo>
                    <a:pt x="44" y="73"/>
                    <a:pt x="68" y="34"/>
                    <a:pt x="66" y="11"/>
                  </a:cubicBezTo>
                  <a:cubicBezTo>
                    <a:pt x="66" y="7"/>
                    <a:pt x="65" y="3"/>
                    <a:pt x="64" y="0"/>
                  </a:cubicBezTo>
                  <a:cubicBezTo>
                    <a:pt x="65" y="30"/>
                    <a:pt x="47" y="56"/>
                    <a:pt x="20" y="61"/>
                  </a:cubicBezTo>
                  <a:close/>
                </a:path>
              </a:pathLst>
            </a:custGeom>
            <a:solidFill>
              <a:srgbClr val="FFBA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48" name="Freeform 429"/>
            <p:cNvSpPr>
              <a:spLocks/>
            </p:cNvSpPr>
            <p:nvPr/>
          </p:nvSpPr>
          <p:spPr bwMode="auto">
            <a:xfrm>
              <a:off x="14475" y="3132"/>
              <a:ext cx="16" cy="12"/>
            </a:xfrm>
            <a:custGeom>
              <a:avLst/>
              <a:gdLst>
                <a:gd name="T0" fmla="*/ 1 w 14"/>
                <a:gd name="T1" fmla="*/ 10 h 10"/>
                <a:gd name="T2" fmla="*/ 7 w 14"/>
                <a:gd name="T3" fmla="*/ 0 h 10"/>
                <a:gd name="T4" fmla="*/ 13 w 14"/>
                <a:gd name="T5" fmla="*/ 10 h 10"/>
                <a:gd name="T6" fmla="*/ 1 w 14"/>
                <a:gd name="T7" fmla="*/ 10 h 10"/>
              </a:gdLst>
              <a:ahLst/>
              <a:cxnLst>
                <a:cxn ang="0">
                  <a:pos x="T0" y="T1"/>
                </a:cxn>
                <a:cxn ang="0">
                  <a:pos x="T2" y="T3"/>
                </a:cxn>
                <a:cxn ang="0">
                  <a:pos x="T4" y="T5"/>
                </a:cxn>
                <a:cxn ang="0">
                  <a:pos x="T6" y="T7"/>
                </a:cxn>
              </a:cxnLst>
              <a:rect l="0" t="0" r="r" b="b"/>
              <a:pathLst>
                <a:path w="14" h="10">
                  <a:moveTo>
                    <a:pt x="1" y="10"/>
                  </a:moveTo>
                  <a:cubicBezTo>
                    <a:pt x="0" y="10"/>
                    <a:pt x="4" y="0"/>
                    <a:pt x="7" y="0"/>
                  </a:cubicBezTo>
                  <a:cubicBezTo>
                    <a:pt x="10" y="0"/>
                    <a:pt x="14" y="9"/>
                    <a:pt x="13" y="10"/>
                  </a:cubicBezTo>
                  <a:lnTo>
                    <a:pt x="1" y="10"/>
                  </a:lnTo>
                  <a:close/>
                </a:path>
              </a:pathLst>
            </a:custGeom>
            <a:solidFill>
              <a:srgbClr val="FFBA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49" name="Freeform 430"/>
            <p:cNvSpPr>
              <a:spLocks/>
            </p:cNvSpPr>
            <p:nvPr/>
          </p:nvSpPr>
          <p:spPr bwMode="auto">
            <a:xfrm>
              <a:off x="14448" y="3550"/>
              <a:ext cx="145" cy="655"/>
            </a:xfrm>
            <a:custGeom>
              <a:avLst/>
              <a:gdLst>
                <a:gd name="T0" fmla="*/ 2 w 125"/>
                <a:gd name="T1" fmla="*/ 564 h 564"/>
                <a:gd name="T2" fmla="*/ 2 w 125"/>
                <a:gd name="T3" fmla="*/ 564 h 564"/>
                <a:gd name="T4" fmla="*/ 0 w 125"/>
                <a:gd name="T5" fmla="*/ 563 h 564"/>
                <a:gd name="T6" fmla="*/ 80 w 125"/>
                <a:gd name="T7" fmla="*/ 265 h 564"/>
                <a:gd name="T8" fmla="*/ 117 w 125"/>
                <a:gd name="T9" fmla="*/ 2 h 564"/>
                <a:gd name="T10" fmla="*/ 119 w 125"/>
                <a:gd name="T11" fmla="*/ 0 h 564"/>
                <a:gd name="T12" fmla="*/ 119 w 125"/>
                <a:gd name="T13" fmla="*/ 0 h 564"/>
                <a:gd name="T14" fmla="*/ 121 w 125"/>
                <a:gd name="T15" fmla="*/ 2 h 564"/>
                <a:gd name="T16" fmla="*/ 83 w 125"/>
                <a:gd name="T17" fmla="*/ 266 h 564"/>
                <a:gd name="T18" fmla="*/ 3 w 125"/>
                <a:gd name="T19" fmla="*/ 563 h 564"/>
                <a:gd name="T20" fmla="*/ 2 w 125"/>
                <a:gd name="T21" fmla="*/ 564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5" h="564">
                  <a:moveTo>
                    <a:pt x="2" y="564"/>
                  </a:moveTo>
                  <a:cubicBezTo>
                    <a:pt x="2" y="564"/>
                    <a:pt x="2" y="564"/>
                    <a:pt x="2" y="564"/>
                  </a:cubicBezTo>
                  <a:cubicBezTo>
                    <a:pt x="0" y="563"/>
                    <a:pt x="0" y="563"/>
                    <a:pt x="0" y="563"/>
                  </a:cubicBezTo>
                  <a:cubicBezTo>
                    <a:pt x="1" y="561"/>
                    <a:pt x="38" y="395"/>
                    <a:pt x="80" y="265"/>
                  </a:cubicBezTo>
                  <a:cubicBezTo>
                    <a:pt x="122" y="130"/>
                    <a:pt x="117" y="3"/>
                    <a:pt x="117" y="2"/>
                  </a:cubicBezTo>
                  <a:cubicBezTo>
                    <a:pt x="119" y="0"/>
                    <a:pt x="119" y="0"/>
                    <a:pt x="119" y="0"/>
                  </a:cubicBezTo>
                  <a:cubicBezTo>
                    <a:pt x="119" y="0"/>
                    <a:pt x="119" y="0"/>
                    <a:pt x="119" y="0"/>
                  </a:cubicBezTo>
                  <a:cubicBezTo>
                    <a:pt x="121" y="2"/>
                    <a:pt x="121" y="2"/>
                    <a:pt x="121" y="2"/>
                  </a:cubicBezTo>
                  <a:cubicBezTo>
                    <a:pt x="121" y="3"/>
                    <a:pt x="125" y="130"/>
                    <a:pt x="83" y="266"/>
                  </a:cubicBezTo>
                  <a:cubicBezTo>
                    <a:pt x="42" y="396"/>
                    <a:pt x="4" y="562"/>
                    <a:pt x="3" y="563"/>
                  </a:cubicBezTo>
                  <a:lnTo>
                    <a:pt x="2" y="564"/>
                  </a:lnTo>
                  <a:close/>
                </a:path>
              </a:pathLst>
            </a:custGeom>
            <a:solidFill>
              <a:srgbClr val="FFF2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50" name="Freeform 431"/>
            <p:cNvSpPr>
              <a:spLocks/>
            </p:cNvSpPr>
            <p:nvPr/>
          </p:nvSpPr>
          <p:spPr bwMode="auto">
            <a:xfrm>
              <a:off x="14516" y="3398"/>
              <a:ext cx="129" cy="157"/>
            </a:xfrm>
            <a:custGeom>
              <a:avLst/>
              <a:gdLst>
                <a:gd name="T0" fmla="*/ 109 w 111"/>
                <a:gd name="T1" fmla="*/ 52 h 135"/>
                <a:gd name="T2" fmla="*/ 61 w 111"/>
                <a:gd name="T3" fmla="*/ 133 h 135"/>
                <a:gd name="T4" fmla="*/ 2 w 111"/>
                <a:gd name="T5" fmla="*/ 59 h 135"/>
                <a:gd name="T6" fmla="*/ 52 w 111"/>
                <a:gd name="T7" fmla="*/ 2 h 135"/>
                <a:gd name="T8" fmla="*/ 109 w 111"/>
                <a:gd name="T9" fmla="*/ 52 h 135"/>
              </a:gdLst>
              <a:ahLst/>
              <a:cxnLst>
                <a:cxn ang="0">
                  <a:pos x="T0" y="T1"/>
                </a:cxn>
                <a:cxn ang="0">
                  <a:pos x="T2" y="T3"/>
                </a:cxn>
                <a:cxn ang="0">
                  <a:pos x="T4" y="T5"/>
                </a:cxn>
                <a:cxn ang="0">
                  <a:pos x="T6" y="T7"/>
                </a:cxn>
                <a:cxn ang="0">
                  <a:pos x="T8" y="T9"/>
                </a:cxn>
              </a:cxnLst>
              <a:rect l="0" t="0" r="r" b="b"/>
              <a:pathLst>
                <a:path w="111" h="135">
                  <a:moveTo>
                    <a:pt x="109" y="52"/>
                  </a:moveTo>
                  <a:cubicBezTo>
                    <a:pt x="111" y="82"/>
                    <a:pt x="80" y="132"/>
                    <a:pt x="61" y="133"/>
                  </a:cubicBezTo>
                  <a:cubicBezTo>
                    <a:pt x="39" y="135"/>
                    <a:pt x="4" y="89"/>
                    <a:pt x="2" y="59"/>
                  </a:cubicBezTo>
                  <a:cubicBezTo>
                    <a:pt x="0" y="30"/>
                    <a:pt x="23" y="4"/>
                    <a:pt x="52" y="2"/>
                  </a:cubicBezTo>
                  <a:cubicBezTo>
                    <a:pt x="82" y="0"/>
                    <a:pt x="107" y="23"/>
                    <a:pt x="109" y="52"/>
                  </a:cubicBezTo>
                  <a:close/>
                </a:path>
              </a:pathLst>
            </a:custGeom>
            <a:solidFill>
              <a:srgbClr val="88DC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51" name="Freeform 432"/>
            <p:cNvSpPr>
              <a:spLocks/>
            </p:cNvSpPr>
            <p:nvPr/>
          </p:nvSpPr>
          <p:spPr bwMode="auto">
            <a:xfrm>
              <a:off x="14523" y="3409"/>
              <a:ext cx="86" cy="73"/>
            </a:xfrm>
            <a:custGeom>
              <a:avLst/>
              <a:gdLst>
                <a:gd name="T0" fmla="*/ 74 w 74"/>
                <a:gd name="T1" fmla="*/ 7 h 63"/>
                <a:gd name="T2" fmla="*/ 47 w 74"/>
                <a:gd name="T3" fmla="*/ 0 h 63"/>
                <a:gd name="T4" fmla="*/ 2 w 74"/>
                <a:gd name="T5" fmla="*/ 51 h 63"/>
                <a:gd name="T6" fmla="*/ 4 w 74"/>
                <a:gd name="T7" fmla="*/ 62 h 63"/>
                <a:gd name="T8" fmla="*/ 25 w 74"/>
                <a:gd name="T9" fmla="*/ 62 h 63"/>
                <a:gd name="T10" fmla="*/ 74 w 74"/>
                <a:gd name="T11" fmla="*/ 7 h 63"/>
              </a:gdLst>
              <a:ahLst/>
              <a:cxnLst>
                <a:cxn ang="0">
                  <a:pos x="T0" y="T1"/>
                </a:cxn>
                <a:cxn ang="0">
                  <a:pos x="T2" y="T3"/>
                </a:cxn>
                <a:cxn ang="0">
                  <a:pos x="T4" y="T5"/>
                </a:cxn>
                <a:cxn ang="0">
                  <a:pos x="T6" y="T7"/>
                </a:cxn>
                <a:cxn ang="0">
                  <a:pos x="T8" y="T9"/>
                </a:cxn>
                <a:cxn ang="0">
                  <a:pos x="T10" y="T11"/>
                </a:cxn>
              </a:cxnLst>
              <a:rect l="0" t="0" r="r" b="b"/>
              <a:pathLst>
                <a:path w="74" h="63">
                  <a:moveTo>
                    <a:pt x="74" y="7"/>
                  </a:moveTo>
                  <a:cubicBezTo>
                    <a:pt x="66" y="2"/>
                    <a:pt x="57" y="0"/>
                    <a:pt x="47" y="0"/>
                  </a:cubicBezTo>
                  <a:cubicBezTo>
                    <a:pt x="20" y="2"/>
                    <a:pt x="0" y="25"/>
                    <a:pt x="2" y="51"/>
                  </a:cubicBezTo>
                  <a:cubicBezTo>
                    <a:pt x="2" y="55"/>
                    <a:pt x="3" y="58"/>
                    <a:pt x="4" y="62"/>
                  </a:cubicBezTo>
                  <a:cubicBezTo>
                    <a:pt x="11" y="63"/>
                    <a:pt x="18" y="63"/>
                    <a:pt x="25" y="62"/>
                  </a:cubicBezTo>
                  <a:cubicBezTo>
                    <a:pt x="52" y="57"/>
                    <a:pt x="72" y="34"/>
                    <a:pt x="74" y="7"/>
                  </a:cubicBezTo>
                  <a:close/>
                </a:path>
              </a:pathLst>
            </a:custGeom>
            <a:solidFill>
              <a:srgbClr val="AEE7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52" name="Freeform 433"/>
            <p:cNvSpPr>
              <a:spLocks/>
            </p:cNvSpPr>
            <p:nvPr/>
          </p:nvSpPr>
          <p:spPr bwMode="auto">
            <a:xfrm>
              <a:off x="14542" y="3422"/>
              <a:ext cx="29" cy="28"/>
            </a:xfrm>
            <a:custGeom>
              <a:avLst/>
              <a:gdLst>
                <a:gd name="T0" fmla="*/ 22 w 25"/>
                <a:gd name="T1" fmla="*/ 3 h 24"/>
                <a:gd name="T2" fmla="*/ 18 w 25"/>
                <a:gd name="T3" fmla="*/ 18 h 24"/>
                <a:gd name="T4" fmla="*/ 3 w 25"/>
                <a:gd name="T5" fmla="*/ 21 h 24"/>
                <a:gd name="T6" fmla="*/ 8 w 25"/>
                <a:gd name="T7" fmla="*/ 7 h 24"/>
                <a:gd name="T8" fmla="*/ 22 w 25"/>
                <a:gd name="T9" fmla="*/ 3 h 24"/>
              </a:gdLst>
              <a:ahLst/>
              <a:cxnLst>
                <a:cxn ang="0">
                  <a:pos x="T0" y="T1"/>
                </a:cxn>
                <a:cxn ang="0">
                  <a:pos x="T2" y="T3"/>
                </a:cxn>
                <a:cxn ang="0">
                  <a:pos x="T4" y="T5"/>
                </a:cxn>
                <a:cxn ang="0">
                  <a:pos x="T6" y="T7"/>
                </a:cxn>
                <a:cxn ang="0">
                  <a:pos x="T8" y="T9"/>
                </a:cxn>
              </a:cxnLst>
              <a:rect l="0" t="0" r="r" b="b"/>
              <a:pathLst>
                <a:path w="25" h="24">
                  <a:moveTo>
                    <a:pt x="22" y="3"/>
                  </a:moveTo>
                  <a:cubicBezTo>
                    <a:pt x="25" y="6"/>
                    <a:pt x="23" y="12"/>
                    <a:pt x="18" y="18"/>
                  </a:cubicBezTo>
                  <a:cubicBezTo>
                    <a:pt x="12" y="23"/>
                    <a:pt x="5" y="24"/>
                    <a:pt x="3" y="21"/>
                  </a:cubicBezTo>
                  <a:cubicBezTo>
                    <a:pt x="0" y="18"/>
                    <a:pt x="2" y="12"/>
                    <a:pt x="8" y="7"/>
                  </a:cubicBezTo>
                  <a:cubicBezTo>
                    <a:pt x="13" y="2"/>
                    <a:pt x="20" y="0"/>
                    <a:pt x="22" y="3"/>
                  </a:cubicBezTo>
                  <a:close/>
                </a:path>
              </a:pathLst>
            </a:custGeom>
            <a:solidFill>
              <a:srgbClr val="DCF5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53" name="Freeform 434"/>
            <p:cNvSpPr>
              <a:spLocks/>
            </p:cNvSpPr>
            <p:nvPr/>
          </p:nvSpPr>
          <p:spPr bwMode="auto">
            <a:xfrm>
              <a:off x="14545" y="3444"/>
              <a:ext cx="100" cy="110"/>
            </a:xfrm>
            <a:custGeom>
              <a:avLst/>
              <a:gdLst>
                <a:gd name="T0" fmla="*/ 26 w 86"/>
                <a:gd name="T1" fmla="*/ 78 h 95"/>
                <a:gd name="T2" fmla="*/ 0 w 86"/>
                <a:gd name="T3" fmla="*/ 70 h 95"/>
                <a:gd name="T4" fmla="*/ 36 w 86"/>
                <a:gd name="T5" fmla="*/ 94 h 95"/>
                <a:gd name="T6" fmla="*/ 84 w 86"/>
                <a:gd name="T7" fmla="*/ 13 h 95"/>
                <a:gd name="T8" fmla="*/ 81 w 86"/>
                <a:gd name="T9" fmla="*/ 0 h 95"/>
                <a:gd name="T10" fmla="*/ 26 w 86"/>
                <a:gd name="T11" fmla="*/ 78 h 95"/>
              </a:gdLst>
              <a:ahLst/>
              <a:cxnLst>
                <a:cxn ang="0">
                  <a:pos x="T0" y="T1"/>
                </a:cxn>
                <a:cxn ang="0">
                  <a:pos x="T2" y="T3"/>
                </a:cxn>
                <a:cxn ang="0">
                  <a:pos x="T4" y="T5"/>
                </a:cxn>
                <a:cxn ang="0">
                  <a:pos x="T6" y="T7"/>
                </a:cxn>
                <a:cxn ang="0">
                  <a:pos x="T8" y="T9"/>
                </a:cxn>
                <a:cxn ang="0">
                  <a:pos x="T10" y="T11"/>
                </a:cxn>
              </a:cxnLst>
              <a:rect l="0" t="0" r="r" b="b"/>
              <a:pathLst>
                <a:path w="86" h="95">
                  <a:moveTo>
                    <a:pt x="26" y="78"/>
                  </a:moveTo>
                  <a:cubicBezTo>
                    <a:pt x="19" y="79"/>
                    <a:pt x="7" y="76"/>
                    <a:pt x="0" y="70"/>
                  </a:cubicBezTo>
                  <a:cubicBezTo>
                    <a:pt x="16" y="90"/>
                    <a:pt x="27" y="95"/>
                    <a:pt x="36" y="94"/>
                  </a:cubicBezTo>
                  <a:cubicBezTo>
                    <a:pt x="55" y="93"/>
                    <a:pt x="86" y="43"/>
                    <a:pt x="84" y="13"/>
                  </a:cubicBezTo>
                  <a:cubicBezTo>
                    <a:pt x="84" y="8"/>
                    <a:pt x="83" y="4"/>
                    <a:pt x="81" y="0"/>
                  </a:cubicBezTo>
                  <a:cubicBezTo>
                    <a:pt x="83" y="38"/>
                    <a:pt x="60" y="71"/>
                    <a:pt x="26" y="78"/>
                  </a:cubicBezTo>
                  <a:close/>
                </a:path>
              </a:pathLst>
            </a:custGeom>
            <a:solidFill>
              <a:srgbClr val="51CD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54" name="Freeform 435"/>
            <p:cNvSpPr>
              <a:spLocks/>
            </p:cNvSpPr>
            <p:nvPr/>
          </p:nvSpPr>
          <p:spPr bwMode="auto">
            <a:xfrm>
              <a:off x="14577" y="3552"/>
              <a:ext cx="19" cy="15"/>
            </a:xfrm>
            <a:custGeom>
              <a:avLst/>
              <a:gdLst>
                <a:gd name="T0" fmla="*/ 1 w 17"/>
                <a:gd name="T1" fmla="*/ 13 h 13"/>
                <a:gd name="T2" fmla="*/ 8 w 17"/>
                <a:gd name="T3" fmla="*/ 0 h 13"/>
                <a:gd name="T4" fmla="*/ 16 w 17"/>
                <a:gd name="T5" fmla="*/ 13 h 13"/>
                <a:gd name="T6" fmla="*/ 1 w 17"/>
                <a:gd name="T7" fmla="*/ 13 h 13"/>
              </a:gdLst>
              <a:ahLst/>
              <a:cxnLst>
                <a:cxn ang="0">
                  <a:pos x="T0" y="T1"/>
                </a:cxn>
                <a:cxn ang="0">
                  <a:pos x="T2" y="T3"/>
                </a:cxn>
                <a:cxn ang="0">
                  <a:pos x="T4" y="T5"/>
                </a:cxn>
                <a:cxn ang="0">
                  <a:pos x="T6" y="T7"/>
                </a:cxn>
              </a:cxnLst>
              <a:rect l="0" t="0" r="r" b="b"/>
              <a:pathLst>
                <a:path w="17" h="13">
                  <a:moveTo>
                    <a:pt x="1" y="13"/>
                  </a:moveTo>
                  <a:cubicBezTo>
                    <a:pt x="0" y="12"/>
                    <a:pt x="4" y="0"/>
                    <a:pt x="8" y="0"/>
                  </a:cubicBezTo>
                  <a:cubicBezTo>
                    <a:pt x="12" y="0"/>
                    <a:pt x="17" y="12"/>
                    <a:pt x="16" y="13"/>
                  </a:cubicBezTo>
                  <a:lnTo>
                    <a:pt x="1" y="13"/>
                  </a:lnTo>
                  <a:close/>
                </a:path>
              </a:pathLst>
            </a:custGeom>
            <a:solidFill>
              <a:srgbClr val="51CD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55" name="Freeform 436"/>
            <p:cNvSpPr>
              <a:spLocks/>
            </p:cNvSpPr>
            <p:nvPr/>
          </p:nvSpPr>
          <p:spPr bwMode="auto">
            <a:xfrm>
              <a:off x="10214" y="2730"/>
              <a:ext cx="124" cy="562"/>
            </a:xfrm>
            <a:custGeom>
              <a:avLst/>
              <a:gdLst>
                <a:gd name="T0" fmla="*/ 1 w 107"/>
                <a:gd name="T1" fmla="*/ 483 h 483"/>
                <a:gd name="T2" fmla="*/ 1 w 107"/>
                <a:gd name="T3" fmla="*/ 483 h 483"/>
                <a:gd name="T4" fmla="*/ 0 w 107"/>
                <a:gd name="T5" fmla="*/ 481 h 483"/>
                <a:gd name="T6" fmla="*/ 68 w 107"/>
                <a:gd name="T7" fmla="*/ 227 h 483"/>
                <a:gd name="T8" fmla="*/ 100 w 107"/>
                <a:gd name="T9" fmla="*/ 2 h 483"/>
                <a:gd name="T10" fmla="*/ 101 w 107"/>
                <a:gd name="T11" fmla="*/ 0 h 483"/>
                <a:gd name="T12" fmla="*/ 101 w 107"/>
                <a:gd name="T13" fmla="*/ 0 h 483"/>
                <a:gd name="T14" fmla="*/ 103 w 107"/>
                <a:gd name="T15" fmla="*/ 2 h 483"/>
                <a:gd name="T16" fmla="*/ 70 w 107"/>
                <a:gd name="T17" fmla="*/ 227 h 483"/>
                <a:gd name="T18" fmla="*/ 2 w 107"/>
                <a:gd name="T19" fmla="*/ 482 h 483"/>
                <a:gd name="T20" fmla="*/ 1 w 107"/>
                <a:gd name="T21" fmla="*/ 483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7" h="483">
                  <a:moveTo>
                    <a:pt x="1" y="483"/>
                  </a:moveTo>
                  <a:cubicBezTo>
                    <a:pt x="1" y="483"/>
                    <a:pt x="1" y="483"/>
                    <a:pt x="1" y="483"/>
                  </a:cubicBezTo>
                  <a:cubicBezTo>
                    <a:pt x="0" y="481"/>
                    <a:pt x="0" y="481"/>
                    <a:pt x="0" y="481"/>
                  </a:cubicBezTo>
                  <a:cubicBezTo>
                    <a:pt x="0" y="480"/>
                    <a:pt x="32" y="338"/>
                    <a:pt x="68" y="227"/>
                  </a:cubicBezTo>
                  <a:cubicBezTo>
                    <a:pt x="104" y="111"/>
                    <a:pt x="100" y="3"/>
                    <a:pt x="100" y="2"/>
                  </a:cubicBezTo>
                  <a:cubicBezTo>
                    <a:pt x="101" y="0"/>
                    <a:pt x="101" y="0"/>
                    <a:pt x="101" y="0"/>
                  </a:cubicBezTo>
                  <a:cubicBezTo>
                    <a:pt x="101" y="0"/>
                    <a:pt x="101" y="0"/>
                    <a:pt x="101" y="0"/>
                  </a:cubicBezTo>
                  <a:cubicBezTo>
                    <a:pt x="103" y="2"/>
                    <a:pt x="103" y="2"/>
                    <a:pt x="103" y="2"/>
                  </a:cubicBezTo>
                  <a:cubicBezTo>
                    <a:pt x="103" y="3"/>
                    <a:pt x="107" y="111"/>
                    <a:pt x="70" y="227"/>
                  </a:cubicBezTo>
                  <a:cubicBezTo>
                    <a:pt x="35" y="339"/>
                    <a:pt x="3" y="480"/>
                    <a:pt x="2" y="482"/>
                  </a:cubicBezTo>
                  <a:lnTo>
                    <a:pt x="1" y="483"/>
                  </a:lnTo>
                  <a:close/>
                </a:path>
              </a:pathLst>
            </a:custGeom>
            <a:solidFill>
              <a:srgbClr val="FFF2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56" name="Freeform 437"/>
            <p:cNvSpPr>
              <a:spLocks/>
            </p:cNvSpPr>
            <p:nvPr/>
          </p:nvSpPr>
          <p:spPr bwMode="auto">
            <a:xfrm>
              <a:off x="10272" y="2601"/>
              <a:ext cx="110" cy="134"/>
            </a:xfrm>
            <a:custGeom>
              <a:avLst/>
              <a:gdLst>
                <a:gd name="T0" fmla="*/ 93 w 95"/>
                <a:gd name="T1" fmla="*/ 45 h 115"/>
                <a:gd name="T2" fmla="*/ 52 w 95"/>
                <a:gd name="T3" fmla="*/ 114 h 115"/>
                <a:gd name="T4" fmla="*/ 2 w 95"/>
                <a:gd name="T5" fmla="*/ 51 h 115"/>
                <a:gd name="T6" fmla="*/ 44 w 95"/>
                <a:gd name="T7" fmla="*/ 2 h 115"/>
                <a:gd name="T8" fmla="*/ 93 w 95"/>
                <a:gd name="T9" fmla="*/ 45 h 115"/>
              </a:gdLst>
              <a:ahLst/>
              <a:cxnLst>
                <a:cxn ang="0">
                  <a:pos x="T0" y="T1"/>
                </a:cxn>
                <a:cxn ang="0">
                  <a:pos x="T2" y="T3"/>
                </a:cxn>
                <a:cxn ang="0">
                  <a:pos x="T4" y="T5"/>
                </a:cxn>
                <a:cxn ang="0">
                  <a:pos x="T6" y="T7"/>
                </a:cxn>
                <a:cxn ang="0">
                  <a:pos x="T8" y="T9"/>
                </a:cxn>
              </a:cxnLst>
              <a:rect l="0" t="0" r="r" b="b"/>
              <a:pathLst>
                <a:path w="95" h="115">
                  <a:moveTo>
                    <a:pt x="93" y="45"/>
                  </a:moveTo>
                  <a:cubicBezTo>
                    <a:pt x="95" y="70"/>
                    <a:pt x="69" y="113"/>
                    <a:pt x="52" y="114"/>
                  </a:cubicBezTo>
                  <a:cubicBezTo>
                    <a:pt x="33" y="115"/>
                    <a:pt x="3" y="76"/>
                    <a:pt x="2" y="51"/>
                  </a:cubicBezTo>
                  <a:cubicBezTo>
                    <a:pt x="0" y="26"/>
                    <a:pt x="19" y="4"/>
                    <a:pt x="44" y="2"/>
                  </a:cubicBezTo>
                  <a:cubicBezTo>
                    <a:pt x="70" y="0"/>
                    <a:pt x="91" y="19"/>
                    <a:pt x="93" y="45"/>
                  </a:cubicBezTo>
                  <a:close/>
                </a:path>
              </a:pathLst>
            </a:custGeom>
            <a:solidFill>
              <a:srgbClr val="88DC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57" name="Freeform 438"/>
            <p:cNvSpPr>
              <a:spLocks/>
            </p:cNvSpPr>
            <p:nvPr/>
          </p:nvSpPr>
          <p:spPr bwMode="auto">
            <a:xfrm>
              <a:off x="10278" y="2611"/>
              <a:ext cx="73" cy="62"/>
            </a:xfrm>
            <a:custGeom>
              <a:avLst/>
              <a:gdLst>
                <a:gd name="T0" fmla="*/ 63 w 63"/>
                <a:gd name="T1" fmla="*/ 6 h 54"/>
                <a:gd name="T2" fmla="*/ 40 w 63"/>
                <a:gd name="T3" fmla="*/ 0 h 54"/>
                <a:gd name="T4" fmla="*/ 2 w 63"/>
                <a:gd name="T5" fmla="*/ 44 h 54"/>
                <a:gd name="T6" fmla="*/ 4 w 63"/>
                <a:gd name="T7" fmla="*/ 53 h 54"/>
                <a:gd name="T8" fmla="*/ 21 w 63"/>
                <a:gd name="T9" fmla="*/ 53 h 54"/>
                <a:gd name="T10" fmla="*/ 63 w 63"/>
                <a:gd name="T11" fmla="*/ 6 h 54"/>
              </a:gdLst>
              <a:ahLst/>
              <a:cxnLst>
                <a:cxn ang="0">
                  <a:pos x="T0" y="T1"/>
                </a:cxn>
                <a:cxn ang="0">
                  <a:pos x="T2" y="T3"/>
                </a:cxn>
                <a:cxn ang="0">
                  <a:pos x="T4" y="T5"/>
                </a:cxn>
                <a:cxn ang="0">
                  <a:pos x="T6" y="T7"/>
                </a:cxn>
                <a:cxn ang="0">
                  <a:pos x="T8" y="T9"/>
                </a:cxn>
                <a:cxn ang="0">
                  <a:pos x="T10" y="T11"/>
                </a:cxn>
              </a:cxnLst>
              <a:rect l="0" t="0" r="r" b="b"/>
              <a:pathLst>
                <a:path w="63" h="54">
                  <a:moveTo>
                    <a:pt x="63" y="6"/>
                  </a:moveTo>
                  <a:cubicBezTo>
                    <a:pt x="56" y="2"/>
                    <a:pt x="48" y="0"/>
                    <a:pt x="40" y="0"/>
                  </a:cubicBezTo>
                  <a:cubicBezTo>
                    <a:pt x="17" y="2"/>
                    <a:pt x="0" y="21"/>
                    <a:pt x="2" y="44"/>
                  </a:cubicBezTo>
                  <a:cubicBezTo>
                    <a:pt x="2" y="47"/>
                    <a:pt x="3" y="50"/>
                    <a:pt x="4" y="53"/>
                  </a:cubicBezTo>
                  <a:cubicBezTo>
                    <a:pt x="9" y="54"/>
                    <a:pt x="15" y="54"/>
                    <a:pt x="21" y="53"/>
                  </a:cubicBezTo>
                  <a:cubicBezTo>
                    <a:pt x="45" y="48"/>
                    <a:pt x="61" y="28"/>
                    <a:pt x="63" y="6"/>
                  </a:cubicBezTo>
                  <a:close/>
                </a:path>
              </a:pathLst>
            </a:custGeom>
            <a:solidFill>
              <a:srgbClr val="AEE7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58" name="Freeform 439"/>
            <p:cNvSpPr>
              <a:spLocks/>
            </p:cNvSpPr>
            <p:nvPr/>
          </p:nvSpPr>
          <p:spPr bwMode="auto">
            <a:xfrm>
              <a:off x="10294" y="2621"/>
              <a:ext cx="24" cy="25"/>
            </a:xfrm>
            <a:custGeom>
              <a:avLst/>
              <a:gdLst>
                <a:gd name="T0" fmla="*/ 19 w 21"/>
                <a:gd name="T1" fmla="*/ 3 h 21"/>
                <a:gd name="T2" fmla="*/ 15 w 21"/>
                <a:gd name="T3" fmla="*/ 15 h 21"/>
                <a:gd name="T4" fmla="*/ 2 w 21"/>
                <a:gd name="T5" fmla="*/ 19 h 21"/>
                <a:gd name="T6" fmla="*/ 6 w 21"/>
                <a:gd name="T7" fmla="*/ 6 h 21"/>
                <a:gd name="T8" fmla="*/ 19 w 21"/>
                <a:gd name="T9" fmla="*/ 3 h 21"/>
              </a:gdLst>
              <a:ahLst/>
              <a:cxnLst>
                <a:cxn ang="0">
                  <a:pos x="T0" y="T1"/>
                </a:cxn>
                <a:cxn ang="0">
                  <a:pos x="T2" y="T3"/>
                </a:cxn>
                <a:cxn ang="0">
                  <a:pos x="T4" y="T5"/>
                </a:cxn>
                <a:cxn ang="0">
                  <a:pos x="T6" y="T7"/>
                </a:cxn>
                <a:cxn ang="0">
                  <a:pos x="T8" y="T9"/>
                </a:cxn>
              </a:cxnLst>
              <a:rect l="0" t="0" r="r" b="b"/>
              <a:pathLst>
                <a:path w="21" h="21">
                  <a:moveTo>
                    <a:pt x="19" y="3"/>
                  </a:moveTo>
                  <a:cubicBezTo>
                    <a:pt x="21" y="5"/>
                    <a:pt x="19" y="11"/>
                    <a:pt x="15" y="15"/>
                  </a:cubicBezTo>
                  <a:cubicBezTo>
                    <a:pt x="10" y="20"/>
                    <a:pt x="4" y="21"/>
                    <a:pt x="2" y="19"/>
                  </a:cubicBezTo>
                  <a:cubicBezTo>
                    <a:pt x="0" y="16"/>
                    <a:pt x="2" y="10"/>
                    <a:pt x="6" y="6"/>
                  </a:cubicBezTo>
                  <a:cubicBezTo>
                    <a:pt x="11" y="2"/>
                    <a:pt x="17" y="0"/>
                    <a:pt x="19" y="3"/>
                  </a:cubicBezTo>
                  <a:close/>
                </a:path>
              </a:pathLst>
            </a:custGeom>
            <a:solidFill>
              <a:srgbClr val="DCF5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59" name="Freeform 440"/>
            <p:cNvSpPr>
              <a:spLocks/>
            </p:cNvSpPr>
            <p:nvPr/>
          </p:nvSpPr>
          <p:spPr bwMode="auto">
            <a:xfrm>
              <a:off x="10296" y="2640"/>
              <a:ext cx="86" cy="95"/>
            </a:xfrm>
            <a:custGeom>
              <a:avLst/>
              <a:gdLst>
                <a:gd name="T0" fmla="*/ 22 w 74"/>
                <a:gd name="T1" fmla="*/ 67 h 82"/>
                <a:gd name="T2" fmla="*/ 0 w 74"/>
                <a:gd name="T3" fmla="*/ 60 h 82"/>
                <a:gd name="T4" fmla="*/ 31 w 74"/>
                <a:gd name="T5" fmla="*/ 81 h 82"/>
                <a:gd name="T6" fmla="*/ 72 w 74"/>
                <a:gd name="T7" fmla="*/ 12 h 82"/>
                <a:gd name="T8" fmla="*/ 70 w 74"/>
                <a:gd name="T9" fmla="*/ 0 h 82"/>
                <a:gd name="T10" fmla="*/ 22 w 74"/>
                <a:gd name="T11" fmla="*/ 67 h 82"/>
              </a:gdLst>
              <a:ahLst/>
              <a:cxnLst>
                <a:cxn ang="0">
                  <a:pos x="T0" y="T1"/>
                </a:cxn>
                <a:cxn ang="0">
                  <a:pos x="T2" y="T3"/>
                </a:cxn>
                <a:cxn ang="0">
                  <a:pos x="T4" y="T5"/>
                </a:cxn>
                <a:cxn ang="0">
                  <a:pos x="T6" y="T7"/>
                </a:cxn>
                <a:cxn ang="0">
                  <a:pos x="T8" y="T9"/>
                </a:cxn>
                <a:cxn ang="0">
                  <a:pos x="T10" y="T11"/>
                </a:cxn>
              </a:cxnLst>
              <a:rect l="0" t="0" r="r" b="b"/>
              <a:pathLst>
                <a:path w="74" h="82">
                  <a:moveTo>
                    <a:pt x="22" y="67"/>
                  </a:moveTo>
                  <a:cubicBezTo>
                    <a:pt x="17" y="68"/>
                    <a:pt x="7" y="66"/>
                    <a:pt x="0" y="60"/>
                  </a:cubicBezTo>
                  <a:cubicBezTo>
                    <a:pt x="14" y="77"/>
                    <a:pt x="24" y="82"/>
                    <a:pt x="31" y="81"/>
                  </a:cubicBezTo>
                  <a:cubicBezTo>
                    <a:pt x="48" y="80"/>
                    <a:pt x="74" y="37"/>
                    <a:pt x="72" y="12"/>
                  </a:cubicBezTo>
                  <a:cubicBezTo>
                    <a:pt x="72" y="8"/>
                    <a:pt x="71" y="4"/>
                    <a:pt x="70" y="0"/>
                  </a:cubicBezTo>
                  <a:cubicBezTo>
                    <a:pt x="71" y="33"/>
                    <a:pt x="51" y="61"/>
                    <a:pt x="22" y="67"/>
                  </a:cubicBezTo>
                  <a:close/>
                </a:path>
              </a:pathLst>
            </a:custGeom>
            <a:solidFill>
              <a:srgbClr val="51CD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60" name="Freeform 441"/>
            <p:cNvSpPr>
              <a:spLocks/>
            </p:cNvSpPr>
            <p:nvPr/>
          </p:nvSpPr>
          <p:spPr bwMode="auto">
            <a:xfrm>
              <a:off x="10323" y="2733"/>
              <a:ext cx="17" cy="13"/>
            </a:xfrm>
            <a:custGeom>
              <a:avLst/>
              <a:gdLst>
                <a:gd name="T0" fmla="*/ 1 w 15"/>
                <a:gd name="T1" fmla="*/ 11 h 11"/>
                <a:gd name="T2" fmla="*/ 7 w 15"/>
                <a:gd name="T3" fmla="*/ 0 h 11"/>
                <a:gd name="T4" fmla="*/ 14 w 15"/>
                <a:gd name="T5" fmla="*/ 11 h 11"/>
                <a:gd name="T6" fmla="*/ 1 w 15"/>
                <a:gd name="T7" fmla="*/ 11 h 11"/>
              </a:gdLst>
              <a:ahLst/>
              <a:cxnLst>
                <a:cxn ang="0">
                  <a:pos x="T0" y="T1"/>
                </a:cxn>
                <a:cxn ang="0">
                  <a:pos x="T2" y="T3"/>
                </a:cxn>
                <a:cxn ang="0">
                  <a:pos x="T4" y="T5"/>
                </a:cxn>
                <a:cxn ang="0">
                  <a:pos x="T6" y="T7"/>
                </a:cxn>
              </a:cxnLst>
              <a:rect l="0" t="0" r="r" b="b"/>
              <a:pathLst>
                <a:path w="15" h="11">
                  <a:moveTo>
                    <a:pt x="1" y="11"/>
                  </a:moveTo>
                  <a:cubicBezTo>
                    <a:pt x="0" y="10"/>
                    <a:pt x="4" y="0"/>
                    <a:pt x="7" y="0"/>
                  </a:cubicBezTo>
                  <a:cubicBezTo>
                    <a:pt x="11" y="0"/>
                    <a:pt x="15" y="10"/>
                    <a:pt x="14" y="11"/>
                  </a:cubicBezTo>
                  <a:lnTo>
                    <a:pt x="1" y="11"/>
                  </a:lnTo>
                  <a:close/>
                </a:path>
              </a:pathLst>
            </a:custGeom>
            <a:solidFill>
              <a:srgbClr val="51CD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61" name="Freeform 442"/>
            <p:cNvSpPr>
              <a:spLocks/>
            </p:cNvSpPr>
            <p:nvPr/>
          </p:nvSpPr>
          <p:spPr bwMode="auto">
            <a:xfrm>
              <a:off x="7926" y="3922"/>
              <a:ext cx="159" cy="722"/>
            </a:xfrm>
            <a:custGeom>
              <a:avLst/>
              <a:gdLst>
                <a:gd name="T0" fmla="*/ 136 w 137"/>
                <a:gd name="T1" fmla="*/ 621 h 621"/>
                <a:gd name="T2" fmla="*/ 136 w 137"/>
                <a:gd name="T3" fmla="*/ 621 h 621"/>
                <a:gd name="T4" fmla="*/ 137 w 137"/>
                <a:gd name="T5" fmla="*/ 619 h 621"/>
                <a:gd name="T6" fmla="*/ 50 w 137"/>
                <a:gd name="T7" fmla="*/ 291 h 621"/>
                <a:gd name="T8" fmla="*/ 8 w 137"/>
                <a:gd name="T9" fmla="*/ 2 h 621"/>
                <a:gd name="T10" fmla="*/ 7 w 137"/>
                <a:gd name="T11" fmla="*/ 0 h 621"/>
                <a:gd name="T12" fmla="*/ 7 w 137"/>
                <a:gd name="T13" fmla="*/ 0 h 621"/>
                <a:gd name="T14" fmla="*/ 5 w 137"/>
                <a:gd name="T15" fmla="*/ 2 h 621"/>
                <a:gd name="T16" fmla="*/ 47 w 137"/>
                <a:gd name="T17" fmla="*/ 292 h 621"/>
                <a:gd name="T18" fmla="*/ 134 w 137"/>
                <a:gd name="T19" fmla="*/ 620 h 621"/>
                <a:gd name="T20" fmla="*/ 136 w 137"/>
                <a:gd name="T21" fmla="*/ 621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7" h="621">
                  <a:moveTo>
                    <a:pt x="136" y="621"/>
                  </a:moveTo>
                  <a:cubicBezTo>
                    <a:pt x="136" y="621"/>
                    <a:pt x="136" y="621"/>
                    <a:pt x="136" y="621"/>
                  </a:cubicBezTo>
                  <a:cubicBezTo>
                    <a:pt x="137" y="619"/>
                    <a:pt x="137" y="619"/>
                    <a:pt x="137" y="619"/>
                  </a:cubicBezTo>
                  <a:cubicBezTo>
                    <a:pt x="137" y="617"/>
                    <a:pt x="95" y="435"/>
                    <a:pt x="50" y="291"/>
                  </a:cubicBezTo>
                  <a:cubicBezTo>
                    <a:pt x="3" y="142"/>
                    <a:pt x="8" y="3"/>
                    <a:pt x="8" y="2"/>
                  </a:cubicBezTo>
                  <a:cubicBezTo>
                    <a:pt x="7" y="0"/>
                    <a:pt x="7" y="0"/>
                    <a:pt x="7" y="0"/>
                  </a:cubicBezTo>
                  <a:cubicBezTo>
                    <a:pt x="7" y="0"/>
                    <a:pt x="7" y="0"/>
                    <a:pt x="7" y="0"/>
                  </a:cubicBezTo>
                  <a:cubicBezTo>
                    <a:pt x="5" y="2"/>
                    <a:pt x="5" y="2"/>
                    <a:pt x="5" y="2"/>
                  </a:cubicBezTo>
                  <a:cubicBezTo>
                    <a:pt x="5" y="3"/>
                    <a:pt x="0" y="143"/>
                    <a:pt x="47" y="292"/>
                  </a:cubicBezTo>
                  <a:cubicBezTo>
                    <a:pt x="92" y="436"/>
                    <a:pt x="133" y="618"/>
                    <a:pt x="134" y="620"/>
                  </a:cubicBezTo>
                  <a:lnTo>
                    <a:pt x="136" y="621"/>
                  </a:lnTo>
                  <a:close/>
                </a:path>
              </a:pathLst>
            </a:custGeom>
            <a:solidFill>
              <a:srgbClr val="FFF2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62" name="Freeform 443"/>
            <p:cNvSpPr>
              <a:spLocks/>
            </p:cNvSpPr>
            <p:nvPr/>
          </p:nvSpPr>
          <p:spPr bwMode="auto">
            <a:xfrm>
              <a:off x="7868" y="3756"/>
              <a:ext cx="142" cy="172"/>
            </a:xfrm>
            <a:custGeom>
              <a:avLst/>
              <a:gdLst>
                <a:gd name="T0" fmla="*/ 3 w 122"/>
                <a:gd name="T1" fmla="*/ 57 h 148"/>
                <a:gd name="T2" fmla="*/ 56 w 122"/>
                <a:gd name="T3" fmla="*/ 147 h 148"/>
                <a:gd name="T4" fmla="*/ 120 w 122"/>
                <a:gd name="T5" fmla="*/ 65 h 148"/>
                <a:gd name="T6" fmla="*/ 65 w 122"/>
                <a:gd name="T7" fmla="*/ 2 h 148"/>
                <a:gd name="T8" fmla="*/ 3 w 122"/>
                <a:gd name="T9" fmla="*/ 57 h 148"/>
              </a:gdLst>
              <a:ahLst/>
              <a:cxnLst>
                <a:cxn ang="0">
                  <a:pos x="T0" y="T1"/>
                </a:cxn>
                <a:cxn ang="0">
                  <a:pos x="T2" y="T3"/>
                </a:cxn>
                <a:cxn ang="0">
                  <a:pos x="T4" y="T5"/>
                </a:cxn>
                <a:cxn ang="0">
                  <a:pos x="T6" y="T7"/>
                </a:cxn>
                <a:cxn ang="0">
                  <a:pos x="T8" y="T9"/>
                </a:cxn>
              </a:cxnLst>
              <a:rect l="0" t="0" r="r" b="b"/>
              <a:pathLst>
                <a:path w="122" h="148">
                  <a:moveTo>
                    <a:pt x="3" y="57"/>
                  </a:moveTo>
                  <a:cubicBezTo>
                    <a:pt x="0" y="90"/>
                    <a:pt x="34" y="145"/>
                    <a:pt x="56" y="147"/>
                  </a:cubicBezTo>
                  <a:cubicBezTo>
                    <a:pt x="80" y="148"/>
                    <a:pt x="118" y="97"/>
                    <a:pt x="120" y="65"/>
                  </a:cubicBezTo>
                  <a:cubicBezTo>
                    <a:pt x="122" y="32"/>
                    <a:pt x="98" y="4"/>
                    <a:pt x="65" y="2"/>
                  </a:cubicBezTo>
                  <a:cubicBezTo>
                    <a:pt x="33" y="0"/>
                    <a:pt x="5" y="24"/>
                    <a:pt x="3" y="57"/>
                  </a:cubicBezTo>
                  <a:close/>
                </a:path>
              </a:pathLst>
            </a:custGeom>
            <a:solidFill>
              <a:srgbClr val="88DC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63" name="Freeform 444"/>
            <p:cNvSpPr>
              <a:spLocks/>
            </p:cNvSpPr>
            <p:nvPr/>
          </p:nvSpPr>
          <p:spPr bwMode="auto">
            <a:xfrm>
              <a:off x="7909" y="3767"/>
              <a:ext cx="94" cy="81"/>
            </a:xfrm>
            <a:custGeom>
              <a:avLst/>
              <a:gdLst>
                <a:gd name="T0" fmla="*/ 0 w 81"/>
                <a:gd name="T1" fmla="*/ 8 h 70"/>
                <a:gd name="T2" fmla="*/ 30 w 81"/>
                <a:gd name="T3" fmla="*/ 1 h 70"/>
                <a:gd name="T4" fmla="*/ 79 w 81"/>
                <a:gd name="T5" fmla="*/ 57 h 70"/>
                <a:gd name="T6" fmla="*/ 76 w 81"/>
                <a:gd name="T7" fmla="*/ 69 h 70"/>
                <a:gd name="T8" fmla="*/ 54 w 81"/>
                <a:gd name="T9" fmla="*/ 69 h 70"/>
                <a:gd name="T10" fmla="*/ 0 w 81"/>
                <a:gd name="T11" fmla="*/ 8 h 70"/>
              </a:gdLst>
              <a:ahLst/>
              <a:cxnLst>
                <a:cxn ang="0">
                  <a:pos x="T0" y="T1"/>
                </a:cxn>
                <a:cxn ang="0">
                  <a:pos x="T2" y="T3"/>
                </a:cxn>
                <a:cxn ang="0">
                  <a:pos x="T4" y="T5"/>
                </a:cxn>
                <a:cxn ang="0">
                  <a:pos x="T6" y="T7"/>
                </a:cxn>
                <a:cxn ang="0">
                  <a:pos x="T8" y="T9"/>
                </a:cxn>
                <a:cxn ang="0">
                  <a:pos x="T10" y="T11"/>
                </a:cxn>
              </a:cxnLst>
              <a:rect l="0" t="0" r="r" b="b"/>
              <a:pathLst>
                <a:path w="81" h="70">
                  <a:moveTo>
                    <a:pt x="0" y="8"/>
                  </a:moveTo>
                  <a:cubicBezTo>
                    <a:pt x="8" y="3"/>
                    <a:pt x="19" y="0"/>
                    <a:pt x="30" y="1"/>
                  </a:cubicBezTo>
                  <a:cubicBezTo>
                    <a:pt x="59" y="3"/>
                    <a:pt x="81" y="28"/>
                    <a:pt x="79" y="57"/>
                  </a:cubicBezTo>
                  <a:cubicBezTo>
                    <a:pt x="79" y="61"/>
                    <a:pt x="78" y="65"/>
                    <a:pt x="76" y="69"/>
                  </a:cubicBezTo>
                  <a:cubicBezTo>
                    <a:pt x="69" y="70"/>
                    <a:pt x="62" y="70"/>
                    <a:pt x="54" y="69"/>
                  </a:cubicBezTo>
                  <a:cubicBezTo>
                    <a:pt x="24" y="63"/>
                    <a:pt x="2" y="37"/>
                    <a:pt x="0" y="8"/>
                  </a:cubicBezTo>
                  <a:close/>
                </a:path>
              </a:pathLst>
            </a:custGeom>
            <a:solidFill>
              <a:srgbClr val="AEE7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64" name="Freeform 445"/>
            <p:cNvSpPr>
              <a:spLocks/>
            </p:cNvSpPr>
            <p:nvPr/>
          </p:nvSpPr>
          <p:spPr bwMode="auto">
            <a:xfrm>
              <a:off x="7951" y="3782"/>
              <a:ext cx="32" cy="30"/>
            </a:xfrm>
            <a:custGeom>
              <a:avLst/>
              <a:gdLst>
                <a:gd name="T0" fmla="*/ 3 w 28"/>
                <a:gd name="T1" fmla="*/ 3 h 26"/>
                <a:gd name="T2" fmla="*/ 8 w 28"/>
                <a:gd name="T3" fmla="*/ 19 h 26"/>
                <a:gd name="T4" fmla="*/ 24 w 28"/>
                <a:gd name="T5" fmla="*/ 23 h 26"/>
                <a:gd name="T6" fmla="*/ 19 w 28"/>
                <a:gd name="T7" fmla="*/ 7 h 26"/>
                <a:gd name="T8" fmla="*/ 3 w 28"/>
                <a:gd name="T9" fmla="*/ 3 h 26"/>
              </a:gdLst>
              <a:ahLst/>
              <a:cxnLst>
                <a:cxn ang="0">
                  <a:pos x="T0" y="T1"/>
                </a:cxn>
                <a:cxn ang="0">
                  <a:pos x="T2" y="T3"/>
                </a:cxn>
                <a:cxn ang="0">
                  <a:pos x="T4" y="T5"/>
                </a:cxn>
                <a:cxn ang="0">
                  <a:pos x="T6" y="T7"/>
                </a:cxn>
                <a:cxn ang="0">
                  <a:pos x="T8" y="T9"/>
                </a:cxn>
              </a:cxnLst>
              <a:rect l="0" t="0" r="r" b="b"/>
              <a:pathLst>
                <a:path w="28" h="26">
                  <a:moveTo>
                    <a:pt x="3" y="3"/>
                  </a:moveTo>
                  <a:cubicBezTo>
                    <a:pt x="0" y="6"/>
                    <a:pt x="2" y="13"/>
                    <a:pt x="8" y="19"/>
                  </a:cubicBezTo>
                  <a:cubicBezTo>
                    <a:pt x="14" y="24"/>
                    <a:pt x="21" y="26"/>
                    <a:pt x="24" y="23"/>
                  </a:cubicBezTo>
                  <a:cubicBezTo>
                    <a:pt x="28" y="20"/>
                    <a:pt x="25" y="13"/>
                    <a:pt x="19" y="7"/>
                  </a:cubicBezTo>
                  <a:cubicBezTo>
                    <a:pt x="13" y="2"/>
                    <a:pt x="6" y="0"/>
                    <a:pt x="3" y="3"/>
                  </a:cubicBezTo>
                  <a:close/>
                </a:path>
              </a:pathLst>
            </a:custGeom>
            <a:solidFill>
              <a:srgbClr val="DCF5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65" name="Freeform 446"/>
            <p:cNvSpPr>
              <a:spLocks/>
            </p:cNvSpPr>
            <p:nvPr/>
          </p:nvSpPr>
          <p:spPr bwMode="auto">
            <a:xfrm>
              <a:off x="7868" y="3805"/>
              <a:ext cx="111" cy="122"/>
            </a:xfrm>
            <a:custGeom>
              <a:avLst/>
              <a:gdLst>
                <a:gd name="T0" fmla="*/ 67 w 95"/>
                <a:gd name="T1" fmla="*/ 86 h 105"/>
                <a:gd name="T2" fmla="*/ 95 w 95"/>
                <a:gd name="T3" fmla="*/ 77 h 105"/>
                <a:gd name="T4" fmla="*/ 56 w 95"/>
                <a:gd name="T5" fmla="*/ 105 h 105"/>
                <a:gd name="T6" fmla="*/ 3 w 95"/>
                <a:gd name="T7" fmla="*/ 15 h 105"/>
                <a:gd name="T8" fmla="*/ 6 w 95"/>
                <a:gd name="T9" fmla="*/ 0 h 105"/>
                <a:gd name="T10" fmla="*/ 67 w 95"/>
                <a:gd name="T11" fmla="*/ 86 h 105"/>
              </a:gdLst>
              <a:ahLst/>
              <a:cxnLst>
                <a:cxn ang="0">
                  <a:pos x="T0" y="T1"/>
                </a:cxn>
                <a:cxn ang="0">
                  <a:pos x="T2" y="T3"/>
                </a:cxn>
                <a:cxn ang="0">
                  <a:pos x="T4" y="T5"/>
                </a:cxn>
                <a:cxn ang="0">
                  <a:pos x="T6" y="T7"/>
                </a:cxn>
                <a:cxn ang="0">
                  <a:pos x="T8" y="T9"/>
                </a:cxn>
                <a:cxn ang="0">
                  <a:pos x="T10" y="T11"/>
                </a:cxn>
              </a:cxnLst>
              <a:rect l="0" t="0" r="r" b="b"/>
              <a:pathLst>
                <a:path w="95" h="105">
                  <a:moveTo>
                    <a:pt x="67" y="86"/>
                  </a:moveTo>
                  <a:cubicBezTo>
                    <a:pt x="74" y="87"/>
                    <a:pt x="87" y="85"/>
                    <a:pt x="95" y="77"/>
                  </a:cubicBezTo>
                  <a:cubicBezTo>
                    <a:pt x="77" y="99"/>
                    <a:pt x="65" y="105"/>
                    <a:pt x="56" y="105"/>
                  </a:cubicBezTo>
                  <a:cubicBezTo>
                    <a:pt x="34" y="103"/>
                    <a:pt x="0" y="48"/>
                    <a:pt x="3" y="15"/>
                  </a:cubicBezTo>
                  <a:cubicBezTo>
                    <a:pt x="3" y="10"/>
                    <a:pt x="4" y="5"/>
                    <a:pt x="6" y="0"/>
                  </a:cubicBezTo>
                  <a:cubicBezTo>
                    <a:pt x="4" y="42"/>
                    <a:pt x="29" y="79"/>
                    <a:pt x="67" y="86"/>
                  </a:cubicBezTo>
                  <a:close/>
                </a:path>
              </a:pathLst>
            </a:custGeom>
            <a:solidFill>
              <a:srgbClr val="51CD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66" name="Freeform 447"/>
            <p:cNvSpPr>
              <a:spLocks/>
            </p:cNvSpPr>
            <p:nvPr/>
          </p:nvSpPr>
          <p:spPr bwMode="auto">
            <a:xfrm>
              <a:off x="7923" y="3925"/>
              <a:ext cx="22" cy="16"/>
            </a:xfrm>
            <a:custGeom>
              <a:avLst/>
              <a:gdLst>
                <a:gd name="T0" fmla="*/ 17 w 19"/>
                <a:gd name="T1" fmla="*/ 14 h 14"/>
                <a:gd name="T2" fmla="*/ 10 w 19"/>
                <a:gd name="T3" fmla="*/ 0 h 14"/>
                <a:gd name="T4" fmla="*/ 1 w 19"/>
                <a:gd name="T5" fmla="*/ 14 h 14"/>
                <a:gd name="T6" fmla="*/ 17 w 19"/>
                <a:gd name="T7" fmla="*/ 14 h 14"/>
              </a:gdLst>
              <a:ahLst/>
              <a:cxnLst>
                <a:cxn ang="0">
                  <a:pos x="T0" y="T1"/>
                </a:cxn>
                <a:cxn ang="0">
                  <a:pos x="T2" y="T3"/>
                </a:cxn>
                <a:cxn ang="0">
                  <a:pos x="T4" y="T5"/>
                </a:cxn>
                <a:cxn ang="0">
                  <a:pos x="T6" y="T7"/>
                </a:cxn>
              </a:cxnLst>
              <a:rect l="0" t="0" r="r" b="b"/>
              <a:pathLst>
                <a:path w="19" h="14">
                  <a:moveTo>
                    <a:pt x="17" y="14"/>
                  </a:moveTo>
                  <a:cubicBezTo>
                    <a:pt x="19" y="13"/>
                    <a:pt x="14" y="0"/>
                    <a:pt x="10" y="0"/>
                  </a:cubicBezTo>
                  <a:cubicBezTo>
                    <a:pt x="5" y="0"/>
                    <a:pt x="0" y="13"/>
                    <a:pt x="1" y="14"/>
                  </a:cubicBezTo>
                  <a:lnTo>
                    <a:pt x="17" y="14"/>
                  </a:lnTo>
                  <a:close/>
                </a:path>
              </a:pathLst>
            </a:custGeom>
            <a:solidFill>
              <a:srgbClr val="51CD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67" name="Freeform 448"/>
            <p:cNvSpPr>
              <a:spLocks/>
            </p:cNvSpPr>
            <p:nvPr/>
          </p:nvSpPr>
          <p:spPr bwMode="auto">
            <a:xfrm>
              <a:off x="9660" y="4459"/>
              <a:ext cx="126" cy="565"/>
            </a:xfrm>
            <a:custGeom>
              <a:avLst/>
              <a:gdLst>
                <a:gd name="T0" fmla="*/ 106 w 108"/>
                <a:gd name="T1" fmla="*/ 486 h 486"/>
                <a:gd name="T2" fmla="*/ 107 w 108"/>
                <a:gd name="T3" fmla="*/ 486 h 486"/>
                <a:gd name="T4" fmla="*/ 108 w 108"/>
                <a:gd name="T5" fmla="*/ 484 h 486"/>
                <a:gd name="T6" fmla="*/ 39 w 108"/>
                <a:gd name="T7" fmla="*/ 228 h 486"/>
                <a:gd name="T8" fmla="*/ 7 w 108"/>
                <a:gd name="T9" fmla="*/ 2 h 486"/>
                <a:gd name="T10" fmla="*/ 6 w 108"/>
                <a:gd name="T11" fmla="*/ 0 h 486"/>
                <a:gd name="T12" fmla="*/ 6 w 108"/>
                <a:gd name="T13" fmla="*/ 0 h 486"/>
                <a:gd name="T14" fmla="*/ 4 w 108"/>
                <a:gd name="T15" fmla="*/ 2 h 486"/>
                <a:gd name="T16" fmla="*/ 37 w 108"/>
                <a:gd name="T17" fmla="*/ 229 h 486"/>
                <a:gd name="T18" fmla="*/ 105 w 108"/>
                <a:gd name="T19" fmla="*/ 485 h 486"/>
                <a:gd name="T20" fmla="*/ 106 w 108"/>
                <a:gd name="T21" fmla="*/ 486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 h="486">
                  <a:moveTo>
                    <a:pt x="106" y="486"/>
                  </a:moveTo>
                  <a:cubicBezTo>
                    <a:pt x="107" y="486"/>
                    <a:pt x="107" y="486"/>
                    <a:pt x="107" y="486"/>
                  </a:cubicBezTo>
                  <a:cubicBezTo>
                    <a:pt x="108" y="484"/>
                    <a:pt x="108" y="484"/>
                    <a:pt x="108" y="484"/>
                  </a:cubicBezTo>
                  <a:cubicBezTo>
                    <a:pt x="107" y="483"/>
                    <a:pt x="75" y="340"/>
                    <a:pt x="39" y="228"/>
                  </a:cubicBezTo>
                  <a:cubicBezTo>
                    <a:pt x="3" y="112"/>
                    <a:pt x="7" y="3"/>
                    <a:pt x="7" y="2"/>
                  </a:cubicBezTo>
                  <a:cubicBezTo>
                    <a:pt x="6" y="0"/>
                    <a:pt x="6" y="0"/>
                    <a:pt x="6" y="0"/>
                  </a:cubicBezTo>
                  <a:cubicBezTo>
                    <a:pt x="6" y="0"/>
                    <a:pt x="6" y="0"/>
                    <a:pt x="6" y="0"/>
                  </a:cubicBezTo>
                  <a:cubicBezTo>
                    <a:pt x="4" y="2"/>
                    <a:pt x="4" y="2"/>
                    <a:pt x="4" y="2"/>
                  </a:cubicBezTo>
                  <a:cubicBezTo>
                    <a:pt x="4" y="3"/>
                    <a:pt x="0" y="112"/>
                    <a:pt x="37" y="229"/>
                  </a:cubicBezTo>
                  <a:cubicBezTo>
                    <a:pt x="72" y="341"/>
                    <a:pt x="105" y="483"/>
                    <a:pt x="105" y="485"/>
                  </a:cubicBezTo>
                  <a:lnTo>
                    <a:pt x="106" y="486"/>
                  </a:lnTo>
                  <a:close/>
                </a:path>
              </a:pathLst>
            </a:custGeom>
            <a:solidFill>
              <a:srgbClr val="FFF2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68" name="Freeform 449"/>
            <p:cNvSpPr>
              <a:spLocks/>
            </p:cNvSpPr>
            <p:nvPr/>
          </p:nvSpPr>
          <p:spPr bwMode="auto">
            <a:xfrm>
              <a:off x="9616" y="4330"/>
              <a:ext cx="111" cy="134"/>
            </a:xfrm>
            <a:custGeom>
              <a:avLst/>
              <a:gdLst>
                <a:gd name="T0" fmla="*/ 1 w 95"/>
                <a:gd name="T1" fmla="*/ 44 h 115"/>
                <a:gd name="T2" fmla="*/ 43 w 95"/>
                <a:gd name="T3" fmla="*/ 114 h 115"/>
                <a:gd name="T4" fmla="*/ 93 w 95"/>
                <a:gd name="T5" fmla="*/ 50 h 115"/>
                <a:gd name="T6" fmla="*/ 50 w 95"/>
                <a:gd name="T7" fmla="*/ 1 h 115"/>
                <a:gd name="T8" fmla="*/ 1 w 95"/>
                <a:gd name="T9" fmla="*/ 44 h 115"/>
              </a:gdLst>
              <a:ahLst/>
              <a:cxnLst>
                <a:cxn ang="0">
                  <a:pos x="T0" y="T1"/>
                </a:cxn>
                <a:cxn ang="0">
                  <a:pos x="T2" y="T3"/>
                </a:cxn>
                <a:cxn ang="0">
                  <a:pos x="T4" y="T5"/>
                </a:cxn>
                <a:cxn ang="0">
                  <a:pos x="T6" y="T7"/>
                </a:cxn>
                <a:cxn ang="0">
                  <a:pos x="T8" y="T9"/>
                </a:cxn>
              </a:cxnLst>
              <a:rect l="0" t="0" r="r" b="b"/>
              <a:pathLst>
                <a:path w="95" h="115">
                  <a:moveTo>
                    <a:pt x="1" y="44"/>
                  </a:moveTo>
                  <a:cubicBezTo>
                    <a:pt x="0" y="70"/>
                    <a:pt x="26" y="113"/>
                    <a:pt x="43" y="114"/>
                  </a:cubicBezTo>
                  <a:cubicBezTo>
                    <a:pt x="62" y="115"/>
                    <a:pt x="92" y="76"/>
                    <a:pt x="93" y="50"/>
                  </a:cubicBezTo>
                  <a:cubicBezTo>
                    <a:pt x="95" y="25"/>
                    <a:pt x="76" y="3"/>
                    <a:pt x="50" y="1"/>
                  </a:cubicBezTo>
                  <a:cubicBezTo>
                    <a:pt x="25" y="0"/>
                    <a:pt x="3" y="19"/>
                    <a:pt x="1" y="44"/>
                  </a:cubicBezTo>
                  <a:close/>
                </a:path>
              </a:pathLst>
            </a:custGeom>
            <a:solidFill>
              <a:srgbClr val="B4D1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69" name="Freeform 450"/>
            <p:cNvSpPr>
              <a:spLocks/>
            </p:cNvSpPr>
            <p:nvPr/>
          </p:nvSpPr>
          <p:spPr bwMode="auto">
            <a:xfrm>
              <a:off x="9646" y="4338"/>
              <a:ext cx="75" cy="64"/>
            </a:xfrm>
            <a:custGeom>
              <a:avLst/>
              <a:gdLst>
                <a:gd name="T0" fmla="*/ 0 w 64"/>
                <a:gd name="T1" fmla="*/ 6 h 55"/>
                <a:gd name="T2" fmla="*/ 24 w 64"/>
                <a:gd name="T3" fmla="*/ 0 h 55"/>
                <a:gd name="T4" fmla="*/ 62 w 64"/>
                <a:gd name="T5" fmla="*/ 44 h 55"/>
                <a:gd name="T6" fmla="*/ 60 w 64"/>
                <a:gd name="T7" fmla="*/ 54 h 55"/>
                <a:gd name="T8" fmla="*/ 43 w 64"/>
                <a:gd name="T9" fmla="*/ 53 h 55"/>
                <a:gd name="T10" fmla="*/ 0 w 64"/>
                <a:gd name="T11" fmla="*/ 6 h 55"/>
              </a:gdLst>
              <a:ahLst/>
              <a:cxnLst>
                <a:cxn ang="0">
                  <a:pos x="T0" y="T1"/>
                </a:cxn>
                <a:cxn ang="0">
                  <a:pos x="T2" y="T3"/>
                </a:cxn>
                <a:cxn ang="0">
                  <a:pos x="T4" y="T5"/>
                </a:cxn>
                <a:cxn ang="0">
                  <a:pos x="T6" y="T7"/>
                </a:cxn>
                <a:cxn ang="0">
                  <a:pos x="T8" y="T9"/>
                </a:cxn>
                <a:cxn ang="0">
                  <a:pos x="T10" y="T11"/>
                </a:cxn>
              </a:cxnLst>
              <a:rect l="0" t="0" r="r" b="b"/>
              <a:pathLst>
                <a:path w="64" h="55">
                  <a:moveTo>
                    <a:pt x="0" y="6"/>
                  </a:moveTo>
                  <a:cubicBezTo>
                    <a:pt x="7" y="2"/>
                    <a:pt x="15" y="0"/>
                    <a:pt x="24" y="0"/>
                  </a:cubicBezTo>
                  <a:cubicBezTo>
                    <a:pt x="47" y="2"/>
                    <a:pt x="64" y="21"/>
                    <a:pt x="62" y="44"/>
                  </a:cubicBezTo>
                  <a:cubicBezTo>
                    <a:pt x="62" y="47"/>
                    <a:pt x="61" y="50"/>
                    <a:pt x="60" y="54"/>
                  </a:cubicBezTo>
                  <a:cubicBezTo>
                    <a:pt x="55" y="55"/>
                    <a:pt x="49" y="55"/>
                    <a:pt x="43" y="53"/>
                  </a:cubicBezTo>
                  <a:cubicBezTo>
                    <a:pt x="19" y="49"/>
                    <a:pt x="2" y="29"/>
                    <a:pt x="0" y="6"/>
                  </a:cubicBezTo>
                  <a:close/>
                </a:path>
              </a:pathLst>
            </a:custGeom>
            <a:solidFill>
              <a:srgbClr val="D1E3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70" name="Freeform 451"/>
            <p:cNvSpPr>
              <a:spLocks/>
            </p:cNvSpPr>
            <p:nvPr/>
          </p:nvSpPr>
          <p:spPr bwMode="auto">
            <a:xfrm>
              <a:off x="9680" y="4350"/>
              <a:ext cx="24" cy="24"/>
            </a:xfrm>
            <a:custGeom>
              <a:avLst/>
              <a:gdLst>
                <a:gd name="T0" fmla="*/ 2 w 21"/>
                <a:gd name="T1" fmla="*/ 2 h 21"/>
                <a:gd name="T2" fmla="*/ 6 w 21"/>
                <a:gd name="T3" fmla="*/ 15 h 21"/>
                <a:gd name="T4" fmla="*/ 19 w 21"/>
                <a:gd name="T5" fmla="*/ 18 h 21"/>
                <a:gd name="T6" fmla="*/ 15 w 21"/>
                <a:gd name="T7" fmla="*/ 5 h 21"/>
                <a:gd name="T8" fmla="*/ 2 w 21"/>
                <a:gd name="T9" fmla="*/ 2 h 21"/>
              </a:gdLst>
              <a:ahLst/>
              <a:cxnLst>
                <a:cxn ang="0">
                  <a:pos x="T0" y="T1"/>
                </a:cxn>
                <a:cxn ang="0">
                  <a:pos x="T2" y="T3"/>
                </a:cxn>
                <a:cxn ang="0">
                  <a:pos x="T4" y="T5"/>
                </a:cxn>
                <a:cxn ang="0">
                  <a:pos x="T6" y="T7"/>
                </a:cxn>
                <a:cxn ang="0">
                  <a:pos x="T8" y="T9"/>
                </a:cxn>
              </a:cxnLst>
              <a:rect l="0" t="0" r="r" b="b"/>
              <a:pathLst>
                <a:path w="21" h="21">
                  <a:moveTo>
                    <a:pt x="2" y="2"/>
                  </a:moveTo>
                  <a:cubicBezTo>
                    <a:pt x="0" y="5"/>
                    <a:pt x="2" y="10"/>
                    <a:pt x="6" y="15"/>
                  </a:cubicBezTo>
                  <a:cubicBezTo>
                    <a:pt x="11" y="19"/>
                    <a:pt x="17" y="21"/>
                    <a:pt x="19" y="18"/>
                  </a:cubicBezTo>
                  <a:cubicBezTo>
                    <a:pt x="21" y="15"/>
                    <a:pt x="19" y="10"/>
                    <a:pt x="15" y="5"/>
                  </a:cubicBezTo>
                  <a:cubicBezTo>
                    <a:pt x="10" y="1"/>
                    <a:pt x="4" y="0"/>
                    <a:pt x="2" y="2"/>
                  </a:cubicBezTo>
                  <a:close/>
                </a:path>
              </a:pathLst>
            </a:custGeom>
            <a:solidFill>
              <a:srgbClr val="E3EE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71" name="Freeform 452"/>
            <p:cNvSpPr>
              <a:spLocks/>
            </p:cNvSpPr>
            <p:nvPr/>
          </p:nvSpPr>
          <p:spPr bwMode="auto">
            <a:xfrm>
              <a:off x="9616" y="4369"/>
              <a:ext cx="86" cy="95"/>
            </a:xfrm>
            <a:custGeom>
              <a:avLst/>
              <a:gdLst>
                <a:gd name="T0" fmla="*/ 52 w 74"/>
                <a:gd name="T1" fmla="*/ 67 h 82"/>
                <a:gd name="T2" fmla="*/ 74 w 74"/>
                <a:gd name="T3" fmla="*/ 60 h 82"/>
                <a:gd name="T4" fmla="*/ 43 w 74"/>
                <a:gd name="T5" fmla="*/ 81 h 82"/>
                <a:gd name="T6" fmla="*/ 1 w 74"/>
                <a:gd name="T7" fmla="*/ 11 h 82"/>
                <a:gd name="T8" fmla="*/ 4 w 74"/>
                <a:gd name="T9" fmla="*/ 0 h 82"/>
                <a:gd name="T10" fmla="*/ 52 w 74"/>
                <a:gd name="T11" fmla="*/ 67 h 82"/>
              </a:gdLst>
              <a:ahLst/>
              <a:cxnLst>
                <a:cxn ang="0">
                  <a:pos x="T0" y="T1"/>
                </a:cxn>
                <a:cxn ang="0">
                  <a:pos x="T2" y="T3"/>
                </a:cxn>
                <a:cxn ang="0">
                  <a:pos x="T4" y="T5"/>
                </a:cxn>
                <a:cxn ang="0">
                  <a:pos x="T6" y="T7"/>
                </a:cxn>
                <a:cxn ang="0">
                  <a:pos x="T8" y="T9"/>
                </a:cxn>
                <a:cxn ang="0">
                  <a:pos x="T10" y="T11"/>
                </a:cxn>
              </a:cxnLst>
              <a:rect l="0" t="0" r="r" b="b"/>
              <a:pathLst>
                <a:path w="74" h="82">
                  <a:moveTo>
                    <a:pt x="52" y="67"/>
                  </a:moveTo>
                  <a:cubicBezTo>
                    <a:pt x="57" y="68"/>
                    <a:pt x="67" y="66"/>
                    <a:pt x="74" y="60"/>
                  </a:cubicBezTo>
                  <a:cubicBezTo>
                    <a:pt x="60" y="77"/>
                    <a:pt x="50" y="82"/>
                    <a:pt x="43" y="81"/>
                  </a:cubicBezTo>
                  <a:cubicBezTo>
                    <a:pt x="26" y="80"/>
                    <a:pt x="0" y="37"/>
                    <a:pt x="1" y="11"/>
                  </a:cubicBezTo>
                  <a:cubicBezTo>
                    <a:pt x="2" y="7"/>
                    <a:pt x="2" y="3"/>
                    <a:pt x="4" y="0"/>
                  </a:cubicBezTo>
                  <a:cubicBezTo>
                    <a:pt x="2" y="32"/>
                    <a:pt x="22" y="61"/>
                    <a:pt x="52" y="67"/>
                  </a:cubicBezTo>
                  <a:close/>
                </a:path>
              </a:pathLst>
            </a:custGeom>
            <a:solidFill>
              <a:srgbClr val="99AD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72" name="Freeform 453"/>
            <p:cNvSpPr>
              <a:spLocks/>
            </p:cNvSpPr>
            <p:nvPr/>
          </p:nvSpPr>
          <p:spPr bwMode="auto">
            <a:xfrm>
              <a:off x="9658" y="4462"/>
              <a:ext cx="17" cy="12"/>
            </a:xfrm>
            <a:custGeom>
              <a:avLst/>
              <a:gdLst>
                <a:gd name="T0" fmla="*/ 14 w 15"/>
                <a:gd name="T1" fmla="*/ 11 h 11"/>
                <a:gd name="T2" fmla="*/ 8 w 15"/>
                <a:gd name="T3" fmla="*/ 0 h 11"/>
                <a:gd name="T4" fmla="*/ 1 w 15"/>
                <a:gd name="T5" fmla="*/ 11 h 11"/>
                <a:gd name="T6" fmla="*/ 14 w 15"/>
                <a:gd name="T7" fmla="*/ 11 h 11"/>
              </a:gdLst>
              <a:ahLst/>
              <a:cxnLst>
                <a:cxn ang="0">
                  <a:pos x="T0" y="T1"/>
                </a:cxn>
                <a:cxn ang="0">
                  <a:pos x="T2" y="T3"/>
                </a:cxn>
                <a:cxn ang="0">
                  <a:pos x="T4" y="T5"/>
                </a:cxn>
                <a:cxn ang="0">
                  <a:pos x="T6" y="T7"/>
                </a:cxn>
              </a:cxnLst>
              <a:rect l="0" t="0" r="r" b="b"/>
              <a:pathLst>
                <a:path w="15" h="11">
                  <a:moveTo>
                    <a:pt x="14" y="11"/>
                  </a:moveTo>
                  <a:cubicBezTo>
                    <a:pt x="15" y="10"/>
                    <a:pt x="11" y="0"/>
                    <a:pt x="8" y="0"/>
                  </a:cubicBezTo>
                  <a:cubicBezTo>
                    <a:pt x="4" y="0"/>
                    <a:pt x="0" y="10"/>
                    <a:pt x="1" y="11"/>
                  </a:cubicBezTo>
                  <a:lnTo>
                    <a:pt x="14" y="11"/>
                  </a:lnTo>
                  <a:close/>
                </a:path>
              </a:pathLst>
            </a:custGeom>
            <a:solidFill>
              <a:srgbClr val="99AD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73" name="Freeform 454"/>
            <p:cNvSpPr>
              <a:spLocks/>
            </p:cNvSpPr>
            <p:nvPr/>
          </p:nvSpPr>
          <p:spPr bwMode="auto">
            <a:xfrm>
              <a:off x="7498" y="4240"/>
              <a:ext cx="126" cy="563"/>
            </a:xfrm>
            <a:custGeom>
              <a:avLst/>
              <a:gdLst>
                <a:gd name="T0" fmla="*/ 106 w 108"/>
                <a:gd name="T1" fmla="*/ 485 h 485"/>
                <a:gd name="T2" fmla="*/ 107 w 108"/>
                <a:gd name="T3" fmla="*/ 485 h 485"/>
                <a:gd name="T4" fmla="*/ 108 w 108"/>
                <a:gd name="T5" fmla="*/ 484 h 485"/>
                <a:gd name="T6" fmla="*/ 39 w 108"/>
                <a:gd name="T7" fmla="*/ 228 h 485"/>
                <a:gd name="T8" fmla="*/ 7 w 108"/>
                <a:gd name="T9" fmla="*/ 2 h 485"/>
                <a:gd name="T10" fmla="*/ 6 w 108"/>
                <a:gd name="T11" fmla="*/ 0 h 485"/>
                <a:gd name="T12" fmla="*/ 4 w 108"/>
                <a:gd name="T13" fmla="*/ 1 h 485"/>
                <a:gd name="T14" fmla="*/ 37 w 108"/>
                <a:gd name="T15" fmla="*/ 228 h 485"/>
                <a:gd name="T16" fmla="*/ 105 w 108"/>
                <a:gd name="T17" fmla="*/ 484 h 485"/>
                <a:gd name="T18" fmla="*/ 106 w 108"/>
                <a:gd name="T19" fmla="*/ 485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8" h="485">
                  <a:moveTo>
                    <a:pt x="106" y="485"/>
                  </a:moveTo>
                  <a:cubicBezTo>
                    <a:pt x="107" y="485"/>
                    <a:pt x="107" y="485"/>
                    <a:pt x="107" y="485"/>
                  </a:cubicBezTo>
                  <a:cubicBezTo>
                    <a:pt x="108" y="484"/>
                    <a:pt x="108" y="484"/>
                    <a:pt x="108" y="484"/>
                  </a:cubicBezTo>
                  <a:cubicBezTo>
                    <a:pt x="107" y="482"/>
                    <a:pt x="75" y="340"/>
                    <a:pt x="39" y="228"/>
                  </a:cubicBezTo>
                  <a:cubicBezTo>
                    <a:pt x="3" y="111"/>
                    <a:pt x="7" y="3"/>
                    <a:pt x="7" y="2"/>
                  </a:cubicBezTo>
                  <a:cubicBezTo>
                    <a:pt x="6" y="0"/>
                    <a:pt x="6" y="0"/>
                    <a:pt x="6" y="0"/>
                  </a:cubicBezTo>
                  <a:cubicBezTo>
                    <a:pt x="4" y="1"/>
                    <a:pt x="4" y="1"/>
                    <a:pt x="4" y="1"/>
                  </a:cubicBezTo>
                  <a:cubicBezTo>
                    <a:pt x="4" y="3"/>
                    <a:pt x="0" y="112"/>
                    <a:pt x="37" y="228"/>
                  </a:cubicBezTo>
                  <a:cubicBezTo>
                    <a:pt x="72" y="341"/>
                    <a:pt x="105" y="483"/>
                    <a:pt x="105" y="484"/>
                  </a:cubicBezTo>
                  <a:lnTo>
                    <a:pt x="106" y="485"/>
                  </a:lnTo>
                  <a:close/>
                </a:path>
              </a:pathLst>
            </a:custGeom>
            <a:solidFill>
              <a:srgbClr val="FFF2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74" name="Freeform 455"/>
            <p:cNvSpPr>
              <a:spLocks/>
            </p:cNvSpPr>
            <p:nvPr/>
          </p:nvSpPr>
          <p:spPr bwMode="auto">
            <a:xfrm>
              <a:off x="7454" y="4110"/>
              <a:ext cx="110" cy="134"/>
            </a:xfrm>
            <a:custGeom>
              <a:avLst/>
              <a:gdLst>
                <a:gd name="T0" fmla="*/ 1 w 95"/>
                <a:gd name="T1" fmla="*/ 45 h 116"/>
                <a:gd name="T2" fmla="*/ 43 w 95"/>
                <a:gd name="T3" fmla="*/ 115 h 116"/>
                <a:gd name="T4" fmla="*/ 93 w 95"/>
                <a:gd name="T5" fmla="*/ 51 h 116"/>
                <a:gd name="T6" fmla="*/ 50 w 95"/>
                <a:gd name="T7" fmla="*/ 2 h 116"/>
                <a:gd name="T8" fmla="*/ 1 w 95"/>
                <a:gd name="T9" fmla="*/ 45 h 116"/>
              </a:gdLst>
              <a:ahLst/>
              <a:cxnLst>
                <a:cxn ang="0">
                  <a:pos x="T0" y="T1"/>
                </a:cxn>
                <a:cxn ang="0">
                  <a:pos x="T2" y="T3"/>
                </a:cxn>
                <a:cxn ang="0">
                  <a:pos x="T4" y="T5"/>
                </a:cxn>
                <a:cxn ang="0">
                  <a:pos x="T6" y="T7"/>
                </a:cxn>
                <a:cxn ang="0">
                  <a:pos x="T8" y="T9"/>
                </a:cxn>
              </a:cxnLst>
              <a:rect l="0" t="0" r="r" b="b"/>
              <a:pathLst>
                <a:path w="95" h="116">
                  <a:moveTo>
                    <a:pt x="1" y="45"/>
                  </a:moveTo>
                  <a:cubicBezTo>
                    <a:pt x="0" y="70"/>
                    <a:pt x="26" y="114"/>
                    <a:pt x="43" y="115"/>
                  </a:cubicBezTo>
                  <a:cubicBezTo>
                    <a:pt x="62" y="116"/>
                    <a:pt x="92" y="76"/>
                    <a:pt x="93" y="51"/>
                  </a:cubicBezTo>
                  <a:cubicBezTo>
                    <a:pt x="95" y="26"/>
                    <a:pt x="76" y="4"/>
                    <a:pt x="50" y="2"/>
                  </a:cubicBezTo>
                  <a:cubicBezTo>
                    <a:pt x="25" y="0"/>
                    <a:pt x="3" y="20"/>
                    <a:pt x="1" y="45"/>
                  </a:cubicBezTo>
                  <a:close/>
                </a:path>
              </a:pathLst>
            </a:custGeom>
            <a:solidFill>
              <a:srgbClr val="B4D1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75" name="Freeform 456"/>
            <p:cNvSpPr>
              <a:spLocks/>
            </p:cNvSpPr>
            <p:nvPr/>
          </p:nvSpPr>
          <p:spPr bwMode="auto">
            <a:xfrm>
              <a:off x="7484" y="4119"/>
              <a:ext cx="75" cy="63"/>
            </a:xfrm>
            <a:custGeom>
              <a:avLst/>
              <a:gdLst>
                <a:gd name="T0" fmla="*/ 0 w 64"/>
                <a:gd name="T1" fmla="*/ 6 h 54"/>
                <a:gd name="T2" fmla="*/ 24 w 64"/>
                <a:gd name="T3" fmla="*/ 0 h 54"/>
                <a:gd name="T4" fmla="*/ 62 w 64"/>
                <a:gd name="T5" fmla="*/ 44 h 54"/>
                <a:gd name="T6" fmla="*/ 60 w 64"/>
                <a:gd name="T7" fmla="*/ 53 h 54"/>
                <a:gd name="T8" fmla="*/ 43 w 64"/>
                <a:gd name="T9" fmla="*/ 53 h 54"/>
                <a:gd name="T10" fmla="*/ 0 w 64"/>
                <a:gd name="T11" fmla="*/ 6 h 54"/>
              </a:gdLst>
              <a:ahLst/>
              <a:cxnLst>
                <a:cxn ang="0">
                  <a:pos x="T0" y="T1"/>
                </a:cxn>
                <a:cxn ang="0">
                  <a:pos x="T2" y="T3"/>
                </a:cxn>
                <a:cxn ang="0">
                  <a:pos x="T4" y="T5"/>
                </a:cxn>
                <a:cxn ang="0">
                  <a:pos x="T6" y="T7"/>
                </a:cxn>
                <a:cxn ang="0">
                  <a:pos x="T8" y="T9"/>
                </a:cxn>
                <a:cxn ang="0">
                  <a:pos x="T10" y="T11"/>
                </a:cxn>
              </a:cxnLst>
              <a:rect l="0" t="0" r="r" b="b"/>
              <a:pathLst>
                <a:path w="64" h="54">
                  <a:moveTo>
                    <a:pt x="0" y="6"/>
                  </a:moveTo>
                  <a:cubicBezTo>
                    <a:pt x="7" y="2"/>
                    <a:pt x="15" y="0"/>
                    <a:pt x="24" y="0"/>
                  </a:cubicBezTo>
                  <a:cubicBezTo>
                    <a:pt x="47" y="2"/>
                    <a:pt x="64" y="21"/>
                    <a:pt x="62" y="44"/>
                  </a:cubicBezTo>
                  <a:cubicBezTo>
                    <a:pt x="62" y="47"/>
                    <a:pt x="61" y="50"/>
                    <a:pt x="60" y="53"/>
                  </a:cubicBezTo>
                  <a:cubicBezTo>
                    <a:pt x="55" y="54"/>
                    <a:pt x="49" y="54"/>
                    <a:pt x="43" y="53"/>
                  </a:cubicBezTo>
                  <a:cubicBezTo>
                    <a:pt x="19" y="49"/>
                    <a:pt x="2" y="29"/>
                    <a:pt x="0" y="6"/>
                  </a:cubicBezTo>
                  <a:close/>
                </a:path>
              </a:pathLst>
            </a:custGeom>
            <a:solidFill>
              <a:srgbClr val="D1E3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76" name="Freeform 457"/>
            <p:cNvSpPr>
              <a:spLocks/>
            </p:cNvSpPr>
            <p:nvPr/>
          </p:nvSpPr>
          <p:spPr bwMode="auto">
            <a:xfrm>
              <a:off x="7518" y="4129"/>
              <a:ext cx="24" cy="25"/>
            </a:xfrm>
            <a:custGeom>
              <a:avLst/>
              <a:gdLst>
                <a:gd name="T0" fmla="*/ 2 w 21"/>
                <a:gd name="T1" fmla="*/ 3 h 21"/>
                <a:gd name="T2" fmla="*/ 6 w 21"/>
                <a:gd name="T3" fmla="*/ 15 h 21"/>
                <a:gd name="T4" fmla="*/ 19 w 21"/>
                <a:gd name="T5" fmla="*/ 19 h 21"/>
                <a:gd name="T6" fmla="*/ 15 w 21"/>
                <a:gd name="T7" fmla="*/ 6 h 21"/>
                <a:gd name="T8" fmla="*/ 2 w 21"/>
                <a:gd name="T9" fmla="*/ 3 h 21"/>
              </a:gdLst>
              <a:ahLst/>
              <a:cxnLst>
                <a:cxn ang="0">
                  <a:pos x="T0" y="T1"/>
                </a:cxn>
                <a:cxn ang="0">
                  <a:pos x="T2" y="T3"/>
                </a:cxn>
                <a:cxn ang="0">
                  <a:pos x="T4" y="T5"/>
                </a:cxn>
                <a:cxn ang="0">
                  <a:pos x="T6" y="T7"/>
                </a:cxn>
                <a:cxn ang="0">
                  <a:pos x="T8" y="T9"/>
                </a:cxn>
              </a:cxnLst>
              <a:rect l="0" t="0" r="r" b="b"/>
              <a:pathLst>
                <a:path w="21" h="21">
                  <a:moveTo>
                    <a:pt x="2" y="3"/>
                  </a:moveTo>
                  <a:cubicBezTo>
                    <a:pt x="0" y="5"/>
                    <a:pt x="2" y="11"/>
                    <a:pt x="6" y="15"/>
                  </a:cubicBezTo>
                  <a:cubicBezTo>
                    <a:pt x="11" y="20"/>
                    <a:pt x="17" y="21"/>
                    <a:pt x="19" y="19"/>
                  </a:cubicBezTo>
                  <a:cubicBezTo>
                    <a:pt x="21" y="16"/>
                    <a:pt x="19" y="11"/>
                    <a:pt x="15" y="6"/>
                  </a:cubicBezTo>
                  <a:cubicBezTo>
                    <a:pt x="10" y="2"/>
                    <a:pt x="4" y="0"/>
                    <a:pt x="2" y="3"/>
                  </a:cubicBezTo>
                  <a:close/>
                </a:path>
              </a:pathLst>
            </a:custGeom>
            <a:solidFill>
              <a:srgbClr val="E3EE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77" name="Freeform 458"/>
            <p:cNvSpPr>
              <a:spLocks/>
            </p:cNvSpPr>
            <p:nvPr/>
          </p:nvSpPr>
          <p:spPr bwMode="auto">
            <a:xfrm>
              <a:off x="7454" y="4148"/>
              <a:ext cx="86" cy="95"/>
            </a:xfrm>
            <a:custGeom>
              <a:avLst/>
              <a:gdLst>
                <a:gd name="T0" fmla="*/ 52 w 74"/>
                <a:gd name="T1" fmla="*/ 67 h 82"/>
                <a:gd name="T2" fmla="*/ 74 w 74"/>
                <a:gd name="T3" fmla="*/ 61 h 82"/>
                <a:gd name="T4" fmla="*/ 43 w 74"/>
                <a:gd name="T5" fmla="*/ 82 h 82"/>
                <a:gd name="T6" fmla="*/ 1 w 74"/>
                <a:gd name="T7" fmla="*/ 12 h 82"/>
                <a:gd name="T8" fmla="*/ 4 w 74"/>
                <a:gd name="T9" fmla="*/ 0 h 82"/>
                <a:gd name="T10" fmla="*/ 52 w 74"/>
                <a:gd name="T11" fmla="*/ 67 h 82"/>
              </a:gdLst>
              <a:ahLst/>
              <a:cxnLst>
                <a:cxn ang="0">
                  <a:pos x="T0" y="T1"/>
                </a:cxn>
                <a:cxn ang="0">
                  <a:pos x="T2" y="T3"/>
                </a:cxn>
                <a:cxn ang="0">
                  <a:pos x="T4" y="T5"/>
                </a:cxn>
                <a:cxn ang="0">
                  <a:pos x="T6" y="T7"/>
                </a:cxn>
                <a:cxn ang="0">
                  <a:pos x="T8" y="T9"/>
                </a:cxn>
                <a:cxn ang="0">
                  <a:pos x="T10" y="T11"/>
                </a:cxn>
              </a:cxnLst>
              <a:rect l="0" t="0" r="r" b="b"/>
              <a:pathLst>
                <a:path w="74" h="82">
                  <a:moveTo>
                    <a:pt x="52" y="67"/>
                  </a:moveTo>
                  <a:cubicBezTo>
                    <a:pt x="57" y="68"/>
                    <a:pt x="67" y="66"/>
                    <a:pt x="74" y="61"/>
                  </a:cubicBezTo>
                  <a:cubicBezTo>
                    <a:pt x="60" y="78"/>
                    <a:pt x="50" y="82"/>
                    <a:pt x="43" y="82"/>
                  </a:cubicBezTo>
                  <a:cubicBezTo>
                    <a:pt x="26" y="81"/>
                    <a:pt x="0" y="37"/>
                    <a:pt x="1" y="12"/>
                  </a:cubicBezTo>
                  <a:cubicBezTo>
                    <a:pt x="2" y="8"/>
                    <a:pt x="2" y="4"/>
                    <a:pt x="4" y="0"/>
                  </a:cubicBezTo>
                  <a:cubicBezTo>
                    <a:pt x="2" y="33"/>
                    <a:pt x="22" y="62"/>
                    <a:pt x="52" y="67"/>
                  </a:cubicBezTo>
                  <a:close/>
                </a:path>
              </a:pathLst>
            </a:custGeom>
            <a:solidFill>
              <a:srgbClr val="99AD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78" name="Freeform 459"/>
            <p:cNvSpPr>
              <a:spLocks/>
            </p:cNvSpPr>
            <p:nvPr/>
          </p:nvSpPr>
          <p:spPr bwMode="auto">
            <a:xfrm>
              <a:off x="7496" y="4241"/>
              <a:ext cx="17" cy="14"/>
            </a:xfrm>
            <a:custGeom>
              <a:avLst/>
              <a:gdLst>
                <a:gd name="T0" fmla="*/ 14 w 15"/>
                <a:gd name="T1" fmla="*/ 12 h 12"/>
                <a:gd name="T2" fmla="*/ 8 w 15"/>
                <a:gd name="T3" fmla="*/ 0 h 12"/>
                <a:gd name="T4" fmla="*/ 1 w 15"/>
                <a:gd name="T5" fmla="*/ 11 h 12"/>
                <a:gd name="T6" fmla="*/ 14 w 15"/>
                <a:gd name="T7" fmla="*/ 12 h 12"/>
              </a:gdLst>
              <a:ahLst/>
              <a:cxnLst>
                <a:cxn ang="0">
                  <a:pos x="T0" y="T1"/>
                </a:cxn>
                <a:cxn ang="0">
                  <a:pos x="T2" y="T3"/>
                </a:cxn>
                <a:cxn ang="0">
                  <a:pos x="T4" y="T5"/>
                </a:cxn>
                <a:cxn ang="0">
                  <a:pos x="T6" y="T7"/>
                </a:cxn>
              </a:cxnLst>
              <a:rect l="0" t="0" r="r" b="b"/>
              <a:pathLst>
                <a:path w="15" h="12">
                  <a:moveTo>
                    <a:pt x="14" y="12"/>
                  </a:moveTo>
                  <a:cubicBezTo>
                    <a:pt x="15" y="11"/>
                    <a:pt x="11" y="1"/>
                    <a:pt x="8" y="0"/>
                  </a:cubicBezTo>
                  <a:cubicBezTo>
                    <a:pt x="4" y="0"/>
                    <a:pt x="0" y="11"/>
                    <a:pt x="1" y="11"/>
                  </a:cubicBezTo>
                  <a:lnTo>
                    <a:pt x="14" y="12"/>
                  </a:lnTo>
                  <a:close/>
                </a:path>
              </a:pathLst>
            </a:custGeom>
            <a:solidFill>
              <a:srgbClr val="99AD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79" name="Freeform 460"/>
            <p:cNvSpPr>
              <a:spLocks/>
            </p:cNvSpPr>
            <p:nvPr/>
          </p:nvSpPr>
          <p:spPr bwMode="auto">
            <a:xfrm>
              <a:off x="9042" y="3425"/>
              <a:ext cx="124" cy="564"/>
            </a:xfrm>
            <a:custGeom>
              <a:avLst/>
              <a:gdLst>
                <a:gd name="T0" fmla="*/ 106 w 107"/>
                <a:gd name="T1" fmla="*/ 485 h 485"/>
                <a:gd name="T2" fmla="*/ 106 w 107"/>
                <a:gd name="T3" fmla="*/ 485 h 485"/>
                <a:gd name="T4" fmla="*/ 107 w 107"/>
                <a:gd name="T5" fmla="*/ 484 h 485"/>
                <a:gd name="T6" fmla="*/ 39 w 107"/>
                <a:gd name="T7" fmla="*/ 227 h 485"/>
                <a:gd name="T8" fmla="*/ 7 w 107"/>
                <a:gd name="T9" fmla="*/ 1 h 485"/>
                <a:gd name="T10" fmla="*/ 5 w 107"/>
                <a:gd name="T11" fmla="*/ 0 h 485"/>
                <a:gd name="T12" fmla="*/ 4 w 107"/>
                <a:gd name="T13" fmla="*/ 1 h 485"/>
                <a:gd name="T14" fmla="*/ 37 w 107"/>
                <a:gd name="T15" fmla="*/ 228 h 485"/>
                <a:gd name="T16" fmla="*/ 105 w 107"/>
                <a:gd name="T17" fmla="*/ 484 h 485"/>
                <a:gd name="T18" fmla="*/ 106 w 107"/>
                <a:gd name="T19" fmla="*/ 485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7" h="485">
                  <a:moveTo>
                    <a:pt x="106" y="485"/>
                  </a:moveTo>
                  <a:cubicBezTo>
                    <a:pt x="106" y="485"/>
                    <a:pt x="106" y="485"/>
                    <a:pt x="106" y="485"/>
                  </a:cubicBezTo>
                  <a:cubicBezTo>
                    <a:pt x="107" y="484"/>
                    <a:pt x="107" y="484"/>
                    <a:pt x="107" y="484"/>
                  </a:cubicBezTo>
                  <a:cubicBezTo>
                    <a:pt x="107" y="482"/>
                    <a:pt x="75" y="340"/>
                    <a:pt x="39" y="227"/>
                  </a:cubicBezTo>
                  <a:cubicBezTo>
                    <a:pt x="2" y="111"/>
                    <a:pt x="7" y="2"/>
                    <a:pt x="7" y="1"/>
                  </a:cubicBezTo>
                  <a:cubicBezTo>
                    <a:pt x="5" y="0"/>
                    <a:pt x="5" y="0"/>
                    <a:pt x="5" y="0"/>
                  </a:cubicBezTo>
                  <a:cubicBezTo>
                    <a:pt x="4" y="1"/>
                    <a:pt x="4" y="1"/>
                    <a:pt x="4" y="1"/>
                  </a:cubicBezTo>
                  <a:cubicBezTo>
                    <a:pt x="4" y="2"/>
                    <a:pt x="0" y="112"/>
                    <a:pt x="37" y="228"/>
                  </a:cubicBezTo>
                  <a:cubicBezTo>
                    <a:pt x="72" y="340"/>
                    <a:pt x="104" y="483"/>
                    <a:pt x="105" y="484"/>
                  </a:cubicBezTo>
                  <a:lnTo>
                    <a:pt x="106" y="485"/>
                  </a:lnTo>
                  <a:close/>
                </a:path>
              </a:pathLst>
            </a:custGeom>
            <a:solidFill>
              <a:srgbClr val="FFF2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80" name="Freeform 461"/>
            <p:cNvSpPr>
              <a:spLocks/>
            </p:cNvSpPr>
            <p:nvPr/>
          </p:nvSpPr>
          <p:spPr bwMode="auto">
            <a:xfrm>
              <a:off x="8996" y="3295"/>
              <a:ext cx="112" cy="135"/>
            </a:xfrm>
            <a:custGeom>
              <a:avLst/>
              <a:gdLst>
                <a:gd name="T0" fmla="*/ 2 w 96"/>
                <a:gd name="T1" fmla="*/ 45 h 116"/>
                <a:gd name="T2" fmla="*/ 44 w 96"/>
                <a:gd name="T3" fmla="*/ 115 h 116"/>
                <a:gd name="T4" fmla="*/ 94 w 96"/>
                <a:gd name="T5" fmla="*/ 51 h 116"/>
                <a:gd name="T6" fmla="*/ 51 w 96"/>
                <a:gd name="T7" fmla="*/ 2 h 116"/>
                <a:gd name="T8" fmla="*/ 2 w 96"/>
                <a:gd name="T9" fmla="*/ 45 h 116"/>
              </a:gdLst>
              <a:ahLst/>
              <a:cxnLst>
                <a:cxn ang="0">
                  <a:pos x="T0" y="T1"/>
                </a:cxn>
                <a:cxn ang="0">
                  <a:pos x="T2" y="T3"/>
                </a:cxn>
                <a:cxn ang="0">
                  <a:pos x="T4" y="T5"/>
                </a:cxn>
                <a:cxn ang="0">
                  <a:pos x="T6" y="T7"/>
                </a:cxn>
                <a:cxn ang="0">
                  <a:pos x="T8" y="T9"/>
                </a:cxn>
              </a:cxnLst>
              <a:rect l="0" t="0" r="r" b="b"/>
              <a:pathLst>
                <a:path w="96" h="116">
                  <a:moveTo>
                    <a:pt x="2" y="45"/>
                  </a:moveTo>
                  <a:cubicBezTo>
                    <a:pt x="0" y="70"/>
                    <a:pt x="27" y="114"/>
                    <a:pt x="44" y="115"/>
                  </a:cubicBezTo>
                  <a:cubicBezTo>
                    <a:pt x="62" y="116"/>
                    <a:pt x="92" y="76"/>
                    <a:pt x="94" y="51"/>
                  </a:cubicBezTo>
                  <a:cubicBezTo>
                    <a:pt x="96" y="25"/>
                    <a:pt x="76" y="3"/>
                    <a:pt x="51" y="2"/>
                  </a:cubicBezTo>
                  <a:cubicBezTo>
                    <a:pt x="26" y="0"/>
                    <a:pt x="4" y="19"/>
                    <a:pt x="2" y="45"/>
                  </a:cubicBezTo>
                  <a:close/>
                </a:path>
              </a:pathLst>
            </a:custGeom>
            <a:solidFill>
              <a:srgbClr val="FFD60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81" name="Freeform 462"/>
            <p:cNvSpPr>
              <a:spLocks/>
            </p:cNvSpPr>
            <p:nvPr/>
          </p:nvSpPr>
          <p:spPr bwMode="auto">
            <a:xfrm>
              <a:off x="9028" y="3303"/>
              <a:ext cx="73" cy="64"/>
            </a:xfrm>
            <a:custGeom>
              <a:avLst/>
              <a:gdLst>
                <a:gd name="T0" fmla="*/ 0 w 63"/>
                <a:gd name="T1" fmla="*/ 6 h 55"/>
                <a:gd name="T2" fmla="*/ 24 w 63"/>
                <a:gd name="T3" fmla="*/ 1 h 55"/>
                <a:gd name="T4" fmla="*/ 62 w 63"/>
                <a:gd name="T5" fmla="*/ 45 h 55"/>
                <a:gd name="T6" fmla="*/ 60 w 63"/>
                <a:gd name="T7" fmla="*/ 54 h 55"/>
                <a:gd name="T8" fmla="*/ 42 w 63"/>
                <a:gd name="T9" fmla="*/ 54 h 55"/>
                <a:gd name="T10" fmla="*/ 0 w 63"/>
                <a:gd name="T11" fmla="*/ 6 h 55"/>
              </a:gdLst>
              <a:ahLst/>
              <a:cxnLst>
                <a:cxn ang="0">
                  <a:pos x="T0" y="T1"/>
                </a:cxn>
                <a:cxn ang="0">
                  <a:pos x="T2" y="T3"/>
                </a:cxn>
                <a:cxn ang="0">
                  <a:pos x="T4" y="T5"/>
                </a:cxn>
                <a:cxn ang="0">
                  <a:pos x="T6" y="T7"/>
                </a:cxn>
                <a:cxn ang="0">
                  <a:pos x="T8" y="T9"/>
                </a:cxn>
                <a:cxn ang="0">
                  <a:pos x="T10" y="T11"/>
                </a:cxn>
              </a:cxnLst>
              <a:rect l="0" t="0" r="r" b="b"/>
              <a:pathLst>
                <a:path w="63" h="55">
                  <a:moveTo>
                    <a:pt x="0" y="6"/>
                  </a:moveTo>
                  <a:cubicBezTo>
                    <a:pt x="7" y="2"/>
                    <a:pt x="15" y="0"/>
                    <a:pt x="24" y="1"/>
                  </a:cubicBezTo>
                  <a:cubicBezTo>
                    <a:pt x="46" y="2"/>
                    <a:pt x="63" y="22"/>
                    <a:pt x="62" y="45"/>
                  </a:cubicBezTo>
                  <a:cubicBezTo>
                    <a:pt x="62" y="48"/>
                    <a:pt x="61" y="51"/>
                    <a:pt x="60" y="54"/>
                  </a:cubicBezTo>
                  <a:cubicBezTo>
                    <a:pt x="54" y="55"/>
                    <a:pt x="48" y="55"/>
                    <a:pt x="42" y="54"/>
                  </a:cubicBezTo>
                  <a:cubicBezTo>
                    <a:pt x="19" y="49"/>
                    <a:pt x="2" y="29"/>
                    <a:pt x="0" y="6"/>
                  </a:cubicBezTo>
                  <a:close/>
                </a:path>
              </a:pathLst>
            </a:custGeom>
            <a:solidFill>
              <a:srgbClr val="FFE4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82" name="Freeform 463"/>
            <p:cNvSpPr>
              <a:spLocks/>
            </p:cNvSpPr>
            <p:nvPr/>
          </p:nvSpPr>
          <p:spPr bwMode="auto">
            <a:xfrm>
              <a:off x="9060" y="3315"/>
              <a:ext cx="26" cy="24"/>
            </a:xfrm>
            <a:custGeom>
              <a:avLst/>
              <a:gdLst>
                <a:gd name="T0" fmla="*/ 3 w 22"/>
                <a:gd name="T1" fmla="*/ 3 h 21"/>
                <a:gd name="T2" fmla="*/ 7 w 22"/>
                <a:gd name="T3" fmla="*/ 15 h 21"/>
                <a:gd name="T4" fmla="*/ 20 w 22"/>
                <a:gd name="T5" fmla="*/ 18 h 21"/>
                <a:gd name="T6" fmla="*/ 15 w 22"/>
                <a:gd name="T7" fmla="*/ 6 h 21"/>
                <a:gd name="T8" fmla="*/ 3 w 22"/>
                <a:gd name="T9" fmla="*/ 3 h 21"/>
              </a:gdLst>
              <a:ahLst/>
              <a:cxnLst>
                <a:cxn ang="0">
                  <a:pos x="T0" y="T1"/>
                </a:cxn>
                <a:cxn ang="0">
                  <a:pos x="T2" y="T3"/>
                </a:cxn>
                <a:cxn ang="0">
                  <a:pos x="T4" y="T5"/>
                </a:cxn>
                <a:cxn ang="0">
                  <a:pos x="T6" y="T7"/>
                </a:cxn>
                <a:cxn ang="0">
                  <a:pos x="T8" y="T9"/>
                </a:cxn>
              </a:cxnLst>
              <a:rect l="0" t="0" r="r" b="b"/>
              <a:pathLst>
                <a:path w="22" h="21">
                  <a:moveTo>
                    <a:pt x="3" y="3"/>
                  </a:moveTo>
                  <a:cubicBezTo>
                    <a:pt x="0" y="5"/>
                    <a:pt x="2" y="11"/>
                    <a:pt x="7" y="15"/>
                  </a:cubicBezTo>
                  <a:cubicBezTo>
                    <a:pt x="12" y="19"/>
                    <a:pt x="17" y="21"/>
                    <a:pt x="20" y="18"/>
                  </a:cubicBezTo>
                  <a:cubicBezTo>
                    <a:pt x="22" y="16"/>
                    <a:pt x="20" y="10"/>
                    <a:pt x="15" y="6"/>
                  </a:cubicBezTo>
                  <a:cubicBezTo>
                    <a:pt x="11" y="2"/>
                    <a:pt x="5" y="0"/>
                    <a:pt x="3" y="3"/>
                  </a:cubicBezTo>
                  <a:close/>
                </a:path>
              </a:pathLst>
            </a:custGeom>
            <a:solidFill>
              <a:srgbClr val="FFF1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83" name="Freeform 464"/>
            <p:cNvSpPr>
              <a:spLocks/>
            </p:cNvSpPr>
            <p:nvPr/>
          </p:nvSpPr>
          <p:spPr bwMode="auto">
            <a:xfrm>
              <a:off x="8996" y="3333"/>
              <a:ext cx="88" cy="96"/>
            </a:xfrm>
            <a:custGeom>
              <a:avLst/>
              <a:gdLst>
                <a:gd name="T0" fmla="*/ 52 w 75"/>
                <a:gd name="T1" fmla="*/ 67 h 82"/>
                <a:gd name="T2" fmla="*/ 75 w 75"/>
                <a:gd name="T3" fmla="*/ 60 h 82"/>
                <a:gd name="T4" fmla="*/ 44 w 75"/>
                <a:gd name="T5" fmla="*/ 82 h 82"/>
                <a:gd name="T6" fmla="*/ 2 w 75"/>
                <a:gd name="T7" fmla="*/ 12 h 82"/>
                <a:gd name="T8" fmla="*/ 4 w 75"/>
                <a:gd name="T9" fmla="*/ 0 h 82"/>
                <a:gd name="T10" fmla="*/ 52 w 75"/>
                <a:gd name="T11" fmla="*/ 67 h 82"/>
              </a:gdLst>
              <a:ahLst/>
              <a:cxnLst>
                <a:cxn ang="0">
                  <a:pos x="T0" y="T1"/>
                </a:cxn>
                <a:cxn ang="0">
                  <a:pos x="T2" y="T3"/>
                </a:cxn>
                <a:cxn ang="0">
                  <a:pos x="T4" y="T5"/>
                </a:cxn>
                <a:cxn ang="0">
                  <a:pos x="T6" y="T7"/>
                </a:cxn>
                <a:cxn ang="0">
                  <a:pos x="T8" y="T9"/>
                </a:cxn>
                <a:cxn ang="0">
                  <a:pos x="T10" y="T11"/>
                </a:cxn>
              </a:cxnLst>
              <a:rect l="0" t="0" r="r" b="b"/>
              <a:pathLst>
                <a:path w="75" h="82">
                  <a:moveTo>
                    <a:pt x="52" y="67"/>
                  </a:moveTo>
                  <a:cubicBezTo>
                    <a:pt x="58" y="68"/>
                    <a:pt x="68" y="66"/>
                    <a:pt x="75" y="60"/>
                  </a:cubicBezTo>
                  <a:cubicBezTo>
                    <a:pt x="60" y="78"/>
                    <a:pt x="51" y="82"/>
                    <a:pt x="44" y="82"/>
                  </a:cubicBezTo>
                  <a:cubicBezTo>
                    <a:pt x="27" y="81"/>
                    <a:pt x="0" y="37"/>
                    <a:pt x="2" y="12"/>
                  </a:cubicBezTo>
                  <a:cubicBezTo>
                    <a:pt x="2" y="8"/>
                    <a:pt x="3" y="4"/>
                    <a:pt x="4" y="0"/>
                  </a:cubicBezTo>
                  <a:cubicBezTo>
                    <a:pt x="3" y="33"/>
                    <a:pt x="23" y="62"/>
                    <a:pt x="52" y="67"/>
                  </a:cubicBezTo>
                  <a:close/>
                </a:path>
              </a:pathLst>
            </a:custGeom>
            <a:solidFill>
              <a:srgbClr val="FFBA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84" name="Freeform 465"/>
            <p:cNvSpPr>
              <a:spLocks/>
            </p:cNvSpPr>
            <p:nvPr/>
          </p:nvSpPr>
          <p:spPr bwMode="auto">
            <a:xfrm>
              <a:off x="9038" y="3426"/>
              <a:ext cx="18" cy="14"/>
            </a:xfrm>
            <a:custGeom>
              <a:avLst/>
              <a:gdLst>
                <a:gd name="T0" fmla="*/ 14 w 15"/>
                <a:gd name="T1" fmla="*/ 12 h 12"/>
                <a:gd name="T2" fmla="*/ 8 w 15"/>
                <a:gd name="T3" fmla="*/ 0 h 12"/>
                <a:gd name="T4" fmla="*/ 1 w 15"/>
                <a:gd name="T5" fmla="*/ 11 h 12"/>
                <a:gd name="T6" fmla="*/ 14 w 15"/>
                <a:gd name="T7" fmla="*/ 12 h 12"/>
              </a:gdLst>
              <a:ahLst/>
              <a:cxnLst>
                <a:cxn ang="0">
                  <a:pos x="T0" y="T1"/>
                </a:cxn>
                <a:cxn ang="0">
                  <a:pos x="T2" y="T3"/>
                </a:cxn>
                <a:cxn ang="0">
                  <a:pos x="T4" y="T5"/>
                </a:cxn>
                <a:cxn ang="0">
                  <a:pos x="T6" y="T7"/>
                </a:cxn>
              </a:cxnLst>
              <a:rect l="0" t="0" r="r" b="b"/>
              <a:pathLst>
                <a:path w="15" h="12">
                  <a:moveTo>
                    <a:pt x="14" y="12"/>
                  </a:moveTo>
                  <a:cubicBezTo>
                    <a:pt x="15" y="11"/>
                    <a:pt x="12" y="0"/>
                    <a:pt x="8" y="0"/>
                  </a:cubicBezTo>
                  <a:cubicBezTo>
                    <a:pt x="5" y="0"/>
                    <a:pt x="0" y="10"/>
                    <a:pt x="1" y="11"/>
                  </a:cubicBezTo>
                  <a:lnTo>
                    <a:pt x="14" y="12"/>
                  </a:lnTo>
                  <a:close/>
                </a:path>
              </a:pathLst>
            </a:custGeom>
            <a:solidFill>
              <a:srgbClr val="FFBA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85" name="Freeform 466"/>
            <p:cNvSpPr>
              <a:spLocks/>
            </p:cNvSpPr>
            <p:nvPr/>
          </p:nvSpPr>
          <p:spPr bwMode="auto">
            <a:xfrm>
              <a:off x="12489" y="3787"/>
              <a:ext cx="168" cy="757"/>
            </a:xfrm>
            <a:custGeom>
              <a:avLst/>
              <a:gdLst>
                <a:gd name="T0" fmla="*/ 2 w 145"/>
                <a:gd name="T1" fmla="*/ 652 h 652"/>
                <a:gd name="T2" fmla="*/ 2 w 145"/>
                <a:gd name="T3" fmla="*/ 652 h 652"/>
                <a:gd name="T4" fmla="*/ 0 w 145"/>
                <a:gd name="T5" fmla="*/ 650 h 652"/>
                <a:gd name="T6" fmla="*/ 92 w 145"/>
                <a:gd name="T7" fmla="*/ 305 h 652"/>
                <a:gd name="T8" fmla="*/ 136 w 145"/>
                <a:gd name="T9" fmla="*/ 2 h 652"/>
                <a:gd name="T10" fmla="*/ 137 w 145"/>
                <a:gd name="T11" fmla="*/ 0 h 652"/>
                <a:gd name="T12" fmla="*/ 139 w 145"/>
                <a:gd name="T13" fmla="*/ 2 h 652"/>
                <a:gd name="T14" fmla="*/ 96 w 145"/>
                <a:gd name="T15" fmla="*/ 307 h 652"/>
                <a:gd name="T16" fmla="*/ 4 w 145"/>
                <a:gd name="T17" fmla="*/ 651 h 652"/>
                <a:gd name="T18" fmla="*/ 2 w 145"/>
                <a:gd name="T19" fmla="*/ 65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5" h="652">
                  <a:moveTo>
                    <a:pt x="2" y="652"/>
                  </a:moveTo>
                  <a:cubicBezTo>
                    <a:pt x="2" y="652"/>
                    <a:pt x="2" y="652"/>
                    <a:pt x="2" y="652"/>
                  </a:cubicBezTo>
                  <a:cubicBezTo>
                    <a:pt x="0" y="650"/>
                    <a:pt x="0" y="650"/>
                    <a:pt x="0" y="650"/>
                  </a:cubicBezTo>
                  <a:cubicBezTo>
                    <a:pt x="1" y="648"/>
                    <a:pt x="44" y="456"/>
                    <a:pt x="92" y="305"/>
                  </a:cubicBezTo>
                  <a:cubicBezTo>
                    <a:pt x="141" y="149"/>
                    <a:pt x="136" y="3"/>
                    <a:pt x="136" y="2"/>
                  </a:cubicBezTo>
                  <a:cubicBezTo>
                    <a:pt x="137" y="0"/>
                    <a:pt x="137" y="0"/>
                    <a:pt x="137" y="0"/>
                  </a:cubicBezTo>
                  <a:cubicBezTo>
                    <a:pt x="139" y="2"/>
                    <a:pt x="139" y="2"/>
                    <a:pt x="139" y="2"/>
                  </a:cubicBezTo>
                  <a:cubicBezTo>
                    <a:pt x="139" y="3"/>
                    <a:pt x="145" y="150"/>
                    <a:pt x="96" y="307"/>
                  </a:cubicBezTo>
                  <a:cubicBezTo>
                    <a:pt x="48" y="457"/>
                    <a:pt x="4" y="649"/>
                    <a:pt x="4" y="651"/>
                  </a:cubicBezTo>
                  <a:lnTo>
                    <a:pt x="2" y="652"/>
                  </a:lnTo>
                  <a:close/>
                </a:path>
              </a:pathLst>
            </a:custGeom>
            <a:solidFill>
              <a:srgbClr val="FFF2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86" name="Freeform 467"/>
            <p:cNvSpPr>
              <a:spLocks/>
            </p:cNvSpPr>
            <p:nvPr/>
          </p:nvSpPr>
          <p:spPr bwMode="auto">
            <a:xfrm>
              <a:off x="12569" y="3612"/>
              <a:ext cx="148" cy="180"/>
            </a:xfrm>
            <a:custGeom>
              <a:avLst/>
              <a:gdLst>
                <a:gd name="T0" fmla="*/ 125 w 128"/>
                <a:gd name="T1" fmla="*/ 60 h 155"/>
                <a:gd name="T2" fmla="*/ 70 w 128"/>
                <a:gd name="T3" fmla="*/ 154 h 155"/>
                <a:gd name="T4" fmla="*/ 2 w 128"/>
                <a:gd name="T5" fmla="*/ 68 h 155"/>
                <a:gd name="T6" fmla="*/ 59 w 128"/>
                <a:gd name="T7" fmla="*/ 2 h 155"/>
                <a:gd name="T8" fmla="*/ 125 w 128"/>
                <a:gd name="T9" fmla="*/ 60 h 155"/>
              </a:gdLst>
              <a:ahLst/>
              <a:cxnLst>
                <a:cxn ang="0">
                  <a:pos x="T0" y="T1"/>
                </a:cxn>
                <a:cxn ang="0">
                  <a:pos x="T2" y="T3"/>
                </a:cxn>
                <a:cxn ang="0">
                  <a:pos x="T4" y="T5"/>
                </a:cxn>
                <a:cxn ang="0">
                  <a:pos x="T6" y="T7"/>
                </a:cxn>
                <a:cxn ang="0">
                  <a:pos x="T8" y="T9"/>
                </a:cxn>
              </a:cxnLst>
              <a:rect l="0" t="0" r="r" b="b"/>
              <a:pathLst>
                <a:path w="128" h="155">
                  <a:moveTo>
                    <a:pt x="125" y="60"/>
                  </a:moveTo>
                  <a:cubicBezTo>
                    <a:pt x="128" y="94"/>
                    <a:pt x="92" y="152"/>
                    <a:pt x="70" y="154"/>
                  </a:cubicBezTo>
                  <a:cubicBezTo>
                    <a:pt x="44" y="155"/>
                    <a:pt x="4" y="102"/>
                    <a:pt x="2" y="68"/>
                  </a:cubicBezTo>
                  <a:cubicBezTo>
                    <a:pt x="0" y="34"/>
                    <a:pt x="25" y="4"/>
                    <a:pt x="59" y="2"/>
                  </a:cubicBezTo>
                  <a:cubicBezTo>
                    <a:pt x="94" y="0"/>
                    <a:pt x="123" y="25"/>
                    <a:pt x="125" y="60"/>
                  </a:cubicBezTo>
                  <a:close/>
                </a:path>
              </a:pathLst>
            </a:custGeom>
            <a:solidFill>
              <a:srgbClr val="FFD60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87" name="Freeform 468"/>
            <p:cNvSpPr>
              <a:spLocks/>
            </p:cNvSpPr>
            <p:nvPr/>
          </p:nvSpPr>
          <p:spPr bwMode="auto">
            <a:xfrm>
              <a:off x="12576" y="3623"/>
              <a:ext cx="100" cy="86"/>
            </a:xfrm>
            <a:custGeom>
              <a:avLst/>
              <a:gdLst>
                <a:gd name="T0" fmla="*/ 86 w 86"/>
                <a:gd name="T1" fmla="*/ 9 h 74"/>
                <a:gd name="T2" fmla="*/ 54 w 86"/>
                <a:gd name="T3" fmla="*/ 1 h 74"/>
                <a:gd name="T4" fmla="*/ 3 w 86"/>
                <a:gd name="T5" fmla="*/ 60 h 74"/>
                <a:gd name="T6" fmla="*/ 5 w 86"/>
                <a:gd name="T7" fmla="*/ 73 h 74"/>
                <a:gd name="T8" fmla="*/ 29 w 86"/>
                <a:gd name="T9" fmla="*/ 72 h 74"/>
                <a:gd name="T10" fmla="*/ 86 w 86"/>
                <a:gd name="T11" fmla="*/ 9 h 74"/>
              </a:gdLst>
              <a:ahLst/>
              <a:cxnLst>
                <a:cxn ang="0">
                  <a:pos x="T0" y="T1"/>
                </a:cxn>
                <a:cxn ang="0">
                  <a:pos x="T2" y="T3"/>
                </a:cxn>
                <a:cxn ang="0">
                  <a:pos x="T4" y="T5"/>
                </a:cxn>
                <a:cxn ang="0">
                  <a:pos x="T6" y="T7"/>
                </a:cxn>
                <a:cxn ang="0">
                  <a:pos x="T8" y="T9"/>
                </a:cxn>
                <a:cxn ang="0">
                  <a:pos x="T10" y="T11"/>
                </a:cxn>
              </a:cxnLst>
              <a:rect l="0" t="0" r="r" b="b"/>
              <a:pathLst>
                <a:path w="86" h="74">
                  <a:moveTo>
                    <a:pt x="86" y="9"/>
                  </a:moveTo>
                  <a:cubicBezTo>
                    <a:pt x="76" y="3"/>
                    <a:pt x="65" y="0"/>
                    <a:pt x="54" y="1"/>
                  </a:cubicBezTo>
                  <a:cubicBezTo>
                    <a:pt x="24" y="3"/>
                    <a:pt x="0" y="29"/>
                    <a:pt x="3" y="60"/>
                  </a:cubicBezTo>
                  <a:cubicBezTo>
                    <a:pt x="3" y="64"/>
                    <a:pt x="4" y="68"/>
                    <a:pt x="5" y="73"/>
                  </a:cubicBezTo>
                  <a:cubicBezTo>
                    <a:pt x="13" y="74"/>
                    <a:pt x="21" y="74"/>
                    <a:pt x="29" y="72"/>
                  </a:cubicBezTo>
                  <a:cubicBezTo>
                    <a:pt x="61" y="66"/>
                    <a:pt x="83" y="39"/>
                    <a:pt x="86" y="9"/>
                  </a:cubicBezTo>
                  <a:close/>
                </a:path>
              </a:pathLst>
            </a:custGeom>
            <a:solidFill>
              <a:srgbClr val="FFE4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88" name="Freeform 469"/>
            <p:cNvSpPr>
              <a:spLocks/>
            </p:cNvSpPr>
            <p:nvPr/>
          </p:nvSpPr>
          <p:spPr bwMode="auto">
            <a:xfrm>
              <a:off x="12598" y="3638"/>
              <a:ext cx="33" cy="33"/>
            </a:xfrm>
            <a:custGeom>
              <a:avLst/>
              <a:gdLst>
                <a:gd name="T0" fmla="*/ 26 w 29"/>
                <a:gd name="T1" fmla="*/ 4 h 29"/>
                <a:gd name="T2" fmla="*/ 20 w 29"/>
                <a:gd name="T3" fmla="*/ 21 h 29"/>
                <a:gd name="T4" fmla="*/ 3 w 29"/>
                <a:gd name="T5" fmla="*/ 25 h 29"/>
                <a:gd name="T6" fmla="*/ 8 w 29"/>
                <a:gd name="T7" fmla="*/ 8 h 29"/>
                <a:gd name="T8" fmla="*/ 26 w 29"/>
                <a:gd name="T9" fmla="*/ 4 h 29"/>
              </a:gdLst>
              <a:ahLst/>
              <a:cxnLst>
                <a:cxn ang="0">
                  <a:pos x="T0" y="T1"/>
                </a:cxn>
                <a:cxn ang="0">
                  <a:pos x="T2" y="T3"/>
                </a:cxn>
                <a:cxn ang="0">
                  <a:pos x="T4" y="T5"/>
                </a:cxn>
                <a:cxn ang="0">
                  <a:pos x="T6" y="T7"/>
                </a:cxn>
                <a:cxn ang="0">
                  <a:pos x="T8" y="T9"/>
                </a:cxn>
              </a:cxnLst>
              <a:rect l="0" t="0" r="r" b="b"/>
              <a:pathLst>
                <a:path w="29" h="29">
                  <a:moveTo>
                    <a:pt x="26" y="4"/>
                  </a:moveTo>
                  <a:cubicBezTo>
                    <a:pt x="29" y="7"/>
                    <a:pt x="26" y="15"/>
                    <a:pt x="20" y="21"/>
                  </a:cubicBezTo>
                  <a:cubicBezTo>
                    <a:pt x="14" y="27"/>
                    <a:pt x="6" y="29"/>
                    <a:pt x="3" y="25"/>
                  </a:cubicBezTo>
                  <a:cubicBezTo>
                    <a:pt x="0" y="22"/>
                    <a:pt x="2" y="14"/>
                    <a:pt x="8" y="8"/>
                  </a:cubicBezTo>
                  <a:cubicBezTo>
                    <a:pt x="15" y="2"/>
                    <a:pt x="22" y="0"/>
                    <a:pt x="26" y="4"/>
                  </a:cubicBezTo>
                  <a:close/>
                </a:path>
              </a:pathLst>
            </a:custGeom>
            <a:solidFill>
              <a:srgbClr val="FFF1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89" name="Freeform 470"/>
            <p:cNvSpPr>
              <a:spLocks/>
            </p:cNvSpPr>
            <p:nvPr/>
          </p:nvSpPr>
          <p:spPr bwMode="auto">
            <a:xfrm>
              <a:off x="12601" y="3663"/>
              <a:ext cx="116" cy="128"/>
            </a:xfrm>
            <a:custGeom>
              <a:avLst/>
              <a:gdLst>
                <a:gd name="T0" fmla="*/ 30 w 100"/>
                <a:gd name="T1" fmla="*/ 90 h 110"/>
                <a:gd name="T2" fmla="*/ 0 w 100"/>
                <a:gd name="T3" fmla="*/ 81 h 110"/>
                <a:gd name="T4" fmla="*/ 42 w 100"/>
                <a:gd name="T5" fmla="*/ 110 h 110"/>
                <a:gd name="T6" fmla="*/ 97 w 100"/>
                <a:gd name="T7" fmla="*/ 16 h 110"/>
                <a:gd name="T8" fmla="*/ 94 w 100"/>
                <a:gd name="T9" fmla="*/ 0 h 110"/>
                <a:gd name="T10" fmla="*/ 30 w 100"/>
                <a:gd name="T11" fmla="*/ 90 h 110"/>
              </a:gdLst>
              <a:ahLst/>
              <a:cxnLst>
                <a:cxn ang="0">
                  <a:pos x="T0" y="T1"/>
                </a:cxn>
                <a:cxn ang="0">
                  <a:pos x="T2" y="T3"/>
                </a:cxn>
                <a:cxn ang="0">
                  <a:pos x="T4" y="T5"/>
                </a:cxn>
                <a:cxn ang="0">
                  <a:pos x="T6" y="T7"/>
                </a:cxn>
                <a:cxn ang="0">
                  <a:pos x="T8" y="T9"/>
                </a:cxn>
                <a:cxn ang="0">
                  <a:pos x="T10" y="T11"/>
                </a:cxn>
              </a:cxnLst>
              <a:rect l="0" t="0" r="r" b="b"/>
              <a:pathLst>
                <a:path w="100" h="110">
                  <a:moveTo>
                    <a:pt x="30" y="90"/>
                  </a:moveTo>
                  <a:cubicBezTo>
                    <a:pt x="22" y="91"/>
                    <a:pt x="9" y="89"/>
                    <a:pt x="0" y="81"/>
                  </a:cubicBezTo>
                  <a:cubicBezTo>
                    <a:pt x="19" y="104"/>
                    <a:pt x="32" y="110"/>
                    <a:pt x="42" y="110"/>
                  </a:cubicBezTo>
                  <a:cubicBezTo>
                    <a:pt x="64" y="108"/>
                    <a:pt x="100" y="50"/>
                    <a:pt x="97" y="16"/>
                  </a:cubicBezTo>
                  <a:cubicBezTo>
                    <a:pt x="97" y="10"/>
                    <a:pt x="96" y="5"/>
                    <a:pt x="94" y="0"/>
                  </a:cubicBezTo>
                  <a:cubicBezTo>
                    <a:pt x="96" y="44"/>
                    <a:pt x="69" y="83"/>
                    <a:pt x="30" y="90"/>
                  </a:cubicBezTo>
                  <a:close/>
                </a:path>
              </a:pathLst>
            </a:custGeom>
            <a:solidFill>
              <a:srgbClr val="FFBA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90" name="Freeform 471"/>
            <p:cNvSpPr>
              <a:spLocks/>
            </p:cNvSpPr>
            <p:nvPr/>
          </p:nvSpPr>
          <p:spPr bwMode="auto">
            <a:xfrm>
              <a:off x="12637" y="3788"/>
              <a:ext cx="24" cy="18"/>
            </a:xfrm>
            <a:custGeom>
              <a:avLst/>
              <a:gdLst>
                <a:gd name="T0" fmla="*/ 1 w 20"/>
                <a:gd name="T1" fmla="*/ 16 h 16"/>
                <a:gd name="T2" fmla="*/ 10 w 20"/>
                <a:gd name="T3" fmla="*/ 1 h 16"/>
                <a:gd name="T4" fmla="*/ 19 w 20"/>
                <a:gd name="T5" fmla="*/ 15 h 16"/>
                <a:gd name="T6" fmla="*/ 1 w 20"/>
                <a:gd name="T7" fmla="*/ 16 h 16"/>
              </a:gdLst>
              <a:ahLst/>
              <a:cxnLst>
                <a:cxn ang="0">
                  <a:pos x="T0" y="T1"/>
                </a:cxn>
                <a:cxn ang="0">
                  <a:pos x="T2" y="T3"/>
                </a:cxn>
                <a:cxn ang="0">
                  <a:pos x="T4" y="T5"/>
                </a:cxn>
                <a:cxn ang="0">
                  <a:pos x="T6" y="T7"/>
                </a:cxn>
              </a:cxnLst>
              <a:rect l="0" t="0" r="r" b="b"/>
              <a:pathLst>
                <a:path w="20" h="16">
                  <a:moveTo>
                    <a:pt x="1" y="16"/>
                  </a:moveTo>
                  <a:cubicBezTo>
                    <a:pt x="0" y="15"/>
                    <a:pt x="5" y="1"/>
                    <a:pt x="10" y="1"/>
                  </a:cubicBezTo>
                  <a:cubicBezTo>
                    <a:pt x="14" y="0"/>
                    <a:pt x="20" y="14"/>
                    <a:pt x="19" y="15"/>
                  </a:cubicBezTo>
                  <a:lnTo>
                    <a:pt x="1" y="16"/>
                  </a:lnTo>
                  <a:close/>
                </a:path>
              </a:pathLst>
            </a:custGeom>
            <a:solidFill>
              <a:srgbClr val="FFBA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91" name="Freeform 472"/>
            <p:cNvSpPr>
              <a:spLocks/>
            </p:cNvSpPr>
            <p:nvPr/>
          </p:nvSpPr>
          <p:spPr bwMode="auto">
            <a:xfrm>
              <a:off x="9383" y="4070"/>
              <a:ext cx="146" cy="660"/>
            </a:xfrm>
            <a:custGeom>
              <a:avLst/>
              <a:gdLst>
                <a:gd name="T0" fmla="*/ 125 w 126"/>
                <a:gd name="T1" fmla="*/ 568 h 568"/>
                <a:gd name="T2" fmla="*/ 125 w 126"/>
                <a:gd name="T3" fmla="*/ 568 h 568"/>
                <a:gd name="T4" fmla="*/ 126 w 126"/>
                <a:gd name="T5" fmla="*/ 567 h 568"/>
                <a:gd name="T6" fmla="*/ 47 w 126"/>
                <a:gd name="T7" fmla="*/ 266 h 568"/>
                <a:gd name="T8" fmla="*/ 9 w 126"/>
                <a:gd name="T9" fmla="*/ 2 h 568"/>
                <a:gd name="T10" fmla="*/ 7 w 126"/>
                <a:gd name="T11" fmla="*/ 0 h 568"/>
                <a:gd name="T12" fmla="*/ 5 w 126"/>
                <a:gd name="T13" fmla="*/ 2 h 568"/>
                <a:gd name="T14" fmla="*/ 44 w 126"/>
                <a:gd name="T15" fmla="*/ 267 h 568"/>
                <a:gd name="T16" fmla="*/ 123 w 126"/>
                <a:gd name="T17" fmla="*/ 567 h 568"/>
                <a:gd name="T18" fmla="*/ 125 w 126"/>
                <a:gd name="T19"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6" h="568">
                  <a:moveTo>
                    <a:pt x="125" y="568"/>
                  </a:moveTo>
                  <a:cubicBezTo>
                    <a:pt x="125" y="568"/>
                    <a:pt x="125" y="568"/>
                    <a:pt x="125" y="568"/>
                  </a:cubicBezTo>
                  <a:cubicBezTo>
                    <a:pt x="126" y="567"/>
                    <a:pt x="126" y="567"/>
                    <a:pt x="126" y="567"/>
                  </a:cubicBezTo>
                  <a:cubicBezTo>
                    <a:pt x="126" y="565"/>
                    <a:pt x="88" y="398"/>
                    <a:pt x="47" y="266"/>
                  </a:cubicBezTo>
                  <a:cubicBezTo>
                    <a:pt x="4" y="130"/>
                    <a:pt x="8" y="3"/>
                    <a:pt x="9" y="2"/>
                  </a:cubicBezTo>
                  <a:cubicBezTo>
                    <a:pt x="7" y="0"/>
                    <a:pt x="7" y="0"/>
                    <a:pt x="7" y="0"/>
                  </a:cubicBezTo>
                  <a:cubicBezTo>
                    <a:pt x="5" y="2"/>
                    <a:pt x="5" y="2"/>
                    <a:pt x="5" y="2"/>
                  </a:cubicBezTo>
                  <a:cubicBezTo>
                    <a:pt x="5" y="3"/>
                    <a:pt x="0" y="131"/>
                    <a:pt x="44" y="267"/>
                  </a:cubicBezTo>
                  <a:cubicBezTo>
                    <a:pt x="85" y="399"/>
                    <a:pt x="123" y="566"/>
                    <a:pt x="123" y="567"/>
                  </a:cubicBezTo>
                  <a:lnTo>
                    <a:pt x="125" y="568"/>
                  </a:lnTo>
                  <a:close/>
                </a:path>
              </a:pathLst>
            </a:custGeom>
            <a:solidFill>
              <a:srgbClr val="FFF2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92" name="Freeform 473"/>
            <p:cNvSpPr>
              <a:spLocks/>
            </p:cNvSpPr>
            <p:nvPr/>
          </p:nvSpPr>
          <p:spPr bwMode="auto">
            <a:xfrm>
              <a:off x="9331" y="3918"/>
              <a:ext cx="130" cy="158"/>
            </a:xfrm>
            <a:custGeom>
              <a:avLst/>
              <a:gdLst>
                <a:gd name="T0" fmla="*/ 2 w 112"/>
                <a:gd name="T1" fmla="*/ 52 h 136"/>
                <a:gd name="T2" fmla="*/ 51 w 112"/>
                <a:gd name="T3" fmla="*/ 134 h 136"/>
                <a:gd name="T4" fmla="*/ 110 w 112"/>
                <a:gd name="T5" fmla="*/ 60 h 136"/>
                <a:gd name="T6" fmla="*/ 60 w 112"/>
                <a:gd name="T7" fmla="*/ 2 h 136"/>
                <a:gd name="T8" fmla="*/ 2 w 112"/>
                <a:gd name="T9" fmla="*/ 52 h 136"/>
              </a:gdLst>
              <a:ahLst/>
              <a:cxnLst>
                <a:cxn ang="0">
                  <a:pos x="T0" y="T1"/>
                </a:cxn>
                <a:cxn ang="0">
                  <a:pos x="T2" y="T3"/>
                </a:cxn>
                <a:cxn ang="0">
                  <a:pos x="T4" y="T5"/>
                </a:cxn>
                <a:cxn ang="0">
                  <a:pos x="T6" y="T7"/>
                </a:cxn>
                <a:cxn ang="0">
                  <a:pos x="T8" y="T9"/>
                </a:cxn>
              </a:cxnLst>
              <a:rect l="0" t="0" r="r" b="b"/>
              <a:pathLst>
                <a:path w="112" h="136">
                  <a:moveTo>
                    <a:pt x="2" y="52"/>
                  </a:moveTo>
                  <a:cubicBezTo>
                    <a:pt x="0" y="82"/>
                    <a:pt x="31" y="133"/>
                    <a:pt x="51" y="134"/>
                  </a:cubicBezTo>
                  <a:cubicBezTo>
                    <a:pt x="73" y="136"/>
                    <a:pt x="108" y="89"/>
                    <a:pt x="110" y="60"/>
                  </a:cubicBezTo>
                  <a:cubicBezTo>
                    <a:pt x="112" y="30"/>
                    <a:pt x="90" y="4"/>
                    <a:pt x="60" y="2"/>
                  </a:cubicBezTo>
                  <a:cubicBezTo>
                    <a:pt x="30" y="0"/>
                    <a:pt x="4" y="23"/>
                    <a:pt x="2" y="52"/>
                  </a:cubicBezTo>
                  <a:close/>
                </a:path>
              </a:pathLst>
            </a:custGeom>
            <a:solidFill>
              <a:srgbClr val="FB7F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93" name="Freeform 474"/>
            <p:cNvSpPr>
              <a:spLocks/>
            </p:cNvSpPr>
            <p:nvPr/>
          </p:nvSpPr>
          <p:spPr bwMode="auto">
            <a:xfrm>
              <a:off x="9368" y="3928"/>
              <a:ext cx="86" cy="75"/>
            </a:xfrm>
            <a:custGeom>
              <a:avLst/>
              <a:gdLst>
                <a:gd name="T0" fmla="*/ 0 w 74"/>
                <a:gd name="T1" fmla="*/ 7 h 64"/>
                <a:gd name="T2" fmla="*/ 27 w 74"/>
                <a:gd name="T3" fmla="*/ 0 h 64"/>
                <a:gd name="T4" fmla="*/ 72 w 74"/>
                <a:gd name="T5" fmla="*/ 51 h 64"/>
                <a:gd name="T6" fmla="*/ 70 w 74"/>
                <a:gd name="T7" fmla="*/ 63 h 64"/>
                <a:gd name="T8" fmla="*/ 49 w 74"/>
                <a:gd name="T9" fmla="*/ 62 h 64"/>
                <a:gd name="T10" fmla="*/ 0 w 74"/>
                <a:gd name="T11" fmla="*/ 7 h 64"/>
              </a:gdLst>
              <a:ahLst/>
              <a:cxnLst>
                <a:cxn ang="0">
                  <a:pos x="T0" y="T1"/>
                </a:cxn>
                <a:cxn ang="0">
                  <a:pos x="T2" y="T3"/>
                </a:cxn>
                <a:cxn ang="0">
                  <a:pos x="T4" y="T5"/>
                </a:cxn>
                <a:cxn ang="0">
                  <a:pos x="T6" y="T7"/>
                </a:cxn>
                <a:cxn ang="0">
                  <a:pos x="T8" y="T9"/>
                </a:cxn>
                <a:cxn ang="0">
                  <a:pos x="T10" y="T11"/>
                </a:cxn>
              </a:cxnLst>
              <a:rect l="0" t="0" r="r" b="b"/>
              <a:pathLst>
                <a:path w="74" h="64">
                  <a:moveTo>
                    <a:pt x="0" y="7"/>
                  </a:moveTo>
                  <a:cubicBezTo>
                    <a:pt x="8" y="2"/>
                    <a:pt x="17" y="0"/>
                    <a:pt x="27" y="0"/>
                  </a:cubicBezTo>
                  <a:cubicBezTo>
                    <a:pt x="54" y="2"/>
                    <a:pt x="74" y="25"/>
                    <a:pt x="72" y="51"/>
                  </a:cubicBezTo>
                  <a:cubicBezTo>
                    <a:pt x="72" y="55"/>
                    <a:pt x="71" y="59"/>
                    <a:pt x="70" y="63"/>
                  </a:cubicBezTo>
                  <a:cubicBezTo>
                    <a:pt x="63" y="64"/>
                    <a:pt x="56" y="64"/>
                    <a:pt x="49" y="62"/>
                  </a:cubicBezTo>
                  <a:cubicBezTo>
                    <a:pt x="22" y="57"/>
                    <a:pt x="2" y="34"/>
                    <a:pt x="0" y="7"/>
                  </a:cubicBezTo>
                  <a:close/>
                </a:path>
              </a:pathLst>
            </a:custGeom>
            <a:solidFill>
              <a:srgbClr val="FC9C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94" name="Freeform 475"/>
            <p:cNvSpPr>
              <a:spLocks/>
            </p:cNvSpPr>
            <p:nvPr/>
          </p:nvSpPr>
          <p:spPr bwMode="auto">
            <a:xfrm>
              <a:off x="9406" y="3941"/>
              <a:ext cx="29" cy="28"/>
            </a:xfrm>
            <a:custGeom>
              <a:avLst/>
              <a:gdLst>
                <a:gd name="T0" fmla="*/ 3 w 25"/>
                <a:gd name="T1" fmla="*/ 3 h 24"/>
                <a:gd name="T2" fmla="*/ 8 w 25"/>
                <a:gd name="T3" fmla="*/ 18 h 24"/>
                <a:gd name="T4" fmla="*/ 23 w 25"/>
                <a:gd name="T5" fmla="*/ 22 h 24"/>
                <a:gd name="T6" fmla="*/ 18 w 25"/>
                <a:gd name="T7" fmla="*/ 7 h 24"/>
                <a:gd name="T8" fmla="*/ 3 w 25"/>
                <a:gd name="T9" fmla="*/ 3 h 24"/>
              </a:gdLst>
              <a:ahLst/>
              <a:cxnLst>
                <a:cxn ang="0">
                  <a:pos x="T0" y="T1"/>
                </a:cxn>
                <a:cxn ang="0">
                  <a:pos x="T2" y="T3"/>
                </a:cxn>
                <a:cxn ang="0">
                  <a:pos x="T4" y="T5"/>
                </a:cxn>
                <a:cxn ang="0">
                  <a:pos x="T6" y="T7"/>
                </a:cxn>
                <a:cxn ang="0">
                  <a:pos x="T8" y="T9"/>
                </a:cxn>
              </a:cxnLst>
              <a:rect l="0" t="0" r="r" b="b"/>
              <a:pathLst>
                <a:path w="25" h="24">
                  <a:moveTo>
                    <a:pt x="3" y="3"/>
                  </a:moveTo>
                  <a:cubicBezTo>
                    <a:pt x="0" y="6"/>
                    <a:pt x="2" y="13"/>
                    <a:pt x="8" y="18"/>
                  </a:cubicBezTo>
                  <a:cubicBezTo>
                    <a:pt x="13" y="23"/>
                    <a:pt x="20" y="24"/>
                    <a:pt x="23" y="22"/>
                  </a:cubicBezTo>
                  <a:cubicBezTo>
                    <a:pt x="25" y="19"/>
                    <a:pt x="23" y="12"/>
                    <a:pt x="18" y="7"/>
                  </a:cubicBezTo>
                  <a:cubicBezTo>
                    <a:pt x="12" y="2"/>
                    <a:pt x="5" y="0"/>
                    <a:pt x="3" y="3"/>
                  </a:cubicBezTo>
                  <a:close/>
                </a:path>
              </a:pathLst>
            </a:custGeom>
            <a:solidFill>
              <a:srgbClr val="FEC3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95" name="Freeform 476"/>
            <p:cNvSpPr>
              <a:spLocks/>
            </p:cNvSpPr>
            <p:nvPr/>
          </p:nvSpPr>
          <p:spPr bwMode="auto">
            <a:xfrm>
              <a:off x="9331" y="3963"/>
              <a:ext cx="101" cy="112"/>
            </a:xfrm>
            <a:custGeom>
              <a:avLst/>
              <a:gdLst>
                <a:gd name="T0" fmla="*/ 61 w 87"/>
                <a:gd name="T1" fmla="*/ 78 h 96"/>
                <a:gd name="T2" fmla="*/ 87 w 87"/>
                <a:gd name="T3" fmla="*/ 70 h 96"/>
                <a:gd name="T4" fmla="*/ 51 w 87"/>
                <a:gd name="T5" fmla="*/ 95 h 96"/>
                <a:gd name="T6" fmla="*/ 2 w 87"/>
                <a:gd name="T7" fmla="*/ 13 h 96"/>
                <a:gd name="T8" fmla="*/ 5 w 87"/>
                <a:gd name="T9" fmla="*/ 0 h 96"/>
                <a:gd name="T10" fmla="*/ 61 w 87"/>
                <a:gd name="T11" fmla="*/ 78 h 96"/>
              </a:gdLst>
              <a:ahLst/>
              <a:cxnLst>
                <a:cxn ang="0">
                  <a:pos x="T0" y="T1"/>
                </a:cxn>
                <a:cxn ang="0">
                  <a:pos x="T2" y="T3"/>
                </a:cxn>
                <a:cxn ang="0">
                  <a:pos x="T4" y="T5"/>
                </a:cxn>
                <a:cxn ang="0">
                  <a:pos x="T6" y="T7"/>
                </a:cxn>
                <a:cxn ang="0">
                  <a:pos x="T8" y="T9"/>
                </a:cxn>
                <a:cxn ang="0">
                  <a:pos x="T10" y="T11"/>
                </a:cxn>
              </a:cxnLst>
              <a:rect l="0" t="0" r="r" b="b"/>
              <a:pathLst>
                <a:path w="87" h="96">
                  <a:moveTo>
                    <a:pt x="61" y="78"/>
                  </a:moveTo>
                  <a:cubicBezTo>
                    <a:pt x="68" y="80"/>
                    <a:pt x="80" y="77"/>
                    <a:pt x="87" y="70"/>
                  </a:cubicBezTo>
                  <a:cubicBezTo>
                    <a:pt x="71" y="91"/>
                    <a:pt x="60" y="96"/>
                    <a:pt x="51" y="95"/>
                  </a:cubicBezTo>
                  <a:cubicBezTo>
                    <a:pt x="31" y="94"/>
                    <a:pt x="0" y="43"/>
                    <a:pt x="2" y="13"/>
                  </a:cubicBezTo>
                  <a:cubicBezTo>
                    <a:pt x="3" y="9"/>
                    <a:pt x="4" y="4"/>
                    <a:pt x="5" y="0"/>
                  </a:cubicBezTo>
                  <a:cubicBezTo>
                    <a:pt x="4" y="38"/>
                    <a:pt x="27" y="72"/>
                    <a:pt x="61" y="78"/>
                  </a:cubicBezTo>
                  <a:close/>
                </a:path>
              </a:pathLst>
            </a:custGeom>
            <a:solidFill>
              <a:srgbClr val="F94C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96" name="Freeform 477"/>
            <p:cNvSpPr>
              <a:spLocks/>
            </p:cNvSpPr>
            <p:nvPr/>
          </p:nvSpPr>
          <p:spPr bwMode="auto">
            <a:xfrm>
              <a:off x="9381" y="4071"/>
              <a:ext cx="19" cy="16"/>
            </a:xfrm>
            <a:custGeom>
              <a:avLst/>
              <a:gdLst>
                <a:gd name="T0" fmla="*/ 16 w 17"/>
                <a:gd name="T1" fmla="*/ 14 h 14"/>
                <a:gd name="T2" fmla="*/ 9 w 17"/>
                <a:gd name="T3" fmla="*/ 1 h 14"/>
                <a:gd name="T4" fmla="*/ 1 w 17"/>
                <a:gd name="T5" fmla="*/ 14 h 14"/>
                <a:gd name="T6" fmla="*/ 16 w 17"/>
                <a:gd name="T7" fmla="*/ 14 h 14"/>
              </a:gdLst>
              <a:ahLst/>
              <a:cxnLst>
                <a:cxn ang="0">
                  <a:pos x="T0" y="T1"/>
                </a:cxn>
                <a:cxn ang="0">
                  <a:pos x="T2" y="T3"/>
                </a:cxn>
                <a:cxn ang="0">
                  <a:pos x="T4" y="T5"/>
                </a:cxn>
                <a:cxn ang="0">
                  <a:pos x="T6" y="T7"/>
                </a:cxn>
              </a:cxnLst>
              <a:rect l="0" t="0" r="r" b="b"/>
              <a:pathLst>
                <a:path w="17" h="14">
                  <a:moveTo>
                    <a:pt x="16" y="14"/>
                  </a:moveTo>
                  <a:cubicBezTo>
                    <a:pt x="17" y="13"/>
                    <a:pt x="13" y="1"/>
                    <a:pt x="9" y="1"/>
                  </a:cubicBezTo>
                  <a:cubicBezTo>
                    <a:pt x="5" y="0"/>
                    <a:pt x="0" y="12"/>
                    <a:pt x="1" y="14"/>
                  </a:cubicBezTo>
                  <a:lnTo>
                    <a:pt x="16" y="14"/>
                  </a:lnTo>
                  <a:close/>
                </a:path>
              </a:pathLst>
            </a:custGeom>
            <a:solidFill>
              <a:srgbClr val="F94C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97" name="Freeform 478"/>
            <p:cNvSpPr>
              <a:spLocks/>
            </p:cNvSpPr>
            <p:nvPr/>
          </p:nvSpPr>
          <p:spPr bwMode="auto">
            <a:xfrm>
              <a:off x="8125" y="4122"/>
              <a:ext cx="160" cy="722"/>
            </a:xfrm>
            <a:custGeom>
              <a:avLst/>
              <a:gdLst>
                <a:gd name="T0" fmla="*/ 136 w 138"/>
                <a:gd name="T1" fmla="*/ 621 h 621"/>
                <a:gd name="T2" fmla="*/ 137 w 138"/>
                <a:gd name="T3" fmla="*/ 621 h 621"/>
                <a:gd name="T4" fmla="*/ 138 w 138"/>
                <a:gd name="T5" fmla="*/ 619 h 621"/>
                <a:gd name="T6" fmla="*/ 51 w 138"/>
                <a:gd name="T7" fmla="*/ 291 h 621"/>
                <a:gd name="T8" fmla="*/ 9 w 138"/>
                <a:gd name="T9" fmla="*/ 1 h 621"/>
                <a:gd name="T10" fmla="*/ 7 w 138"/>
                <a:gd name="T11" fmla="*/ 0 h 621"/>
                <a:gd name="T12" fmla="*/ 6 w 138"/>
                <a:gd name="T13" fmla="*/ 1 h 621"/>
                <a:gd name="T14" fmla="*/ 47 w 138"/>
                <a:gd name="T15" fmla="*/ 292 h 621"/>
                <a:gd name="T16" fmla="*/ 134 w 138"/>
                <a:gd name="T17" fmla="*/ 619 h 621"/>
                <a:gd name="T18" fmla="*/ 136 w 138"/>
                <a:gd name="T19" fmla="*/ 621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8" h="621">
                  <a:moveTo>
                    <a:pt x="136" y="621"/>
                  </a:moveTo>
                  <a:cubicBezTo>
                    <a:pt x="137" y="621"/>
                    <a:pt x="137" y="621"/>
                    <a:pt x="137" y="621"/>
                  </a:cubicBezTo>
                  <a:cubicBezTo>
                    <a:pt x="138" y="619"/>
                    <a:pt x="138" y="619"/>
                    <a:pt x="138" y="619"/>
                  </a:cubicBezTo>
                  <a:cubicBezTo>
                    <a:pt x="137" y="617"/>
                    <a:pt x="96" y="434"/>
                    <a:pt x="51" y="291"/>
                  </a:cubicBezTo>
                  <a:cubicBezTo>
                    <a:pt x="4" y="142"/>
                    <a:pt x="9" y="3"/>
                    <a:pt x="9" y="1"/>
                  </a:cubicBezTo>
                  <a:cubicBezTo>
                    <a:pt x="7" y="0"/>
                    <a:pt x="7" y="0"/>
                    <a:pt x="7" y="0"/>
                  </a:cubicBezTo>
                  <a:cubicBezTo>
                    <a:pt x="6" y="1"/>
                    <a:pt x="6" y="1"/>
                    <a:pt x="6" y="1"/>
                  </a:cubicBezTo>
                  <a:cubicBezTo>
                    <a:pt x="5" y="3"/>
                    <a:pt x="0" y="142"/>
                    <a:pt x="47" y="292"/>
                  </a:cubicBezTo>
                  <a:cubicBezTo>
                    <a:pt x="93" y="435"/>
                    <a:pt x="134" y="618"/>
                    <a:pt x="134" y="619"/>
                  </a:cubicBezTo>
                  <a:lnTo>
                    <a:pt x="136" y="621"/>
                  </a:lnTo>
                  <a:close/>
                </a:path>
              </a:pathLst>
            </a:custGeom>
            <a:solidFill>
              <a:srgbClr val="FFF2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98" name="Freeform 479"/>
            <p:cNvSpPr>
              <a:spLocks/>
            </p:cNvSpPr>
            <p:nvPr/>
          </p:nvSpPr>
          <p:spPr bwMode="auto">
            <a:xfrm>
              <a:off x="8068" y="3956"/>
              <a:ext cx="142" cy="172"/>
            </a:xfrm>
            <a:custGeom>
              <a:avLst/>
              <a:gdLst>
                <a:gd name="T0" fmla="*/ 2 w 122"/>
                <a:gd name="T1" fmla="*/ 57 h 148"/>
                <a:gd name="T2" fmla="*/ 55 w 122"/>
                <a:gd name="T3" fmla="*/ 146 h 148"/>
                <a:gd name="T4" fmla="*/ 120 w 122"/>
                <a:gd name="T5" fmla="*/ 64 h 148"/>
                <a:gd name="T6" fmla="*/ 65 w 122"/>
                <a:gd name="T7" fmla="*/ 2 h 148"/>
                <a:gd name="T8" fmla="*/ 2 w 122"/>
                <a:gd name="T9" fmla="*/ 57 h 148"/>
              </a:gdLst>
              <a:ahLst/>
              <a:cxnLst>
                <a:cxn ang="0">
                  <a:pos x="T0" y="T1"/>
                </a:cxn>
                <a:cxn ang="0">
                  <a:pos x="T2" y="T3"/>
                </a:cxn>
                <a:cxn ang="0">
                  <a:pos x="T4" y="T5"/>
                </a:cxn>
                <a:cxn ang="0">
                  <a:pos x="T6" y="T7"/>
                </a:cxn>
                <a:cxn ang="0">
                  <a:pos x="T8" y="T9"/>
                </a:cxn>
              </a:cxnLst>
              <a:rect l="0" t="0" r="r" b="b"/>
              <a:pathLst>
                <a:path w="122" h="148">
                  <a:moveTo>
                    <a:pt x="2" y="57"/>
                  </a:moveTo>
                  <a:cubicBezTo>
                    <a:pt x="0" y="89"/>
                    <a:pt x="34" y="145"/>
                    <a:pt x="55" y="146"/>
                  </a:cubicBezTo>
                  <a:cubicBezTo>
                    <a:pt x="80" y="148"/>
                    <a:pt x="118" y="97"/>
                    <a:pt x="120" y="64"/>
                  </a:cubicBezTo>
                  <a:cubicBezTo>
                    <a:pt x="122" y="32"/>
                    <a:pt x="97" y="4"/>
                    <a:pt x="65" y="2"/>
                  </a:cubicBezTo>
                  <a:cubicBezTo>
                    <a:pt x="32" y="0"/>
                    <a:pt x="4" y="24"/>
                    <a:pt x="2" y="57"/>
                  </a:cubicBezTo>
                  <a:close/>
                </a:path>
              </a:pathLst>
            </a:custGeom>
            <a:solidFill>
              <a:srgbClr val="FB7F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99" name="Freeform 480"/>
            <p:cNvSpPr>
              <a:spLocks/>
            </p:cNvSpPr>
            <p:nvPr/>
          </p:nvSpPr>
          <p:spPr bwMode="auto">
            <a:xfrm>
              <a:off x="8107" y="3967"/>
              <a:ext cx="94" cy="81"/>
            </a:xfrm>
            <a:custGeom>
              <a:avLst/>
              <a:gdLst>
                <a:gd name="T0" fmla="*/ 0 w 81"/>
                <a:gd name="T1" fmla="*/ 8 h 70"/>
                <a:gd name="T2" fmla="*/ 30 w 81"/>
                <a:gd name="T3" fmla="*/ 0 h 70"/>
                <a:gd name="T4" fmla="*/ 79 w 81"/>
                <a:gd name="T5" fmla="*/ 56 h 70"/>
                <a:gd name="T6" fmla="*/ 77 w 81"/>
                <a:gd name="T7" fmla="*/ 69 h 70"/>
                <a:gd name="T8" fmla="*/ 55 w 81"/>
                <a:gd name="T9" fmla="*/ 68 h 70"/>
                <a:gd name="T10" fmla="*/ 0 w 81"/>
                <a:gd name="T11" fmla="*/ 8 h 70"/>
              </a:gdLst>
              <a:ahLst/>
              <a:cxnLst>
                <a:cxn ang="0">
                  <a:pos x="T0" y="T1"/>
                </a:cxn>
                <a:cxn ang="0">
                  <a:pos x="T2" y="T3"/>
                </a:cxn>
                <a:cxn ang="0">
                  <a:pos x="T4" y="T5"/>
                </a:cxn>
                <a:cxn ang="0">
                  <a:pos x="T6" y="T7"/>
                </a:cxn>
                <a:cxn ang="0">
                  <a:pos x="T8" y="T9"/>
                </a:cxn>
                <a:cxn ang="0">
                  <a:pos x="T10" y="T11"/>
                </a:cxn>
              </a:cxnLst>
              <a:rect l="0" t="0" r="r" b="b"/>
              <a:pathLst>
                <a:path w="81" h="70">
                  <a:moveTo>
                    <a:pt x="0" y="8"/>
                  </a:moveTo>
                  <a:cubicBezTo>
                    <a:pt x="9" y="2"/>
                    <a:pt x="19" y="0"/>
                    <a:pt x="30" y="0"/>
                  </a:cubicBezTo>
                  <a:cubicBezTo>
                    <a:pt x="59" y="2"/>
                    <a:pt x="81" y="27"/>
                    <a:pt x="79" y="56"/>
                  </a:cubicBezTo>
                  <a:cubicBezTo>
                    <a:pt x="79" y="60"/>
                    <a:pt x="78" y="64"/>
                    <a:pt x="77" y="69"/>
                  </a:cubicBezTo>
                  <a:cubicBezTo>
                    <a:pt x="70" y="70"/>
                    <a:pt x="62" y="70"/>
                    <a:pt x="55" y="68"/>
                  </a:cubicBezTo>
                  <a:cubicBezTo>
                    <a:pt x="24" y="62"/>
                    <a:pt x="3" y="37"/>
                    <a:pt x="0" y="8"/>
                  </a:cubicBezTo>
                  <a:close/>
                </a:path>
              </a:pathLst>
            </a:custGeom>
            <a:solidFill>
              <a:srgbClr val="FC9C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500" name="Freeform 481"/>
            <p:cNvSpPr>
              <a:spLocks/>
            </p:cNvSpPr>
            <p:nvPr/>
          </p:nvSpPr>
          <p:spPr bwMode="auto">
            <a:xfrm>
              <a:off x="8149" y="3981"/>
              <a:ext cx="33" cy="31"/>
            </a:xfrm>
            <a:custGeom>
              <a:avLst/>
              <a:gdLst>
                <a:gd name="T0" fmla="*/ 3 w 28"/>
                <a:gd name="T1" fmla="*/ 4 h 27"/>
                <a:gd name="T2" fmla="*/ 9 w 28"/>
                <a:gd name="T3" fmla="*/ 19 h 27"/>
                <a:gd name="T4" fmla="*/ 25 w 28"/>
                <a:gd name="T5" fmla="*/ 24 h 27"/>
                <a:gd name="T6" fmla="*/ 20 w 28"/>
                <a:gd name="T7" fmla="*/ 8 h 27"/>
                <a:gd name="T8" fmla="*/ 3 w 28"/>
                <a:gd name="T9" fmla="*/ 4 h 27"/>
              </a:gdLst>
              <a:ahLst/>
              <a:cxnLst>
                <a:cxn ang="0">
                  <a:pos x="T0" y="T1"/>
                </a:cxn>
                <a:cxn ang="0">
                  <a:pos x="T2" y="T3"/>
                </a:cxn>
                <a:cxn ang="0">
                  <a:pos x="T4" y="T5"/>
                </a:cxn>
                <a:cxn ang="0">
                  <a:pos x="T6" y="T7"/>
                </a:cxn>
                <a:cxn ang="0">
                  <a:pos x="T8" y="T9"/>
                </a:cxn>
              </a:cxnLst>
              <a:rect l="0" t="0" r="r" b="b"/>
              <a:pathLst>
                <a:path w="28" h="27">
                  <a:moveTo>
                    <a:pt x="3" y="4"/>
                  </a:moveTo>
                  <a:cubicBezTo>
                    <a:pt x="0" y="7"/>
                    <a:pt x="3" y="14"/>
                    <a:pt x="9" y="19"/>
                  </a:cubicBezTo>
                  <a:cubicBezTo>
                    <a:pt x="15" y="25"/>
                    <a:pt x="22" y="27"/>
                    <a:pt x="25" y="24"/>
                  </a:cubicBezTo>
                  <a:cubicBezTo>
                    <a:pt x="28" y="20"/>
                    <a:pt x="26" y="13"/>
                    <a:pt x="20" y="8"/>
                  </a:cubicBezTo>
                  <a:cubicBezTo>
                    <a:pt x="14" y="2"/>
                    <a:pt x="6" y="0"/>
                    <a:pt x="3" y="4"/>
                  </a:cubicBezTo>
                  <a:close/>
                </a:path>
              </a:pathLst>
            </a:custGeom>
            <a:solidFill>
              <a:srgbClr val="FEC3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501" name="Freeform 482"/>
            <p:cNvSpPr>
              <a:spLocks/>
            </p:cNvSpPr>
            <p:nvPr/>
          </p:nvSpPr>
          <p:spPr bwMode="auto">
            <a:xfrm>
              <a:off x="8068" y="4005"/>
              <a:ext cx="110" cy="122"/>
            </a:xfrm>
            <a:custGeom>
              <a:avLst/>
              <a:gdLst>
                <a:gd name="T0" fmla="*/ 67 w 95"/>
                <a:gd name="T1" fmla="*/ 86 h 105"/>
                <a:gd name="T2" fmla="*/ 95 w 95"/>
                <a:gd name="T3" fmla="*/ 77 h 105"/>
                <a:gd name="T4" fmla="*/ 55 w 95"/>
                <a:gd name="T5" fmla="*/ 104 h 105"/>
                <a:gd name="T6" fmla="*/ 2 w 95"/>
                <a:gd name="T7" fmla="*/ 15 h 105"/>
                <a:gd name="T8" fmla="*/ 5 w 95"/>
                <a:gd name="T9" fmla="*/ 0 h 105"/>
                <a:gd name="T10" fmla="*/ 67 w 95"/>
                <a:gd name="T11" fmla="*/ 86 h 105"/>
              </a:gdLst>
              <a:ahLst/>
              <a:cxnLst>
                <a:cxn ang="0">
                  <a:pos x="T0" y="T1"/>
                </a:cxn>
                <a:cxn ang="0">
                  <a:pos x="T2" y="T3"/>
                </a:cxn>
                <a:cxn ang="0">
                  <a:pos x="T4" y="T5"/>
                </a:cxn>
                <a:cxn ang="0">
                  <a:pos x="T6" y="T7"/>
                </a:cxn>
                <a:cxn ang="0">
                  <a:pos x="T8" y="T9"/>
                </a:cxn>
                <a:cxn ang="0">
                  <a:pos x="T10" y="T11"/>
                </a:cxn>
              </a:cxnLst>
              <a:rect l="0" t="0" r="r" b="b"/>
              <a:pathLst>
                <a:path w="95" h="105">
                  <a:moveTo>
                    <a:pt x="67" y="86"/>
                  </a:moveTo>
                  <a:cubicBezTo>
                    <a:pt x="73" y="87"/>
                    <a:pt x="87" y="84"/>
                    <a:pt x="95" y="77"/>
                  </a:cubicBezTo>
                  <a:cubicBezTo>
                    <a:pt x="77" y="99"/>
                    <a:pt x="65" y="105"/>
                    <a:pt x="55" y="104"/>
                  </a:cubicBezTo>
                  <a:cubicBezTo>
                    <a:pt x="34" y="103"/>
                    <a:pt x="0" y="47"/>
                    <a:pt x="2" y="15"/>
                  </a:cubicBezTo>
                  <a:cubicBezTo>
                    <a:pt x="2" y="9"/>
                    <a:pt x="4" y="4"/>
                    <a:pt x="5" y="0"/>
                  </a:cubicBezTo>
                  <a:cubicBezTo>
                    <a:pt x="4" y="41"/>
                    <a:pt x="29" y="78"/>
                    <a:pt x="67" y="86"/>
                  </a:cubicBezTo>
                  <a:close/>
                </a:path>
              </a:pathLst>
            </a:custGeom>
            <a:solidFill>
              <a:srgbClr val="F94C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502" name="Freeform 483"/>
            <p:cNvSpPr>
              <a:spLocks/>
            </p:cNvSpPr>
            <p:nvPr/>
          </p:nvSpPr>
          <p:spPr bwMode="auto">
            <a:xfrm>
              <a:off x="8121" y="4123"/>
              <a:ext cx="22" cy="18"/>
            </a:xfrm>
            <a:custGeom>
              <a:avLst/>
              <a:gdLst>
                <a:gd name="T0" fmla="*/ 18 w 19"/>
                <a:gd name="T1" fmla="*/ 15 h 15"/>
                <a:gd name="T2" fmla="*/ 10 w 19"/>
                <a:gd name="T3" fmla="*/ 0 h 15"/>
                <a:gd name="T4" fmla="*/ 1 w 19"/>
                <a:gd name="T5" fmla="*/ 14 h 15"/>
                <a:gd name="T6" fmla="*/ 18 w 19"/>
                <a:gd name="T7" fmla="*/ 15 h 15"/>
              </a:gdLst>
              <a:ahLst/>
              <a:cxnLst>
                <a:cxn ang="0">
                  <a:pos x="T0" y="T1"/>
                </a:cxn>
                <a:cxn ang="0">
                  <a:pos x="T2" y="T3"/>
                </a:cxn>
                <a:cxn ang="0">
                  <a:pos x="T4" y="T5"/>
                </a:cxn>
                <a:cxn ang="0">
                  <a:pos x="T6" y="T7"/>
                </a:cxn>
              </a:cxnLst>
              <a:rect l="0" t="0" r="r" b="b"/>
              <a:pathLst>
                <a:path w="19" h="15">
                  <a:moveTo>
                    <a:pt x="18" y="15"/>
                  </a:moveTo>
                  <a:cubicBezTo>
                    <a:pt x="19" y="14"/>
                    <a:pt x="15" y="0"/>
                    <a:pt x="10" y="0"/>
                  </a:cubicBezTo>
                  <a:cubicBezTo>
                    <a:pt x="6" y="0"/>
                    <a:pt x="0" y="13"/>
                    <a:pt x="1" y="14"/>
                  </a:cubicBezTo>
                  <a:lnTo>
                    <a:pt x="18" y="15"/>
                  </a:lnTo>
                  <a:close/>
                </a:path>
              </a:pathLst>
            </a:custGeom>
            <a:solidFill>
              <a:srgbClr val="F94C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grpSp>
      <p:pic>
        <p:nvPicPr>
          <p:cNvPr id="164" name="图片 163"/>
          <p:cNvPicPr>
            <a:picLocks noChangeAspect="1"/>
          </p:cNvPicPr>
          <p:nvPr/>
        </p:nvPicPr>
        <p:blipFill rotWithShape="1">
          <a:blip r:embed="rId5">
            <a:extLst>
              <a:ext uri="{28A0092B-C50C-407E-A947-70E740481C1C}">
                <a14:useLocalDpi xmlns:a14="http://schemas.microsoft.com/office/drawing/2010/main" val="0"/>
              </a:ext>
            </a:extLst>
          </a:blip>
          <a:srcRect l="16705" t="63703" r="20137" b="11747"/>
          <a:stretch/>
        </p:blipFill>
        <p:spPr>
          <a:xfrm>
            <a:off x="1872343" y="4368800"/>
            <a:ext cx="8011886" cy="1683657"/>
          </a:xfrm>
          <a:prstGeom prst="rect">
            <a:avLst/>
          </a:prstGeom>
        </p:spPr>
      </p:pic>
      <p:sp>
        <p:nvSpPr>
          <p:cNvPr id="21" name="文本框 20"/>
          <p:cNvSpPr txBox="1"/>
          <p:nvPr/>
        </p:nvSpPr>
        <p:spPr>
          <a:xfrm>
            <a:off x="3124142" y="1736490"/>
            <a:ext cx="6103859" cy="923331"/>
          </a:xfrm>
          <a:prstGeom prst="rect">
            <a:avLst/>
          </a:prstGeom>
          <a:noFill/>
        </p:spPr>
        <p:txBody>
          <a:bodyPr wrap="square" rtlCol="0">
            <a:spAutoFit/>
          </a:bodyPr>
          <a:lstStyle/>
          <a:p>
            <a:pPr algn="ctr"/>
            <a:r>
              <a:rPr lang="en-US" altLang="zh-CN" sz="5400" b="1" dirty="0" err="1">
                <a:solidFill>
                  <a:schemeClr val="bg1"/>
                </a:solidFill>
                <a:latin typeface="Times New Roman" panose="02020603050405020304" pitchFamily="18" charset="0"/>
                <a:cs typeface="Times New Roman" panose="02020603050405020304" pitchFamily="18" charset="0"/>
              </a:rPr>
              <a:t>Luyện</a:t>
            </a:r>
            <a:r>
              <a:rPr lang="en-US" altLang="zh-CN" sz="5400" b="1" dirty="0">
                <a:solidFill>
                  <a:schemeClr val="bg1"/>
                </a:solidFill>
                <a:latin typeface="Times New Roman" panose="02020603050405020304" pitchFamily="18" charset="0"/>
                <a:cs typeface="Times New Roman" panose="02020603050405020304" pitchFamily="18" charset="0"/>
              </a:rPr>
              <a:t> </a:t>
            </a:r>
            <a:r>
              <a:rPr lang="en-US" altLang="zh-CN" sz="5400" b="1" dirty="0" err="1">
                <a:solidFill>
                  <a:schemeClr val="bg1"/>
                </a:solidFill>
                <a:latin typeface="Times New Roman" panose="02020603050405020304" pitchFamily="18" charset="0"/>
                <a:cs typeface="Times New Roman" panose="02020603050405020304" pitchFamily="18" charset="0"/>
              </a:rPr>
              <a:t>đọc</a:t>
            </a:r>
            <a:endParaRPr lang="zh-CN" altLang="en-US" sz="54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23493653"/>
      </p:ext>
    </p:extLst>
  </p:cSld>
  <p:clrMapOvr>
    <a:masterClrMapping/>
  </p:clrMapOvr>
  <mc:AlternateContent xmlns:mc="http://schemas.openxmlformats.org/markup-compatibility/2006" xmlns:p14="http://schemas.microsoft.com/office/powerpoint/2010/main">
    <mc:Choice Requires="p14">
      <p:transition spd="slow" p14:dur="2000" advTm="7796"/>
    </mc:Choice>
    <mc:Fallback xmlns="">
      <p:transition spd="slow" advTm="7796"/>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400050" y="1006494"/>
            <a:ext cx="11576050" cy="2308324"/>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Một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con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kiến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không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may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bị</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rơi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xuống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nước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Nó</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vùng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vẫy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la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lên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Cứu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tôi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với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cứu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tôi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với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Nghe</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tiếng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kêu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cứu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của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kiến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bồ</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câu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nhanh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trí</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nhặt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một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chiếc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lá</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thả</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xuống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nước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Kiến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bám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vào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chiếc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lá</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leo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được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lên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bờ</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Một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hôm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kiến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thấy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người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thợ</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săn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đang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ngắm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bắn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bồ</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câu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Ngay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lập</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tức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nó</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bò</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đến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cắn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vào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chân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ta.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Người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thợ</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săn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giật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mình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Bồ</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câu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thấy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động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liền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bay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p>
        </p:txBody>
      </p:sp>
      <p:sp>
        <p:nvSpPr>
          <p:cNvPr id="22" name="TextBox 21"/>
          <p:cNvSpPr txBox="1"/>
          <p:nvPr/>
        </p:nvSpPr>
        <p:spPr>
          <a:xfrm>
            <a:off x="-625411" y="3393038"/>
            <a:ext cx="6254685" cy="2308324"/>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Bồ</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câu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tìm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đến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chỗ</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kiến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cảm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động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nói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Cảm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ơn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cậu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đã</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cứu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tớ</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Kiến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đáp</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Cậu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cũng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giúp</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tớ</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thoát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chết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Cả</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hai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đều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rất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vui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vì</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đã</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giúp</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nhau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 </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Theo </a:t>
            </a:r>
            <a:r>
              <a:rPr kumimoji="0" lang="en-US" sz="2400" b="0" i="0" u="none" strike="noStrike" kern="1200" cap="none" spc="0" normalizeH="0" baseline="0" noProof="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Ê-</a:t>
            </a:r>
            <a:r>
              <a:rPr kumimoji="0" lang="en-US" sz="2400" b="0" i="0" u="none" strike="noStrike" kern="1200" cap="none" spc="0" normalizeH="0" baseline="0" noProof="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dốp</a:t>
            </a:r>
            <a:r>
              <a:rPr kumimoji="0" lang="en-US" sz="2400" b="0" i="0" u="none" strike="noStrike" kern="1200" cap="none" spc="0" normalizeH="0" baseline="0" noProof="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3" name="Rectangle 2"/>
          <p:cNvSpPr/>
          <p:nvPr/>
        </p:nvSpPr>
        <p:spPr>
          <a:xfrm>
            <a:off x="664758" y="6193334"/>
            <a:ext cx="4802918" cy="461665"/>
          </a:xfrm>
          <a:prstGeom prst="rect">
            <a:avLst/>
          </a:prstGeom>
        </p:spPr>
        <p:txBody>
          <a:bodyPr wrap="non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FF33CC"/>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Từ</a:t>
            </a:r>
            <a:r>
              <a:rPr kumimoji="0" lang="en-US" sz="2400" b="0" i="0" u="none" strike="noStrike" kern="1200" cap="none" spc="0" normalizeH="0" baseline="0" noProof="0" dirty="0">
                <a:ln>
                  <a:noFill/>
                </a:ln>
                <a:solidFill>
                  <a:srgbClr val="FF33CC"/>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33CC"/>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ngữ</a:t>
            </a:r>
            <a:r>
              <a:rPr kumimoji="0" lang="en-US" sz="2400" b="0" i="0" u="none" strike="noStrike" kern="1200" cap="none" spc="0" normalizeH="0" baseline="0" noProof="0" dirty="0">
                <a:ln>
                  <a:noFill/>
                </a:ln>
                <a:solidFill>
                  <a:srgbClr val="FF33CC"/>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1" u="none" strike="noStrike" kern="1200" cap="none" spc="0" normalizeH="0" baseline="0" noProof="0" dirty="0">
                <a:ln>
                  <a:noFill/>
                </a:ln>
                <a:solidFill>
                  <a:srgbClr val="FF33CC"/>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1" u="none" strike="noStrike" kern="1200" cap="none" spc="0" normalizeH="0" baseline="0" noProof="0" dirty="0" err="1">
                <a:ln>
                  <a:noFill/>
                </a:ln>
                <a:solidFill>
                  <a:srgbClr val="FF33CC"/>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vùng</a:t>
            </a:r>
            <a:r>
              <a:rPr kumimoji="0" lang="en-US" sz="2400" b="0" i="1" u="none" strike="noStrike" kern="1200" cap="none" spc="0" normalizeH="0" baseline="0" noProof="0" dirty="0">
                <a:ln>
                  <a:noFill/>
                </a:ln>
                <a:solidFill>
                  <a:srgbClr val="FF33CC"/>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1" u="none" strike="noStrike" kern="1200" cap="none" spc="0" normalizeH="0" baseline="0" noProof="0" dirty="0" err="1">
                <a:ln>
                  <a:noFill/>
                </a:ln>
                <a:solidFill>
                  <a:srgbClr val="FF33CC"/>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vẫy</a:t>
            </a:r>
            <a:r>
              <a:rPr kumimoji="0" lang="en-US" sz="2400" b="0" i="1" u="none" strike="noStrike" kern="1200" cap="none" spc="0" normalizeH="0" baseline="0" noProof="0" dirty="0">
                <a:ln>
                  <a:noFill/>
                </a:ln>
                <a:solidFill>
                  <a:srgbClr val="FF33CC"/>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1" u="none" strike="noStrike" kern="1200" cap="none" spc="0" normalizeH="0" baseline="0" noProof="0" dirty="0" err="1">
                <a:ln>
                  <a:noFill/>
                </a:ln>
                <a:solidFill>
                  <a:srgbClr val="FF33CC"/>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nhanh</a:t>
            </a:r>
            <a:r>
              <a:rPr kumimoji="0" lang="en-US" sz="2400" b="0" i="1" u="none" strike="noStrike" kern="1200" cap="none" spc="0" normalizeH="0" baseline="0" noProof="0" dirty="0">
                <a:ln>
                  <a:noFill/>
                </a:ln>
                <a:solidFill>
                  <a:srgbClr val="FF33CC"/>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1" u="none" strike="noStrike" kern="1200" cap="none" spc="0" normalizeH="0" baseline="0" noProof="0" dirty="0" err="1">
                <a:ln>
                  <a:noFill/>
                </a:ln>
                <a:solidFill>
                  <a:srgbClr val="FF33CC"/>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trí</a:t>
            </a:r>
            <a:r>
              <a:rPr kumimoji="0" lang="en-US" sz="2400" b="0" i="1" u="none" strike="noStrike" kern="1200" cap="none" spc="0" normalizeH="0" baseline="0" noProof="0" dirty="0">
                <a:ln>
                  <a:noFill/>
                </a:ln>
                <a:solidFill>
                  <a:srgbClr val="FF33CC"/>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1" u="none" strike="noStrike" kern="1200" cap="none" spc="0" normalizeH="0" baseline="0" noProof="0" dirty="0" err="1">
                <a:ln>
                  <a:noFill/>
                </a:ln>
                <a:solidFill>
                  <a:srgbClr val="FF33CC"/>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thợ</a:t>
            </a:r>
            <a:r>
              <a:rPr kumimoji="0" lang="en-US" sz="2400" b="0" i="1" u="none" strike="noStrike" kern="1200" cap="none" spc="0" normalizeH="0" baseline="0" noProof="0" dirty="0">
                <a:ln>
                  <a:noFill/>
                </a:ln>
                <a:solidFill>
                  <a:srgbClr val="FF33CC"/>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1" u="none" strike="noStrike" kern="1200" cap="none" spc="0" normalizeH="0" baseline="0" noProof="0" dirty="0" err="1">
                <a:ln>
                  <a:noFill/>
                </a:ln>
                <a:solidFill>
                  <a:srgbClr val="FF33CC"/>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săn</a:t>
            </a:r>
            <a:endParaRPr kumimoji="0" lang="en-US" sz="2400" b="0" i="0" u="none" strike="noStrike" kern="1200" cap="none" spc="0" normalizeH="0" baseline="0" noProof="0" dirty="0">
              <a:ln>
                <a:noFill/>
              </a:ln>
              <a:solidFill>
                <a:srgbClr val="FF33CC"/>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29274" y="3394197"/>
            <a:ext cx="6453003" cy="3359028"/>
          </a:xfrm>
          <a:prstGeom prst="rect">
            <a:avLst/>
          </a:prstGeom>
        </p:spPr>
      </p:pic>
      <p:sp>
        <p:nvSpPr>
          <p:cNvPr id="8" name="Rectangle 7"/>
          <p:cNvSpPr/>
          <p:nvPr/>
        </p:nvSpPr>
        <p:spPr>
          <a:xfrm>
            <a:off x="3880175" y="134346"/>
            <a:ext cx="4660251" cy="707886"/>
          </a:xfrm>
          <a:prstGeom prst="rect">
            <a:avLst/>
          </a:prstGeom>
        </p:spPr>
        <p:txBody>
          <a:bodyPr wrap="non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Kiến</a:t>
            </a:r>
            <a:r>
              <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0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và</a:t>
            </a:r>
            <a:r>
              <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0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chim</a:t>
            </a:r>
            <a:r>
              <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0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bồ</a:t>
            </a:r>
            <a:r>
              <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0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câu</a:t>
            </a:r>
            <a:endPar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pic>
        <p:nvPicPr>
          <p:cNvPr id="9" name="Audio 8">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11569700" y="6235700"/>
            <a:ext cx="406400" cy="406400"/>
          </a:xfrm>
          <a:prstGeom prst="rect">
            <a:avLst/>
          </a:prstGeom>
        </p:spPr>
      </p:pic>
    </p:spTree>
    <p:custDataLst>
      <p:tags r:id="rId1"/>
    </p:custDataLst>
    <p:extLst>
      <p:ext uri="{BB962C8B-B14F-4D97-AF65-F5344CB8AC3E}">
        <p14:creationId xmlns:p14="http://schemas.microsoft.com/office/powerpoint/2010/main" val="776195328"/>
      </p:ext>
    </p:extLst>
  </p:cSld>
  <p:clrMapOvr>
    <a:masterClrMapping/>
  </p:clrMapOvr>
  <mc:AlternateContent xmlns:mc="http://schemas.openxmlformats.org/markup-compatibility/2006" xmlns:p14="http://schemas.microsoft.com/office/powerpoint/2010/main">
    <mc:Choice Requires="p14">
      <p:transition spd="slow" p14:dur="1500" advTm="19671">
        <p:random/>
      </p:transition>
    </mc:Choice>
    <mc:Fallback xmlns="">
      <p:transition spd="slow" advTm="19671">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par>
                                <p:cTn id="7" presetID="16" presetClass="entr" presetSubtype="21" fill="hold" nodeType="withEffect">
                                  <p:stCondLst>
                                    <p:cond delay="0"/>
                                  </p:stCondLst>
                                  <p:childTnLst>
                                    <p:set>
                                      <p:cBhvr>
                                        <p:cTn id="8" dur="1" fill="hold">
                                          <p:stCondLst>
                                            <p:cond delay="0"/>
                                          </p:stCondLst>
                                        </p:cTn>
                                        <p:tgtEl>
                                          <p:spTgt spid="5"/>
                                        </p:tgtEl>
                                        <p:attrNameLst>
                                          <p:attrName>style.visibility</p:attrName>
                                        </p:attrNameLst>
                                      </p:cBhvr>
                                      <p:to>
                                        <p:strVal val="visible"/>
                                      </p:to>
                                    </p:set>
                                    <p:animEffect transition="in" filter="barn(inVertical)">
                                      <p:cBhvr>
                                        <p:cTn id="9" dur="500"/>
                                        <p:tgtEl>
                                          <p:spTgt spid="5"/>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6" fill="hold" display="0">
                  <p:stCondLst>
                    <p:cond delay="indefinite"/>
                  </p:stCondLst>
                  <p:endCondLst>
                    <p:cond evt="onStopAudio" delay="0">
                      <p:tgtEl>
                        <p:sldTgt/>
                      </p:tgtEl>
                    </p:cond>
                  </p:endCondLst>
                </p:cTn>
                <p:tgtEl>
                  <p:spTgt spid="9"/>
                </p:tgtEl>
              </p:cMediaNode>
            </p:audio>
          </p:childTnLst>
        </p:cTn>
      </p:par>
    </p:tnLst>
    <p:bldLst>
      <p:bldP spid="22"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1"/>
          <p:cNvSpPr txBox="1"/>
          <p:nvPr/>
        </p:nvSpPr>
        <p:spPr>
          <a:xfrm>
            <a:off x="759363" y="1165503"/>
            <a:ext cx="9083040" cy="1292593"/>
          </a:xfrm>
          <a:prstGeom prst="rect">
            <a:avLst/>
          </a:prstGeom>
          <a:noFill/>
        </p:spPr>
        <p:txBody>
          <a:bodyPr wrap="square" lIns="121853" tIns="60926" rIns="121853" bIns="60926" rtlCol="0">
            <a:spAutoFit/>
          </a:bodyPr>
          <a:lstStyle/>
          <a:p>
            <a:pPr defTabSz="913833">
              <a:defRPr/>
            </a:pPr>
            <a:r>
              <a:rPr lang="en-US" sz="4000">
                <a:solidFill>
                  <a:schemeClr val="accent1">
                    <a:lumMod val="50000"/>
                  </a:schemeClr>
                </a:solidFill>
                <a:latin typeface="Arial-SGK-TV" pitchFamily="2" charset="0"/>
                <a:cs typeface="Arial-SGK-TV" pitchFamily="2" charset="0"/>
              </a:rPr>
              <a:t>Em học được điều gì từ bài đọc này?</a:t>
            </a:r>
            <a:endParaRPr lang="vi-VN" sz="4000">
              <a:solidFill>
                <a:schemeClr val="accent1">
                  <a:lumMod val="50000"/>
                </a:schemeClr>
              </a:solidFill>
              <a:latin typeface="Arial-SGK-TV" pitchFamily="2" charset="0"/>
              <a:cs typeface="Arial-SGK-TV" pitchFamily="2" charset="0"/>
            </a:endParaRPr>
          </a:p>
          <a:p>
            <a:pPr marL="0" marR="0" lvl="0" indent="0" algn="l" defTabSz="913833"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schemeClr val="accent1">
                  <a:lumMod val="50000"/>
                </a:schemeClr>
              </a:solidFill>
              <a:effectLst/>
              <a:uLnTx/>
              <a:uFillTx/>
              <a:latin typeface="Times New Roman" panose="02020603050405020304" pitchFamily="18" charset="0"/>
              <a:cs typeface="Times New Roman" panose="02020603050405020304" pitchFamily="18" charset="0"/>
            </a:endParaRPr>
          </a:p>
        </p:txBody>
      </p:sp>
      <p:sp>
        <p:nvSpPr>
          <p:cNvPr id="10" name="Text Box 1">
            <a:extLst>
              <a:ext uri="{FF2B5EF4-FFF2-40B4-BE49-F238E27FC236}">
                <a16:creationId xmlns:a16="http://schemas.microsoft.com/office/drawing/2014/main" id="{BDC528B3-3607-4F23-BE44-7F60A673BBE4}"/>
              </a:ext>
            </a:extLst>
          </p:cNvPr>
          <p:cNvSpPr txBox="1"/>
          <p:nvPr/>
        </p:nvSpPr>
        <p:spPr>
          <a:xfrm>
            <a:off x="759363" y="2458096"/>
            <a:ext cx="9083040" cy="2523699"/>
          </a:xfrm>
          <a:prstGeom prst="rect">
            <a:avLst/>
          </a:prstGeom>
          <a:noFill/>
        </p:spPr>
        <p:txBody>
          <a:bodyPr wrap="square" lIns="121853" tIns="60926" rIns="121853" bIns="60926" rtlCol="0">
            <a:spAutoFit/>
          </a:bodyPr>
          <a:lstStyle/>
          <a:p>
            <a:pPr defTabSz="913833">
              <a:defRPr/>
            </a:pPr>
            <a:r>
              <a:rPr lang="en-US" sz="4000">
                <a:solidFill>
                  <a:srgbClr val="FF0000"/>
                </a:solidFill>
                <a:latin typeface="Arial-SGK-TV" pitchFamily="2" charset="0"/>
                <a:cs typeface="Arial-SGK-TV" pitchFamily="2" charset="0"/>
              </a:rPr>
              <a:t>Trong cuộc sống cần phải giúp đỡ nhau nhất là khi người khác gặp hoạn nạn, khó khăn.</a:t>
            </a:r>
            <a:endParaRPr lang="vi-VN" sz="4000">
              <a:solidFill>
                <a:srgbClr val="FF0000"/>
              </a:solidFill>
              <a:latin typeface="Arial-SGK-TV" pitchFamily="2" charset="0"/>
              <a:cs typeface="Arial-SGK-TV" pitchFamily="2" charset="0"/>
            </a:endParaRPr>
          </a:p>
          <a:p>
            <a:pPr marL="0" marR="0" lvl="0" indent="0" algn="l" defTabSz="913833"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388880762"/>
      </p:ext>
    </p:extLst>
  </p:cSld>
  <p:clrMapOvr>
    <a:masterClrMapping/>
  </p:clrMapOvr>
  <mc:AlternateContent xmlns:mc="http://schemas.openxmlformats.org/markup-compatibility/2006" xmlns:p14="http://schemas.microsoft.com/office/powerpoint/2010/main">
    <mc:Choice Requires="p14">
      <p:transition spd="slow" p14:dur="2000" advTm="105775"/>
    </mc:Choice>
    <mc:Fallback xmlns="">
      <p:transition spd="slow" advTm="10577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10" grpId="0"/>
      <p:bldP spid="10"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2F24A0F-3979-48F0-BF60-BC1C0BEB8ABC}"/>
              </a:ext>
            </a:extLst>
          </p:cNvPr>
          <p:cNvPicPr>
            <a:picLocks noChangeAspect="1"/>
          </p:cNvPicPr>
          <p:nvPr/>
        </p:nvPicPr>
        <p:blipFill>
          <a:blip r:embed="rId3"/>
          <a:stretch>
            <a:fillRect/>
          </a:stretch>
        </p:blipFill>
        <p:spPr>
          <a:xfrm>
            <a:off x="107439" y="471489"/>
            <a:ext cx="11977121" cy="5957886"/>
          </a:xfrm>
          <a:prstGeom prst="rect">
            <a:avLst/>
          </a:prstGeom>
        </p:spPr>
      </p:pic>
      <p:sp>
        <p:nvSpPr>
          <p:cNvPr id="14" name="Rectangle 13">
            <a:extLst>
              <a:ext uri="{FF2B5EF4-FFF2-40B4-BE49-F238E27FC236}">
                <a16:creationId xmlns:a16="http://schemas.microsoft.com/office/drawing/2014/main" id="{1E642177-1B3F-4115-830C-A9CD8515B4B5}"/>
              </a:ext>
            </a:extLst>
          </p:cNvPr>
          <p:cNvSpPr/>
          <p:nvPr/>
        </p:nvSpPr>
        <p:spPr>
          <a:xfrm>
            <a:off x="775660" y="2203643"/>
            <a:ext cx="11097877" cy="661720"/>
          </a:xfrm>
          <a:prstGeom prst="rect">
            <a:avLst/>
          </a:prstGeom>
        </p:spPr>
        <p:txBody>
          <a:bodyPr wrap="square">
            <a:spAutoFit/>
          </a:bodyPr>
          <a:lstStyle/>
          <a:p>
            <a:pPr defTabSz="914014"/>
            <a:r>
              <a:rPr lang="en-US" sz="3700" b="1">
                <a:solidFill>
                  <a:srgbClr val="FF0000"/>
                </a:solidFill>
                <a:latin typeface="HP001 4 hàng" pitchFamily="34" charset="0"/>
                <a:ea typeface="Arial-Rounded" pitchFamily="34" charset="0"/>
                <a:cs typeface="Arial-Rounded" pitchFamily="34" charset="0"/>
              </a:rPr>
              <a:t>Kiến và chim bồ câu cảm ơn nhau.</a:t>
            </a:r>
            <a:endParaRPr lang="en-US" sz="3700" b="1" dirty="0">
              <a:solidFill>
                <a:srgbClr val="FF0000"/>
              </a:solidFill>
              <a:latin typeface="HP001 4 hàng" pitchFamily="34" charset="0"/>
              <a:ea typeface="Arial-Rounded" pitchFamily="34" charset="0"/>
              <a:cs typeface="Arial-Rounded" pitchFamily="34" charset="0"/>
            </a:endParaRPr>
          </a:p>
        </p:txBody>
      </p:sp>
      <p:sp>
        <p:nvSpPr>
          <p:cNvPr id="22" name="Rectangle 21">
            <a:extLst>
              <a:ext uri="{FF2B5EF4-FFF2-40B4-BE49-F238E27FC236}">
                <a16:creationId xmlns:a16="http://schemas.microsoft.com/office/drawing/2014/main" id="{D25C4FBB-A53A-4B7C-8183-C97E7B59BACE}"/>
              </a:ext>
            </a:extLst>
          </p:cNvPr>
          <p:cNvSpPr/>
          <p:nvPr/>
        </p:nvSpPr>
        <p:spPr>
          <a:xfrm>
            <a:off x="800918" y="4745133"/>
            <a:ext cx="11097898" cy="661720"/>
          </a:xfrm>
          <a:prstGeom prst="rect">
            <a:avLst/>
          </a:prstGeom>
        </p:spPr>
        <p:txBody>
          <a:bodyPr wrap="square">
            <a:spAutoFit/>
          </a:bodyPr>
          <a:lstStyle/>
          <a:p>
            <a:pPr defTabSz="914014"/>
            <a:r>
              <a:rPr lang="en-US" sz="3700" b="1">
                <a:solidFill>
                  <a:srgbClr val="FF0000"/>
                </a:solidFill>
                <a:latin typeface="HP001 4 hàng" pitchFamily="34" charset="0"/>
                <a:ea typeface="Arial-Rounded" pitchFamily="34" charset="0"/>
                <a:cs typeface="Arial-Rounded" pitchFamily="34" charset="0"/>
              </a:rPr>
              <a:t>Kiến và chim bồ câu là câu chuyện hay.</a:t>
            </a:r>
            <a:endParaRPr lang="en-US" sz="3700" b="1" dirty="0">
              <a:solidFill>
                <a:srgbClr val="FF0000"/>
              </a:solidFill>
              <a:latin typeface="HP001 4 hàng" pitchFamily="34" charset="0"/>
              <a:ea typeface="Arial-Rounded" pitchFamily="34" charset="0"/>
              <a:cs typeface="Arial-Rounded" pitchFamily="34" charset="0"/>
            </a:endParaRPr>
          </a:p>
        </p:txBody>
      </p:sp>
    </p:spTree>
    <p:custDataLst>
      <p:tags r:id="rId1"/>
    </p:custDataLst>
    <p:extLst>
      <p:ext uri="{BB962C8B-B14F-4D97-AF65-F5344CB8AC3E}">
        <p14:creationId xmlns:p14="http://schemas.microsoft.com/office/powerpoint/2010/main" val="608568431"/>
      </p:ext>
    </p:extLst>
  </p:cSld>
  <p:clrMapOvr>
    <a:masterClrMapping/>
  </p:clrMapOvr>
  <mc:AlternateContent xmlns:mc="http://schemas.openxmlformats.org/markup-compatibility/2006" xmlns:p14="http://schemas.microsoft.com/office/powerpoint/2010/main">
    <mc:Choice Requires="p14">
      <p:transition spd="slow" p14:dur="2000" advTm="96791"/>
    </mc:Choice>
    <mc:Fallback xmlns="">
      <p:transition spd="slow" advTm="9679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99152" y="0"/>
            <a:ext cx="6284890" cy="646331"/>
          </a:xfrm>
          <a:prstGeom prst="rect">
            <a:avLst/>
          </a:prstGeom>
          <a:noFill/>
        </p:spPr>
        <p:txBody>
          <a:bodyPr wrap="square" rtlCol="0">
            <a:spAutoFit/>
          </a:bodyPr>
          <a:lstStyle/>
          <a:p>
            <a:r>
              <a:rPr lang="en-US" sz="3600">
                <a:solidFill>
                  <a:srgbClr val="0070C0"/>
                </a:solidFill>
                <a:latin typeface="Arial-SGK-TV" pitchFamily="2" charset="0"/>
                <a:cs typeface="Arial-SGK-TV" pitchFamily="2" charset="0"/>
              </a:rPr>
              <a:t>Câu chuyện của rễ</a:t>
            </a:r>
          </a:p>
        </p:txBody>
      </p:sp>
      <p:pic>
        <p:nvPicPr>
          <p:cNvPr id="9" name="Picture 8">
            <a:extLst>
              <a:ext uri="{FF2B5EF4-FFF2-40B4-BE49-F238E27FC236}">
                <a16:creationId xmlns:a16="http://schemas.microsoft.com/office/drawing/2014/main" id="{72C6A736-4920-46E1-AD3A-A66CB47CE9AA}"/>
              </a:ext>
            </a:extLst>
          </p:cNvPr>
          <p:cNvPicPr>
            <a:picLocks noChangeAspect="1"/>
          </p:cNvPicPr>
          <p:nvPr/>
        </p:nvPicPr>
        <p:blipFill>
          <a:blip r:embed="rId2"/>
          <a:stretch>
            <a:fillRect/>
          </a:stretch>
        </p:blipFill>
        <p:spPr>
          <a:xfrm>
            <a:off x="727354" y="748145"/>
            <a:ext cx="10459841" cy="5223163"/>
          </a:xfrm>
          <a:prstGeom prst="rect">
            <a:avLst/>
          </a:prstGeom>
        </p:spPr>
      </p:pic>
    </p:spTree>
    <p:extLst>
      <p:ext uri="{BB962C8B-B14F-4D97-AF65-F5344CB8AC3E}">
        <p14:creationId xmlns:p14="http://schemas.microsoft.com/office/powerpoint/2010/main" val="41296521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89FB188-C89F-4CB2-AC93-AF4A0EC3347B}"/>
              </a:ext>
            </a:extLst>
          </p:cNvPr>
          <p:cNvSpPr txBox="1"/>
          <p:nvPr/>
        </p:nvSpPr>
        <p:spPr>
          <a:xfrm>
            <a:off x="1260723" y="865988"/>
            <a:ext cx="9385505" cy="707886"/>
          </a:xfrm>
          <a:prstGeom prst="rect">
            <a:avLst/>
          </a:prstGeom>
          <a:noFill/>
        </p:spPr>
        <p:txBody>
          <a:bodyPr wrap="square" rtlCol="0">
            <a:spAutoFit/>
          </a:bodyPr>
          <a:lstStyle/>
          <a:p>
            <a:r>
              <a:rPr lang="en-US" sz="4000" dirty="0" err="1">
                <a:solidFill>
                  <a:schemeClr val="accent1">
                    <a:lumMod val="75000"/>
                  </a:schemeClr>
                </a:solidFill>
                <a:latin typeface="Arial-SGK-TV" pitchFamily="2" charset="0"/>
                <a:cs typeface="Arial-SGK-TV" pitchFamily="2" charset="0"/>
              </a:rPr>
              <a:t>Em</a:t>
            </a:r>
            <a:r>
              <a:rPr lang="en-US" sz="4000" dirty="0">
                <a:solidFill>
                  <a:schemeClr val="accent1">
                    <a:lumMod val="75000"/>
                  </a:schemeClr>
                </a:solidFill>
                <a:latin typeface="Arial-SGK-TV" pitchFamily="2" charset="0"/>
                <a:cs typeface="Arial-SGK-TV" pitchFamily="2" charset="0"/>
              </a:rPr>
              <a:t> </a:t>
            </a:r>
            <a:r>
              <a:rPr lang="en-US" sz="4000" dirty="0" err="1">
                <a:solidFill>
                  <a:schemeClr val="accent1">
                    <a:lumMod val="75000"/>
                  </a:schemeClr>
                </a:solidFill>
                <a:latin typeface="Arial-SGK-TV" pitchFamily="2" charset="0"/>
                <a:cs typeface="Arial-SGK-TV" pitchFamily="2" charset="0"/>
              </a:rPr>
              <a:t>học</a:t>
            </a:r>
            <a:r>
              <a:rPr lang="en-US" sz="4000" dirty="0">
                <a:solidFill>
                  <a:schemeClr val="accent1">
                    <a:lumMod val="75000"/>
                  </a:schemeClr>
                </a:solidFill>
                <a:latin typeface="Arial-SGK-TV" pitchFamily="2" charset="0"/>
                <a:cs typeface="Arial-SGK-TV" pitchFamily="2" charset="0"/>
              </a:rPr>
              <a:t> </a:t>
            </a:r>
            <a:r>
              <a:rPr lang="en-US" sz="4000" dirty="0" err="1">
                <a:solidFill>
                  <a:schemeClr val="accent1">
                    <a:lumMod val="75000"/>
                  </a:schemeClr>
                </a:solidFill>
                <a:latin typeface="Arial-SGK-TV" pitchFamily="2" charset="0"/>
                <a:cs typeface="Arial-SGK-TV" pitchFamily="2" charset="0"/>
              </a:rPr>
              <a:t>được</a:t>
            </a:r>
            <a:r>
              <a:rPr lang="en-US" sz="4000" dirty="0">
                <a:solidFill>
                  <a:schemeClr val="accent1">
                    <a:lumMod val="75000"/>
                  </a:schemeClr>
                </a:solidFill>
                <a:latin typeface="Arial-SGK-TV" pitchFamily="2" charset="0"/>
                <a:cs typeface="Arial-SGK-TV" pitchFamily="2" charset="0"/>
              </a:rPr>
              <a:t> </a:t>
            </a:r>
            <a:r>
              <a:rPr lang="en-US" sz="4000" dirty="0" err="1">
                <a:solidFill>
                  <a:schemeClr val="accent1">
                    <a:lumMod val="75000"/>
                  </a:schemeClr>
                </a:solidFill>
                <a:latin typeface="Arial-SGK-TV" pitchFamily="2" charset="0"/>
                <a:cs typeface="Arial-SGK-TV" pitchFamily="2" charset="0"/>
              </a:rPr>
              <a:t>điều</a:t>
            </a:r>
            <a:r>
              <a:rPr lang="en-US" sz="4000" dirty="0">
                <a:solidFill>
                  <a:schemeClr val="accent1">
                    <a:lumMod val="75000"/>
                  </a:schemeClr>
                </a:solidFill>
                <a:latin typeface="Arial-SGK-TV" pitchFamily="2" charset="0"/>
                <a:cs typeface="Arial-SGK-TV" pitchFamily="2" charset="0"/>
              </a:rPr>
              <a:t> </a:t>
            </a:r>
            <a:r>
              <a:rPr lang="en-US" sz="4000" dirty="0" err="1">
                <a:solidFill>
                  <a:schemeClr val="accent1">
                    <a:lumMod val="75000"/>
                  </a:schemeClr>
                </a:solidFill>
                <a:latin typeface="Arial-SGK-TV" pitchFamily="2" charset="0"/>
                <a:cs typeface="Arial-SGK-TV" pitchFamily="2" charset="0"/>
              </a:rPr>
              <a:t>gì</a:t>
            </a:r>
            <a:r>
              <a:rPr lang="en-US" sz="4000" dirty="0">
                <a:solidFill>
                  <a:schemeClr val="accent1">
                    <a:lumMod val="75000"/>
                  </a:schemeClr>
                </a:solidFill>
                <a:latin typeface="Arial-SGK-TV" pitchFamily="2" charset="0"/>
                <a:cs typeface="Arial-SGK-TV" pitchFamily="2" charset="0"/>
              </a:rPr>
              <a:t> </a:t>
            </a:r>
            <a:r>
              <a:rPr lang="en-US" sz="4000" dirty="0" err="1">
                <a:solidFill>
                  <a:schemeClr val="accent1">
                    <a:lumMod val="75000"/>
                  </a:schemeClr>
                </a:solidFill>
                <a:latin typeface="Arial-SGK-TV" pitchFamily="2" charset="0"/>
                <a:cs typeface="Arial-SGK-TV" pitchFamily="2" charset="0"/>
              </a:rPr>
              <a:t>từ</a:t>
            </a:r>
            <a:r>
              <a:rPr lang="en-US" sz="4000" dirty="0">
                <a:solidFill>
                  <a:schemeClr val="accent1">
                    <a:lumMod val="75000"/>
                  </a:schemeClr>
                </a:solidFill>
                <a:latin typeface="Arial-SGK-TV" pitchFamily="2" charset="0"/>
                <a:cs typeface="Arial-SGK-TV" pitchFamily="2" charset="0"/>
              </a:rPr>
              <a:t> </a:t>
            </a:r>
            <a:r>
              <a:rPr lang="en-US" sz="4000" dirty="0" err="1">
                <a:solidFill>
                  <a:schemeClr val="accent1">
                    <a:lumMod val="75000"/>
                  </a:schemeClr>
                </a:solidFill>
                <a:latin typeface="Arial-SGK-TV" pitchFamily="2" charset="0"/>
                <a:cs typeface="Arial-SGK-TV" pitchFamily="2" charset="0"/>
              </a:rPr>
              <a:t>bài</a:t>
            </a:r>
            <a:r>
              <a:rPr lang="en-US" sz="4000" dirty="0">
                <a:solidFill>
                  <a:schemeClr val="accent1">
                    <a:lumMod val="75000"/>
                  </a:schemeClr>
                </a:solidFill>
                <a:latin typeface="Arial-SGK-TV" pitchFamily="2" charset="0"/>
                <a:cs typeface="Arial-SGK-TV" pitchFamily="2" charset="0"/>
              </a:rPr>
              <a:t> </a:t>
            </a:r>
            <a:r>
              <a:rPr lang="en-US" sz="4000" dirty="0" err="1">
                <a:solidFill>
                  <a:schemeClr val="accent1">
                    <a:lumMod val="75000"/>
                  </a:schemeClr>
                </a:solidFill>
                <a:latin typeface="Arial-SGK-TV" pitchFamily="2" charset="0"/>
                <a:cs typeface="Arial-SGK-TV" pitchFamily="2" charset="0"/>
              </a:rPr>
              <a:t>thơ</a:t>
            </a:r>
            <a:r>
              <a:rPr lang="en-US" sz="4000" dirty="0">
                <a:solidFill>
                  <a:schemeClr val="accent1">
                    <a:lumMod val="75000"/>
                  </a:schemeClr>
                </a:solidFill>
                <a:latin typeface="Arial-SGK-TV" pitchFamily="2" charset="0"/>
                <a:cs typeface="Arial-SGK-TV" pitchFamily="2" charset="0"/>
              </a:rPr>
              <a:t> </a:t>
            </a:r>
            <a:r>
              <a:rPr lang="en-US" sz="4000" dirty="0" err="1">
                <a:solidFill>
                  <a:schemeClr val="accent1">
                    <a:lumMod val="75000"/>
                  </a:schemeClr>
                </a:solidFill>
                <a:latin typeface="Arial-SGK-TV" pitchFamily="2" charset="0"/>
                <a:cs typeface="Arial-SGK-TV" pitchFamily="2" charset="0"/>
              </a:rPr>
              <a:t>này</a:t>
            </a:r>
            <a:r>
              <a:rPr lang="en-US" sz="4000" dirty="0">
                <a:solidFill>
                  <a:schemeClr val="accent1">
                    <a:lumMod val="75000"/>
                  </a:schemeClr>
                </a:solidFill>
                <a:latin typeface="Arial-SGK-TV" pitchFamily="2" charset="0"/>
                <a:cs typeface="Arial-SGK-TV" pitchFamily="2" charset="0"/>
              </a:rPr>
              <a:t>?</a:t>
            </a:r>
            <a:endParaRPr lang="vi-VN" sz="4000" dirty="0">
              <a:solidFill>
                <a:schemeClr val="accent1">
                  <a:lumMod val="75000"/>
                </a:schemeClr>
              </a:solidFill>
              <a:latin typeface="Arial-SGK-TV" pitchFamily="2" charset="0"/>
              <a:cs typeface="Arial-SGK-TV" pitchFamily="2" charset="0"/>
            </a:endParaRPr>
          </a:p>
        </p:txBody>
      </p:sp>
      <p:sp>
        <p:nvSpPr>
          <p:cNvPr id="6" name="TextBox 5">
            <a:extLst>
              <a:ext uri="{FF2B5EF4-FFF2-40B4-BE49-F238E27FC236}">
                <a16:creationId xmlns:a16="http://schemas.microsoft.com/office/drawing/2014/main" id="{DC09B6BC-1D61-438D-9754-997C7DB79604}"/>
              </a:ext>
            </a:extLst>
          </p:cNvPr>
          <p:cNvSpPr txBox="1"/>
          <p:nvPr/>
        </p:nvSpPr>
        <p:spPr>
          <a:xfrm>
            <a:off x="775815" y="1787722"/>
            <a:ext cx="10321676" cy="2862322"/>
          </a:xfrm>
          <a:prstGeom prst="rect">
            <a:avLst/>
          </a:prstGeom>
          <a:noFill/>
        </p:spPr>
        <p:txBody>
          <a:bodyPr wrap="square" rtlCol="0">
            <a:spAutoFit/>
          </a:bodyPr>
          <a:lstStyle/>
          <a:p>
            <a:r>
              <a:rPr lang="en-US" sz="3600">
                <a:solidFill>
                  <a:srgbClr val="C00000"/>
                </a:solidFill>
                <a:latin typeface="Arial-SGK-TV" pitchFamily="2" charset="0"/>
                <a:cs typeface="Arial-SGK-TV" pitchFamily="2" charset="0"/>
              </a:rPr>
              <a:t> Qua bài thơ  các con học được đức tính khiêm nhường của rễ và còn  thấy được vai trò quan trọng của rễ cũng như con người khi đi học lớp Một là một trong những lớp có vai trò quan trọng trong quá trình học tập của mình .</a:t>
            </a:r>
            <a:endParaRPr lang="en-US" sz="5400">
              <a:solidFill>
                <a:srgbClr val="C00000"/>
              </a:solidFill>
              <a:latin typeface="Arial-SGK-TV" pitchFamily="2" charset="0"/>
              <a:cs typeface="Arial-SGK-TV" pitchFamily="2" charset="0"/>
            </a:endParaRPr>
          </a:p>
        </p:txBody>
      </p:sp>
    </p:spTree>
    <p:extLst>
      <p:ext uri="{BB962C8B-B14F-4D97-AF65-F5344CB8AC3E}">
        <p14:creationId xmlns:p14="http://schemas.microsoft.com/office/powerpoint/2010/main" val="2601422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6AE31B9-78BE-4B58-802E-BF5377BC56ED}"/>
              </a:ext>
            </a:extLst>
          </p:cNvPr>
          <p:cNvPicPr>
            <a:picLocks noChangeAspect="1"/>
          </p:cNvPicPr>
          <p:nvPr/>
        </p:nvPicPr>
        <p:blipFill>
          <a:blip r:embed="rId3"/>
          <a:stretch>
            <a:fillRect/>
          </a:stretch>
        </p:blipFill>
        <p:spPr>
          <a:xfrm>
            <a:off x="259555" y="361896"/>
            <a:ext cx="11672889" cy="5943600"/>
          </a:xfrm>
          <a:prstGeom prst="rect">
            <a:avLst/>
          </a:prstGeom>
        </p:spPr>
      </p:pic>
      <p:sp>
        <p:nvSpPr>
          <p:cNvPr id="7" name="TextBox 6">
            <a:extLst>
              <a:ext uri="{FF2B5EF4-FFF2-40B4-BE49-F238E27FC236}">
                <a16:creationId xmlns:a16="http://schemas.microsoft.com/office/drawing/2014/main" id="{7993010B-E63A-436B-BC13-27C5F58D7EDD}"/>
              </a:ext>
            </a:extLst>
          </p:cNvPr>
          <p:cNvSpPr txBox="1"/>
          <p:nvPr/>
        </p:nvSpPr>
        <p:spPr>
          <a:xfrm>
            <a:off x="2214802" y="2289397"/>
            <a:ext cx="1015140" cy="584775"/>
          </a:xfrm>
          <a:prstGeom prst="rect">
            <a:avLst/>
          </a:prstGeom>
          <a:noFill/>
        </p:spPr>
        <p:txBody>
          <a:bodyPr wrap="square" rtlCol="0">
            <a:spAutoFit/>
          </a:bodyPr>
          <a:lstStyle/>
          <a:p>
            <a:r>
              <a:rPr lang="en-US" sz="3200">
                <a:solidFill>
                  <a:srgbClr val="FF0000"/>
                </a:solidFill>
                <a:latin typeface="Arial-SGK-TV" pitchFamily="2" charset="0"/>
                <a:cs typeface="Arial-SGK-TV" pitchFamily="2" charset="0"/>
              </a:rPr>
              <a:t>ch</a:t>
            </a:r>
            <a:endParaRPr lang="en-US" sz="3200" dirty="0">
              <a:solidFill>
                <a:srgbClr val="FF0000"/>
              </a:solidFill>
              <a:latin typeface="Arial-SGK-TV" pitchFamily="2" charset="0"/>
              <a:cs typeface="Arial-SGK-TV" pitchFamily="2" charset="0"/>
            </a:endParaRPr>
          </a:p>
        </p:txBody>
      </p:sp>
      <p:sp>
        <p:nvSpPr>
          <p:cNvPr id="9" name="TextBox 8">
            <a:extLst>
              <a:ext uri="{FF2B5EF4-FFF2-40B4-BE49-F238E27FC236}">
                <a16:creationId xmlns:a16="http://schemas.microsoft.com/office/drawing/2014/main" id="{FC795AD1-B3C7-4934-AE38-715B832AC7A9}"/>
              </a:ext>
            </a:extLst>
          </p:cNvPr>
          <p:cNvSpPr txBox="1"/>
          <p:nvPr/>
        </p:nvSpPr>
        <p:spPr>
          <a:xfrm>
            <a:off x="3281282" y="3914049"/>
            <a:ext cx="1204994" cy="646331"/>
          </a:xfrm>
          <a:prstGeom prst="rect">
            <a:avLst/>
          </a:prstGeom>
          <a:noFill/>
        </p:spPr>
        <p:txBody>
          <a:bodyPr wrap="square" rtlCol="0">
            <a:spAutoFit/>
          </a:bodyPr>
          <a:lstStyle/>
          <a:p>
            <a:r>
              <a:rPr lang="en-US" sz="3600">
                <a:solidFill>
                  <a:srgbClr val="FF0000"/>
                </a:solidFill>
                <a:latin typeface="Arial-SGK-TV" pitchFamily="2" charset="0"/>
                <a:ea typeface="Tahoma" panose="020B0604030504040204" pitchFamily="34" charset="0"/>
                <a:cs typeface="Arial-SGK-TV" pitchFamily="2" charset="0"/>
              </a:rPr>
              <a:t>x</a:t>
            </a:r>
            <a:endParaRPr lang="en-US" sz="3600" dirty="0">
              <a:solidFill>
                <a:srgbClr val="FF0000"/>
              </a:solidFill>
              <a:latin typeface="Arial-SGK-TV" pitchFamily="2" charset="0"/>
              <a:ea typeface="Tahoma" panose="020B0604030504040204" pitchFamily="34" charset="0"/>
              <a:cs typeface="Arial-SGK-TV" pitchFamily="2" charset="0"/>
            </a:endParaRPr>
          </a:p>
        </p:txBody>
      </p:sp>
      <p:sp>
        <p:nvSpPr>
          <p:cNvPr id="10" name="TextBox 9">
            <a:extLst>
              <a:ext uri="{FF2B5EF4-FFF2-40B4-BE49-F238E27FC236}">
                <a16:creationId xmlns:a16="http://schemas.microsoft.com/office/drawing/2014/main" id="{DF0E9C81-D718-45F9-BA96-ABFFAD432724}"/>
              </a:ext>
            </a:extLst>
          </p:cNvPr>
          <p:cNvSpPr txBox="1"/>
          <p:nvPr/>
        </p:nvSpPr>
        <p:spPr>
          <a:xfrm>
            <a:off x="1873839" y="5649281"/>
            <a:ext cx="681926" cy="584775"/>
          </a:xfrm>
          <a:prstGeom prst="rect">
            <a:avLst/>
          </a:prstGeom>
          <a:noFill/>
        </p:spPr>
        <p:txBody>
          <a:bodyPr wrap="square" rtlCol="0">
            <a:spAutoFit/>
          </a:bodyPr>
          <a:lstStyle/>
          <a:p>
            <a:r>
              <a:rPr lang="en-US" sz="3200">
                <a:solidFill>
                  <a:srgbClr val="FF0000"/>
                </a:solidFill>
                <a:latin typeface="Arial-SGK-TV" pitchFamily="2" charset="0"/>
                <a:cs typeface="Arial-SGK-TV" pitchFamily="2" charset="0"/>
              </a:rPr>
              <a:t>ng</a:t>
            </a:r>
            <a:endParaRPr lang="en-US" sz="3200" dirty="0">
              <a:solidFill>
                <a:srgbClr val="FF0000"/>
              </a:solidFill>
              <a:latin typeface="Arial-SGK-TV" pitchFamily="2" charset="0"/>
              <a:cs typeface="Arial-SGK-TV" pitchFamily="2" charset="0"/>
            </a:endParaRPr>
          </a:p>
        </p:txBody>
      </p:sp>
    </p:spTree>
    <p:custDataLst>
      <p:tags r:id="rId1"/>
    </p:custDataLst>
    <p:extLst>
      <p:ext uri="{BB962C8B-B14F-4D97-AF65-F5344CB8AC3E}">
        <p14:creationId xmlns:p14="http://schemas.microsoft.com/office/powerpoint/2010/main" val="3478435328"/>
      </p:ext>
    </p:extLst>
  </p:cSld>
  <p:clrMapOvr>
    <a:masterClrMapping/>
  </p:clrMapOvr>
  <mc:AlternateContent xmlns:mc="http://schemas.openxmlformats.org/markup-compatibility/2006" xmlns:p14="http://schemas.microsoft.com/office/powerpoint/2010/main">
    <mc:Choice Requires="p14">
      <p:transition spd="slow" p14:dur="2000" advTm="86132"/>
    </mc:Choice>
    <mc:Fallback xmlns="">
      <p:transition spd="slow" advTm="8613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9" name="图片 378"/>
          <p:cNvPicPr>
            <a:picLocks noChangeAspect="1"/>
          </p:cNvPicPr>
          <p:nvPr/>
        </p:nvPicPr>
        <p:blipFill>
          <a:blip r:embed="rId2">
            <a:extLst>
              <a:ext uri="{28A0092B-C50C-407E-A947-70E740481C1C}">
                <a14:useLocalDpi xmlns:a14="http://schemas.microsoft.com/office/drawing/2010/main" val="0"/>
              </a:ext>
            </a:extLst>
          </a:blip>
          <a:srcRect l="1944" r="1944"/>
          <a:stretch>
            <a:fillRect/>
          </a:stretch>
        </p:blipFill>
        <p:spPr>
          <a:xfrm>
            <a:off x="-60" y="0"/>
            <a:ext cx="12192120" cy="6858000"/>
          </a:xfrm>
          <a:prstGeom prst="rect">
            <a:avLst/>
          </a:prstGeom>
        </p:spPr>
      </p:pic>
      <p:pic>
        <p:nvPicPr>
          <p:cNvPr id="380" name="图片 379"/>
          <p:cNvPicPr>
            <a:picLocks noChangeAspect="1"/>
          </p:cNvPicPr>
          <p:nvPr/>
        </p:nvPicPr>
        <p:blipFill rotWithShape="1">
          <a:blip r:embed="rId3">
            <a:extLst>
              <a:ext uri="{28A0092B-C50C-407E-A947-70E740481C1C}">
                <a14:useLocalDpi xmlns:a14="http://schemas.microsoft.com/office/drawing/2010/main" val="0"/>
              </a:ext>
            </a:extLst>
          </a:blip>
          <a:srcRect l="1944" t="68783" r="1944"/>
          <a:stretch/>
        </p:blipFill>
        <p:spPr>
          <a:xfrm>
            <a:off x="-60" y="4717142"/>
            <a:ext cx="12192120" cy="2140857"/>
          </a:xfrm>
          <a:prstGeom prst="rect">
            <a:avLst/>
          </a:prstGeom>
        </p:spPr>
      </p:pic>
      <p:pic>
        <p:nvPicPr>
          <p:cNvPr id="378" name="图片 377"/>
          <p:cNvPicPr>
            <a:picLocks noChangeAspect="1"/>
          </p:cNvPicPr>
          <p:nvPr/>
        </p:nvPicPr>
        <p:blipFill rotWithShape="1">
          <a:blip r:embed="rId4">
            <a:extLst>
              <a:ext uri="{28A0092B-C50C-407E-A947-70E740481C1C}">
                <a14:useLocalDpi xmlns:a14="http://schemas.microsoft.com/office/drawing/2010/main" val="0"/>
              </a:ext>
            </a:extLst>
          </a:blip>
          <a:srcRect l="1944" t="65185" r="1944"/>
          <a:stretch/>
        </p:blipFill>
        <p:spPr>
          <a:xfrm>
            <a:off x="-60" y="4470400"/>
            <a:ext cx="12192120" cy="2387600"/>
          </a:xfrm>
          <a:prstGeom prst="rect">
            <a:avLst/>
          </a:prstGeom>
        </p:spPr>
      </p:pic>
      <p:pic>
        <p:nvPicPr>
          <p:cNvPr id="504" name="图片 503"/>
          <p:cNvPicPr>
            <a:picLocks noChangeAspect="1"/>
          </p:cNvPicPr>
          <p:nvPr/>
        </p:nvPicPr>
        <p:blipFill>
          <a:blip r:embed="rId5"/>
          <a:stretch>
            <a:fillRect/>
          </a:stretch>
        </p:blipFill>
        <p:spPr>
          <a:xfrm>
            <a:off x="8147369" y="4632540"/>
            <a:ext cx="965530" cy="980384"/>
          </a:xfrm>
          <a:prstGeom prst="rect">
            <a:avLst/>
          </a:prstGeom>
        </p:spPr>
      </p:pic>
      <p:grpSp>
        <p:nvGrpSpPr>
          <p:cNvPr id="521" name="Group 50"/>
          <p:cNvGrpSpPr>
            <a:grpSpLocks noChangeAspect="1"/>
          </p:cNvGrpSpPr>
          <p:nvPr/>
        </p:nvGrpSpPr>
        <p:grpSpPr bwMode="auto">
          <a:xfrm rot="20644093">
            <a:off x="2485074" y="4725444"/>
            <a:ext cx="635873" cy="394014"/>
            <a:chOff x="3562" y="1977"/>
            <a:chExt cx="560" cy="347"/>
          </a:xfrm>
        </p:grpSpPr>
        <p:sp>
          <p:nvSpPr>
            <p:cNvPr id="523" name="Freeform 52"/>
            <p:cNvSpPr>
              <a:spLocks/>
            </p:cNvSpPr>
            <p:nvPr/>
          </p:nvSpPr>
          <p:spPr bwMode="auto">
            <a:xfrm>
              <a:off x="3570" y="1977"/>
              <a:ext cx="543" cy="243"/>
            </a:xfrm>
            <a:custGeom>
              <a:avLst/>
              <a:gdLst>
                <a:gd name="T0" fmla="*/ 227 w 227"/>
                <a:gd name="T1" fmla="*/ 101 h 101"/>
                <a:gd name="T2" fmla="*/ 171 w 227"/>
                <a:gd name="T3" fmla="*/ 49 h 101"/>
                <a:gd name="T4" fmla="*/ 91 w 227"/>
                <a:gd name="T5" fmla="*/ 0 h 101"/>
                <a:gd name="T6" fmla="*/ 0 w 227"/>
                <a:gd name="T7" fmla="*/ 90 h 101"/>
                <a:gd name="T8" fmla="*/ 1 w 227"/>
                <a:gd name="T9" fmla="*/ 100 h 101"/>
                <a:gd name="T10" fmla="*/ 164 w 227"/>
                <a:gd name="T11" fmla="*/ 100 h 101"/>
                <a:gd name="T12" fmla="*/ 164 w 227"/>
                <a:gd name="T13" fmla="*/ 101 h 101"/>
                <a:gd name="T14" fmla="*/ 227 w 227"/>
                <a:gd name="T15" fmla="*/ 101 h 1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7" h="101">
                  <a:moveTo>
                    <a:pt x="227" y="101"/>
                  </a:moveTo>
                  <a:cubicBezTo>
                    <a:pt x="227" y="65"/>
                    <a:pt x="197" y="56"/>
                    <a:pt x="171" y="49"/>
                  </a:cubicBezTo>
                  <a:cubicBezTo>
                    <a:pt x="156" y="20"/>
                    <a:pt x="126" y="0"/>
                    <a:pt x="91" y="0"/>
                  </a:cubicBezTo>
                  <a:cubicBezTo>
                    <a:pt x="41" y="0"/>
                    <a:pt x="0" y="40"/>
                    <a:pt x="0" y="90"/>
                  </a:cubicBezTo>
                  <a:cubicBezTo>
                    <a:pt x="0" y="94"/>
                    <a:pt x="0" y="97"/>
                    <a:pt x="1" y="100"/>
                  </a:cubicBezTo>
                  <a:cubicBezTo>
                    <a:pt x="164" y="100"/>
                    <a:pt x="164" y="100"/>
                    <a:pt x="164" y="100"/>
                  </a:cubicBezTo>
                  <a:cubicBezTo>
                    <a:pt x="164" y="101"/>
                    <a:pt x="164" y="101"/>
                    <a:pt x="164" y="101"/>
                  </a:cubicBezTo>
                  <a:lnTo>
                    <a:pt x="227" y="10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524" name="Freeform 53"/>
            <p:cNvSpPr>
              <a:spLocks/>
            </p:cNvSpPr>
            <p:nvPr/>
          </p:nvSpPr>
          <p:spPr bwMode="auto">
            <a:xfrm>
              <a:off x="3562" y="2182"/>
              <a:ext cx="560" cy="72"/>
            </a:xfrm>
            <a:custGeom>
              <a:avLst/>
              <a:gdLst>
                <a:gd name="T0" fmla="*/ 224 w 234"/>
                <a:gd name="T1" fmla="*/ 0 h 30"/>
                <a:gd name="T2" fmla="*/ 9 w 234"/>
                <a:gd name="T3" fmla="*/ 0 h 30"/>
                <a:gd name="T4" fmla="*/ 0 w 234"/>
                <a:gd name="T5" fmla="*/ 10 h 30"/>
                <a:gd name="T6" fmla="*/ 0 w 234"/>
                <a:gd name="T7" fmla="*/ 21 h 30"/>
                <a:gd name="T8" fmla="*/ 9 w 234"/>
                <a:gd name="T9" fmla="*/ 30 h 30"/>
                <a:gd name="T10" fmla="*/ 30 w 234"/>
                <a:gd name="T11" fmla="*/ 30 h 30"/>
                <a:gd name="T12" fmla="*/ 51 w 234"/>
                <a:gd name="T13" fmla="*/ 12 h 30"/>
                <a:gd name="T14" fmla="*/ 73 w 234"/>
                <a:gd name="T15" fmla="*/ 30 h 30"/>
                <a:gd name="T16" fmla="*/ 154 w 234"/>
                <a:gd name="T17" fmla="*/ 30 h 30"/>
                <a:gd name="T18" fmla="*/ 176 w 234"/>
                <a:gd name="T19" fmla="*/ 12 h 30"/>
                <a:gd name="T20" fmla="*/ 178 w 234"/>
                <a:gd name="T21" fmla="*/ 12 h 30"/>
                <a:gd name="T22" fmla="*/ 200 w 234"/>
                <a:gd name="T23" fmla="*/ 30 h 30"/>
                <a:gd name="T24" fmla="*/ 224 w 234"/>
                <a:gd name="T25" fmla="*/ 30 h 30"/>
                <a:gd name="T26" fmla="*/ 234 w 234"/>
                <a:gd name="T27" fmla="*/ 21 h 30"/>
                <a:gd name="T28" fmla="*/ 234 w 234"/>
                <a:gd name="T29" fmla="*/ 10 h 30"/>
                <a:gd name="T30" fmla="*/ 224 w 234"/>
                <a:gd name="T3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4" h="30">
                  <a:moveTo>
                    <a:pt x="224" y="0"/>
                  </a:moveTo>
                  <a:cubicBezTo>
                    <a:pt x="9" y="0"/>
                    <a:pt x="9" y="0"/>
                    <a:pt x="9" y="0"/>
                  </a:cubicBezTo>
                  <a:cubicBezTo>
                    <a:pt x="4" y="0"/>
                    <a:pt x="0" y="4"/>
                    <a:pt x="0" y="10"/>
                  </a:cubicBezTo>
                  <a:cubicBezTo>
                    <a:pt x="0" y="21"/>
                    <a:pt x="0" y="21"/>
                    <a:pt x="0" y="21"/>
                  </a:cubicBezTo>
                  <a:cubicBezTo>
                    <a:pt x="0" y="26"/>
                    <a:pt x="4" y="30"/>
                    <a:pt x="9" y="30"/>
                  </a:cubicBezTo>
                  <a:cubicBezTo>
                    <a:pt x="30" y="30"/>
                    <a:pt x="30" y="30"/>
                    <a:pt x="30" y="30"/>
                  </a:cubicBezTo>
                  <a:cubicBezTo>
                    <a:pt x="32" y="20"/>
                    <a:pt x="39" y="12"/>
                    <a:pt x="51" y="12"/>
                  </a:cubicBezTo>
                  <a:cubicBezTo>
                    <a:pt x="64" y="12"/>
                    <a:pt x="71" y="20"/>
                    <a:pt x="73" y="30"/>
                  </a:cubicBezTo>
                  <a:cubicBezTo>
                    <a:pt x="154" y="30"/>
                    <a:pt x="154" y="30"/>
                    <a:pt x="154" y="30"/>
                  </a:cubicBezTo>
                  <a:cubicBezTo>
                    <a:pt x="156" y="20"/>
                    <a:pt x="166" y="12"/>
                    <a:pt x="176" y="12"/>
                  </a:cubicBezTo>
                  <a:cubicBezTo>
                    <a:pt x="178" y="12"/>
                    <a:pt x="178" y="12"/>
                    <a:pt x="178" y="12"/>
                  </a:cubicBezTo>
                  <a:cubicBezTo>
                    <a:pt x="188" y="12"/>
                    <a:pt x="198" y="20"/>
                    <a:pt x="200" y="30"/>
                  </a:cubicBezTo>
                  <a:cubicBezTo>
                    <a:pt x="224" y="30"/>
                    <a:pt x="224" y="30"/>
                    <a:pt x="224" y="30"/>
                  </a:cubicBezTo>
                  <a:cubicBezTo>
                    <a:pt x="230" y="30"/>
                    <a:pt x="234" y="26"/>
                    <a:pt x="234" y="21"/>
                  </a:cubicBezTo>
                  <a:cubicBezTo>
                    <a:pt x="234" y="10"/>
                    <a:pt x="234" y="10"/>
                    <a:pt x="234" y="10"/>
                  </a:cubicBezTo>
                  <a:cubicBezTo>
                    <a:pt x="234" y="4"/>
                    <a:pt x="230" y="0"/>
                    <a:pt x="224"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525" name="Freeform 55"/>
            <p:cNvSpPr>
              <a:spLocks/>
            </p:cNvSpPr>
            <p:nvPr/>
          </p:nvSpPr>
          <p:spPr bwMode="auto">
            <a:xfrm>
              <a:off x="3814" y="2010"/>
              <a:ext cx="129" cy="111"/>
            </a:xfrm>
            <a:custGeom>
              <a:avLst/>
              <a:gdLst>
                <a:gd name="T0" fmla="*/ 0 w 54"/>
                <a:gd name="T1" fmla="*/ 46 h 46"/>
                <a:gd name="T2" fmla="*/ 54 w 54"/>
                <a:gd name="T3" fmla="*/ 46 h 46"/>
                <a:gd name="T4" fmla="*/ 0 w 54"/>
                <a:gd name="T5" fmla="*/ 0 h 46"/>
                <a:gd name="T6" fmla="*/ 0 w 54"/>
                <a:gd name="T7" fmla="*/ 46 h 46"/>
              </a:gdLst>
              <a:ahLst/>
              <a:cxnLst>
                <a:cxn ang="0">
                  <a:pos x="T0" y="T1"/>
                </a:cxn>
                <a:cxn ang="0">
                  <a:pos x="T2" y="T3"/>
                </a:cxn>
                <a:cxn ang="0">
                  <a:pos x="T4" y="T5"/>
                </a:cxn>
                <a:cxn ang="0">
                  <a:pos x="T6" y="T7"/>
                </a:cxn>
              </a:cxnLst>
              <a:rect l="0" t="0" r="r" b="b"/>
              <a:pathLst>
                <a:path w="54" h="46">
                  <a:moveTo>
                    <a:pt x="0" y="46"/>
                  </a:moveTo>
                  <a:cubicBezTo>
                    <a:pt x="54" y="46"/>
                    <a:pt x="54" y="46"/>
                    <a:pt x="54" y="46"/>
                  </a:cubicBezTo>
                  <a:cubicBezTo>
                    <a:pt x="45" y="20"/>
                    <a:pt x="21" y="2"/>
                    <a:pt x="0" y="0"/>
                  </a:cubicBezTo>
                  <a:lnTo>
                    <a:pt x="0" y="46"/>
                  </a:lnTo>
                  <a:close/>
                </a:path>
              </a:pathLst>
            </a:custGeom>
            <a:solidFill>
              <a:srgbClr val="FFF1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526" name="Freeform 56"/>
            <p:cNvSpPr>
              <a:spLocks/>
            </p:cNvSpPr>
            <p:nvPr/>
          </p:nvSpPr>
          <p:spPr bwMode="auto">
            <a:xfrm>
              <a:off x="3632" y="2010"/>
              <a:ext cx="139" cy="111"/>
            </a:xfrm>
            <a:custGeom>
              <a:avLst/>
              <a:gdLst>
                <a:gd name="T0" fmla="*/ 58 w 58"/>
                <a:gd name="T1" fmla="*/ 0 h 46"/>
                <a:gd name="T2" fmla="*/ 0 w 58"/>
                <a:gd name="T3" fmla="*/ 46 h 46"/>
                <a:gd name="T4" fmla="*/ 58 w 58"/>
                <a:gd name="T5" fmla="*/ 46 h 46"/>
                <a:gd name="T6" fmla="*/ 58 w 58"/>
                <a:gd name="T7" fmla="*/ 0 h 46"/>
              </a:gdLst>
              <a:ahLst/>
              <a:cxnLst>
                <a:cxn ang="0">
                  <a:pos x="T0" y="T1"/>
                </a:cxn>
                <a:cxn ang="0">
                  <a:pos x="T2" y="T3"/>
                </a:cxn>
                <a:cxn ang="0">
                  <a:pos x="T4" y="T5"/>
                </a:cxn>
                <a:cxn ang="0">
                  <a:pos x="T6" y="T7"/>
                </a:cxn>
              </a:cxnLst>
              <a:rect l="0" t="0" r="r" b="b"/>
              <a:pathLst>
                <a:path w="58" h="46">
                  <a:moveTo>
                    <a:pt x="58" y="0"/>
                  </a:moveTo>
                  <a:cubicBezTo>
                    <a:pt x="31" y="3"/>
                    <a:pt x="9" y="21"/>
                    <a:pt x="0" y="46"/>
                  </a:cubicBezTo>
                  <a:cubicBezTo>
                    <a:pt x="58" y="46"/>
                    <a:pt x="58" y="46"/>
                    <a:pt x="58" y="46"/>
                  </a:cubicBezTo>
                  <a:lnTo>
                    <a:pt x="58" y="0"/>
                  </a:lnTo>
                  <a:close/>
                </a:path>
              </a:pathLst>
            </a:custGeom>
            <a:solidFill>
              <a:srgbClr val="FFF1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527" name="Freeform 57"/>
            <p:cNvSpPr>
              <a:spLocks noEditPoints="1"/>
            </p:cNvSpPr>
            <p:nvPr/>
          </p:nvSpPr>
          <p:spPr bwMode="auto">
            <a:xfrm>
              <a:off x="3912" y="2182"/>
              <a:ext cx="141" cy="142"/>
            </a:xfrm>
            <a:custGeom>
              <a:avLst/>
              <a:gdLst>
                <a:gd name="T0" fmla="*/ 30 w 59"/>
                <a:gd name="T1" fmla="*/ 59 h 59"/>
                <a:gd name="T2" fmla="*/ 0 w 59"/>
                <a:gd name="T3" fmla="*/ 30 h 59"/>
                <a:gd name="T4" fmla="*/ 30 w 59"/>
                <a:gd name="T5" fmla="*/ 0 h 59"/>
                <a:gd name="T6" fmla="*/ 59 w 59"/>
                <a:gd name="T7" fmla="*/ 30 h 59"/>
                <a:gd name="T8" fmla="*/ 30 w 59"/>
                <a:gd name="T9" fmla="*/ 59 h 59"/>
                <a:gd name="T10" fmla="*/ 30 w 59"/>
                <a:gd name="T11" fmla="*/ 20 h 59"/>
                <a:gd name="T12" fmla="*/ 20 w 59"/>
                <a:gd name="T13" fmla="*/ 30 h 59"/>
                <a:gd name="T14" fmla="*/ 30 w 59"/>
                <a:gd name="T15" fmla="*/ 39 h 59"/>
                <a:gd name="T16" fmla="*/ 39 w 59"/>
                <a:gd name="T17" fmla="*/ 30 h 59"/>
                <a:gd name="T18" fmla="*/ 30 w 59"/>
                <a:gd name="T19" fmla="*/ 2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 h="59">
                  <a:moveTo>
                    <a:pt x="30" y="59"/>
                  </a:moveTo>
                  <a:cubicBezTo>
                    <a:pt x="13" y="59"/>
                    <a:pt x="0" y="46"/>
                    <a:pt x="0" y="30"/>
                  </a:cubicBezTo>
                  <a:cubicBezTo>
                    <a:pt x="0" y="13"/>
                    <a:pt x="13" y="0"/>
                    <a:pt x="30" y="0"/>
                  </a:cubicBezTo>
                  <a:cubicBezTo>
                    <a:pt x="46" y="0"/>
                    <a:pt x="59" y="13"/>
                    <a:pt x="59" y="30"/>
                  </a:cubicBezTo>
                  <a:cubicBezTo>
                    <a:pt x="59" y="46"/>
                    <a:pt x="46" y="59"/>
                    <a:pt x="30" y="59"/>
                  </a:cubicBezTo>
                  <a:close/>
                  <a:moveTo>
                    <a:pt x="30" y="20"/>
                  </a:moveTo>
                  <a:cubicBezTo>
                    <a:pt x="24" y="20"/>
                    <a:pt x="20" y="24"/>
                    <a:pt x="20" y="30"/>
                  </a:cubicBezTo>
                  <a:cubicBezTo>
                    <a:pt x="20" y="35"/>
                    <a:pt x="24" y="39"/>
                    <a:pt x="30" y="39"/>
                  </a:cubicBezTo>
                  <a:cubicBezTo>
                    <a:pt x="35" y="39"/>
                    <a:pt x="39" y="35"/>
                    <a:pt x="39" y="30"/>
                  </a:cubicBezTo>
                  <a:cubicBezTo>
                    <a:pt x="39" y="24"/>
                    <a:pt x="35" y="20"/>
                    <a:pt x="30" y="20"/>
                  </a:cubicBezTo>
                  <a:close/>
                </a:path>
              </a:pathLst>
            </a:custGeom>
            <a:solidFill>
              <a:srgbClr val="5653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528" name="Freeform 58"/>
            <p:cNvSpPr>
              <a:spLocks noEditPoints="1"/>
            </p:cNvSpPr>
            <p:nvPr/>
          </p:nvSpPr>
          <p:spPr bwMode="auto">
            <a:xfrm>
              <a:off x="3615" y="2182"/>
              <a:ext cx="141" cy="142"/>
            </a:xfrm>
            <a:custGeom>
              <a:avLst/>
              <a:gdLst>
                <a:gd name="T0" fmla="*/ 29 w 59"/>
                <a:gd name="T1" fmla="*/ 59 h 59"/>
                <a:gd name="T2" fmla="*/ 0 w 59"/>
                <a:gd name="T3" fmla="*/ 30 h 59"/>
                <a:gd name="T4" fmla="*/ 29 w 59"/>
                <a:gd name="T5" fmla="*/ 0 h 59"/>
                <a:gd name="T6" fmla="*/ 59 w 59"/>
                <a:gd name="T7" fmla="*/ 30 h 59"/>
                <a:gd name="T8" fmla="*/ 29 w 59"/>
                <a:gd name="T9" fmla="*/ 59 h 59"/>
                <a:gd name="T10" fmla="*/ 29 w 59"/>
                <a:gd name="T11" fmla="*/ 20 h 59"/>
                <a:gd name="T12" fmla="*/ 20 w 59"/>
                <a:gd name="T13" fmla="*/ 30 h 59"/>
                <a:gd name="T14" fmla="*/ 29 w 59"/>
                <a:gd name="T15" fmla="*/ 39 h 59"/>
                <a:gd name="T16" fmla="*/ 39 w 59"/>
                <a:gd name="T17" fmla="*/ 30 h 59"/>
                <a:gd name="T18" fmla="*/ 29 w 59"/>
                <a:gd name="T19" fmla="*/ 2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 h="59">
                  <a:moveTo>
                    <a:pt x="29" y="59"/>
                  </a:moveTo>
                  <a:cubicBezTo>
                    <a:pt x="13" y="59"/>
                    <a:pt x="0" y="46"/>
                    <a:pt x="0" y="30"/>
                  </a:cubicBezTo>
                  <a:cubicBezTo>
                    <a:pt x="0" y="13"/>
                    <a:pt x="13" y="0"/>
                    <a:pt x="29" y="0"/>
                  </a:cubicBezTo>
                  <a:cubicBezTo>
                    <a:pt x="46" y="0"/>
                    <a:pt x="59" y="13"/>
                    <a:pt x="59" y="30"/>
                  </a:cubicBezTo>
                  <a:cubicBezTo>
                    <a:pt x="59" y="46"/>
                    <a:pt x="46" y="59"/>
                    <a:pt x="29" y="59"/>
                  </a:cubicBezTo>
                  <a:close/>
                  <a:moveTo>
                    <a:pt x="29" y="20"/>
                  </a:moveTo>
                  <a:cubicBezTo>
                    <a:pt x="24" y="20"/>
                    <a:pt x="20" y="24"/>
                    <a:pt x="20" y="30"/>
                  </a:cubicBezTo>
                  <a:cubicBezTo>
                    <a:pt x="20" y="35"/>
                    <a:pt x="24" y="39"/>
                    <a:pt x="29" y="39"/>
                  </a:cubicBezTo>
                  <a:cubicBezTo>
                    <a:pt x="35" y="39"/>
                    <a:pt x="39" y="35"/>
                    <a:pt x="39" y="30"/>
                  </a:cubicBezTo>
                  <a:cubicBezTo>
                    <a:pt x="39" y="24"/>
                    <a:pt x="35" y="20"/>
                    <a:pt x="29" y="20"/>
                  </a:cubicBezTo>
                  <a:close/>
                </a:path>
              </a:pathLst>
            </a:custGeom>
            <a:solidFill>
              <a:srgbClr val="5653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grpSp>
      <p:grpSp>
        <p:nvGrpSpPr>
          <p:cNvPr id="538" name="Group 486"/>
          <p:cNvGrpSpPr>
            <a:grpSpLocks noChangeAspect="1"/>
          </p:cNvGrpSpPr>
          <p:nvPr/>
        </p:nvGrpSpPr>
        <p:grpSpPr bwMode="auto">
          <a:xfrm>
            <a:off x="1055327" y="100325"/>
            <a:ext cx="10546878" cy="3067516"/>
            <a:chOff x="2114" y="1091"/>
            <a:chExt cx="3452" cy="1004"/>
          </a:xfrm>
          <a:solidFill>
            <a:srgbClr val="FFE306"/>
          </a:solidFill>
          <a:effectLst/>
        </p:grpSpPr>
        <p:sp>
          <p:nvSpPr>
            <p:cNvPr id="540" name="Freeform 487"/>
            <p:cNvSpPr>
              <a:spLocks/>
            </p:cNvSpPr>
            <p:nvPr/>
          </p:nvSpPr>
          <p:spPr bwMode="auto">
            <a:xfrm>
              <a:off x="2114" y="1441"/>
              <a:ext cx="795" cy="654"/>
            </a:xfrm>
            <a:custGeom>
              <a:avLst/>
              <a:gdLst>
                <a:gd name="T0" fmla="*/ 281 w 336"/>
                <a:gd name="T1" fmla="*/ 0 h 275"/>
                <a:gd name="T2" fmla="*/ 0 w 336"/>
                <a:gd name="T3" fmla="*/ 154 h 275"/>
                <a:gd name="T4" fmla="*/ 108 w 336"/>
                <a:gd name="T5" fmla="*/ 169 h 275"/>
                <a:gd name="T6" fmla="*/ 94 w 336"/>
                <a:gd name="T7" fmla="*/ 275 h 275"/>
                <a:gd name="T8" fmla="*/ 336 w 336"/>
                <a:gd name="T9" fmla="*/ 143 h 275"/>
                <a:gd name="T10" fmla="*/ 281 w 336"/>
                <a:gd name="T11" fmla="*/ 0 h 275"/>
              </a:gdLst>
              <a:ahLst/>
              <a:cxnLst>
                <a:cxn ang="0">
                  <a:pos x="T0" y="T1"/>
                </a:cxn>
                <a:cxn ang="0">
                  <a:pos x="T2" y="T3"/>
                </a:cxn>
                <a:cxn ang="0">
                  <a:pos x="T4" y="T5"/>
                </a:cxn>
                <a:cxn ang="0">
                  <a:pos x="T6" y="T7"/>
                </a:cxn>
                <a:cxn ang="0">
                  <a:pos x="T8" y="T9"/>
                </a:cxn>
                <a:cxn ang="0">
                  <a:pos x="T10" y="T11"/>
                </a:cxn>
              </a:cxnLst>
              <a:rect l="0" t="0" r="r" b="b"/>
              <a:pathLst>
                <a:path w="336" h="275">
                  <a:moveTo>
                    <a:pt x="281" y="0"/>
                  </a:moveTo>
                  <a:cubicBezTo>
                    <a:pt x="165" y="45"/>
                    <a:pt x="99" y="77"/>
                    <a:pt x="0" y="154"/>
                  </a:cubicBezTo>
                  <a:cubicBezTo>
                    <a:pt x="108" y="169"/>
                    <a:pt x="108" y="169"/>
                    <a:pt x="108" y="169"/>
                  </a:cubicBezTo>
                  <a:cubicBezTo>
                    <a:pt x="94" y="275"/>
                    <a:pt x="94" y="275"/>
                    <a:pt x="94" y="275"/>
                  </a:cubicBezTo>
                  <a:cubicBezTo>
                    <a:pt x="181" y="207"/>
                    <a:pt x="234" y="183"/>
                    <a:pt x="336" y="143"/>
                  </a:cubicBezTo>
                  <a:lnTo>
                    <a:pt x="28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541" name="Freeform 488"/>
            <p:cNvSpPr>
              <a:spLocks/>
            </p:cNvSpPr>
            <p:nvPr/>
          </p:nvSpPr>
          <p:spPr bwMode="auto">
            <a:xfrm>
              <a:off x="4770" y="1441"/>
              <a:ext cx="796" cy="654"/>
            </a:xfrm>
            <a:custGeom>
              <a:avLst/>
              <a:gdLst>
                <a:gd name="T0" fmla="*/ 55 w 336"/>
                <a:gd name="T1" fmla="*/ 0 h 275"/>
                <a:gd name="T2" fmla="*/ 336 w 336"/>
                <a:gd name="T3" fmla="*/ 154 h 275"/>
                <a:gd name="T4" fmla="*/ 228 w 336"/>
                <a:gd name="T5" fmla="*/ 169 h 275"/>
                <a:gd name="T6" fmla="*/ 242 w 336"/>
                <a:gd name="T7" fmla="*/ 275 h 275"/>
                <a:gd name="T8" fmla="*/ 0 w 336"/>
                <a:gd name="T9" fmla="*/ 143 h 275"/>
                <a:gd name="T10" fmla="*/ 55 w 336"/>
                <a:gd name="T11" fmla="*/ 0 h 275"/>
              </a:gdLst>
              <a:ahLst/>
              <a:cxnLst>
                <a:cxn ang="0">
                  <a:pos x="T0" y="T1"/>
                </a:cxn>
                <a:cxn ang="0">
                  <a:pos x="T2" y="T3"/>
                </a:cxn>
                <a:cxn ang="0">
                  <a:pos x="T4" y="T5"/>
                </a:cxn>
                <a:cxn ang="0">
                  <a:pos x="T6" y="T7"/>
                </a:cxn>
                <a:cxn ang="0">
                  <a:pos x="T8" y="T9"/>
                </a:cxn>
                <a:cxn ang="0">
                  <a:pos x="T10" y="T11"/>
                </a:cxn>
              </a:cxnLst>
              <a:rect l="0" t="0" r="r" b="b"/>
              <a:pathLst>
                <a:path w="336" h="275">
                  <a:moveTo>
                    <a:pt x="55" y="0"/>
                  </a:moveTo>
                  <a:cubicBezTo>
                    <a:pt x="171" y="45"/>
                    <a:pt x="237" y="77"/>
                    <a:pt x="336" y="154"/>
                  </a:cubicBezTo>
                  <a:cubicBezTo>
                    <a:pt x="228" y="169"/>
                    <a:pt x="228" y="169"/>
                    <a:pt x="228" y="169"/>
                  </a:cubicBezTo>
                  <a:cubicBezTo>
                    <a:pt x="242" y="275"/>
                    <a:pt x="242" y="275"/>
                    <a:pt x="242" y="275"/>
                  </a:cubicBezTo>
                  <a:cubicBezTo>
                    <a:pt x="155" y="207"/>
                    <a:pt x="102" y="183"/>
                    <a:pt x="0" y="143"/>
                  </a:cubicBezTo>
                  <a:lnTo>
                    <a:pt x="5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542" name="Freeform 489"/>
            <p:cNvSpPr>
              <a:spLocks/>
            </p:cNvSpPr>
            <p:nvPr/>
          </p:nvSpPr>
          <p:spPr bwMode="auto">
            <a:xfrm>
              <a:off x="2500" y="1258"/>
              <a:ext cx="786" cy="551"/>
            </a:xfrm>
            <a:custGeom>
              <a:avLst/>
              <a:gdLst>
                <a:gd name="T0" fmla="*/ 307 w 332"/>
                <a:gd name="T1" fmla="*/ 0 h 232"/>
                <a:gd name="T2" fmla="*/ 0 w 332"/>
                <a:gd name="T3" fmla="*/ 95 h 232"/>
                <a:gd name="T4" fmla="*/ 69 w 332"/>
                <a:gd name="T5" fmla="*/ 232 h 232"/>
                <a:gd name="T6" fmla="*/ 332 w 332"/>
                <a:gd name="T7" fmla="*/ 151 h 232"/>
                <a:gd name="T8" fmla="*/ 307 w 332"/>
                <a:gd name="T9" fmla="*/ 0 h 232"/>
              </a:gdLst>
              <a:ahLst/>
              <a:cxnLst>
                <a:cxn ang="0">
                  <a:pos x="T0" y="T1"/>
                </a:cxn>
                <a:cxn ang="0">
                  <a:pos x="T2" y="T3"/>
                </a:cxn>
                <a:cxn ang="0">
                  <a:pos x="T4" y="T5"/>
                </a:cxn>
                <a:cxn ang="0">
                  <a:pos x="T6" y="T7"/>
                </a:cxn>
                <a:cxn ang="0">
                  <a:pos x="T8" y="T9"/>
                </a:cxn>
              </a:cxnLst>
              <a:rect l="0" t="0" r="r" b="b"/>
              <a:pathLst>
                <a:path w="332" h="232">
                  <a:moveTo>
                    <a:pt x="307" y="0"/>
                  </a:moveTo>
                  <a:cubicBezTo>
                    <a:pt x="184" y="20"/>
                    <a:pt x="113" y="39"/>
                    <a:pt x="0" y="95"/>
                  </a:cubicBezTo>
                  <a:cubicBezTo>
                    <a:pt x="69" y="232"/>
                    <a:pt x="69" y="232"/>
                    <a:pt x="69" y="232"/>
                  </a:cubicBezTo>
                  <a:cubicBezTo>
                    <a:pt x="168" y="183"/>
                    <a:pt x="224" y="169"/>
                    <a:pt x="332" y="151"/>
                  </a:cubicBezTo>
                  <a:lnTo>
                    <a:pt x="307" y="0"/>
                  </a:lnTo>
                  <a:close/>
                </a:path>
              </a:pathLst>
            </a:custGeom>
            <a:grp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543" name="Freeform 490"/>
            <p:cNvSpPr>
              <a:spLocks/>
            </p:cNvSpPr>
            <p:nvPr/>
          </p:nvSpPr>
          <p:spPr bwMode="auto">
            <a:xfrm>
              <a:off x="4394" y="1258"/>
              <a:ext cx="784" cy="551"/>
            </a:xfrm>
            <a:custGeom>
              <a:avLst/>
              <a:gdLst>
                <a:gd name="T0" fmla="*/ 25 w 331"/>
                <a:gd name="T1" fmla="*/ 0 h 232"/>
                <a:gd name="T2" fmla="*/ 331 w 331"/>
                <a:gd name="T3" fmla="*/ 95 h 232"/>
                <a:gd name="T4" fmla="*/ 263 w 331"/>
                <a:gd name="T5" fmla="*/ 232 h 232"/>
                <a:gd name="T6" fmla="*/ 0 w 331"/>
                <a:gd name="T7" fmla="*/ 151 h 232"/>
                <a:gd name="T8" fmla="*/ 25 w 331"/>
                <a:gd name="T9" fmla="*/ 0 h 232"/>
              </a:gdLst>
              <a:ahLst/>
              <a:cxnLst>
                <a:cxn ang="0">
                  <a:pos x="T0" y="T1"/>
                </a:cxn>
                <a:cxn ang="0">
                  <a:pos x="T2" y="T3"/>
                </a:cxn>
                <a:cxn ang="0">
                  <a:pos x="T4" y="T5"/>
                </a:cxn>
                <a:cxn ang="0">
                  <a:pos x="T6" y="T7"/>
                </a:cxn>
                <a:cxn ang="0">
                  <a:pos x="T8" y="T9"/>
                </a:cxn>
              </a:cxnLst>
              <a:rect l="0" t="0" r="r" b="b"/>
              <a:pathLst>
                <a:path w="331" h="232">
                  <a:moveTo>
                    <a:pt x="25" y="0"/>
                  </a:moveTo>
                  <a:cubicBezTo>
                    <a:pt x="148" y="20"/>
                    <a:pt x="219" y="39"/>
                    <a:pt x="331" y="95"/>
                  </a:cubicBezTo>
                  <a:cubicBezTo>
                    <a:pt x="263" y="232"/>
                    <a:pt x="263" y="232"/>
                    <a:pt x="263" y="232"/>
                  </a:cubicBezTo>
                  <a:cubicBezTo>
                    <a:pt x="164" y="183"/>
                    <a:pt x="108" y="169"/>
                    <a:pt x="0" y="151"/>
                  </a:cubicBezTo>
                  <a:lnTo>
                    <a:pt x="25" y="0"/>
                  </a:lnTo>
                  <a:close/>
                </a:path>
              </a:pathLst>
            </a:custGeom>
            <a:grp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544" name="Freeform 491"/>
            <p:cNvSpPr>
              <a:spLocks/>
            </p:cNvSpPr>
            <p:nvPr/>
          </p:nvSpPr>
          <p:spPr bwMode="auto">
            <a:xfrm>
              <a:off x="2836" y="1091"/>
              <a:ext cx="2005" cy="530"/>
            </a:xfrm>
            <a:custGeom>
              <a:avLst/>
              <a:gdLst>
                <a:gd name="T0" fmla="*/ 650 w 847"/>
                <a:gd name="T1" fmla="*/ 35 h 223"/>
                <a:gd name="T2" fmla="*/ 650 w 847"/>
                <a:gd name="T3" fmla="*/ 35 h 223"/>
                <a:gd name="T4" fmla="*/ 198 w 847"/>
                <a:gd name="T5" fmla="*/ 35 h 223"/>
                <a:gd name="T6" fmla="*/ 198 w 847"/>
                <a:gd name="T7" fmla="*/ 35 h 223"/>
                <a:gd name="T8" fmla="*/ 0 w 847"/>
                <a:gd name="T9" fmla="*/ 77 h 223"/>
                <a:gd name="T10" fmla="*/ 45 w 847"/>
                <a:gd name="T11" fmla="*/ 223 h 223"/>
                <a:gd name="T12" fmla="*/ 208 w 847"/>
                <a:gd name="T13" fmla="*/ 189 h 223"/>
                <a:gd name="T14" fmla="*/ 636 w 847"/>
                <a:gd name="T15" fmla="*/ 188 h 223"/>
                <a:gd name="T16" fmla="*/ 637 w 847"/>
                <a:gd name="T17" fmla="*/ 188 h 223"/>
                <a:gd name="T18" fmla="*/ 802 w 847"/>
                <a:gd name="T19" fmla="*/ 223 h 223"/>
                <a:gd name="T20" fmla="*/ 847 w 847"/>
                <a:gd name="T21" fmla="*/ 77 h 223"/>
                <a:gd name="T22" fmla="*/ 650 w 847"/>
                <a:gd name="T23" fmla="*/ 35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47" h="223">
                  <a:moveTo>
                    <a:pt x="650" y="35"/>
                  </a:moveTo>
                  <a:cubicBezTo>
                    <a:pt x="650" y="35"/>
                    <a:pt x="650" y="35"/>
                    <a:pt x="650" y="35"/>
                  </a:cubicBezTo>
                  <a:cubicBezTo>
                    <a:pt x="438" y="0"/>
                    <a:pt x="198" y="35"/>
                    <a:pt x="198" y="35"/>
                  </a:cubicBezTo>
                  <a:cubicBezTo>
                    <a:pt x="198" y="35"/>
                    <a:pt x="198" y="35"/>
                    <a:pt x="198" y="35"/>
                  </a:cubicBezTo>
                  <a:cubicBezTo>
                    <a:pt x="127" y="45"/>
                    <a:pt x="59" y="58"/>
                    <a:pt x="0" y="77"/>
                  </a:cubicBezTo>
                  <a:cubicBezTo>
                    <a:pt x="15" y="126"/>
                    <a:pt x="30" y="174"/>
                    <a:pt x="45" y="223"/>
                  </a:cubicBezTo>
                  <a:cubicBezTo>
                    <a:pt x="94" y="208"/>
                    <a:pt x="149" y="197"/>
                    <a:pt x="208" y="189"/>
                  </a:cubicBezTo>
                  <a:cubicBezTo>
                    <a:pt x="408" y="170"/>
                    <a:pt x="436" y="170"/>
                    <a:pt x="636" y="188"/>
                  </a:cubicBezTo>
                  <a:cubicBezTo>
                    <a:pt x="637" y="188"/>
                    <a:pt x="637" y="188"/>
                    <a:pt x="637" y="188"/>
                  </a:cubicBezTo>
                  <a:cubicBezTo>
                    <a:pt x="697" y="196"/>
                    <a:pt x="753" y="208"/>
                    <a:pt x="802" y="223"/>
                  </a:cubicBezTo>
                  <a:cubicBezTo>
                    <a:pt x="817" y="174"/>
                    <a:pt x="832" y="126"/>
                    <a:pt x="847" y="77"/>
                  </a:cubicBezTo>
                  <a:cubicBezTo>
                    <a:pt x="788" y="58"/>
                    <a:pt x="721" y="45"/>
                    <a:pt x="650" y="35"/>
                  </a:cubicBezTo>
                  <a:close/>
                </a:path>
              </a:pathLst>
            </a:custGeom>
            <a:grp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solidFill>
                  <a:srgbClr val="555354"/>
                </a:solidFill>
              </a:endParaRPr>
            </a:p>
          </p:txBody>
        </p:sp>
      </p:grpSp>
      <p:sp>
        <p:nvSpPr>
          <p:cNvPr id="549" name="文本框 548"/>
          <p:cNvSpPr txBox="1"/>
          <p:nvPr/>
        </p:nvSpPr>
        <p:spPr>
          <a:xfrm>
            <a:off x="3664882" y="1010064"/>
            <a:ext cx="5291536" cy="887170"/>
          </a:xfrm>
          <a:prstGeom prst="rect">
            <a:avLst/>
          </a:prstGeom>
          <a:noFill/>
        </p:spPr>
        <p:txBody>
          <a:bodyPr wrap="square" rtlCol="0">
            <a:prstTxWarp prst="textArchUp">
              <a:avLst/>
            </a:prstTxWarp>
            <a:spAutoFit/>
          </a:bodyPr>
          <a:lstStyle>
            <a:defPPr>
              <a:defRPr lang="zh-CN"/>
            </a:defPPr>
            <a:lvl1pPr>
              <a:defRPr sz="3600">
                <a:solidFill>
                  <a:schemeClr val="bg1"/>
                </a:solidFill>
                <a:effectLst>
                  <a:outerShdw blurRad="38100" dist="38100" dir="2700000" algn="tl">
                    <a:srgbClr val="000000">
                      <a:alpha val="43137"/>
                    </a:srgbClr>
                  </a:outerShdw>
                </a:effectLst>
                <a:latin typeface="迷你简汉真广标" panose="02010609000101010101" pitchFamily="49" charset="-122"/>
                <a:ea typeface="迷你简汉真广标" panose="02010609000101010101" pitchFamily="49" charset="-122"/>
              </a:defRPr>
            </a:lvl1pPr>
          </a:lstStyle>
          <a:p>
            <a:pPr algn="ctr">
              <a:lnSpc>
                <a:spcPct val="110000"/>
              </a:lnSpc>
            </a:pPr>
            <a:r>
              <a:rPr lang="en-US" altLang="zh-CN" sz="11500" b="1">
                <a:solidFill>
                  <a:srgbClr val="F25243"/>
                </a:solidFill>
                <a:effectLst>
                  <a:innerShdw blurRad="63500" dist="50800" dir="13500000">
                    <a:srgbClr val="555354">
                      <a:alpha val="50000"/>
                    </a:srgbClr>
                  </a:innerShdw>
                </a:effectLst>
                <a:latin typeface="Arial-SGK-TV" pitchFamily="2" charset="0"/>
                <a:ea typeface="张海山锐谐体" panose="02000000000000000000" pitchFamily="2" charset="-122"/>
                <a:cs typeface="Arial-SGK-TV" pitchFamily="2" charset="0"/>
              </a:rPr>
              <a:t>Xin chào và hẹn gặp lại!</a:t>
            </a:r>
            <a:endParaRPr lang="en-US" altLang="zh-CN" sz="11500" b="1" dirty="0">
              <a:solidFill>
                <a:srgbClr val="F25243"/>
              </a:solidFill>
              <a:effectLst>
                <a:innerShdw blurRad="63500" dist="50800" dir="13500000">
                  <a:srgbClr val="555354">
                    <a:alpha val="50000"/>
                  </a:srgbClr>
                </a:innerShdw>
              </a:effectLst>
              <a:latin typeface="Arial-SGK-TV" pitchFamily="2" charset="0"/>
              <a:ea typeface="张海山锐谐体" panose="02000000000000000000" pitchFamily="2" charset="-122"/>
              <a:cs typeface="Arial-SGK-TV" pitchFamily="2" charset="0"/>
            </a:endParaRPr>
          </a:p>
        </p:txBody>
      </p:sp>
      <p:pic>
        <p:nvPicPr>
          <p:cNvPr id="784" name="图片 78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96791" y="4178648"/>
            <a:ext cx="3150826" cy="1434276"/>
          </a:xfrm>
          <a:prstGeom prst="rect">
            <a:avLst/>
          </a:prstGeom>
        </p:spPr>
      </p:pic>
      <p:pic>
        <p:nvPicPr>
          <p:cNvPr id="503" name="图片 502"/>
          <p:cNvPicPr>
            <a:picLocks noChangeAspect="1"/>
          </p:cNvPicPr>
          <p:nvPr/>
        </p:nvPicPr>
        <p:blipFill>
          <a:blip r:embed="rId7"/>
          <a:stretch>
            <a:fillRect/>
          </a:stretch>
        </p:blipFill>
        <p:spPr>
          <a:xfrm>
            <a:off x="7106708" y="4936729"/>
            <a:ext cx="1344242" cy="676195"/>
          </a:xfrm>
          <a:prstGeom prst="rect">
            <a:avLst/>
          </a:prstGeom>
        </p:spPr>
      </p:pic>
      <p:grpSp>
        <p:nvGrpSpPr>
          <p:cNvPr id="429" name="Group 411"/>
          <p:cNvGrpSpPr>
            <a:grpSpLocks noChangeAspect="1"/>
          </p:cNvGrpSpPr>
          <p:nvPr/>
        </p:nvGrpSpPr>
        <p:grpSpPr bwMode="auto">
          <a:xfrm>
            <a:off x="304742" y="688499"/>
            <a:ext cx="11582518" cy="4055732"/>
            <a:chOff x="7454" y="2601"/>
            <a:chExt cx="7191" cy="2518"/>
          </a:xfrm>
        </p:grpSpPr>
        <p:sp>
          <p:nvSpPr>
            <p:cNvPr id="431" name="Freeform 412"/>
            <p:cNvSpPr>
              <a:spLocks/>
            </p:cNvSpPr>
            <p:nvPr/>
          </p:nvSpPr>
          <p:spPr bwMode="auto">
            <a:xfrm>
              <a:off x="13760" y="4771"/>
              <a:ext cx="123" cy="348"/>
            </a:xfrm>
            <a:custGeom>
              <a:avLst/>
              <a:gdLst>
                <a:gd name="T0" fmla="*/ 1 w 106"/>
                <a:gd name="T1" fmla="*/ 300 h 300"/>
                <a:gd name="T2" fmla="*/ 1 w 106"/>
                <a:gd name="T3" fmla="*/ 299 h 300"/>
                <a:gd name="T4" fmla="*/ 0 w 106"/>
                <a:gd name="T5" fmla="*/ 297 h 300"/>
                <a:gd name="T6" fmla="*/ 17 w 106"/>
                <a:gd name="T7" fmla="*/ 264 h 300"/>
                <a:gd name="T8" fmla="*/ 102 w 106"/>
                <a:gd name="T9" fmla="*/ 2 h 300"/>
                <a:gd name="T10" fmla="*/ 104 w 106"/>
                <a:gd name="T11" fmla="*/ 0 h 300"/>
                <a:gd name="T12" fmla="*/ 104 w 106"/>
                <a:gd name="T13" fmla="*/ 0 h 300"/>
                <a:gd name="T14" fmla="*/ 106 w 106"/>
                <a:gd name="T15" fmla="*/ 2 h 300"/>
                <a:gd name="T16" fmla="*/ 20 w 106"/>
                <a:gd name="T17" fmla="*/ 266 h 300"/>
                <a:gd name="T18" fmla="*/ 3 w 106"/>
                <a:gd name="T19" fmla="*/ 299 h 300"/>
                <a:gd name="T20" fmla="*/ 1 w 106"/>
                <a:gd name="T21" fmla="*/ 300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6" h="300">
                  <a:moveTo>
                    <a:pt x="1" y="300"/>
                  </a:moveTo>
                  <a:cubicBezTo>
                    <a:pt x="1" y="299"/>
                    <a:pt x="1" y="299"/>
                    <a:pt x="1" y="299"/>
                  </a:cubicBezTo>
                  <a:cubicBezTo>
                    <a:pt x="0" y="297"/>
                    <a:pt x="0" y="297"/>
                    <a:pt x="0" y="297"/>
                  </a:cubicBezTo>
                  <a:cubicBezTo>
                    <a:pt x="5" y="286"/>
                    <a:pt x="11" y="275"/>
                    <a:pt x="17" y="264"/>
                  </a:cubicBezTo>
                  <a:cubicBezTo>
                    <a:pt x="84" y="134"/>
                    <a:pt x="102" y="3"/>
                    <a:pt x="102" y="2"/>
                  </a:cubicBezTo>
                  <a:cubicBezTo>
                    <a:pt x="104" y="0"/>
                    <a:pt x="104" y="0"/>
                    <a:pt x="104" y="0"/>
                  </a:cubicBezTo>
                  <a:cubicBezTo>
                    <a:pt x="104" y="0"/>
                    <a:pt x="104" y="0"/>
                    <a:pt x="104" y="0"/>
                  </a:cubicBezTo>
                  <a:cubicBezTo>
                    <a:pt x="106" y="2"/>
                    <a:pt x="106" y="2"/>
                    <a:pt x="106" y="2"/>
                  </a:cubicBezTo>
                  <a:cubicBezTo>
                    <a:pt x="105" y="3"/>
                    <a:pt x="88" y="134"/>
                    <a:pt x="20" y="266"/>
                  </a:cubicBezTo>
                  <a:cubicBezTo>
                    <a:pt x="14" y="277"/>
                    <a:pt x="8" y="288"/>
                    <a:pt x="3" y="299"/>
                  </a:cubicBezTo>
                  <a:lnTo>
                    <a:pt x="1" y="300"/>
                  </a:lnTo>
                  <a:close/>
                </a:path>
              </a:pathLst>
            </a:custGeom>
            <a:solidFill>
              <a:srgbClr val="F7E8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32" name="Freeform 413"/>
            <p:cNvSpPr>
              <a:spLocks/>
            </p:cNvSpPr>
            <p:nvPr/>
          </p:nvSpPr>
          <p:spPr bwMode="auto">
            <a:xfrm>
              <a:off x="13823" y="4614"/>
              <a:ext cx="136" cy="164"/>
            </a:xfrm>
            <a:custGeom>
              <a:avLst/>
              <a:gdLst>
                <a:gd name="T0" fmla="*/ 114 w 117"/>
                <a:gd name="T1" fmla="*/ 64 h 141"/>
                <a:gd name="T2" fmla="*/ 50 w 117"/>
                <a:gd name="T3" fmla="*/ 139 h 141"/>
                <a:gd name="T4" fmla="*/ 3 w 117"/>
                <a:gd name="T5" fmla="*/ 52 h 141"/>
                <a:gd name="T6" fmla="*/ 64 w 117"/>
                <a:gd name="T7" fmla="*/ 3 h 141"/>
                <a:gd name="T8" fmla="*/ 114 w 117"/>
                <a:gd name="T9" fmla="*/ 64 h 141"/>
              </a:gdLst>
              <a:ahLst/>
              <a:cxnLst>
                <a:cxn ang="0">
                  <a:pos x="T0" y="T1"/>
                </a:cxn>
                <a:cxn ang="0">
                  <a:pos x="T2" y="T3"/>
                </a:cxn>
                <a:cxn ang="0">
                  <a:pos x="T4" y="T5"/>
                </a:cxn>
                <a:cxn ang="0">
                  <a:pos x="T6" y="T7"/>
                </a:cxn>
                <a:cxn ang="0">
                  <a:pos x="T8" y="T9"/>
                </a:cxn>
              </a:cxnLst>
              <a:rect l="0" t="0" r="r" b="b"/>
              <a:pathLst>
                <a:path w="117" h="141">
                  <a:moveTo>
                    <a:pt x="114" y="64"/>
                  </a:moveTo>
                  <a:cubicBezTo>
                    <a:pt x="110" y="95"/>
                    <a:pt x="70" y="141"/>
                    <a:pt x="50" y="139"/>
                  </a:cubicBezTo>
                  <a:cubicBezTo>
                    <a:pt x="27" y="136"/>
                    <a:pt x="0" y="83"/>
                    <a:pt x="3" y="52"/>
                  </a:cubicBezTo>
                  <a:cubicBezTo>
                    <a:pt x="6" y="22"/>
                    <a:pt x="34" y="0"/>
                    <a:pt x="64" y="3"/>
                  </a:cubicBezTo>
                  <a:cubicBezTo>
                    <a:pt x="95" y="6"/>
                    <a:pt x="117" y="34"/>
                    <a:pt x="114" y="64"/>
                  </a:cubicBezTo>
                  <a:close/>
                </a:path>
              </a:pathLst>
            </a:custGeom>
            <a:solidFill>
              <a:srgbClr val="B4D1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33" name="Freeform 414"/>
            <p:cNvSpPr>
              <a:spLocks/>
            </p:cNvSpPr>
            <p:nvPr/>
          </p:nvSpPr>
          <p:spPr bwMode="auto">
            <a:xfrm>
              <a:off x="13833" y="4622"/>
              <a:ext cx="95" cy="72"/>
            </a:xfrm>
            <a:custGeom>
              <a:avLst/>
              <a:gdLst>
                <a:gd name="T0" fmla="*/ 82 w 82"/>
                <a:gd name="T1" fmla="*/ 15 h 62"/>
                <a:gd name="T2" fmla="*/ 55 w 82"/>
                <a:gd name="T3" fmla="*/ 3 h 62"/>
                <a:gd name="T4" fmla="*/ 1 w 82"/>
                <a:gd name="T5" fmla="*/ 47 h 62"/>
                <a:gd name="T6" fmla="*/ 1 w 82"/>
                <a:gd name="T7" fmla="*/ 59 h 62"/>
                <a:gd name="T8" fmla="*/ 22 w 82"/>
                <a:gd name="T9" fmla="*/ 62 h 62"/>
                <a:gd name="T10" fmla="*/ 82 w 82"/>
                <a:gd name="T11" fmla="*/ 15 h 62"/>
              </a:gdLst>
              <a:ahLst/>
              <a:cxnLst>
                <a:cxn ang="0">
                  <a:pos x="T0" y="T1"/>
                </a:cxn>
                <a:cxn ang="0">
                  <a:pos x="T2" y="T3"/>
                </a:cxn>
                <a:cxn ang="0">
                  <a:pos x="T4" y="T5"/>
                </a:cxn>
                <a:cxn ang="0">
                  <a:pos x="T6" y="T7"/>
                </a:cxn>
                <a:cxn ang="0">
                  <a:pos x="T8" y="T9"/>
                </a:cxn>
                <a:cxn ang="0">
                  <a:pos x="T10" y="T11"/>
                </a:cxn>
              </a:cxnLst>
              <a:rect l="0" t="0" r="r" b="b"/>
              <a:pathLst>
                <a:path w="82" h="62">
                  <a:moveTo>
                    <a:pt x="82" y="15"/>
                  </a:moveTo>
                  <a:cubicBezTo>
                    <a:pt x="75" y="8"/>
                    <a:pt x="66" y="4"/>
                    <a:pt x="55" y="3"/>
                  </a:cubicBezTo>
                  <a:cubicBezTo>
                    <a:pt x="28" y="0"/>
                    <a:pt x="4" y="20"/>
                    <a:pt x="1" y="47"/>
                  </a:cubicBezTo>
                  <a:cubicBezTo>
                    <a:pt x="0" y="51"/>
                    <a:pt x="0" y="55"/>
                    <a:pt x="1" y="59"/>
                  </a:cubicBezTo>
                  <a:cubicBezTo>
                    <a:pt x="7" y="61"/>
                    <a:pt x="14" y="62"/>
                    <a:pt x="22" y="62"/>
                  </a:cubicBezTo>
                  <a:cubicBezTo>
                    <a:pt x="51" y="62"/>
                    <a:pt x="75" y="42"/>
                    <a:pt x="82" y="15"/>
                  </a:cubicBezTo>
                  <a:close/>
                </a:path>
              </a:pathLst>
            </a:custGeom>
            <a:solidFill>
              <a:srgbClr val="D1E3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34" name="Freeform 415"/>
            <p:cNvSpPr>
              <a:spLocks/>
            </p:cNvSpPr>
            <p:nvPr/>
          </p:nvSpPr>
          <p:spPr bwMode="auto">
            <a:xfrm>
              <a:off x="13855" y="4636"/>
              <a:ext cx="32" cy="27"/>
            </a:xfrm>
            <a:custGeom>
              <a:avLst/>
              <a:gdLst>
                <a:gd name="T0" fmla="*/ 26 w 28"/>
                <a:gd name="T1" fmla="*/ 4 h 23"/>
                <a:gd name="T2" fmla="*/ 18 w 28"/>
                <a:gd name="T3" fmla="*/ 18 h 23"/>
                <a:gd name="T4" fmla="*/ 2 w 28"/>
                <a:gd name="T5" fmla="*/ 19 h 23"/>
                <a:gd name="T6" fmla="*/ 10 w 28"/>
                <a:gd name="T7" fmla="*/ 5 h 23"/>
                <a:gd name="T8" fmla="*/ 26 w 28"/>
                <a:gd name="T9" fmla="*/ 4 h 23"/>
              </a:gdLst>
              <a:ahLst/>
              <a:cxnLst>
                <a:cxn ang="0">
                  <a:pos x="T0" y="T1"/>
                </a:cxn>
                <a:cxn ang="0">
                  <a:pos x="T2" y="T3"/>
                </a:cxn>
                <a:cxn ang="0">
                  <a:pos x="T4" y="T5"/>
                </a:cxn>
                <a:cxn ang="0">
                  <a:pos x="T6" y="T7"/>
                </a:cxn>
                <a:cxn ang="0">
                  <a:pos x="T8" y="T9"/>
                </a:cxn>
              </a:cxnLst>
              <a:rect l="0" t="0" r="r" b="b"/>
              <a:pathLst>
                <a:path w="28" h="23">
                  <a:moveTo>
                    <a:pt x="26" y="4"/>
                  </a:moveTo>
                  <a:cubicBezTo>
                    <a:pt x="28" y="7"/>
                    <a:pt x="24" y="13"/>
                    <a:pt x="18" y="18"/>
                  </a:cubicBezTo>
                  <a:cubicBezTo>
                    <a:pt x="11" y="22"/>
                    <a:pt x="4" y="23"/>
                    <a:pt x="2" y="19"/>
                  </a:cubicBezTo>
                  <a:cubicBezTo>
                    <a:pt x="0" y="15"/>
                    <a:pt x="3" y="9"/>
                    <a:pt x="10" y="5"/>
                  </a:cubicBezTo>
                  <a:cubicBezTo>
                    <a:pt x="16" y="1"/>
                    <a:pt x="23" y="0"/>
                    <a:pt x="26" y="4"/>
                  </a:cubicBezTo>
                  <a:close/>
                </a:path>
              </a:pathLst>
            </a:custGeom>
            <a:solidFill>
              <a:srgbClr val="E3EE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35" name="Freeform 416"/>
            <p:cNvSpPr>
              <a:spLocks/>
            </p:cNvSpPr>
            <p:nvPr/>
          </p:nvSpPr>
          <p:spPr bwMode="auto">
            <a:xfrm>
              <a:off x="13843" y="4672"/>
              <a:ext cx="113" cy="106"/>
            </a:xfrm>
            <a:custGeom>
              <a:avLst/>
              <a:gdLst>
                <a:gd name="T0" fmla="*/ 25 w 97"/>
                <a:gd name="T1" fmla="*/ 70 h 91"/>
                <a:gd name="T2" fmla="*/ 0 w 97"/>
                <a:gd name="T3" fmla="*/ 57 h 91"/>
                <a:gd name="T4" fmla="*/ 33 w 97"/>
                <a:gd name="T5" fmla="*/ 89 h 91"/>
                <a:gd name="T6" fmla="*/ 97 w 97"/>
                <a:gd name="T7" fmla="*/ 14 h 91"/>
                <a:gd name="T8" fmla="*/ 96 w 97"/>
                <a:gd name="T9" fmla="*/ 0 h 91"/>
                <a:gd name="T10" fmla="*/ 25 w 97"/>
                <a:gd name="T11" fmla="*/ 70 h 91"/>
              </a:gdLst>
              <a:ahLst/>
              <a:cxnLst>
                <a:cxn ang="0">
                  <a:pos x="T0" y="T1"/>
                </a:cxn>
                <a:cxn ang="0">
                  <a:pos x="T2" y="T3"/>
                </a:cxn>
                <a:cxn ang="0">
                  <a:pos x="T4" y="T5"/>
                </a:cxn>
                <a:cxn ang="0">
                  <a:pos x="T6" y="T7"/>
                </a:cxn>
                <a:cxn ang="0">
                  <a:pos x="T8" y="T9"/>
                </a:cxn>
                <a:cxn ang="0">
                  <a:pos x="T10" y="T11"/>
                </a:cxn>
              </a:cxnLst>
              <a:rect l="0" t="0" r="r" b="b"/>
              <a:pathLst>
                <a:path w="97" h="91">
                  <a:moveTo>
                    <a:pt x="25" y="70"/>
                  </a:moveTo>
                  <a:cubicBezTo>
                    <a:pt x="18" y="70"/>
                    <a:pt x="7" y="65"/>
                    <a:pt x="0" y="57"/>
                  </a:cubicBezTo>
                  <a:cubicBezTo>
                    <a:pt x="14" y="81"/>
                    <a:pt x="24" y="88"/>
                    <a:pt x="33" y="89"/>
                  </a:cubicBezTo>
                  <a:cubicBezTo>
                    <a:pt x="53" y="91"/>
                    <a:pt x="93" y="45"/>
                    <a:pt x="97" y="14"/>
                  </a:cubicBezTo>
                  <a:cubicBezTo>
                    <a:pt x="97" y="9"/>
                    <a:pt x="97" y="4"/>
                    <a:pt x="96" y="0"/>
                  </a:cubicBezTo>
                  <a:cubicBezTo>
                    <a:pt x="91" y="39"/>
                    <a:pt x="61" y="69"/>
                    <a:pt x="25" y="70"/>
                  </a:cubicBezTo>
                  <a:close/>
                </a:path>
              </a:pathLst>
            </a:custGeom>
            <a:solidFill>
              <a:srgbClr val="99AD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36" name="Freeform 417"/>
            <p:cNvSpPr>
              <a:spLocks/>
            </p:cNvSpPr>
            <p:nvPr/>
          </p:nvSpPr>
          <p:spPr bwMode="auto">
            <a:xfrm>
              <a:off x="13868" y="4772"/>
              <a:ext cx="20" cy="18"/>
            </a:xfrm>
            <a:custGeom>
              <a:avLst/>
              <a:gdLst>
                <a:gd name="T0" fmla="*/ 1 w 18"/>
                <a:gd name="T1" fmla="*/ 13 h 16"/>
                <a:gd name="T2" fmla="*/ 11 w 18"/>
                <a:gd name="T3" fmla="*/ 1 h 16"/>
                <a:gd name="T4" fmla="*/ 17 w 18"/>
                <a:gd name="T5" fmla="*/ 16 h 16"/>
                <a:gd name="T6" fmla="*/ 1 w 18"/>
                <a:gd name="T7" fmla="*/ 13 h 16"/>
              </a:gdLst>
              <a:ahLst/>
              <a:cxnLst>
                <a:cxn ang="0">
                  <a:pos x="T0" y="T1"/>
                </a:cxn>
                <a:cxn ang="0">
                  <a:pos x="T2" y="T3"/>
                </a:cxn>
                <a:cxn ang="0">
                  <a:pos x="T4" y="T5"/>
                </a:cxn>
                <a:cxn ang="0">
                  <a:pos x="T6" y="T7"/>
                </a:cxn>
              </a:cxnLst>
              <a:rect l="0" t="0" r="r" b="b"/>
              <a:pathLst>
                <a:path w="18" h="16">
                  <a:moveTo>
                    <a:pt x="1" y="13"/>
                  </a:moveTo>
                  <a:cubicBezTo>
                    <a:pt x="0" y="12"/>
                    <a:pt x="7" y="0"/>
                    <a:pt x="11" y="1"/>
                  </a:cubicBezTo>
                  <a:cubicBezTo>
                    <a:pt x="15" y="2"/>
                    <a:pt x="18" y="15"/>
                    <a:pt x="17" y="16"/>
                  </a:cubicBezTo>
                  <a:lnTo>
                    <a:pt x="1" y="13"/>
                  </a:lnTo>
                  <a:close/>
                </a:path>
              </a:pathLst>
            </a:custGeom>
            <a:solidFill>
              <a:srgbClr val="99AD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37" name="Freeform 418"/>
            <p:cNvSpPr>
              <a:spLocks/>
            </p:cNvSpPr>
            <p:nvPr/>
          </p:nvSpPr>
          <p:spPr bwMode="auto">
            <a:xfrm>
              <a:off x="14276" y="3261"/>
              <a:ext cx="114" cy="514"/>
            </a:xfrm>
            <a:custGeom>
              <a:avLst/>
              <a:gdLst>
                <a:gd name="T0" fmla="*/ 2 w 98"/>
                <a:gd name="T1" fmla="*/ 442 h 442"/>
                <a:gd name="T2" fmla="*/ 1 w 98"/>
                <a:gd name="T3" fmla="*/ 442 h 442"/>
                <a:gd name="T4" fmla="*/ 0 w 98"/>
                <a:gd name="T5" fmla="*/ 441 h 442"/>
                <a:gd name="T6" fmla="*/ 63 w 98"/>
                <a:gd name="T7" fmla="*/ 207 h 442"/>
                <a:gd name="T8" fmla="*/ 92 w 98"/>
                <a:gd name="T9" fmla="*/ 2 h 442"/>
                <a:gd name="T10" fmla="*/ 93 w 98"/>
                <a:gd name="T11" fmla="*/ 0 h 442"/>
                <a:gd name="T12" fmla="*/ 93 w 98"/>
                <a:gd name="T13" fmla="*/ 0 h 442"/>
                <a:gd name="T14" fmla="*/ 95 w 98"/>
                <a:gd name="T15" fmla="*/ 1 h 442"/>
                <a:gd name="T16" fmla="*/ 65 w 98"/>
                <a:gd name="T17" fmla="*/ 208 h 442"/>
                <a:gd name="T18" fmla="*/ 3 w 98"/>
                <a:gd name="T19" fmla="*/ 441 h 442"/>
                <a:gd name="T20" fmla="*/ 2 w 98"/>
                <a:gd name="T21" fmla="*/ 442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8" h="442">
                  <a:moveTo>
                    <a:pt x="2" y="442"/>
                  </a:moveTo>
                  <a:cubicBezTo>
                    <a:pt x="1" y="442"/>
                    <a:pt x="1" y="442"/>
                    <a:pt x="1" y="442"/>
                  </a:cubicBezTo>
                  <a:cubicBezTo>
                    <a:pt x="0" y="441"/>
                    <a:pt x="0" y="441"/>
                    <a:pt x="0" y="441"/>
                  </a:cubicBezTo>
                  <a:cubicBezTo>
                    <a:pt x="1" y="439"/>
                    <a:pt x="30" y="310"/>
                    <a:pt x="63" y="207"/>
                  </a:cubicBezTo>
                  <a:cubicBezTo>
                    <a:pt x="96" y="102"/>
                    <a:pt x="92" y="3"/>
                    <a:pt x="92" y="2"/>
                  </a:cubicBezTo>
                  <a:cubicBezTo>
                    <a:pt x="93" y="0"/>
                    <a:pt x="93" y="0"/>
                    <a:pt x="93" y="0"/>
                  </a:cubicBezTo>
                  <a:cubicBezTo>
                    <a:pt x="93" y="0"/>
                    <a:pt x="93" y="0"/>
                    <a:pt x="93" y="0"/>
                  </a:cubicBezTo>
                  <a:cubicBezTo>
                    <a:pt x="95" y="1"/>
                    <a:pt x="95" y="1"/>
                    <a:pt x="95" y="1"/>
                  </a:cubicBezTo>
                  <a:cubicBezTo>
                    <a:pt x="95" y="2"/>
                    <a:pt x="98" y="102"/>
                    <a:pt x="65" y="208"/>
                  </a:cubicBezTo>
                  <a:cubicBezTo>
                    <a:pt x="33" y="310"/>
                    <a:pt x="3" y="440"/>
                    <a:pt x="3" y="441"/>
                  </a:cubicBezTo>
                  <a:lnTo>
                    <a:pt x="2" y="442"/>
                  </a:lnTo>
                  <a:close/>
                </a:path>
              </a:pathLst>
            </a:custGeom>
            <a:solidFill>
              <a:srgbClr val="FFF2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38" name="Freeform 419"/>
            <p:cNvSpPr>
              <a:spLocks/>
            </p:cNvSpPr>
            <p:nvPr/>
          </p:nvSpPr>
          <p:spPr bwMode="auto">
            <a:xfrm>
              <a:off x="14331" y="3144"/>
              <a:ext cx="99" cy="122"/>
            </a:xfrm>
            <a:custGeom>
              <a:avLst/>
              <a:gdLst>
                <a:gd name="T0" fmla="*/ 85 w 86"/>
                <a:gd name="T1" fmla="*/ 40 h 105"/>
                <a:gd name="T2" fmla="*/ 47 w 86"/>
                <a:gd name="T3" fmla="*/ 104 h 105"/>
                <a:gd name="T4" fmla="*/ 1 w 86"/>
                <a:gd name="T5" fmla="*/ 46 h 105"/>
                <a:gd name="T6" fmla="*/ 40 w 86"/>
                <a:gd name="T7" fmla="*/ 1 h 105"/>
                <a:gd name="T8" fmla="*/ 85 w 86"/>
                <a:gd name="T9" fmla="*/ 40 h 105"/>
              </a:gdLst>
              <a:ahLst/>
              <a:cxnLst>
                <a:cxn ang="0">
                  <a:pos x="T0" y="T1"/>
                </a:cxn>
                <a:cxn ang="0">
                  <a:pos x="T2" y="T3"/>
                </a:cxn>
                <a:cxn ang="0">
                  <a:pos x="T4" y="T5"/>
                </a:cxn>
                <a:cxn ang="0">
                  <a:pos x="T6" y="T7"/>
                </a:cxn>
                <a:cxn ang="0">
                  <a:pos x="T8" y="T9"/>
                </a:cxn>
              </a:cxnLst>
              <a:rect l="0" t="0" r="r" b="b"/>
              <a:pathLst>
                <a:path w="86" h="105">
                  <a:moveTo>
                    <a:pt x="85" y="40"/>
                  </a:moveTo>
                  <a:cubicBezTo>
                    <a:pt x="86" y="63"/>
                    <a:pt x="62" y="103"/>
                    <a:pt x="47" y="104"/>
                  </a:cubicBezTo>
                  <a:cubicBezTo>
                    <a:pt x="30" y="105"/>
                    <a:pt x="3" y="69"/>
                    <a:pt x="1" y="46"/>
                  </a:cubicBezTo>
                  <a:cubicBezTo>
                    <a:pt x="0" y="23"/>
                    <a:pt x="17" y="3"/>
                    <a:pt x="40" y="1"/>
                  </a:cubicBezTo>
                  <a:cubicBezTo>
                    <a:pt x="63" y="0"/>
                    <a:pt x="83" y="17"/>
                    <a:pt x="85" y="40"/>
                  </a:cubicBezTo>
                  <a:close/>
                </a:path>
              </a:pathLst>
            </a:custGeom>
            <a:solidFill>
              <a:srgbClr val="B4D1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39" name="Freeform 420"/>
            <p:cNvSpPr>
              <a:spLocks/>
            </p:cNvSpPr>
            <p:nvPr/>
          </p:nvSpPr>
          <p:spPr bwMode="auto">
            <a:xfrm>
              <a:off x="14335" y="3151"/>
              <a:ext cx="68" cy="58"/>
            </a:xfrm>
            <a:custGeom>
              <a:avLst/>
              <a:gdLst>
                <a:gd name="T0" fmla="*/ 58 w 58"/>
                <a:gd name="T1" fmla="*/ 6 h 50"/>
                <a:gd name="T2" fmla="*/ 37 w 58"/>
                <a:gd name="T3" fmla="*/ 1 h 50"/>
                <a:gd name="T4" fmla="*/ 2 w 58"/>
                <a:gd name="T5" fmla="*/ 40 h 50"/>
                <a:gd name="T6" fmla="*/ 3 w 58"/>
                <a:gd name="T7" fmla="*/ 49 h 50"/>
                <a:gd name="T8" fmla="*/ 19 w 58"/>
                <a:gd name="T9" fmla="*/ 49 h 50"/>
                <a:gd name="T10" fmla="*/ 58 w 58"/>
                <a:gd name="T11" fmla="*/ 6 h 50"/>
              </a:gdLst>
              <a:ahLst/>
              <a:cxnLst>
                <a:cxn ang="0">
                  <a:pos x="T0" y="T1"/>
                </a:cxn>
                <a:cxn ang="0">
                  <a:pos x="T2" y="T3"/>
                </a:cxn>
                <a:cxn ang="0">
                  <a:pos x="T4" y="T5"/>
                </a:cxn>
                <a:cxn ang="0">
                  <a:pos x="T6" y="T7"/>
                </a:cxn>
                <a:cxn ang="0">
                  <a:pos x="T8" y="T9"/>
                </a:cxn>
                <a:cxn ang="0">
                  <a:pos x="T10" y="T11"/>
                </a:cxn>
              </a:cxnLst>
              <a:rect l="0" t="0" r="r" b="b"/>
              <a:pathLst>
                <a:path w="58" h="50">
                  <a:moveTo>
                    <a:pt x="58" y="6"/>
                  </a:moveTo>
                  <a:cubicBezTo>
                    <a:pt x="52" y="2"/>
                    <a:pt x="44" y="0"/>
                    <a:pt x="37" y="1"/>
                  </a:cubicBezTo>
                  <a:cubicBezTo>
                    <a:pt x="16" y="2"/>
                    <a:pt x="0" y="20"/>
                    <a:pt x="2" y="40"/>
                  </a:cubicBezTo>
                  <a:cubicBezTo>
                    <a:pt x="2" y="43"/>
                    <a:pt x="2" y="46"/>
                    <a:pt x="3" y="49"/>
                  </a:cubicBezTo>
                  <a:cubicBezTo>
                    <a:pt x="9" y="50"/>
                    <a:pt x="14" y="50"/>
                    <a:pt x="19" y="49"/>
                  </a:cubicBezTo>
                  <a:cubicBezTo>
                    <a:pt x="41" y="45"/>
                    <a:pt x="56" y="27"/>
                    <a:pt x="58" y="6"/>
                  </a:cubicBezTo>
                  <a:close/>
                </a:path>
              </a:pathLst>
            </a:custGeom>
            <a:solidFill>
              <a:srgbClr val="D1E3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40" name="Freeform 421"/>
            <p:cNvSpPr>
              <a:spLocks/>
            </p:cNvSpPr>
            <p:nvPr/>
          </p:nvSpPr>
          <p:spPr bwMode="auto">
            <a:xfrm>
              <a:off x="14350" y="3161"/>
              <a:ext cx="22" cy="23"/>
            </a:xfrm>
            <a:custGeom>
              <a:avLst/>
              <a:gdLst>
                <a:gd name="T0" fmla="*/ 17 w 19"/>
                <a:gd name="T1" fmla="*/ 2 h 19"/>
                <a:gd name="T2" fmla="*/ 13 w 19"/>
                <a:gd name="T3" fmla="*/ 14 h 19"/>
                <a:gd name="T4" fmla="*/ 2 w 19"/>
                <a:gd name="T5" fmla="*/ 17 h 19"/>
                <a:gd name="T6" fmla="*/ 6 w 19"/>
                <a:gd name="T7" fmla="*/ 5 h 19"/>
                <a:gd name="T8" fmla="*/ 17 w 19"/>
                <a:gd name="T9" fmla="*/ 2 h 19"/>
              </a:gdLst>
              <a:ahLst/>
              <a:cxnLst>
                <a:cxn ang="0">
                  <a:pos x="T0" y="T1"/>
                </a:cxn>
                <a:cxn ang="0">
                  <a:pos x="T2" y="T3"/>
                </a:cxn>
                <a:cxn ang="0">
                  <a:pos x="T4" y="T5"/>
                </a:cxn>
                <a:cxn ang="0">
                  <a:pos x="T6" y="T7"/>
                </a:cxn>
                <a:cxn ang="0">
                  <a:pos x="T8" y="T9"/>
                </a:cxn>
              </a:cxnLst>
              <a:rect l="0" t="0" r="r" b="b"/>
              <a:pathLst>
                <a:path w="19" h="19">
                  <a:moveTo>
                    <a:pt x="17" y="2"/>
                  </a:moveTo>
                  <a:cubicBezTo>
                    <a:pt x="19" y="5"/>
                    <a:pt x="18" y="10"/>
                    <a:pt x="13" y="14"/>
                  </a:cubicBezTo>
                  <a:cubicBezTo>
                    <a:pt x="9" y="18"/>
                    <a:pt x="4" y="19"/>
                    <a:pt x="2" y="17"/>
                  </a:cubicBezTo>
                  <a:cubicBezTo>
                    <a:pt x="0" y="14"/>
                    <a:pt x="1" y="9"/>
                    <a:pt x="6" y="5"/>
                  </a:cubicBezTo>
                  <a:cubicBezTo>
                    <a:pt x="10" y="1"/>
                    <a:pt x="15" y="0"/>
                    <a:pt x="17" y="2"/>
                  </a:cubicBezTo>
                  <a:close/>
                </a:path>
              </a:pathLst>
            </a:custGeom>
            <a:solidFill>
              <a:srgbClr val="E3EE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41" name="Freeform 422"/>
            <p:cNvSpPr>
              <a:spLocks/>
            </p:cNvSpPr>
            <p:nvPr/>
          </p:nvSpPr>
          <p:spPr bwMode="auto">
            <a:xfrm>
              <a:off x="14353" y="3179"/>
              <a:ext cx="77" cy="86"/>
            </a:xfrm>
            <a:custGeom>
              <a:avLst/>
              <a:gdLst>
                <a:gd name="T0" fmla="*/ 20 w 67"/>
                <a:gd name="T1" fmla="*/ 61 h 74"/>
                <a:gd name="T2" fmla="*/ 0 w 67"/>
                <a:gd name="T3" fmla="*/ 54 h 74"/>
                <a:gd name="T4" fmla="*/ 28 w 67"/>
                <a:gd name="T5" fmla="*/ 74 h 74"/>
                <a:gd name="T6" fmla="*/ 66 w 67"/>
                <a:gd name="T7" fmla="*/ 10 h 74"/>
                <a:gd name="T8" fmla="*/ 64 w 67"/>
                <a:gd name="T9" fmla="*/ 0 h 74"/>
                <a:gd name="T10" fmla="*/ 20 w 67"/>
                <a:gd name="T11" fmla="*/ 61 h 74"/>
              </a:gdLst>
              <a:ahLst/>
              <a:cxnLst>
                <a:cxn ang="0">
                  <a:pos x="T0" y="T1"/>
                </a:cxn>
                <a:cxn ang="0">
                  <a:pos x="T2" y="T3"/>
                </a:cxn>
                <a:cxn ang="0">
                  <a:pos x="T4" y="T5"/>
                </a:cxn>
                <a:cxn ang="0">
                  <a:pos x="T6" y="T7"/>
                </a:cxn>
                <a:cxn ang="0">
                  <a:pos x="T8" y="T9"/>
                </a:cxn>
                <a:cxn ang="0">
                  <a:pos x="T10" y="T11"/>
                </a:cxn>
              </a:cxnLst>
              <a:rect l="0" t="0" r="r" b="b"/>
              <a:pathLst>
                <a:path w="67" h="74">
                  <a:moveTo>
                    <a:pt x="20" y="61"/>
                  </a:moveTo>
                  <a:cubicBezTo>
                    <a:pt x="15" y="62"/>
                    <a:pt x="6" y="60"/>
                    <a:pt x="0" y="54"/>
                  </a:cubicBezTo>
                  <a:cubicBezTo>
                    <a:pt x="13" y="70"/>
                    <a:pt x="21" y="74"/>
                    <a:pt x="28" y="74"/>
                  </a:cubicBezTo>
                  <a:cubicBezTo>
                    <a:pt x="43" y="73"/>
                    <a:pt x="67" y="33"/>
                    <a:pt x="66" y="10"/>
                  </a:cubicBezTo>
                  <a:cubicBezTo>
                    <a:pt x="66" y="6"/>
                    <a:pt x="65" y="3"/>
                    <a:pt x="64" y="0"/>
                  </a:cubicBezTo>
                  <a:cubicBezTo>
                    <a:pt x="65" y="29"/>
                    <a:pt x="47" y="55"/>
                    <a:pt x="20" y="61"/>
                  </a:cubicBezTo>
                  <a:close/>
                </a:path>
              </a:pathLst>
            </a:custGeom>
            <a:solidFill>
              <a:srgbClr val="99AD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42" name="Freeform 423"/>
            <p:cNvSpPr>
              <a:spLocks/>
            </p:cNvSpPr>
            <p:nvPr/>
          </p:nvSpPr>
          <p:spPr bwMode="auto">
            <a:xfrm>
              <a:off x="14377" y="3263"/>
              <a:ext cx="15" cy="12"/>
            </a:xfrm>
            <a:custGeom>
              <a:avLst/>
              <a:gdLst>
                <a:gd name="T0" fmla="*/ 1 w 13"/>
                <a:gd name="T1" fmla="*/ 11 h 11"/>
                <a:gd name="T2" fmla="*/ 6 w 13"/>
                <a:gd name="T3" fmla="*/ 1 h 11"/>
                <a:gd name="T4" fmla="*/ 13 w 13"/>
                <a:gd name="T5" fmla="*/ 11 h 11"/>
                <a:gd name="T6" fmla="*/ 1 w 13"/>
                <a:gd name="T7" fmla="*/ 11 h 11"/>
              </a:gdLst>
              <a:ahLst/>
              <a:cxnLst>
                <a:cxn ang="0">
                  <a:pos x="T0" y="T1"/>
                </a:cxn>
                <a:cxn ang="0">
                  <a:pos x="T2" y="T3"/>
                </a:cxn>
                <a:cxn ang="0">
                  <a:pos x="T4" y="T5"/>
                </a:cxn>
                <a:cxn ang="0">
                  <a:pos x="T6" y="T7"/>
                </a:cxn>
              </a:cxnLst>
              <a:rect l="0" t="0" r="r" b="b"/>
              <a:pathLst>
                <a:path w="13" h="11">
                  <a:moveTo>
                    <a:pt x="1" y="11"/>
                  </a:moveTo>
                  <a:cubicBezTo>
                    <a:pt x="0" y="10"/>
                    <a:pt x="3" y="1"/>
                    <a:pt x="6" y="1"/>
                  </a:cubicBezTo>
                  <a:cubicBezTo>
                    <a:pt x="9" y="0"/>
                    <a:pt x="13" y="10"/>
                    <a:pt x="13" y="11"/>
                  </a:cubicBezTo>
                  <a:lnTo>
                    <a:pt x="1" y="11"/>
                  </a:lnTo>
                  <a:close/>
                </a:path>
              </a:pathLst>
            </a:custGeom>
            <a:solidFill>
              <a:srgbClr val="99AD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43" name="Freeform 424"/>
            <p:cNvSpPr>
              <a:spLocks/>
            </p:cNvSpPr>
            <p:nvPr/>
          </p:nvSpPr>
          <p:spPr bwMode="auto">
            <a:xfrm>
              <a:off x="14375" y="3131"/>
              <a:ext cx="113" cy="514"/>
            </a:xfrm>
            <a:custGeom>
              <a:avLst/>
              <a:gdLst>
                <a:gd name="T0" fmla="*/ 1 w 98"/>
                <a:gd name="T1" fmla="*/ 442 h 442"/>
                <a:gd name="T2" fmla="*/ 1 w 98"/>
                <a:gd name="T3" fmla="*/ 442 h 442"/>
                <a:gd name="T4" fmla="*/ 0 w 98"/>
                <a:gd name="T5" fmla="*/ 440 h 442"/>
                <a:gd name="T6" fmla="*/ 62 w 98"/>
                <a:gd name="T7" fmla="*/ 207 h 442"/>
                <a:gd name="T8" fmla="*/ 92 w 98"/>
                <a:gd name="T9" fmla="*/ 1 h 442"/>
                <a:gd name="T10" fmla="*/ 93 w 98"/>
                <a:gd name="T11" fmla="*/ 0 h 442"/>
                <a:gd name="T12" fmla="*/ 93 w 98"/>
                <a:gd name="T13" fmla="*/ 0 h 442"/>
                <a:gd name="T14" fmla="*/ 94 w 98"/>
                <a:gd name="T15" fmla="*/ 1 h 442"/>
                <a:gd name="T16" fmla="*/ 64 w 98"/>
                <a:gd name="T17" fmla="*/ 208 h 442"/>
                <a:gd name="T18" fmla="*/ 2 w 98"/>
                <a:gd name="T19" fmla="*/ 441 h 442"/>
                <a:gd name="T20" fmla="*/ 1 w 98"/>
                <a:gd name="T21" fmla="*/ 442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8" h="442">
                  <a:moveTo>
                    <a:pt x="1" y="442"/>
                  </a:moveTo>
                  <a:cubicBezTo>
                    <a:pt x="1" y="442"/>
                    <a:pt x="1" y="442"/>
                    <a:pt x="1" y="442"/>
                  </a:cubicBezTo>
                  <a:cubicBezTo>
                    <a:pt x="0" y="440"/>
                    <a:pt x="0" y="440"/>
                    <a:pt x="0" y="440"/>
                  </a:cubicBezTo>
                  <a:cubicBezTo>
                    <a:pt x="0" y="439"/>
                    <a:pt x="30" y="309"/>
                    <a:pt x="62" y="207"/>
                  </a:cubicBezTo>
                  <a:cubicBezTo>
                    <a:pt x="95" y="101"/>
                    <a:pt x="92" y="2"/>
                    <a:pt x="92" y="1"/>
                  </a:cubicBezTo>
                  <a:cubicBezTo>
                    <a:pt x="93" y="0"/>
                    <a:pt x="93" y="0"/>
                    <a:pt x="93" y="0"/>
                  </a:cubicBezTo>
                  <a:cubicBezTo>
                    <a:pt x="93" y="0"/>
                    <a:pt x="93" y="0"/>
                    <a:pt x="93" y="0"/>
                  </a:cubicBezTo>
                  <a:cubicBezTo>
                    <a:pt x="94" y="1"/>
                    <a:pt x="94" y="1"/>
                    <a:pt x="94" y="1"/>
                  </a:cubicBezTo>
                  <a:cubicBezTo>
                    <a:pt x="94" y="2"/>
                    <a:pt x="98" y="101"/>
                    <a:pt x="64" y="208"/>
                  </a:cubicBezTo>
                  <a:cubicBezTo>
                    <a:pt x="32" y="310"/>
                    <a:pt x="3" y="439"/>
                    <a:pt x="2" y="441"/>
                  </a:cubicBezTo>
                  <a:lnTo>
                    <a:pt x="1" y="442"/>
                  </a:lnTo>
                  <a:close/>
                </a:path>
              </a:pathLst>
            </a:custGeom>
            <a:solidFill>
              <a:srgbClr val="FFF2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44" name="Freeform 425"/>
            <p:cNvSpPr>
              <a:spLocks/>
            </p:cNvSpPr>
            <p:nvPr/>
          </p:nvSpPr>
          <p:spPr bwMode="auto">
            <a:xfrm>
              <a:off x="14428" y="3013"/>
              <a:ext cx="101" cy="122"/>
            </a:xfrm>
            <a:custGeom>
              <a:avLst/>
              <a:gdLst>
                <a:gd name="T0" fmla="*/ 85 w 87"/>
                <a:gd name="T1" fmla="*/ 41 h 105"/>
                <a:gd name="T2" fmla="*/ 47 w 87"/>
                <a:gd name="T3" fmla="*/ 104 h 105"/>
                <a:gd name="T4" fmla="*/ 2 w 87"/>
                <a:gd name="T5" fmla="*/ 46 h 105"/>
                <a:gd name="T6" fmla="*/ 41 w 87"/>
                <a:gd name="T7" fmla="*/ 2 h 105"/>
                <a:gd name="T8" fmla="*/ 85 w 87"/>
                <a:gd name="T9" fmla="*/ 41 h 105"/>
              </a:gdLst>
              <a:ahLst/>
              <a:cxnLst>
                <a:cxn ang="0">
                  <a:pos x="T0" y="T1"/>
                </a:cxn>
                <a:cxn ang="0">
                  <a:pos x="T2" y="T3"/>
                </a:cxn>
                <a:cxn ang="0">
                  <a:pos x="T4" y="T5"/>
                </a:cxn>
                <a:cxn ang="0">
                  <a:pos x="T6" y="T7"/>
                </a:cxn>
                <a:cxn ang="0">
                  <a:pos x="T8" y="T9"/>
                </a:cxn>
              </a:cxnLst>
              <a:rect l="0" t="0" r="r" b="b"/>
              <a:pathLst>
                <a:path w="87" h="105">
                  <a:moveTo>
                    <a:pt x="85" y="41"/>
                  </a:moveTo>
                  <a:cubicBezTo>
                    <a:pt x="87" y="64"/>
                    <a:pt x="63" y="103"/>
                    <a:pt x="47" y="104"/>
                  </a:cubicBezTo>
                  <a:cubicBezTo>
                    <a:pt x="30" y="105"/>
                    <a:pt x="3" y="69"/>
                    <a:pt x="2" y="46"/>
                  </a:cubicBezTo>
                  <a:cubicBezTo>
                    <a:pt x="0" y="23"/>
                    <a:pt x="17" y="3"/>
                    <a:pt x="41" y="2"/>
                  </a:cubicBezTo>
                  <a:cubicBezTo>
                    <a:pt x="64" y="0"/>
                    <a:pt x="84" y="17"/>
                    <a:pt x="85" y="41"/>
                  </a:cubicBezTo>
                  <a:close/>
                </a:path>
              </a:pathLst>
            </a:custGeom>
            <a:solidFill>
              <a:srgbClr val="FFD60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45" name="Freeform 426"/>
            <p:cNvSpPr>
              <a:spLocks/>
            </p:cNvSpPr>
            <p:nvPr/>
          </p:nvSpPr>
          <p:spPr bwMode="auto">
            <a:xfrm>
              <a:off x="14434" y="3021"/>
              <a:ext cx="66" cy="57"/>
            </a:xfrm>
            <a:custGeom>
              <a:avLst/>
              <a:gdLst>
                <a:gd name="T0" fmla="*/ 57 w 57"/>
                <a:gd name="T1" fmla="*/ 5 h 49"/>
                <a:gd name="T2" fmla="*/ 36 w 57"/>
                <a:gd name="T3" fmla="*/ 0 h 49"/>
                <a:gd name="T4" fmla="*/ 1 w 57"/>
                <a:gd name="T5" fmla="*/ 40 h 49"/>
                <a:gd name="T6" fmla="*/ 3 w 57"/>
                <a:gd name="T7" fmla="*/ 49 h 49"/>
                <a:gd name="T8" fmla="*/ 19 w 57"/>
                <a:gd name="T9" fmla="*/ 48 h 49"/>
                <a:gd name="T10" fmla="*/ 57 w 57"/>
                <a:gd name="T11" fmla="*/ 5 h 49"/>
              </a:gdLst>
              <a:ahLst/>
              <a:cxnLst>
                <a:cxn ang="0">
                  <a:pos x="T0" y="T1"/>
                </a:cxn>
                <a:cxn ang="0">
                  <a:pos x="T2" y="T3"/>
                </a:cxn>
                <a:cxn ang="0">
                  <a:pos x="T4" y="T5"/>
                </a:cxn>
                <a:cxn ang="0">
                  <a:pos x="T6" y="T7"/>
                </a:cxn>
                <a:cxn ang="0">
                  <a:pos x="T8" y="T9"/>
                </a:cxn>
                <a:cxn ang="0">
                  <a:pos x="T10" y="T11"/>
                </a:cxn>
              </a:cxnLst>
              <a:rect l="0" t="0" r="r" b="b"/>
              <a:pathLst>
                <a:path w="57" h="49">
                  <a:moveTo>
                    <a:pt x="57" y="5"/>
                  </a:moveTo>
                  <a:cubicBezTo>
                    <a:pt x="51" y="1"/>
                    <a:pt x="44" y="0"/>
                    <a:pt x="36" y="0"/>
                  </a:cubicBezTo>
                  <a:cubicBezTo>
                    <a:pt x="15" y="1"/>
                    <a:pt x="0" y="19"/>
                    <a:pt x="1" y="40"/>
                  </a:cubicBezTo>
                  <a:cubicBezTo>
                    <a:pt x="1" y="43"/>
                    <a:pt x="2" y="46"/>
                    <a:pt x="3" y="49"/>
                  </a:cubicBezTo>
                  <a:cubicBezTo>
                    <a:pt x="8" y="49"/>
                    <a:pt x="13" y="49"/>
                    <a:pt x="19" y="48"/>
                  </a:cubicBezTo>
                  <a:cubicBezTo>
                    <a:pt x="40" y="44"/>
                    <a:pt x="56" y="26"/>
                    <a:pt x="57" y="5"/>
                  </a:cubicBezTo>
                  <a:close/>
                </a:path>
              </a:pathLst>
            </a:custGeom>
            <a:solidFill>
              <a:srgbClr val="FFE4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46" name="Freeform 427"/>
            <p:cNvSpPr>
              <a:spLocks/>
            </p:cNvSpPr>
            <p:nvPr/>
          </p:nvSpPr>
          <p:spPr bwMode="auto">
            <a:xfrm>
              <a:off x="14448" y="3030"/>
              <a:ext cx="23" cy="22"/>
            </a:xfrm>
            <a:custGeom>
              <a:avLst/>
              <a:gdLst>
                <a:gd name="T0" fmla="*/ 18 w 20"/>
                <a:gd name="T1" fmla="*/ 3 h 19"/>
                <a:gd name="T2" fmla="*/ 14 w 20"/>
                <a:gd name="T3" fmla="*/ 14 h 19"/>
                <a:gd name="T4" fmla="*/ 2 w 20"/>
                <a:gd name="T5" fmla="*/ 17 h 19"/>
                <a:gd name="T6" fmla="*/ 6 w 20"/>
                <a:gd name="T7" fmla="*/ 6 h 19"/>
                <a:gd name="T8" fmla="*/ 18 w 20"/>
                <a:gd name="T9" fmla="*/ 3 h 19"/>
              </a:gdLst>
              <a:ahLst/>
              <a:cxnLst>
                <a:cxn ang="0">
                  <a:pos x="T0" y="T1"/>
                </a:cxn>
                <a:cxn ang="0">
                  <a:pos x="T2" y="T3"/>
                </a:cxn>
                <a:cxn ang="0">
                  <a:pos x="T4" y="T5"/>
                </a:cxn>
                <a:cxn ang="0">
                  <a:pos x="T6" y="T7"/>
                </a:cxn>
                <a:cxn ang="0">
                  <a:pos x="T8" y="T9"/>
                </a:cxn>
              </a:cxnLst>
              <a:rect l="0" t="0" r="r" b="b"/>
              <a:pathLst>
                <a:path w="20" h="19">
                  <a:moveTo>
                    <a:pt x="18" y="3"/>
                  </a:moveTo>
                  <a:cubicBezTo>
                    <a:pt x="20" y="5"/>
                    <a:pt x="18" y="10"/>
                    <a:pt x="14" y="14"/>
                  </a:cubicBezTo>
                  <a:cubicBezTo>
                    <a:pt x="9" y="18"/>
                    <a:pt x="4" y="19"/>
                    <a:pt x="2" y="17"/>
                  </a:cubicBezTo>
                  <a:cubicBezTo>
                    <a:pt x="0" y="15"/>
                    <a:pt x="2" y="10"/>
                    <a:pt x="6" y="6"/>
                  </a:cubicBezTo>
                  <a:cubicBezTo>
                    <a:pt x="10" y="2"/>
                    <a:pt x="15" y="0"/>
                    <a:pt x="18" y="3"/>
                  </a:cubicBezTo>
                  <a:close/>
                </a:path>
              </a:pathLst>
            </a:custGeom>
            <a:solidFill>
              <a:srgbClr val="FFF1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47" name="Freeform 428"/>
            <p:cNvSpPr>
              <a:spLocks/>
            </p:cNvSpPr>
            <p:nvPr/>
          </p:nvSpPr>
          <p:spPr bwMode="auto">
            <a:xfrm>
              <a:off x="14450" y="3048"/>
              <a:ext cx="79" cy="87"/>
            </a:xfrm>
            <a:custGeom>
              <a:avLst/>
              <a:gdLst>
                <a:gd name="T0" fmla="*/ 20 w 68"/>
                <a:gd name="T1" fmla="*/ 61 h 75"/>
                <a:gd name="T2" fmla="*/ 0 w 68"/>
                <a:gd name="T3" fmla="*/ 55 h 75"/>
                <a:gd name="T4" fmla="*/ 28 w 68"/>
                <a:gd name="T5" fmla="*/ 74 h 75"/>
                <a:gd name="T6" fmla="*/ 66 w 68"/>
                <a:gd name="T7" fmla="*/ 11 h 75"/>
                <a:gd name="T8" fmla="*/ 64 w 68"/>
                <a:gd name="T9" fmla="*/ 0 h 75"/>
                <a:gd name="T10" fmla="*/ 20 w 68"/>
                <a:gd name="T11" fmla="*/ 61 h 75"/>
              </a:gdLst>
              <a:ahLst/>
              <a:cxnLst>
                <a:cxn ang="0">
                  <a:pos x="T0" y="T1"/>
                </a:cxn>
                <a:cxn ang="0">
                  <a:pos x="T2" y="T3"/>
                </a:cxn>
                <a:cxn ang="0">
                  <a:pos x="T4" y="T5"/>
                </a:cxn>
                <a:cxn ang="0">
                  <a:pos x="T6" y="T7"/>
                </a:cxn>
                <a:cxn ang="0">
                  <a:pos x="T8" y="T9"/>
                </a:cxn>
                <a:cxn ang="0">
                  <a:pos x="T10" y="T11"/>
                </a:cxn>
              </a:cxnLst>
              <a:rect l="0" t="0" r="r" b="b"/>
              <a:pathLst>
                <a:path w="68" h="75">
                  <a:moveTo>
                    <a:pt x="20" y="61"/>
                  </a:moveTo>
                  <a:cubicBezTo>
                    <a:pt x="15" y="62"/>
                    <a:pt x="6" y="60"/>
                    <a:pt x="0" y="55"/>
                  </a:cubicBezTo>
                  <a:cubicBezTo>
                    <a:pt x="13" y="71"/>
                    <a:pt x="22" y="75"/>
                    <a:pt x="28" y="74"/>
                  </a:cubicBezTo>
                  <a:cubicBezTo>
                    <a:pt x="44" y="73"/>
                    <a:pt x="68" y="34"/>
                    <a:pt x="66" y="11"/>
                  </a:cubicBezTo>
                  <a:cubicBezTo>
                    <a:pt x="66" y="7"/>
                    <a:pt x="65" y="3"/>
                    <a:pt x="64" y="0"/>
                  </a:cubicBezTo>
                  <a:cubicBezTo>
                    <a:pt x="65" y="30"/>
                    <a:pt x="47" y="56"/>
                    <a:pt x="20" y="61"/>
                  </a:cubicBezTo>
                  <a:close/>
                </a:path>
              </a:pathLst>
            </a:custGeom>
            <a:solidFill>
              <a:srgbClr val="FFBA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48" name="Freeform 429"/>
            <p:cNvSpPr>
              <a:spLocks/>
            </p:cNvSpPr>
            <p:nvPr/>
          </p:nvSpPr>
          <p:spPr bwMode="auto">
            <a:xfrm>
              <a:off x="14475" y="3132"/>
              <a:ext cx="16" cy="12"/>
            </a:xfrm>
            <a:custGeom>
              <a:avLst/>
              <a:gdLst>
                <a:gd name="T0" fmla="*/ 1 w 14"/>
                <a:gd name="T1" fmla="*/ 10 h 10"/>
                <a:gd name="T2" fmla="*/ 7 w 14"/>
                <a:gd name="T3" fmla="*/ 0 h 10"/>
                <a:gd name="T4" fmla="*/ 13 w 14"/>
                <a:gd name="T5" fmla="*/ 10 h 10"/>
                <a:gd name="T6" fmla="*/ 1 w 14"/>
                <a:gd name="T7" fmla="*/ 10 h 10"/>
              </a:gdLst>
              <a:ahLst/>
              <a:cxnLst>
                <a:cxn ang="0">
                  <a:pos x="T0" y="T1"/>
                </a:cxn>
                <a:cxn ang="0">
                  <a:pos x="T2" y="T3"/>
                </a:cxn>
                <a:cxn ang="0">
                  <a:pos x="T4" y="T5"/>
                </a:cxn>
                <a:cxn ang="0">
                  <a:pos x="T6" y="T7"/>
                </a:cxn>
              </a:cxnLst>
              <a:rect l="0" t="0" r="r" b="b"/>
              <a:pathLst>
                <a:path w="14" h="10">
                  <a:moveTo>
                    <a:pt x="1" y="10"/>
                  </a:moveTo>
                  <a:cubicBezTo>
                    <a:pt x="0" y="10"/>
                    <a:pt x="4" y="0"/>
                    <a:pt x="7" y="0"/>
                  </a:cubicBezTo>
                  <a:cubicBezTo>
                    <a:pt x="10" y="0"/>
                    <a:pt x="14" y="9"/>
                    <a:pt x="13" y="10"/>
                  </a:cubicBezTo>
                  <a:lnTo>
                    <a:pt x="1" y="10"/>
                  </a:lnTo>
                  <a:close/>
                </a:path>
              </a:pathLst>
            </a:custGeom>
            <a:solidFill>
              <a:srgbClr val="FFBA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49" name="Freeform 430"/>
            <p:cNvSpPr>
              <a:spLocks/>
            </p:cNvSpPr>
            <p:nvPr/>
          </p:nvSpPr>
          <p:spPr bwMode="auto">
            <a:xfrm>
              <a:off x="14448" y="3550"/>
              <a:ext cx="145" cy="655"/>
            </a:xfrm>
            <a:custGeom>
              <a:avLst/>
              <a:gdLst>
                <a:gd name="T0" fmla="*/ 2 w 125"/>
                <a:gd name="T1" fmla="*/ 564 h 564"/>
                <a:gd name="T2" fmla="*/ 2 w 125"/>
                <a:gd name="T3" fmla="*/ 564 h 564"/>
                <a:gd name="T4" fmla="*/ 0 w 125"/>
                <a:gd name="T5" fmla="*/ 563 h 564"/>
                <a:gd name="T6" fmla="*/ 80 w 125"/>
                <a:gd name="T7" fmla="*/ 265 h 564"/>
                <a:gd name="T8" fmla="*/ 117 w 125"/>
                <a:gd name="T9" fmla="*/ 2 h 564"/>
                <a:gd name="T10" fmla="*/ 119 w 125"/>
                <a:gd name="T11" fmla="*/ 0 h 564"/>
                <a:gd name="T12" fmla="*/ 119 w 125"/>
                <a:gd name="T13" fmla="*/ 0 h 564"/>
                <a:gd name="T14" fmla="*/ 121 w 125"/>
                <a:gd name="T15" fmla="*/ 2 h 564"/>
                <a:gd name="T16" fmla="*/ 83 w 125"/>
                <a:gd name="T17" fmla="*/ 266 h 564"/>
                <a:gd name="T18" fmla="*/ 3 w 125"/>
                <a:gd name="T19" fmla="*/ 563 h 564"/>
                <a:gd name="T20" fmla="*/ 2 w 125"/>
                <a:gd name="T21" fmla="*/ 564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5" h="564">
                  <a:moveTo>
                    <a:pt x="2" y="564"/>
                  </a:moveTo>
                  <a:cubicBezTo>
                    <a:pt x="2" y="564"/>
                    <a:pt x="2" y="564"/>
                    <a:pt x="2" y="564"/>
                  </a:cubicBezTo>
                  <a:cubicBezTo>
                    <a:pt x="0" y="563"/>
                    <a:pt x="0" y="563"/>
                    <a:pt x="0" y="563"/>
                  </a:cubicBezTo>
                  <a:cubicBezTo>
                    <a:pt x="1" y="561"/>
                    <a:pt x="38" y="395"/>
                    <a:pt x="80" y="265"/>
                  </a:cubicBezTo>
                  <a:cubicBezTo>
                    <a:pt x="122" y="130"/>
                    <a:pt x="117" y="3"/>
                    <a:pt x="117" y="2"/>
                  </a:cubicBezTo>
                  <a:cubicBezTo>
                    <a:pt x="119" y="0"/>
                    <a:pt x="119" y="0"/>
                    <a:pt x="119" y="0"/>
                  </a:cubicBezTo>
                  <a:cubicBezTo>
                    <a:pt x="119" y="0"/>
                    <a:pt x="119" y="0"/>
                    <a:pt x="119" y="0"/>
                  </a:cubicBezTo>
                  <a:cubicBezTo>
                    <a:pt x="121" y="2"/>
                    <a:pt x="121" y="2"/>
                    <a:pt x="121" y="2"/>
                  </a:cubicBezTo>
                  <a:cubicBezTo>
                    <a:pt x="121" y="3"/>
                    <a:pt x="125" y="130"/>
                    <a:pt x="83" y="266"/>
                  </a:cubicBezTo>
                  <a:cubicBezTo>
                    <a:pt x="42" y="396"/>
                    <a:pt x="4" y="562"/>
                    <a:pt x="3" y="563"/>
                  </a:cubicBezTo>
                  <a:lnTo>
                    <a:pt x="2" y="564"/>
                  </a:lnTo>
                  <a:close/>
                </a:path>
              </a:pathLst>
            </a:custGeom>
            <a:solidFill>
              <a:srgbClr val="FFF2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50" name="Freeform 431"/>
            <p:cNvSpPr>
              <a:spLocks/>
            </p:cNvSpPr>
            <p:nvPr/>
          </p:nvSpPr>
          <p:spPr bwMode="auto">
            <a:xfrm>
              <a:off x="14516" y="3398"/>
              <a:ext cx="129" cy="157"/>
            </a:xfrm>
            <a:custGeom>
              <a:avLst/>
              <a:gdLst>
                <a:gd name="T0" fmla="*/ 109 w 111"/>
                <a:gd name="T1" fmla="*/ 52 h 135"/>
                <a:gd name="T2" fmla="*/ 61 w 111"/>
                <a:gd name="T3" fmla="*/ 133 h 135"/>
                <a:gd name="T4" fmla="*/ 2 w 111"/>
                <a:gd name="T5" fmla="*/ 59 h 135"/>
                <a:gd name="T6" fmla="*/ 52 w 111"/>
                <a:gd name="T7" fmla="*/ 2 h 135"/>
                <a:gd name="T8" fmla="*/ 109 w 111"/>
                <a:gd name="T9" fmla="*/ 52 h 135"/>
              </a:gdLst>
              <a:ahLst/>
              <a:cxnLst>
                <a:cxn ang="0">
                  <a:pos x="T0" y="T1"/>
                </a:cxn>
                <a:cxn ang="0">
                  <a:pos x="T2" y="T3"/>
                </a:cxn>
                <a:cxn ang="0">
                  <a:pos x="T4" y="T5"/>
                </a:cxn>
                <a:cxn ang="0">
                  <a:pos x="T6" y="T7"/>
                </a:cxn>
                <a:cxn ang="0">
                  <a:pos x="T8" y="T9"/>
                </a:cxn>
              </a:cxnLst>
              <a:rect l="0" t="0" r="r" b="b"/>
              <a:pathLst>
                <a:path w="111" h="135">
                  <a:moveTo>
                    <a:pt x="109" y="52"/>
                  </a:moveTo>
                  <a:cubicBezTo>
                    <a:pt x="111" y="82"/>
                    <a:pt x="80" y="132"/>
                    <a:pt x="61" y="133"/>
                  </a:cubicBezTo>
                  <a:cubicBezTo>
                    <a:pt x="39" y="135"/>
                    <a:pt x="4" y="89"/>
                    <a:pt x="2" y="59"/>
                  </a:cubicBezTo>
                  <a:cubicBezTo>
                    <a:pt x="0" y="30"/>
                    <a:pt x="23" y="4"/>
                    <a:pt x="52" y="2"/>
                  </a:cubicBezTo>
                  <a:cubicBezTo>
                    <a:pt x="82" y="0"/>
                    <a:pt x="107" y="23"/>
                    <a:pt x="109" y="52"/>
                  </a:cubicBezTo>
                  <a:close/>
                </a:path>
              </a:pathLst>
            </a:custGeom>
            <a:solidFill>
              <a:srgbClr val="88DC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51" name="Freeform 432"/>
            <p:cNvSpPr>
              <a:spLocks/>
            </p:cNvSpPr>
            <p:nvPr/>
          </p:nvSpPr>
          <p:spPr bwMode="auto">
            <a:xfrm>
              <a:off x="14523" y="3409"/>
              <a:ext cx="86" cy="73"/>
            </a:xfrm>
            <a:custGeom>
              <a:avLst/>
              <a:gdLst>
                <a:gd name="T0" fmla="*/ 74 w 74"/>
                <a:gd name="T1" fmla="*/ 7 h 63"/>
                <a:gd name="T2" fmla="*/ 47 w 74"/>
                <a:gd name="T3" fmla="*/ 0 h 63"/>
                <a:gd name="T4" fmla="*/ 2 w 74"/>
                <a:gd name="T5" fmla="*/ 51 h 63"/>
                <a:gd name="T6" fmla="*/ 4 w 74"/>
                <a:gd name="T7" fmla="*/ 62 h 63"/>
                <a:gd name="T8" fmla="*/ 25 w 74"/>
                <a:gd name="T9" fmla="*/ 62 h 63"/>
                <a:gd name="T10" fmla="*/ 74 w 74"/>
                <a:gd name="T11" fmla="*/ 7 h 63"/>
              </a:gdLst>
              <a:ahLst/>
              <a:cxnLst>
                <a:cxn ang="0">
                  <a:pos x="T0" y="T1"/>
                </a:cxn>
                <a:cxn ang="0">
                  <a:pos x="T2" y="T3"/>
                </a:cxn>
                <a:cxn ang="0">
                  <a:pos x="T4" y="T5"/>
                </a:cxn>
                <a:cxn ang="0">
                  <a:pos x="T6" y="T7"/>
                </a:cxn>
                <a:cxn ang="0">
                  <a:pos x="T8" y="T9"/>
                </a:cxn>
                <a:cxn ang="0">
                  <a:pos x="T10" y="T11"/>
                </a:cxn>
              </a:cxnLst>
              <a:rect l="0" t="0" r="r" b="b"/>
              <a:pathLst>
                <a:path w="74" h="63">
                  <a:moveTo>
                    <a:pt x="74" y="7"/>
                  </a:moveTo>
                  <a:cubicBezTo>
                    <a:pt x="66" y="2"/>
                    <a:pt x="57" y="0"/>
                    <a:pt x="47" y="0"/>
                  </a:cubicBezTo>
                  <a:cubicBezTo>
                    <a:pt x="20" y="2"/>
                    <a:pt x="0" y="25"/>
                    <a:pt x="2" y="51"/>
                  </a:cubicBezTo>
                  <a:cubicBezTo>
                    <a:pt x="2" y="55"/>
                    <a:pt x="3" y="58"/>
                    <a:pt x="4" y="62"/>
                  </a:cubicBezTo>
                  <a:cubicBezTo>
                    <a:pt x="11" y="63"/>
                    <a:pt x="18" y="63"/>
                    <a:pt x="25" y="62"/>
                  </a:cubicBezTo>
                  <a:cubicBezTo>
                    <a:pt x="52" y="57"/>
                    <a:pt x="72" y="34"/>
                    <a:pt x="74" y="7"/>
                  </a:cubicBezTo>
                  <a:close/>
                </a:path>
              </a:pathLst>
            </a:custGeom>
            <a:solidFill>
              <a:srgbClr val="AEE7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52" name="Freeform 433"/>
            <p:cNvSpPr>
              <a:spLocks/>
            </p:cNvSpPr>
            <p:nvPr/>
          </p:nvSpPr>
          <p:spPr bwMode="auto">
            <a:xfrm>
              <a:off x="14542" y="3422"/>
              <a:ext cx="29" cy="28"/>
            </a:xfrm>
            <a:custGeom>
              <a:avLst/>
              <a:gdLst>
                <a:gd name="T0" fmla="*/ 22 w 25"/>
                <a:gd name="T1" fmla="*/ 3 h 24"/>
                <a:gd name="T2" fmla="*/ 18 w 25"/>
                <a:gd name="T3" fmla="*/ 18 h 24"/>
                <a:gd name="T4" fmla="*/ 3 w 25"/>
                <a:gd name="T5" fmla="*/ 21 h 24"/>
                <a:gd name="T6" fmla="*/ 8 w 25"/>
                <a:gd name="T7" fmla="*/ 7 h 24"/>
                <a:gd name="T8" fmla="*/ 22 w 25"/>
                <a:gd name="T9" fmla="*/ 3 h 24"/>
              </a:gdLst>
              <a:ahLst/>
              <a:cxnLst>
                <a:cxn ang="0">
                  <a:pos x="T0" y="T1"/>
                </a:cxn>
                <a:cxn ang="0">
                  <a:pos x="T2" y="T3"/>
                </a:cxn>
                <a:cxn ang="0">
                  <a:pos x="T4" y="T5"/>
                </a:cxn>
                <a:cxn ang="0">
                  <a:pos x="T6" y="T7"/>
                </a:cxn>
                <a:cxn ang="0">
                  <a:pos x="T8" y="T9"/>
                </a:cxn>
              </a:cxnLst>
              <a:rect l="0" t="0" r="r" b="b"/>
              <a:pathLst>
                <a:path w="25" h="24">
                  <a:moveTo>
                    <a:pt x="22" y="3"/>
                  </a:moveTo>
                  <a:cubicBezTo>
                    <a:pt x="25" y="6"/>
                    <a:pt x="23" y="12"/>
                    <a:pt x="18" y="18"/>
                  </a:cubicBezTo>
                  <a:cubicBezTo>
                    <a:pt x="12" y="23"/>
                    <a:pt x="5" y="24"/>
                    <a:pt x="3" y="21"/>
                  </a:cubicBezTo>
                  <a:cubicBezTo>
                    <a:pt x="0" y="18"/>
                    <a:pt x="2" y="12"/>
                    <a:pt x="8" y="7"/>
                  </a:cubicBezTo>
                  <a:cubicBezTo>
                    <a:pt x="13" y="2"/>
                    <a:pt x="20" y="0"/>
                    <a:pt x="22" y="3"/>
                  </a:cubicBezTo>
                  <a:close/>
                </a:path>
              </a:pathLst>
            </a:custGeom>
            <a:solidFill>
              <a:srgbClr val="DCF5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53" name="Freeform 434"/>
            <p:cNvSpPr>
              <a:spLocks/>
            </p:cNvSpPr>
            <p:nvPr/>
          </p:nvSpPr>
          <p:spPr bwMode="auto">
            <a:xfrm>
              <a:off x="14545" y="3444"/>
              <a:ext cx="100" cy="110"/>
            </a:xfrm>
            <a:custGeom>
              <a:avLst/>
              <a:gdLst>
                <a:gd name="T0" fmla="*/ 26 w 86"/>
                <a:gd name="T1" fmla="*/ 78 h 95"/>
                <a:gd name="T2" fmla="*/ 0 w 86"/>
                <a:gd name="T3" fmla="*/ 70 h 95"/>
                <a:gd name="T4" fmla="*/ 36 w 86"/>
                <a:gd name="T5" fmla="*/ 94 h 95"/>
                <a:gd name="T6" fmla="*/ 84 w 86"/>
                <a:gd name="T7" fmla="*/ 13 h 95"/>
                <a:gd name="T8" fmla="*/ 81 w 86"/>
                <a:gd name="T9" fmla="*/ 0 h 95"/>
                <a:gd name="T10" fmla="*/ 26 w 86"/>
                <a:gd name="T11" fmla="*/ 78 h 95"/>
              </a:gdLst>
              <a:ahLst/>
              <a:cxnLst>
                <a:cxn ang="0">
                  <a:pos x="T0" y="T1"/>
                </a:cxn>
                <a:cxn ang="0">
                  <a:pos x="T2" y="T3"/>
                </a:cxn>
                <a:cxn ang="0">
                  <a:pos x="T4" y="T5"/>
                </a:cxn>
                <a:cxn ang="0">
                  <a:pos x="T6" y="T7"/>
                </a:cxn>
                <a:cxn ang="0">
                  <a:pos x="T8" y="T9"/>
                </a:cxn>
                <a:cxn ang="0">
                  <a:pos x="T10" y="T11"/>
                </a:cxn>
              </a:cxnLst>
              <a:rect l="0" t="0" r="r" b="b"/>
              <a:pathLst>
                <a:path w="86" h="95">
                  <a:moveTo>
                    <a:pt x="26" y="78"/>
                  </a:moveTo>
                  <a:cubicBezTo>
                    <a:pt x="19" y="79"/>
                    <a:pt x="7" y="76"/>
                    <a:pt x="0" y="70"/>
                  </a:cubicBezTo>
                  <a:cubicBezTo>
                    <a:pt x="16" y="90"/>
                    <a:pt x="27" y="95"/>
                    <a:pt x="36" y="94"/>
                  </a:cubicBezTo>
                  <a:cubicBezTo>
                    <a:pt x="55" y="93"/>
                    <a:pt x="86" y="43"/>
                    <a:pt x="84" y="13"/>
                  </a:cubicBezTo>
                  <a:cubicBezTo>
                    <a:pt x="84" y="8"/>
                    <a:pt x="83" y="4"/>
                    <a:pt x="81" y="0"/>
                  </a:cubicBezTo>
                  <a:cubicBezTo>
                    <a:pt x="83" y="38"/>
                    <a:pt x="60" y="71"/>
                    <a:pt x="26" y="78"/>
                  </a:cubicBezTo>
                  <a:close/>
                </a:path>
              </a:pathLst>
            </a:custGeom>
            <a:solidFill>
              <a:srgbClr val="51CD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54" name="Freeform 435"/>
            <p:cNvSpPr>
              <a:spLocks/>
            </p:cNvSpPr>
            <p:nvPr/>
          </p:nvSpPr>
          <p:spPr bwMode="auto">
            <a:xfrm>
              <a:off x="14577" y="3552"/>
              <a:ext cx="19" cy="15"/>
            </a:xfrm>
            <a:custGeom>
              <a:avLst/>
              <a:gdLst>
                <a:gd name="T0" fmla="*/ 1 w 17"/>
                <a:gd name="T1" fmla="*/ 13 h 13"/>
                <a:gd name="T2" fmla="*/ 8 w 17"/>
                <a:gd name="T3" fmla="*/ 0 h 13"/>
                <a:gd name="T4" fmla="*/ 16 w 17"/>
                <a:gd name="T5" fmla="*/ 13 h 13"/>
                <a:gd name="T6" fmla="*/ 1 w 17"/>
                <a:gd name="T7" fmla="*/ 13 h 13"/>
              </a:gdLst>
              <a:ahLst/>
              <a:cxnLst>
                <a:cxn ang="0">
                  <a:pos x="T0" y="T1"/>
                </a:cxn>
                <a:cxn ang="0">
                  <a:pos x="T2" y="T3"/>
                </a:cxn>
                <a:cxn ang="0">
                  <a:pos x="T4" y="T5"/>
                </a:cxn>
                <a:cxn ang="0">
                  <a:pos x="T6" y="T7"/>
                </a:cxn>
              </a:cxnLst>
              <a:rect l="0" t="0" r="r" b="b"/>
              <a:pathLst>
                <a:path w="17" h="13">
                  <a:moveTo>
                    <a:pt x="1" y="13"/>
                  </a:moveTo>
                  <a:cubicBezTo>
                    <a:pt x="0" y="12"/>
                    <a:pt x="4" y="0"/>
                    <a:pt x="8" y="0"/>
                  </a:cubicBezTo>
                  <a:cubicBezTo>
                    <a:pt x="12" y="0"/>
                    <a:pt x="17" y="12"/>
                    <a:pt x="16" y="13"/>
                  </a:cubicBezTo>
                  <a:lnTo>
                    <a:pt x="1" y="13"/>
                  </a:lnTo>
                  <a:close/>
                </a:path>
              </a:pathLst>
            </a:custGeom>
            <a:solidFill>
              <a:srgbClr val="51CD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55" name="Freeform 436"/>
            <p:cNvSpPr>
              <a:spLocks/>
            </p:cNvSpPr>
            <p:nvPr/>
          </p:nvSpPr>
          <p:spPr bwMode="auto">
            <a:xfrm>
              <a:off x="10214" y="2730"/>
              <a:ext cx="124" cy="562"/>
            </a:xfrm>
            <a:custGeom>
              <a:avLst/>
              <a:gdLst>
                <a:gd name="T0" fmla="*/ 1 w 107"/>
                <a:gd name="T1" fmla="*/ 483 h 483"/>
                <a:gd name="T2" fmla="*/ 1 w 107"/>
                <a:gd name="T3" fmla="*/ 483 h 483"/>
                <a:gd name="T4" fmla="*/ 0 w 107"/>
                <a:gd name="T5" fmla="*/ 481 h 483"/>
                <a:gd name="T6" fmla="*/ 68 w 107"/>
                <a:gd name="T7" fmla="*/ 227 h 483"/>
                <a:gd name="T8" fmla="*/ 100 w 107"/>
                <a:gd name="T9" fmla="*/ 2 h 483"/>
                <a:gd name="T10" fmla="*/ 101 w 107"/>
                <a:gd name="T11" fmla="*/ 0 h 483"/>
                <a:gd name="T12" fmla="*/ 101 w 107"/>
                <a:gd name="T13" fmla="*/ 0 h 483"/>
                <a:gd name="T14" fmla="*/ 103 w 107"/>
                <a:gd name="T15" fmla="*/ 2 h 483"/>
                <a:gd name="T16" fmla="*/ 70 w 107"/>
                <a:gd name="T17" fmla="*/ 227 h 483"/>
                <a:gd name="T18" fmla="*/ 2 w 107"/>
                <a:gd name="T19" fmla="*/ 482 h 483"/>
                <a:gd name="T20" fmla="*/ 1 w 107"/>
                <a:gd name="T21" fmla="*/ 483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7" h="483">
                  <a:moveTo>
                    <a:pt x="1" y="483"/>
                  </a:moveTo>
                  <a:cubicBezTo>
                    <a:pt x="1" y="483"/>
                    <a:pt x="1" y="483"/>
                    <a:pt x="1" y="483"/>
                  </a:cubicBezTo>
                  <a:cubicBezTo>
                    <a:pt x="0" y="481"/>
                    <a:pt x="0" y="481"/>
                    <a:pt x="0" y="481"/>
                  </a:cubicBezTo>
                  <a:cubicBezTo>
                    <a:pt x="0" y="480"/>
                    <a:pt x="32" y="338"/>
                    <a:pt x="68" y="227"/>
                  </a:cubicBezTo>
                  <a:cubicBezTo>
                    <a:pt x="104" y="111"/>
                    <a:pt x="100" y="3"/>
                    <a:pt x="100" y="2"/>
                  </a:cubicBezTo>
                  <a:cubicBezTo>
                    <a:pt x="101" y="0"/>
                    <a:pt x="101" y="0"/>
                    <a:pt x="101" y="0"/>
                  </a:cubicBezTo>
                  <a:cubicBezTo>
                    <a:pt x="101" y="0"/>
                    <a:pt x="101" y="0"/>
                    <a:pt x="101" y="0"/>
                  </a:cubicBezTo>
                  <a:cubicBezTo>
                    <a:pt x="103" y="2"/>
                    <a:pt x="103" y="2"/>
                    <a:pt x="103" y="2"/>
                  </a:cubicBezTo>
                  <a:cubicBezTo>
                    <a:pt x="103" y="3"/>
                    <a:pt x="107" y="111"/>
                    <a:pt x="70" y="227"/>
                  </a:cubicBezTo>
                  <a:cubicBezTo>
                    <a:pt x="35" y="339"/>
                    <a:pt x="3" y="480"/>
                    <a:pt x="2" y="482"/>
                  </a:cubicBezTo>
                  <a:lnTo>
                    <a:pt x="1" y="483"/>
                  </a:lnTo>
                  <a:close/>
                </a:path>
              </a:pathLst>
            </a:custGeom>
            <a:solidFill>
              <a:srgbClr val="FFF2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56" name="Freeform 437"/>
            <p:cNvSpPr>
              <a:spLocks/>
            </p:cNvSpPr>
            <p:nvPr/>
          </p:nvSpPr>
          <p:spPr bwMode="auto">
            <a:xfrm>
              <a:off x="10272" y="2601"/>
              <a:ext cx="110" cy="134"/>
            </a:xfrm>
            <a:custGeom>
              <a:avLst/>
              <a:gdLst>
                <a:gd name="T0" fmla="*/ 93 w 95"/>
                <a:gd name="T1" fmla="*/ 45 h 115"/>
                <a:gd name="T2" fmla="*/ 52 w 95"/>
                <a:gd name="T3" fmla="*/ 114 h 115"/>
                <a:gd name="T4" fmla="*/ 2 w 95"/>
                <a:gd name="T5" fmla="*/ 51 h 115"/>
                <a:gd name="T6" fmla="*/ 44 w 95"/>
                <a:gd name="T7" fmla="*/ 2 h 115"/>
                <a:gd name="T8" fmla="*/ 93 w 95"/>
                <a:gd name="T9" fmla="*/ 45 h 115"/>
              </a:gdLst>
              <a:ahLst/>
              <a:cxnLst>
                <a:cxn ang="0">
                  <a:pos x="T0" y="T1"/>
                </a:cxn>
                <a:cxn ang="0">
                  <a:pos x="T2" y="T3"/>
                </a:cxn>
                <a:cxn ang="0">
                  <a:pos x="T4" y="T5"/>
                </a:cxn>
                <a:cxn ang="0">
                  <a:pos x="T6" y="T7"/>
                </a:cxn>
                <a:cxn ang="0">
                  <a:pos x="T8" y="T9"/>
                </a:cxn>
              </a:cxnLst>
              <a:rect l="0" t="0" r="r" b="b"/>
              <a:pathLst>
                <a:path w="95" h="115">
                  <a:moveTo>
                    <a:pt x="93" y="45"/>
                  </a:moveTo>
                  <a:cubicBezTo>
                    <a:pt x="95" y="70"/>
                    <a:pt x="69" y="113"/>
                    <a:pt x="52" y="114"/>
                  </a:cubicBezTo>
                  <a:cubicBezTo>
                    <a:pt x="33" y="115"/>
                    <a:pt x="3" y="76"/>
                    <a:pt x="2" y="51"/>
                  </a:cubicBezTo>
                  <a:cubicBezTo>
                    <a:pt x="0" y="26"/>
                    <a:pt x="19" y="4"/>
                    <a:pt x="44" y="2"/>
                  </a:cubicBezTo>
                  <a:cubicBezTo>
                    <a:pt x="70" y="0"/>
                    <a:pt x="91" y="19"/>
                    <a:pt x="93" y="45"/>
                  </a:cubicBezTo>
                  <a:close/>
                </a:path>
              </a:pathLst>
            </a:custGeom>
            <a:solidFill>
              <a:srgbClr val="88DC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57" name="Freeform 438"/>
            <p:cNvSpPr>
              <a:spLocks/>
            </p:cNvSpPr>
            <p:nvPr/>
          </p:nvSpPr>
          <p:spPr bwMode="auto">
            <a:xfrm>
              <a:off x="10278" y="2611"/>
              <a:ext cx="73" cy="62"/>
            </a:xfrm>
            <a:custGeom>
              <a:avLst/>
              <a:gdLst>
                <a:gd name="T0" fmla="*/ 63 w 63"/>
                <a:gd name="T1" fmla="*/ 6 h 54"/>
                <a:gd name="T2" fmla="*/ 40 w 63"/>
                <a:gd name="T3" fmla="*/ 0 h 54"/>
                <a:gd name="T4" fmla="*/ 2 w 63"/>
                <a:gd name="T5" fmla="*/ 44 h 54"/>
                <a:gd name="T6" fmla="*/ 4 w 63"/>
                <a:gd name="T7" fmla="*/ 53 h 54"/>
                <a:gd name="T8" fmla="*/ 21 w 63"/>
                <a:gd name="T9" fmla="*/ 53 h 54"/>
                <a:gd name="T10" fmla="*/ 63 w 63"/>
                <a:gd name="T11" fmla="*/ 6 h 54"/>
              </a:gdLst>
              <a:ahLst/>
              <a:cxnLst>
                <a:cxn ang="0">
                  <a:pos x="T0" y="T1"/>
                </a:cxn>
                <a:cxn ang="0">
                  <a:pos x="T2" y="T3"/>
                </a:cxn>
                <a:cxn ang="0">
                  <a:pos x="T4" y="T5"/>
                </a:cxn>
                <a:cxn ang="0">
                  <a:pos x="T6" y="T7"/>
                </a:cxn>
                <a:cxn ang="0">
                  <a:pos x="T8" y="T9"/>
                </a:cxn>
                <a:cxn ang="0">
                  <a:pos x="T10" y="T11"/>
                </a:cxn>
              </a:cxnLst>
              <a:rect l="0" t="0" r="r" b="b"/>
              <a:pathLst>
                <a:path w="63" h="54">
                  <a:moveTo>
                    <a:pt x="63" y="6"/>
                  </a:moveTo>
                  <a:cubicBezTo>
                    <a:pt x="56" y="2"/>
                    <a:pt x="48" y="0"/>
                    <a:pt x="40" y="0"/>
                  </a:cubicBezTo>
                  <a:cubicBezTo>
                    <a:pt x="17" y="2"/>
                    <a:pt x="0" y="21"/>
                    <a:pt x="2" y="44"/>
                  </a:cubicBezTo>
                  <a:cubicBezTo>
                    <a:pt x="2" y="47"/>
                    <a:pt x="3" y="50"/>
                    <a:pt x="4" y="53"/>
                  </a:cubicBezTo>
                  <a:cubicBezTo>
                    <a:pt x="9" y="54"/>
                    <a:pt x="15" y="54"/>
                    <a:pt x="21" y="53"/>
                  </a:cubicBezTo>
                  <a:cubicBezTo>
                    <a:pt x="45" y="48"/>
                    <a:pt x="61" y="28"/>
                    <a:pt x="63" y="6"/>
                  </a:cubicBezTo>
                  <a:close/>
                </a:path>
              </a:pathLst>
            </a:custGeom>
            <a:solidFill>
              <a:srgbClr val="AEE7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58" name="Freeform 439"/>
            <p:cNvSpPr>
              <a:spLocks/>
            </p:cNvSpPr>
            <p:nvPr/>
          </p:nvSpPr>
          <p:spPr bwMode="auto">
            <a:xfrm>
              <a:off x="10294" y="2621"/>
              <a:ext cx="24" cy="25"/>
            </a:xfrm>
            <a:custGeom>
              <a:avLst/>
              <a:gdLst>
                <a:gd name="T0" fmla="*/ 19 w 21"/>
                <a:gd name="T1" fmla="*/ 3 h 21"/>
                <a:gd name="T2" fmla="*/ 15 w 21"/>
                <a:gd name="T3" fmla="*/ 15 h 21"/>
                <a:gd name="T4" fmla="*/ 2 w 21"/>
                <a:gd name="T5" fmla="*/ 19 h 21"/>
                <a:gd name="T6" fmla="*/ 6 w 21"/>
                <a:gd name="T7" fmla="*/ 6 h 21"/>
                <a:gd name="T8" fmla="*/ 19 w 21"/>
                <a:gd name="T9" fmla="*/ 3 h 21"/>
              </a:gdLst>
              <a:ahLst/>
              <a:cxnLst>
                <a:cxn ang="0">
                  <a:pos x="T0" y="T1"/>
                </a:cxn>
                <a:cxn ang="0">
                  <a:pos x="T2" y="T3"/>
                </a:cxn>
                <a:cxn ang="0">
                  <a:pos x="T4" y="T5"/>
                </a:cxn>
                <a:cxn ang="0">
                  <a:pos x="T6" y="T7"/>
                </a:cxn>
                <a:cxn ang="0">
                  <a:pos x="T8" y="T9"/>
                </a:cxn>
              </a:cxnLst>
              <a:rect l="0" t="0" r="r" b="b"/>
              <a:pathLst>
                <a:path w="21" h="21">
                  <a:moveTo>
                    <a:pt x="19" y="3"/>
                  </a:moveTo>
                  <a:cubicBezTo>
                    <a:pt x="21" y="5"/>
                    <a:pt x="19" y="11"/>
                    <a:pt x="15" y="15"/>
                  </a:cubicBezTo>
                  <a:cubicBezTo>
                    <a:pt x="10" y="20"/>
                    <a:pt x="4" y="21"/>
                    <a:pt x="2" y="19"/>
                  </a:cubicBezTo>
                  <a:cubicBezTo>
                    <a:pt x="0" y="16"/>
                    <a:pt x="2" y="10"/>
                    <a:pt x="6" y="6"/>
                  </a:cubicBezTo>
                  <a:cubicBezTo>
                    <a:pt x="11" y="2"/>
                    <a:pt x="17" y="0"/>
                    <a:pt x="19" y="3"/>
                  </a:cubicBezTo>
                  <a:close/>
                </a:path>
              </a:pathLst>
            </a:custGeom>
            <a:solidFill>
              <a:srgbClr val="DCF5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59" name="Freeform 440"/>
            <p:cNvSpPr>
              <a:spLocks/>
            </p:cNvSpPr>
            <p:nvPr/>
          </p:nvSpPr>
          <p:spPr bwMode="auto">
            <a:xfrm>
              <a:off x="10296" y="2640"/>
              <a:ext cx="86" cy="95"/>
            </a:xfrm>
            <a:custGeom>
              <a:avLst/>
              <a:gdLst>
                <a:gd name="T0" fmla="*/ 22 w 74"/>
                <a:gd name="T1" fmla="*/ 67 h 82"/>
                <a:gd name="T2" fmla="*/ 0 w 74"/>
                <a:gd name="T3" fmla="*/ 60 h 82"/>
                <a:gd name="T4" fmla="*/ 31 w 74"/>
                <a:gd name="T5" fmla="*/ 81 h 82"/>
                <a:gd name="T6" fmla="*/ 72 w 74"/>
                <a:gd name="T7" fmla="*/ 12 h 82"/>
                <a:gd name="T8" fmla="*/ 70 w 74"/>
                <a:gd name="T9" fmla="*/ 0 h 82"/>
                <a:gd name="T10" fmla="*/ 22 w 74"/>
                <a:gd name="T11" fmla="*/ 67 h 82"/>
              </a:gdLst>
              <a:ahLst/>
              <a:cxnLst>
                <a:cxn ang="0">
                  <a:pos x="T0" y="T1"/>
                </a:cxn>
                <a:cxn ang="0">
                  <a:pos x="T2" y="T3"/>
                </a:cxn>
                <a:cxn ang="0">
                  <a:pos x="T4" y="T5"/>
                </a:cxn>
                <a:cxn ang="0">
                  <a:pos x="T6" y="T7"/>
                </a:cxn>
                <a:cxn ang="0">
                  <a:pos x="T8" y="T9"/>
                </a:cxn>
                <a:cxn ang="0">
                  <a:pos x="T10" y="T11"/>
                </a:cxn>
              </a:cxnLst>
              <a:rect l="0" t="0" r="r" b="b"/>
              <a:pathLst>
                <a:path w="74" h="82">
                  <a:moveTo>
                    <a:pt x="22" y="67"/>
                  </a:moveTo>
                  <a:cubicBezTo>
                    <a:pt x="17" y="68"/>
                    <a:pt x="7" y="66"/>
                    <a:pt x="0" y="60"/>
                  </a:cubicBezTo>
                  <a:cubicBezTo>
                    <a:pt x="14" y="77"/>
                    <a:pt x="24" y="82"/>
                    <a:pt x="31" y="81"/>
                  </a:cubicBezTo>
                  <a:cubicBezTo>
                    <a:pt x="48" y="80"/>
                    <a:pt x="74" y="37"/>
                    <a:pt x="72" y="12"/>
                  </a:cubicBezTo>
                  <a:cubicBezTo>
                    <a:pt x="72" y="8"/>
                    <a:pt x="71" y="4"/>
                    <a:pt x="70" y="0"/>
                  </a:cubicBezTo>
                  <a:cubicBezTo>
                    <a:pt x="71" y="33"/>
                    <a:pt x="51" y="61"/>
                    <a:pt x="22" y="67"/>
                  </a:cubicBezTo>
                  <a:close/>
                </a:path>
              </a:pathLst>
            </a:custGeom>
            <a:solidFill>
              <a:srgbClr val="51CD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60" name="Freeform 441"/>
            <p:cNvSpPr>
              <a:spLocks/>
            </p:cNvSpPr>
            <p:nvPr/>
          </p:nvSpPr>
          <p:spPr bwMode="auto">
            <a:xfrm>
              <a:off x="10323" y="2733"/>
              <a:ext cx="17" cy="13"/>
            </a:xfrm>
            <a:custGeom>
              <a:avLst/>
              <a:gdLst>
                <a:gd name="T0" fmla="*/ 1 w 15"/>
                <a:gd name="T1" fmla="*/ 11 h 11"/>
                <a:gd name="T2" fmla="*/ 7 w 15"/>
                <a:gd name="T3" fmla="*/ 0 h 11"/>
                <a:gd name="T4" fmla="*/ 14 w 15"/>
                <a:gd name="T5" fmla="*/ 11 h 11"/>
                <a:gd name="T6" fmla="*/ 1 w 15"/>
                <a:gd name="T7" fmla="*/ 11 h 11"/>
              </a:gdLst>
              <a:ahLst/>
              <a:cxnLst>
                <a:cxn ang="0">
                  <a:pos x="T0" y="T1"/>
                </a:cxn>
                <a:cxn ang="0">
                  <a:pos x="T2" y="T3"/>
                </a:cxn>
                <a:cxn ang="0">
                  <a:pos x="T4" y="T5"/>
                </a:cxn>
                <a:cxn ang="0">
                  <a:pos x="T6" y="T7"/>
                </a:cxn>
              </a:cxnLst>
              <a:rect l="0" t="0" r="r" b="b"/>
              <a:pathLst>
                <a:path w="15" h="11">
                  <a:moveTo>
                    <a:pt x="1" y="11"/>
                  </a:moveTo>
                  <a:cubicBezTo>
                    <a:pt x="0" y="10"/>
                    <a:pt x="4" y="0"/>
                    <a:pt x="7" y="0"/>
                  </a:cubicBezTo>
                  <a:cubicBezTo>
                    <a:pt x="11" y="0"/>
                    <a:pt x="15" y="10"/>
                    <a:pt x="14" y="11"/>
                  </a:cubicBezTo>
                  <a:lnTo>
                    <a:pt x="1" y="11"/>
                  </a:lnTo>
                  <a:close/>
                </a:path>
              </a:pathLst>
            </a:custGeom>
            <a:solidFill>
              <a:srgbClr val="51CD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61" name="Freeform 442"/>
            <p:cNvSpPr>
              <a:spLocks/>
            </p:cNvSpPr>
            <p:nvPr/>
          </p:nvSpPr>
          <p:spPr bwMode="auto">
            <a:xfrm>
              <a:off x="7926" y="3922"/>
              <a:ext cx="159" cy="722"/>
            </a:xfrm>
            <a:custGeom>
              <a:avLst/>
              <a:gdLst>
                <a:gd name="T0" fmla="*/ 136 w 137"/>
                <a:gd name="T1" fmla="*/ 621 h 621"/>
                <a:gd name="T2" fmla="*/ 136 w 137"/>
                <a:gd name="T3" fmla="*/ 621 h 621"/>
                <a:gd name="T4" fmla="*/ 137 w 137"/>
                <a:gd name="T5" fmla="*/ 619 h 621"/>
                <a:gd name="T6" fmla="*/ 50 w 137"/>
                <a:gd name="T7" fmla="*/ 291 h 621"/>
                <a:gd name="T8" fmla="*/ 8 w 137"/>
                <a:gd name="T9" fmla="*/ 2 h 621"/>
                <a:gd name="T10" fmla="*/ 7 w 137"/>
                <a:gd name="T11" fmla="*/ 0 h 621"/>
                <a:gd name="T12" fmla="*/ 7 w 137"/>
                <a:gd name="T13" fmla="*/ 0 h 621"/>
                <a:gd name="T14" fmla="*/ 5 w 137"/>
                <a:gd name="T15" fmla="*/ 2 h 621"/>
                <a:gd name="T16" fmla="*/ 47 w 137"/>
                <a:gd name="T17" fmla="*/ 292 h 621"/>
                <a:gd name="T18" fmla="*/ 134 w 137"/>
                <a:gd name="T19" fmla="*/ 620 h 621"/>
                <a:gd name="T20" fmla="*/ 136 w 137"/>
                <a:gd name="T21" fmla="*/ 621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7" h="621">
                  <a:moveTo>
                    <a:pt x="136" y="621"/>
                  </a:moveTo>
                  <a:cubicBezTo>
                    <a:pt x="136" y="621"/>
                    <a:pt x="136" y="621"/>
                    <a:pt x="136" y="621"/>
                  </a:cubicBezTo>
                  <a:cubicBezTo>
                    <a:pt x="137" y="619"/>
                    <a:pt x="137" y="619"/>
                    <a:pt x="137" y="619"/>
                  </a:cubicBezTo>
                  <a:cubicBezTo>
                    <a:pt x="137" y="617"/>
                    <a:pt x="95" y="435"/>
                    <a:pt x="50" y="291"/>
                  </a:cubicBezTo>
                  <a:cubicBezTo>
                    <a:pt x="3" y="142"/>
                    <a:pt x="8" y="3"/>
                    <a:pt x="8" y="2"/>
                  </a:cubicBezTo>
                  <a:cubicBezTo>
                    <a:pt x="7" y="0"/>
                    <a:pt x="7" y="0"/>
                    <a:pt x="7" y="0"/>
                  </a:cubicBezTo>
                  <a:cubicBezTo>
                    <a:pt x="7" y="0"/>
                    <a:pt x="7" y="0"/>
                    <a:pt x="7" y="0"/>
                  </a:cubicBezTo>
                  <a:cubicBezTo>
                    <a:pt x="5" y="2"/>
                    <a:pt x="5" y="2"/>
                    <a:pt x="5" y="2"/>
                  </a:cubicBezTo>
                  <a:cubicBezTo>
                    <a:pt x="5" y="3"/>
                    <a:pt x="0" y="143"/>
                    <a:pt x="47" y="292"/>
                  </a:cubicBezTo>
                  <a:cubicBezTo>
                    <a:pt x="92" y="436"/>
                    <a:pt x="133" y="618"/>
                    <a:pt x="134" y="620"/>
                  </a:cubicBezTo>
                  <a:lnTo>
                    <a:pt x="136" y="621"/>
                  </a:lnTo>
                  <a:close/>
                </a:path>
              </a:pathLst>
            </a:custGeom>
            <a:solidFill>
              <a:srgbClr val="FFF2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62" name="Freeform 443"/>
            <p:cNvSpPr>
              <a:spLocks/>
            </p:cNvSpPr>
            <p:nvPr/>
          </p:nvSpPr>
          <p:spPr bwMode="auto">
            <a:xfrm>
              <a:off x="7868" y="3756"/>
              <a:ext cx="142" cy="172"/>
            </a:xfrm>
            <a:custGeom>
              <a:avLst/>
              <a:gdLst>
                <a:gd name="T0" fmla="*/ 3 w 122"/>
                <a:gd name="T1" fmla="*/ 57 h 148"/>
                <a:gd name="T2" fmla="*/ 56 w 122"/>
                <a:gd name="T3" fmla="*/ 147 h 148"/>
                <a:gd name="T4" fmla="*/ 120 w 122"/>
                <a:gd name="T5" fmla="*/ 65 h 148"/>
                <a:gd name="T6" fmla="*/ 65 w 122"/>
                <a:gd name="T7" fmla="*/ 2 h 148"/>
                <a:gd name="T8" fmla="*/ 3 w 122"/>
                <a:gd name="T9" fmla="*/ 57 h 148"/>
              </a:gdLst>
              <a:ahLst/>
              <a:cxnLst>
                <a:cxn ang="0">
                  <a:pos x="T0" y="T1"/>
                </a:cxn>
                <a:cxn ang="0">
                  <a:pos x="T2" y="T3"/>
                </a:cxn>
                <a:cxn ang="0">
                  <a:pos x="T4" y="T5"/>
                </a:cxn>
                <a:cxn ang="0">
                  <a:pos x="T6" y="T7"/>
                </a:cxn>
                <a:cxn ang="0">
                  <a:pos x="T8" y="T9"/>
                </a:cxn>
              </a:cxnLst>
              <a:rect l="0" t="0" r="r" b="b"/>
              <a:pathLst>
                <a:path w="122" h="148">
                  <a:moveTo>
                    <a:pt x="3" y="57"/>
                  </a:moveTo>
                  <a:cubicBezTo>
                    <a:pt x="0" y="90"/>
                    <a:pt x="34" y="145"/>
                    <a:pt x="56" y="147"/>
                  </a:cubicBezTo>
                  <a:cubicBezTo>
                    <a:pt x="80" y="148"/>
                    <a:pt x="118" y="97"/>
                    <a:pt x="120" y="65"/>
                  </a:cubicBezTo>
                  <a:cubicBezTo>
                    <a:pt x="122" y="32"/>
                    <a:pt x="98" y="4"/>
                    <a:pt x="65" y="2"/>
                  </a:cubicBezTo>
                  <a:cubicBezTo>
                    <a:pt x="33" y="0"/>
                    <a:pt x="5" y="24"/>
                    <a:pt x="3" y="57"/>
                  </a:cubicBezTo>
                  <a:close/>
                </a:path>
              </a:pathLst>
            </a:custGeom>
            <a:solidFill>
              <a:srgbClr val="88DC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63" name="Freeform 444"/>
            <p:cNvSpPr>
              <a:spLocks/>
            </p:cNvSpPr>
            <p:nvPr/>
          </p:nvSpPr>
          <p:spPr bwMode="auto">
            <a:xfrm>
              <a:off x="7909" y="3767"/>
              <a:ext cx="94" cy="81"/>
            </a:xfrm>
            <a:custGeom>
              <a:avLst/>
              <a:gdLst>
                <a:gd name="T0" fmla="*/ 0 w 81"/>
                <a:gd name="T1" fmla="*/ 8 h 70"/>
                <a:gd name="T2" fmla="*/ 30 w 81"/>
                <a:gd name="T3" fmla="*/ 1 h 70"/>
                <a:gd name="T4" fmla="*/ 79 w 81"/>
                <a:gd name="T5" fmla="*/ 57 h 70"/>
                <a:gd name="T6" fmla="*/ 76 w 81"/>
                <a:gd name="T7" fmla="*/ 69 h 70"/>
                <a:gd name="T8" fmla="*/ 54 w 81"/>
                <a:gd name="T9" fmla="*/ 69 h 70"/>
                <a:gd name="T10" fmla="*/ 0 w 81"/>
                <a:gd name="T11" fmla="*/ 8 h 70"/>
              </a:gdLst>
              <a:ahLst/>
              <a:cxnLst>
                <a:cxn ang="0">
                  <a:pos x="T0" y="T1"/>
                </a:cxn>
                <a:cxn ang="0">
                  <a:pos x="T2" y="T3"/>
                </a:cxn>
                <a:cxn ang="0">
                  <a:pos x="T4" y="T5"/>
                </a:cxn>
                <a:cxn ang="0">
                  <a:pos x="T6" y="T7"/>
                </a:cxn>
                <a:cxn ang="0">
                  <a:pos x="T8" y="T9"/>
                </a:cxn>
                <a:cxn ang="0">
                  <a:pos x="T10" y="T11"/>
                </a:cxn>
              </a:cxnLst>
              <a:rect l="0" t="0" r="r" b="b"/>
              <a:pathLst>
                <a:path w="81" h="70">
                  <a:moveTo>
                    <a:pt x="0" y="8"/>
                  </a:moveTo>
                  <a:cubicBezTo>
                    <a:pt x="8" y="3"/>
                    <a:pt x="19" y="0"/>
                    <a:pt x="30" y="1"/>
                  </a:cubicBezTo>
                  <a:cubicBezTo>
                    <a:pt x="59" y="3"/>
                    <a:pt x="81" y="28"/>
                    <a:pt x="79" y="57"/>
                  </a:cubicBezTo>
                  <a:cubicBezTo>
                    <a:pt x="79" y="61"/>
                    <a:pt x="78" y="65"/>
                    <a:pt x="76" y="69"/>
                  </a:cubicBezTo>
                  <a:cubicBezTo>
                    <a:pt x="69" y="70"/>
                    <a:pt x="62" y="70"/>
                    <a:pt x="54" y="69"/>
                  </a:cubicBezTo>
                  <a:cubicBezTo>
                    <a:pt x="24" y="63"/>
                    <a:pt x="2" y="37"/>
                    <a:pt x="0" y="8"/>
                  </a:cubicBezTo>
                  <a:close/>
                </a:path>
              </a:pathLst>
            </a:custGeom>
            <a:solidFill>
              <a:srgbClr val="AEE7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64" name="Freeform 445"/>
            <p:cNvSpPr>
              <a:spLocks/>
            </p:cNvSpPr>
            <p:nvPr/>
          </p:nvSpPr>
          <p:spPr bwMode="auto">
            <a:xfrm>
              <a:off x="7951" y="3782"/>
              <a:ext cx="32" cy="30"/>
            </a:xfrm>
            <a:custGeom>
              <a:avLst/>
              <a:gdLst>
                <a:gd name="T0" fmla="*/ 3 w 28"/>
                <a:gd name="T1" fmla="*/ 3 h 26"/>
                <a:gd name="T2" fmla="*/ 8 w 28"/>
                <a:gd name="T3" fmla="*/ 19 h 26"/>
                <a:gd name="T4" fmla="*/ 24 w 28"/>
                <a:gd name="T5" fmla="*/ 23 h 26"/>
                <a:gd name="T6" fmla="*/ 19 w 28"/>
                <a:gd name="T7" fmla="*/ 7 h 26"/>
                <a:gd name="T8" fmla="*/ 3 w 28"/>
                <a:gd name="T9" fmla="*/ 3 h 26"/>
              </a:gdLst>
              <a:ahLst/>
              <a:cxnLst>
                <a:cxn ang="0">
                  <a:pos x="T0" y="T1"/>
                </a:cxn>
                <a:cxn ang="0">
                  <a:pos x="T2" y="T3"/>
                </a:cxn>
                <a:cxn ang="0">
                  <a:pos x="T4" y="T5"/>
                </a:cxn>
                <a:cxn ang="0">
                  <a:pos x="T6" y="T7"/>
                </a:cxn>
                <a:cxn ang="0">
                  <a:pos x="T8" y="T9"/>
                </a:cxn>
              </a:cxnLst>
              <a:rect l="0" t="0" r="r" b="b"/>
              <a:pathLst>
                <a:path w="28" h="26">
                  <a:moveTo>
                    <a:pt x="3" y="3"/>
                  </a:moveTo>
                  <a:cubicBezTo>
                    <a:pt x="0" y="6"/>
                    <a:pt x="2" y="13"/>
                    <a:pt x="8" y="19"/>
                  </a:cubicBezTo>
                  <a:cubicBezTo>
                    <a:pt x="14" y="24"/>
                    <a:pt x="21" y="26"/>
                    <a:pt x="24" y="23"/>
                  </a:cubicBezTo>
                  <a:cubicBezTo>
                    <a:pt x="28" y="20"/>
                    <a:pt x="25" y="13"/>
                    <a:pt x="19" y="7"/>
                  </a:cubicBezTo>
                  <a:cubicBezTo>
                    <a:pt x="13" y="2"/>
                    <a:pt x="6" y="0"/>
                    <a:pt x="3" y="3"/>
                  </a:cubicBezTo>
                  <a:close/>
                </a:path>
              </a:pathLst>
            </a:custGeom>
            <a:solidFill>
              <a:srgbClr val="DCF5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65" name="Freeform 446"/>
            <p:cNvSpPr>
              <a:spLocks/>
            </p:cNvSpPr>
            <p:nvPr/>
          </p:nvSpPr>
          <p:spPr bwMode="auto">
            <a:xfrm>
              <a:off x="7868" y="3805"/>
              <a:ext cx="111" cy="122"/>
            </a:xfrm>
            <a:custGeom>
              <a:avLst/>
              <a:gdLst>
                <a:gd name="T0" fmla="*/ 67 w 95"/>
                <a:gd name="T1" fmla="*/ 86 h 105"/>
                <a:gd name="T2" fmla="*/ 95 w 95"/>
                <a:gd name="T3" fmla="*/ 77 h 105"/>
                <a:gd name="T4" fmla="*/ 56 w 95"/>
                <a:gd name="T5" fmla="*/ 105 h 105"/>
                <a:gd name="T6" fmla="*/ 3 w 95"/>
                <a:gd name="T7" fmla="*/ 15 h 105"/>
                <a:gd name="T8" fmla="*/ 6 w 95"/>
                <a:gd name="T9" fmla="*/ 0 h 105"/>
                <a:gd name="T10" fmla="*/ 67 w 95"/>
                <a:gd name="T11" fmla="*/ 86 h 105"/>
              </a:gdLst>
              <a:ahLst/>
              <a:cxnLst>
                <a:cxn ang="0">
                  <a:pos x="T0" y="T1"/>
                </a:cxn>
                <a:cxn ang="0">
                  <a:pos x="T2" y="T3"/>
                </a:cxn>
                <a:cxn ang="0">
                  <a:pos x="T4" y="T5"/>
                </a:cxn>
                <a:cxn ang="0">
                  <a:pos x="T6" y="T7"/>
                </a:cxn>
                <a:cxn ang="0">
                  <a:pos x="T8" y="T9"/>
                </a:cxn>
                <a:cxn ang="0">
                  <a:pos x="T10" y="T11"/>
                </a:cxn>
              </a:cxnLst>
              <a:rect l="0" t="0" r="r" b="b"/>
              <a:pathLst>
                <a:path w="95" h="105">
                  <a:moveTo>
                    <a:pt x="67" y="86"/>
                  </a:moveTo>
                  <a:cubicBezTo>
                    <a:pt x="74" y="87"/>
                    <a:pt x="87" y="85"/>
                    <a:pt x="95" y="77"/>
                  </a:cubicBezTo>
                  <a:cubicBezTo>
                    <a:pt x="77" y="99"/>
                    <a:pt x="65" y="105"/>
                    <a:pt x="56" y="105"/>
                  </a:cubicBezTo>
                  <a:cubicBezTo>
                    <a:pt x="34" y="103"/>
                    <a:pt x="0" y="48"/>
                    <a:pt x="3" y="15"/>
                  </a:cubicBezTo>
                  <a:cubicBezTo>
                    <a:pt x="3" y="10"/>
                    <a:pt x="4" y="5"/>
                    <a:pt x="6" y="0"/>
                  </a:cubicBezTo>
                  <a:cubicBezTo>
                    <a:pt x="4" y="42"/>
                    <a:pt x="29" y="79"/>
                    <a:pt x="67" y="86"/>
                  </a:cubicBezTo>
                  <a:close/>
                </a:path>
              </a:pathLst>
            </a:custGeom>
            <a:solidFill>
              <a:srgbClr val="51CD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66" name="Freeform 447"/>
            <p:cNvSpPr>
              <a:spLocks/>
            </p:cNvSpPr>
            <p:nvPr/>
          </p:nvSpPr>
          <p:spPr bwMode="auto">
            <a:xfrm>
              <a:off x="7923" y="3925"/>
              <a:ext cx="22" cy="16"/>
            </a:xfrm>
            <a:custGeom>
              <a:avLst/>
              <a:gdLst>
                <a:gd name="T0" fmla="*/ 17 w 19"/>
                <a:gd name="T1" fmla="*/ 14 h 14"/>
                <a:gd name="T2" fmla="*/ 10 w 19"/>
                <a:gd name="T3" fmla="*/ 0 h 14"/>
                <a:gd name="T4" fmla="*/ 1 w 19"/>
                <a:gd name="T5" fmla="*/ 14 h 14"/>
                <a:gd name="T6" fmla="*/ 17 w 19"/>
                <a:gd name="T7" fmla="*/ 14 h 14"/>
              </a:gdLst>
              <a:ahLst/>
              <a:cxnLst>
                <a:cxn ang="0">
                  <a:pos x="T0" y="T1"/>
                </a:cxn>
                <a:cxn ang="0">
                  <a:pos x="T2" y="T3"/>
                </a:cxn>
                <a:cxn ang="0">
                  <a:pos x="T4" y="T5"/>
                </a:cxn>
                <a:cxn ang="0">
                  <a:pos x="T6" y="T7"/>
                </a:cxn>
              </a:cxnLst>
              <a:rect l="0" t="0" r="r" b="b"/>
              <a:pathLst>
                <a:path w="19" h="14">
                  <a:moveTo>
                    <a:pt x="17" y="14"/>
                  </a:moveTo>
                  <a:cubicBezTo>
                    <a:pt x="19" y="13"/>
                    <a:pt x="14" y="0"/>
                    <a:pt x="10" y="0"/>
                  </a:cubicBezTo>
                  <a:cubicBezTo>
                    <a:pt x="5" y="0"/>
                    <a:pt x="0" y="13"/>
                    <a:pt x="1" y="14"/>
                  </a:cubicBezTo>
                  <a:lnTo>
                    <a:pt x="17" y="14"/>
                  </a:lnTo>
                  <a:close/>
                </a:path>
              </a:pathLst>
            </a:custGeom>
            <a:solidFill>
              <a:srgbClr val="51CD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67" name="Freeform 448"/>
            <p:cNvSpPr>
              <a:spLocks/>
            </p:cNvSpPr>
            <p:nvPr/>
          </p:nvSpPr>
          <p:spPr bwMode="auto">
            <a:xfrm>
              <a:off x="9660" y="4459"/>
              <a:ext cx="126" cy="565"/>
            </a:xfrm>
            <a:custGeom>
              <a:avLst/>
              <a:gdLst>
                <a:gd name="T0" fmla="*/ 106 w 108"/>
                <a:gd name="T1" fmla="*/ 486 h 486"/>
                <a:gd name="T2" fmla="*/ 107 w 108"/>
                <a:gd name="T3" fmla="*/ 486 h 486"/>
                <a:gd name="T4" fmla="*/ 108 w 108"/>
                <a:gd name="T5" fmla="*/ 484 h 486"/>
                <a:gd name="T6" fmla="*/ 39 w 108"/>
                <a:gd name="T7" fmla="*/ 228 h 486"/>
                <a:gd name="T8" fmla="*/ 7 w 108"/>
                <a:gd name="T9" fmla="*/ 2 h 486"/>
                <a:gd name="T10" fmla="*/ 6 w 108"/>
                <a:gd name="T11" fmla="*/ 0 h 486"/>
                <a:gd name="T12" fmla="*/ 6 w 108"/>
                <a:gd name="T13" fmla="*/ 0 h 486"/>
                <a:gd name="T14" fmla="*/ 4 w 108"/>
                <a:gd name="T15" fmla="*/ 2 h 486"/>
                <a:gd name="T16" fmla="*/ 37 w 108"/>
                <a:gd name="T17" fmla="*/ 229 h 486"/>
                <a:gd name="T18" fmla="*/ 105 w 108"/>
                <a:gd name="T19" fmla="*/ 485 h 486"/>
                <a:gd name="T20" fmla="*/ 106 w 108"/>
                <a:gd name="T21" fmla="*/ 486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 h="486">
                  <a:moveTo>
                    <a:pt x="106" y="486"/>
                  </a:moveTo>
                  <a:cubicBezTo>
                    <a:pt x="107" y="486"/>
                    <a:pt x="107" y="486"/>
                    <a:pt x="107" y="486"/>
                  </a:cubicBezTo>
                  <a:cubicBezTo>
                    <a:pt x="108" y="484"/>
                    <a:pt x="108" y="484"/>
                    <a:pt x="108" y="484"/>
                  </a:cubicBezTo>
                  <a:cubicBezTo>
                    <a:pt x="107" y="483"/>
                    <a:pt x="75" y="340"/>
                    <a:pt x="39" y="228"/>
                  </a:cubicBezTo>
                  <a:cubicBezTo>
                    <a:pt x="3" y="112"/>
                    <a:pt x="7" y="3"/>
                    <a:pt x="7" y="2"/>
                  </a:cubicBezTo>
                  <a:cubicBezTo>
                    <a:pt x="6" y="0"/>
                    <a:pt x="6" y="0"/>
                    <a:pt x="6" y="0"/>
                  </a:cubicBezTo>
                  <a:cubicBezTo>
                    <a:pt x="6" y="0"/>
                    <a:pt x="6" y="0"/>
                    <a:pt x="6" y="0"/>
                  </a:cubicBezTo>
                  <a:cubicBezTo>
                    <a:pt x="4" y="2"/>
                    <a:pt x="4" y="2"/>
                    <a:pt x="4" y="2"/>
                  </a:cubicBezTo>
                  <a:cubicBezTo>
                    <a:pt x="4" y="3"/>
                    <a:pt x="0" y="112"/>
                    <a:pt x="37" y="229"/>
                  </a:cubicBezTo>
                  <a:cubicBezTo>
                    <a:pt x="72" y="341"/>
                    <a:pt x="105" y="483"/>
                    <a:pt x="105" y="485"/>
                  </a:cubicBezTo>
                  <a:lnTo>
                    <a:pt x="106" y="486"/>
                  </a:lnTo>
                  <a:close/>
                </a:path>
              </a:pathLst>
            </a:custGeom>
            <a:solidFill>
              <a:srgbClr val="FFF2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68" name="Freeform 449"/>
            <p:cNvSpPr>
              <a:spLocks/>
            </p:cNvSpPr>
            <p:nvPr/>
          </p:nvSpPr>
          <p:spPr bwMode="auto">
            <a:xfrm>
              <a:off x="9616" y="4330"/>
              <a:ext cx="111" cy="134"/>
            </a:xfrm>
            <a:custGeom>
              <a:avLst/>
              <a:gdLst>
                <a:gd name="T0" fmla="*/ 1 w 95"/>
                <a:gd name="T1" fmla="*/ 44 h 115"/>
                <a:gd name="T2" fmla="*/ 43 w 95"/>
                <a:gd name="T3" fmla="*/ 114 h 115"/>
                <a:gd name="T4" fmla="*/ 93 w 95"/>
                <a:gd name="T5" fmla="*/ 50 h 115"/>
                <a:gd name="T6" fmla="*/ 50 w 95"/>
                <a:gd name="T7" fmla="*/ 1 h 115"/>
                <a:gd name="T8" fmla="*/ 1 w 95"/>
                <a:gd name="T9" fmla="*/ 44 h 115"/>
              </a:gdLst>
              <a:ahLst/>
              <a:cxnLst>
                <a:cxn ang="0">
                  <a:pos x="T0" y="T1"/>
                </a:cxn>
                <a:cxn ang="0">
                  <a:pos x="T2" y="T3"/>
                </a:cxn>
                <a:cxn ang="0">
                  <a:pos x="T4" y="T5"/>
                </a:cxn>
                <a:cxn ang="0">
                  <a:pos x="T6" y="T7"/>
                </a:cxn>
                <a:cxn ang="0">
                  <a:pos x="T8" y="T9"/>
                </a:cxn>
              </a:cxnLst>
              <a:rect l="0" t="0" r="r" b="b"/>
              <a:pathLst>
                <a:path w="95" h="115">
                  <a:moveTo>
                    <a:pt x="1" y="44"/>
                  </a:moveTo>
                  <a:cubicBezTo>
                    <a:pt x="0" y="70"/>
                    <a:pt x="26" y="113"/>
                    <a:pt x="43" y="114"/>
                  </a:cubicBezTo>
                  <a:cubicBezTo>
                    <a:pt x="62" y="115"/>
                    <a:pt x="92" y="76"/>
                    <a:pt x="93" y="50"/>
                  </a:cubicBezTo>
                  <a:cubicBezTo>
                    <a:pt x="95" y="25"/>
                    <a:pt x="76" y="3"/>
                    <a:pt x="50" y="1"/>
                  </a:cubicBezTo>
                  <a:cubicBezTo>
                    <a:pt x="25" y="0"/>
                    <a:pt x="3" y="19"/>
                    <a:pt x="1" y="44"/>
                  </a:cubicBezTo>
                  <a:close/>
                </a:path>
              </a:pathLst>
            </a:custGeom>
            <a:solidFill>
              <a:srgbClr val="B4D1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69" name="Freeform 450"/>
            <p:cNvSpPr>
              <a:spLocks/>
            </p:cNvSpPr>
            <p:nvPr/>
          </p:nvSpPr>
          <p:spPr bwMode="auto">
            <a:xfrm>
              <a:off x="9646" y="4338"/>
              <a:ext cx="75" cy="64"/>
            </a:xfrm>
            <a:custGeom>
              <a:avLst/>
              <a:gdLst>
                <a:gd name="T0" fmla="*/ 0 w 64"/>
                <a:gd name="T1" fmla="*/ 6 h 55"/>
                <a:gd name="T2" fmla="*/ 24 w 64"/>
                <a:gd name="T3" fmla="*/ 0 h 55"/>
                <a:gd name="T4" fmla="*/ 62 w 64"/>
                <a:gd name="T5" fmla="*/ 44 h 55"/>
                <a:gd name="T6" fmla="*/ 60 w 64"/>
                <a:gd name="T7" fmla="*/ 54 h 55"/>
                <a:gd name="T8" fmla="*/ 43 w 64"/>
                <a:gd name="T9" fmla="*/ 53 h 55"/>
                <a:gd name="T10" fmla="*/ 0 w 64"/>
                <a:gd name="T11" fmla="*/ 6 h 55"/>
              </a:gdLst>
              <a:ahLst/>
              <a:cxnLst>
                <a:cxn ang="0">
                  <a:pos x="T0" y="T1"/>
                </a:cxn>
                <a:cxn ang="0">
                  <a:pos x="T2" y="T3"/>
                </a:cxn>
                <a:cxn ang="0">
                  <a:pos x="T4" y="T5"/>
                </a:cxn>
                <a:cxn ang="0">
                  <a:pos x="T6" y="T7"/>
                </a:cxn>
                <a:cxn ang="0">
                  <a:pos x="T8" y="T9"/>
                </a:cxn>
                <a:cxn ang="0">
                  <a:pos x="T10" y="T11"/>
                </a:cxn>
              </a:cxnLst>
              <a:rect l="0" t="0" r="r" b="b"/>
              <a:pathLst>
                <a:path w="64" h="55">
                  <a:moveTo>
                    <a:pt x="0" y="6"/>
                  </a:moveTo>
                  <a:cubicBezTo>
                    <a:pt x="7" y="2"/>
                    <a:pt x="15" y="0"/>
                    <a:pt x="24" y="0"/>
                  </a:cubicBezTo>
                  <a:cubicBezTo>
                    <a:pt x="47" y="2"/>
                    <a:pt x="64" y="21"/>
                    <a:pt x="62" y="44"/>
                  </a:cubicBezTo>
                  <a:cubicBezTo>
                    <a:pt x="62" y="47"/>
                    <a:pt x="61" y="50"/>
                    <a:pt x="60" y="54"/>
                  </a:cubicBezTo>
                  <a:cubicBezTo>
                    <a:pt x="55" y="55"/>
                    <a:pt x="49" y="55"/>
                    <a:pt x="43" y="53"/>
                  </a:cubicBezTo>
                  <a:cubicBezTo>
                    <a:pt x="19" y="49"/>
                    <a:pt x="2" y="29"/>
                    <a:pt x="0" y="6"/>
                  </a:cubicBezTo>
                  <a:close/>
                </a:path>
              </a:pathLst>
            </a:custGeom>
            <a:solidFill>
              <a:srgbClr val="D1E3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70" name="Freeform 451"/>
            <p:cNvSpPr>
              <a:spLocks/>
            </p:cNvSpPr>
            <p:nvPr/>
          </p:nvSpPr>
          <p:spPr bwMode="auto">
            <a:xfrm>
              <a:off x="9680" y="4350"/>
              <a:ext cx="24" cy="24"/>
            </a:xfrm>
            <a:custGeom>
              <a:avLst/>
              <a:gdLst>
                <a:gd name="T0" fmla="*/ 2 w 21"/>
                <a:gd name="T1" fmla="*/ 2 h 21"/>
                <a:gd name="T2" fmla="*/ 6 w 21"/>
                <a:gd name="T3" fmla="*/ 15 h 21"/>
                <a:gd name="T4" fmla="*/ 19 w 21"/>
                <a:gd name="T5" fmla="*/ 18 h 21"/>
                <a:gd name="T6" fmla="*/ 15 w 21"/>
                <a:gd name="T7" fmla="*/ 5 h 21"/>
                <a:gd name="T8" fmla="*/ 2 w 21"/>
                <a:gd name="T9" fmla="*/ 2 h 21"/>
              </a:gdLst>
              <a:ahLst/>
              <a:cxnLst>
                <a:cxn ang="0">
                  <a:pos x="T0" y="T1"/>
                </a:cxn>
                <a:cxn ang="0">
                  <a:pos x="T2" y="T3"/>
                </a:cxn>
                <a:cxn ang="0">
                  <a:pos x="T4" y="T5"/>
                </a:cxn>
                <a:cxn ang="0">
                  <a:pos x="T6" y="T7"/>
                </a:cxn>
                <a:cxn ang="0">
                  <a:pos x="T8" y="T9"/>
                </a:cxn>
              </a:cxnLst>
              <a:rect l="0" t="0" r="r" b="b"/>
              <a:pathLst>
                <a:path w="21" h="21">
                  <a:moveTo>
                    <a:pt x="2" y="2"/>
                  </a:moveTo>
                  <a:cubicBezTo>
                    <a:pt x="0" y="5"/>
                    <a:pt x="2" y="10"/>
                    <a:pt x="6" y="15"/>
                  </a:cubicBezTo>
                  <a:cubicBezTo>
                    <a:pt x="11" y="19"/>
                    <a:pt x="17" y="21"/>
                    <a:pt x="19" y="18"/>
                  </a:cubicBezTo>
                  <a:cubicBezTo>
                    <a:pt x="21" y="15"/>
                    <a:pt x="19" y="10"/>
                    <a:pt x="15" y="5"/>
                  </a:cubicBezTo>
                  <a:cubicBezTo>
                    <a:pt x="10" y="1"/>
                    <a:pt x="4" y="0"/>
                    <a:pt x="2" y="2"/>
                  </a:cubicBezTo>
                  <a:close/>
                </a:path>
              </a:pathLst>
            </a:custGeom>
            <a:solidFill>
              <a:srgbClr val="E3EE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71" name="Freeform 452"/>
            <p:cNvSpPr>
              <a:spLocks/>
            </p:cNvSpPr>
            <p:nvPr/>
          </p:nvSpPr>
          <p:spPr bwMode="auto">
            <a:xfrm>
              <a:off x="9616" y="4369"/>
              <a:ext cx="86" cy="95"/>
            </a:xfrm>
            <a:custGeom>
              <a:avLst/>
              <a:gdLst>
                <a:gd name="T0" fmla="*/ 52 w 74"/>
                <a:gd name="T1" fmla="*/ 67 h 82"/>
                <a:gd name="T2" fmla="*/ 74 w 74"/>
                <a:gd name="T3" fmla="*/ 60 h 82"/>
                <a:gd name="T4" fmla="*/ 43 w 74"/>
                <a:gd name="T5" fmla="*/ 81 h 82"/>
                <a:gd name="T6" fmla="*/ 1 w 74"/>
                <a:gd name="T7" fmla="*/ 11 h 82"/>
                <a:gd name="T8" fmla="*/ 4 w 74"/>
                <a:gd name="T9" fmla="*/ 0 h 82"/>
                <a:gd name="T10" fmla="*/ 52 w 74"/>
                <a:gd name="T11" fmla="*/ 67 h 82"/>
              </a:gdLst>
              <a:ahLst/>
              <a:cxnLst>
                <a:cxn ang="0">
                  <a:pos x="T0" y="T1"/>
                </a:cxn>
                <a:cxn ang="0">
                  <a:pos x="T2" y="T3"/>
                </a:cxn>
                <a:cxn ang="0">
                  <a:pos x="T4" y="T5"/>
                </a:cxn>
                <a:cxn ang="0">
                  <a:pos x="T6" y="T7"/>
                </a:cxn>
                <a:cxn ang="0">
                  <a:pos x="T8" y="T9"/>
                </a:cxn>
                <a:cxn ang="0">
                  <a:pos x="T10" y="T11"/>
                </a:cxn>
              </a:cxnLst>
              <a:rect l="0" t="0" r="r" b="b"/>
              <a:pathLst>
                <a:path w="74" h="82">
                  <a:moveTo>
                    <a:pt x="52" y="67"/>
                  </a:moveTo>
                  <a:cubicBezTo>
                    <a:pt x="57" y="68"/>
                    <a:pt x="67" y="66"/>
                    <a:pt x="74" y="60"/>
                  </a:cubicBezTo>
                  <a:cubicBezTo>
                    <a:pt x="60" y="77"/>
                    <a:pt x="50" y="82"/>
                    <a:pt x="43" y="81"/>
                  </a:cubicBezTo>
                  <a:cubicBezTo>
                    <a:pt x="26" y="80"/>
                    <a:pt x="0" y="37"/>
                    <a:pt x="1" y="11"/>
                  </a:cubicBezTo>
                  <a:cubicBezTo>
                    <a:pt x="2" y="7"/>
                    <a:pt x="2" y="3"/>
                    <a:pt x="4" y="0"/>
                  </a:cubicBezTo>
                  <a:cubicBezTo>
                    <a:pt x="2" y="32"/>
                    <a:pt x="22" y="61"/>
                    <a:pt x="52" y="67"/>
                  </a:cubicBezTo>
                  <a:close/>
                </a:path>
              </a:pathLst>
            </a:custGeom>
            <a:solidFill>
              <a:srgbClr val="99AD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72" name="Freeform 453"/>
            <p:cNvSpPr>
              <a:spLocks/>
            </p:cNvSpPr>
            <p:nvPr/>
          </p:nvSpPr>
          <p:spPr bwMode="auto">
            <a:xfrm>
              <a:off x="9658" y="4462"/>
              <a:ext cx="17" cy="12"/>
            </a:xfrm>
            <a:custGeom>
              <a:avLst/>
              <a:gdLst>
                <a:gd name="T0" fmla="*/ 14 w 15"/>
                <a:gd name="T1" fmla="*/ 11 h 11"/>
                <a:gd name="T2" fmla="*/ 8 w 15"/>
                <a:gd name="T3" fmla="*/ 0 h 11"/>
                <a:gd name="T4" fmla="*/ 1 w 15"/>
                <a:gd name="T5" fmla="*/ 11 h 11"/>
                <a:gd name="T6" fmla="*/ 14 w 15"/>
                <a:gd name="T7" fmla="*/ 11 h 11"/>
              </a:gdLst>
              <a:ahLst/>
              <a:cxnLst>
                <a:cxn ang="0">
                  <a:pos x="T0" y="T1"/>
                </a:cxn>
                <a:cxn ang="0">
                  <a:pos x="T2" y="T3"/>
                </a:cxn>
                <a:cxn ang="0">
                  <a:pos x="T4" y="T5"/>
                </a:cxn>
                <a:cxn ang="0">
                  <a:pos x="T6" y="T7"/>
                </a:cxn>
              </a:cxnLst>
              <a:rect l="0" t="0" r="r" b="b"/>
              <a:pathLst>
                <a:path w="15" h="11">
                  <a:moveTo>
                    <a:pt x="14" y="11"/>
                  </a:moveTo>
                  <a:cubicBezTo>
                    <a:pt x="15" y="10"/>
                    <a:pt x="11" y="0"/>
                    <a:pt x="8" y="0"/>
                  </a:cubicBezTo>
                  <a:cubicBezTo>
                    <a:pt x="4" y="0"/>
                    <a:pt x="0" y="10"/>
                    <a:pt x="1" y="11"/>
                  </a:cubicBezTo>
                  <a:lnTo>
                    <a:pt x="14" y="11"/>
                  </a:lnTo>
                  <a:close/>
                </a:path>
              </a:pathLst>
            </a:custGeom>
            <a:solidFill>
              <a:srgbClr val="99AD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73" name="Freeform 454"/>
            <p:cNvSpPr>
              <a:spLocks/>
            </p:cNvSpPr>
            <p:nvPr/>
          </p:nvSpPr>
          <p:spPr bwMode="auto">
            <a:xfrm>
              <a:off x="7498" y="4240"/>
              <a:ext cx="126" cy="563"/>
            </a:xfrm>
            <a:custGeom>
              <a:avLst/>
              <a:gdLst>
                <a:gd name="T0" fmla="*/ 106 w 108"/>
                <a:gd name="T1" fmla="*/ 485 h 485"/>
                <a:gd name="T2" fmla="*/ 107 w 108"/>
                <a:gd name="T3" fmla="*/ 485 h 485"/>
                <a:gd name="T4" fmla="*/ 108 w 108"/>
                <a:gd name="T5" fmla="*/ 484 h 485"/>
                <a:gd name="T6" fmla="*/ 39 w 108"/>
                <a:gd name="T7" fmla="*/ 228 h 485"/>
                <a:gd name="T8" fmla="*/ 7 w 108"/>
                <a:gd name="T9" fmla="*/ 2 h 485"/>
                <a:gd name="T10" fmla="*/ 6 w 108"/>
                <a:gd name="T11" fmla="*/ 0 h 485"/>
                <a:gd name="T12" fmla="*/ 4 w 108"/>
                <a:gd name="T13" fmla="*/ 1 h 485"/>
                <a:gd name="T14" fmla="*/ 37 w 108"/>
                <a:gd name="T15" fmla="*/ 228 h 485"/>
                <a:gd name="T16" fmla="*/ 105 w 108"/>
                <a:gd name="T17" fmla="*/ 484 h 485"/>
                <a:gd name="T18" fmla="*/ 106 w 108"/>
                <a:gd name="T19" fmla="*/ 485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8" h="485">
                  <a:moveTo>
                    <a:pt x="106" y="485"/>
                  </a:moveTo>
                  <a:cubicBezTo>
                    <a:pt x="107" y="485"/>
                    <a:pt x="107" y="485"/>
                    <a:pt x="107" y="485"/>
                  </a:cubicBezTo>
                  <a:cubicBezTo>
                    <a:pt x="108" y="484"/>
                    <a:pt x="108" y="484"/>
                    <a:pt x="108" y="484"/>
                  </a:cubicBezTo>
                  <a:cubicBezTo>
                    <a:pt x="107" y="482"/>
                    <a:pt x="75" y="340"/>
                    <a:pt x="39" y="228"/>
                  </a:cubicBezTo>
                  <a:cubicBezTo>
                    <a:pt x="3" y="111"/>
                    <a:pt x="7" y="3"/>
                    <a:pt x="7" y="2"/>
                  </a:cubicBezTo>
                  <a:cubicBezTo>
                    <a:pt x="6" y="0"/>
                    <a:pt x="6" y="0"/>
                    <a:pt x="6" y="0"/>
                  </a:cubicBezTo>
                  <a:cubicBezTo>
                    <a:pt x="4" y="1"/>
                    <a:pt x="4" y="1"/>
                    <a:pt x="4" y="1"/>
                  </a:cubicBezTo>
                  <a:cubicBezTo>
                    <a:pt x="4" y="3"/>
                    <a:pt x="0" y="112"/>
                    <a:pt x="37" y="228"/>
                  </a:cubicBezTo>
                  <a:cubicBezTo>
                    <a:pt x="72" y="341"/>
                    <a:pt x="105" y="483"/>
                    <a:pt x="105" y="484"/>
                  </a:cubicBezTo>
                  <a:lnTo>
                    <a:pt x="106" y="485"/>
                  </a:lnTo>
                  <a:close/>
                </a:path>
              </a:pathLst>
            </a:custGeom>
            <a:solidFill>
              <a:srgbClr val="FFF2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74" name="Freeform 455"/>
            <p:cNvSpPr>
              <a:spLocks/>
            </p:cNvSpPr>
            <p:nvPr/>
          </p:nvSpPr>
          <p:spPr bwMode="auto">
            <a:xfrm>
              <a:off x="7454" y="4110"/>
              <a:ext cx="110" cy="134"/>
            </a:xfrm>
            <a:custGeom>
              <a:avLst/>
              <a:gdLst>
                <a:gd name="T0" fmla="*/ 1 w 95"/>
                <a:gd name="T1" fmla="*/ 45 h 116"/>
                <a:gd name="T2" fmla="*/ 43 w 95"/>
                <a:gd name="T3" fmla="*/ 115 h 116"/>
                <a:gd name="T4" fmla="*/ 93 w 95"/>
                <a:gd name="T5" fmla="*/ 51 h 116"/>
                <a:gd name="T6" fmla="*/ 50 w 95"/>
                <a:gd name="T7" fmla="*/ 2 h 116"/>
                <a:gd name="T8" fmla="*/ 1 w 95"/>
                <a:gd name="T9" fmla="*/ 45 h 116"/>
              </a:gdLst>
              <a:ahLst/>
              <a:cxnLst>
                <a:cxn ang="0">
                  <a:pos x="T0" y="T1"/>
                </a:cxn>
                <a:cxn ang="0">
                  <a:pos x="T2" y="T3"/>
                </a:cxn>
                <a:cxn ang="0">
                  <a:pos x="T4" y="T5"/>
                </a:cxn>
                <a:cxn ang="0">
                  <a:pos x="T6" y="T7"/>
                </a:cxn>
                <a:cxn ang="0">
                  <a:pos x="T8" y="T9"/>
                </a:cxn>
              </a:cxnLst>
              <a:rect l="0" t="0" r="r" b="b"/>
              <a:pathLst>
                <a:path w="95" h="116">
                  <a:moveTo>
                    <a:pt x="1" y="45"/>
                  </a:moveTo>
                  <a:cubicBezTo>
                    <a:pt x="0" y="70"/>
                    <a:pt x="26" y="114"/>
                    <a:pt x="43" y="115"/>
                  </a:cubicBezTo>
                  <a:cubicBezTo>
                    <a:pt x="62" y="116"/>
                    <a:pt x="92" y="76"/>
                    <a:pt x="93" y="51"/>
                  </a:cubicBezTo>
                  <a:cubicBezTo>
                    <a:pt x="95" y="26"/>
                    <a:pt x="76" y="4"/>
                    <a:pt x="50" y="2"/>
                  </a:cubicBezTo>
                  <a:cubicBezTo>
                    <a:pt x="25" y="0"/>
                    <a:pt x="3" y="20"/>
                    <a:pt x="1" y="45"/>
                  </a:cubicBezTo>
                  <a:close/>
                </a:path>
              </a:pathLst>
            </a:custGeom>
            <a:solidFill>
              <a:srgbClr val="B4D1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75" name="Freeform 456"/>
            <p:cNvSpPr>
              <a:spLocks/>
            </p:cNvSpPr>
            <p:nvPr/>
          </p:nvSpPr>
          <p:spPr bwMode="auto">
            <a:xfrm>
              <a:off x="7484" y="4119"/>
              <a:ext cx="75" cy="63"/>
            </a:xfrm>
            <a:custGeom>
              <a:avLst/>
              <a:gdLst>
                <a:gd name="T0" fmla="*/ 0 w 64"/>
                <a:gd name="T1" fmla="*/ 6 h 54"/>
                <a:gd name="T2" fmla="*/ 24 w 64"/>
                <a:gd name="T3" fmla="*/ 0 h 54"/>
                <a:gd name="T4" fmla="*/ 62 w 64"/>
                <a:gd name="T5" fmla="*/ 44 h 54"/>
                <a:gd name="T6" fmla="*/ 60 w 64"/>
                <a:gd name="T7" fmla="*/ 53 h 54"/>
                <a:gd name="T8" fmla="*/ 43 w 64"/>
                <a:gd name="T9" fmla="*/ 53 h 54"/>
                <a:gd name="T10" fmla="*/ 0 w 64"/>
                <a:gd name="T11" fmla="*/ 6 h 54"/>
              </a:gdLst>
              <a:ahLst/>
              <a:cxnLst>
                <a:cxn ang="0">
                  <a:pos x="T0" y="T1"/>
                </a:cxn>
                <a:cxn ang="0">
                  <a:pos x="T2" y="T3"/>
                </a:cxn>
                <a:cxn ang="0">
                  <a:pos x="T4" y="T5"/>
                </a:cxn>
                <a:cxn ang="0">
                  <a:pos x="T6" y="T7"/>
                </a:cxn>
                <a:cxn ang="0">
                  <a:pos x="T8" y="T9"/>
                </a:cxn>
                <a:cxn ang="0">
                  <a:pos x="T10" y="T11"/>
                </a:cxn>
              </a:cxnLst>
              <a:rect l="0" t="0" r="r" b="b"/>
              <a:pathLst>
                <a:path w="64" h="54">
                  <a:moveTo>
                    <a:pt x="0" y="6"/>
                  </a:moveTo>
                  <a:cubicBezTo>
                    <a:pt x="7" y="2"/>
                    <a:pt x="15" y="0"/>
                    <a:pt x="24" y="0"/>
                  </a:cubicBezTo>
                  <a:cubicBezTo>
                    <a:pt x="47" y="2"/>
                    <a:pt x="64" y="21"/>
                    <a:pt x="62" y="44"/>
                  </a:cubicBezTo>
                  <a:cubicBezTo>
                    <a:pt x="62" y="47"/>
                    <a:pt x="61" y="50"/>
                    <a:pt x="60" y="53"/>
                  </a:cubicBezTo>
                  <a:cubicBezTo>
                    <a:pt x="55" y="54"/>
                    <a:pt x="49" y="54"/>
                    <a:pt x="43" y="53"/>
                  </a:cubicBezTo>
                  <a:cubicBezTo>
                    <a:pt x="19" y="49"/>
                    <a:pt x="2" y="29"/>
                    <a:pt x="0" y="6"/>
                  </a:cubicBezTo>
                  <a:close/>
                </a:path>
              </a:pathLst>
            </a:custGeom>
            <a:solidFill>
              <a:srgbClr val="D1E3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76" name="Freeform 457"/>
            <p:cNvSpPr>
              <a:spLocks/>
            </p:cNvSpPr>
            <p:nvPr/>
          </p:nvSpPr>
          <p:spPr bwMode="auto">
            <a:xfrm>
              <a:off x="7518" y="4129"/>
              <a:ext cx="24" cy="25"/>
            </a:xfrm>
            <a:custGeom>
              <a:avLst/>
              <a:gdLst>
                <a:gd name="T0" fmla="*/ 2 w 21"/>
                <a:gd name="T1" fmla="*/ 3 h 21"/>
                <a:gd name="T2" fmla="*/ 6 w 21"/>
                <a:gd name="T3" fmla="*/ 15 h 21"/>
                <a:gd name="T4" fmla="*/ 19 w 21"/>
                <a:gd name="T5" fmla="*/ 19 h 21"/>
                <a:gd name="T6" fmla="*/ 15 w 21"/>
                <a:gd name="T7" fmla="*/ 6 h 21"/>
                <a:gd name="T8" fmla="*/ 2 w 21"/>
                <a:gd name="T9" fmla="*/ 3 h 21"/>
              </a:gdLst>
              <a:ahLst/>
              <a:cxnLst>
                <a:cxn ang="0">
                  <a:pos x="T0" y="T1"/>
                </a:cxn>
                <a:cxn ang="0">
                  <a:pos x="T2" y="T3"/>
                </a:cxn>
                <a:cxn ang="0">
                  <a:pos x="T4" y="T5"/>
                </a:cxn>
                <a:cxn ang="0">
                  <a:pos x="T6" y="T7"/>
                </a:cxn>
                <a:cxn ang="0">
                  <a:pos x="T8" y="T9"/>
                </a:cxn>
              </a:cxnLst>
              <a:rect l="0" t="0" r="r" b="b"/>
              <a:pathLst>
                <a:path w="21" h="21">
                  <a:moveTo>
                    <a:pt x="2" y="3"/>
                  </a:moveTo>
                  <a:cubicBezTo>
                    <a:pt x="0" y="5"/>
                    <a:pt x="2" y="11"/>
                    <a:pt x="6" y="15"/>
                  </a:cubicBezTo>
                  <a:cubicBezTo>
                    <a:pt x="11" y="20"/>
                    <a:pt x="17" y="21"/>
                    <a:pt x="19" y="19"/>
                  </a:cubicBezTo>
                  <a:cubicBezTo>
                    <a:pt x="21" y="16"/>
                    <a:pt x="19" y="11"/>
                    <a:pt x="15" y="6"/>
                  </a:cubicBezTo>
                  <a:cubicBezTo>
                    <a:pt x="10" y="2"/>
                    <a:pt x="4" y="0"/>
                    <a:pt x="2" y="3"/>
                  </a:cubicBezTo>
                  <a:close/>
                </a:path>
              </a:pathLst>
            </a:custGeom>
            <a:solidFill>
              <a:srgbClr val="E3EE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77" name="Freeform 458"/>
            <p:cNvSpPr>
              <a:spLocks/>
            </p:cNvSpPr>
            <p:nvPr/>
          </p:nvSpPr>
          <p:spPr bwMode="auto">
            <a:xfrm>
              <a:off x="7454" y="4148"/>
              <a:ext cx="86" cy="95"/>
            </a:xfrm>
            <a:custGeom>
              <a:avLst/>
              <a:gdLst>
                <a:gd name="T0" fmla="*/ 52 w 74"/>
                <a:gd name="T1" fmla="*/ 67 h 82"/>
                <a:gd name="T2" fmla="*/ 74 w 74"/>
                <a:gd name="T3" fmla="*/ 61 h 82"/>
                <a:gd name="T4" fmla="*/ 43 w 74"/>
                <a:gd name="T5" fmla="*/ 82 h 82"/>
                <a:gd name="T6" fmla="*/ 1 w 74"/>
                <a:gd name="T7" fmla="*/ 12 h 82"/>
                <a:gd name="T8" fmla="*/ 4 w 74"/>
                <a:gd name="T9" fmla="*/ 0 h 82"/>
                <a:gd name="T10" fmla="*/ 52 w 74"/>
                <a:gd name="T11" fmla="*/ 67 h 82"/>
              </a:gdLst>
              <a:ahLst/>
              <a:cxnLst>
                <a:cxn ang="0">
                  <a:pos x="T0" y="T1"/>
                </a:cxn>
                <a:cxn ang="0">
                  <a:pos x="T2" y="T3"/>
                </a:cxn>
                <a:cxn ang="0">
                  <a:pos x="T4" y="T5"/>
                </a:cxn>
                <a:cxn ang="0">
                  <a:pos x="T6" y="T7"/>
                </a:cxn>
                <a:cxn ang="0">
                  <a:pos x="T8" y="T9"/>
                </a:cxn>
                <a:cxn ang="0">
                  <a:pos x="T10" y="T11"/>
                </a:cxn>
              </a:cxnLst>
              <a:rect l="0" t="0" r="r" b="b"/>
              <a:pathLst>
                <a:path w="74" h="82">
                  <a:moveTo>
                    <a:pt x="52" y="67"/>
                  </a:moveTo>
                  <a:cubicBezTo>
                    <a:pt x="57" y="68"/>
                    <a:pt x="67" y="66"/>
                    <a:pt x="74" y="61"/>
                  </a:cubicBezTo>
                  <a:cubicBezTo>
                    <a:pt x="60" y="78"/>
                    <a:pt x="50" y="82"/>
                    <a:pt x="43" y="82"/>
                  </a:cubicBezTo>
                  <a:cubicBezTo>
                    <a:pt x="26" y="81"/>
                    <a:pt x="0" y="37"/>
                    <a:pt x="1" y="12"/>
                  </a:cubicBezTo>
                  <a:cubicBezTo>
                    <a:pt x="2" y="8"/>
                    <a:pt x="2" y="4"/>
                    <a:pt x="4" y="0"/>
                  </a:cubicBezTo>
                  <a:cubicBezTo>
                    <a:pt x="2" y="33"/>
                    <a:pt x="22" y="62"/>
                    <a:pt x="52" y="67"/>
                  </a:cubicBezTo>
                  <a:close/>
                </a:path>
              </a:pathLst>
            </a:custGeom>
            <a:solidFill>
              <a:srgbClr val="99AD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78" name="Freeform 459"/>
            <p:cNvSpPr>
              <a:spLocks/>
            </p:cNvSpPr>
            <p:nvPr/>
          </p:nvSpPr>
          <p:spPr bwMode="auto">
            <a:xfrm>
              <a:off x="7496" y="4241"/>
              <a:ext cx="17" cy="14"/>
            </a:xfrm>
            <a:custGeom>
              <a:avLst/>
              <a:gdLst>
                <a:gd name="T0" fmla="*/ 14 w 15"/>
                <a:gd name="T1" fmla="*/ 12 h 12"/>
                <a:gd name="T2" fmla="*/ 8 w 15"/>
                <a:gd name="T3" fmla="*/ 0 h 12"/>
                <a:gd name="T4" fmla="*/ 1 w 15"/>
                <a:gd name="T5" fmla="*/ 11 h 12"/>
                <a:gd name="T6" fmla="*/ 14 w 15"/>
                <a:gd name="T7" fmla="*/ 12 h 12"/>
              </a:gdLst>
              <a:ahLst/>
              <a:cxnLst>
                <a:cxn ang="0">
                  <a:pos x="T0" y="T1"/>
                </a:cxn>
                <a:cxn ang="0">
                  <a:pos x="T2" y="T3"/>
                </a:cxn>
                <a:cxn ang="0">
                  <a:pos x="T4" y="T5"/>
                </a:cxn>
                <a:cxn ang="0">
                  <a:pos x="T6" y="T7"/>
                </a:cxn>
              </a:cxnLst>
              <a:rect l="0" t="0" r="r" b="b"/>
              <a:pathLst>
                <a:path w="15" h="12">
                  <a:moveTo>
                    <a:pt x="14" y="12"/>
                  </a:moveTo>
                  <a:cubicBezTo>
                    <a:pt x="15" y="11"/>
                    <a:pt x="11" y="1"/>
                    <a:pt x="8" y="0"/>
                  </a:cubicBezTo>
                  <a:cubicBezTo>
                    <a:pt x="4" y="0"/>
                    <a:pt x="0" y="11"/>
                    <a:pt x="1" y="11"/>
                  </a:cubicBezTo>
                  <a:lnTo>
                    <a:pt x="14" y="12"/>
                  </a:lnTo>
                  <a:close/>
                </a:path>
              </a:pathLst>
            </a:custGeom>
            <a:solidFill>
              <a:srgbClr val="99AD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79" name="Freeform 460"/>
            <p:cNvSpPr>
              <a:spLocks/>
            </p:cNvSpPr>
            <p:nvPr/>
          </p:nvSpPr>
          <p:spPr bwMode="auto">
            <a:xfrm>
              <a:off x="9042" y="3425"/>
              <a:ext cx="124" cy="564"/>
            </a:xfrm>
            <a:custGeom>
              <a:avLst/>
              <a:gdLst>
                <a:gd name="T0" fmla="*/ 106 w 107"/>
                <a:gd name="T1" fmla="*/ 485 h 485"/>
                <a:gd name="T2" fmla="*/ 106 w 107"/>
                <a:gd name="T3" fmla="*/ 485 h 485"/>
                <a:gd name="T4" fmla="*/ 107 w 107"/>
                <a:gd name="T5" fmla="*/ 484 h 485"/>
                <a:gd name="T6" fmla="*/ 39 w 107"/>
                <a:gd name="T7" fmla="*/ 227 h 485"/>
                <a:gd name="T8" fmla="*/ 7 w 107"/>
                <a:gd name="T9" fmla="*/ 1 h 485"/>
                <a:gd name="T10" fmla="*/ 5 w 107"/>
                <a:gd name="T11" fmla="*/ 0 h 485"/>
                <a:gd name="T12" fmla="*/ 4 w 107"/>
                <a:gd name="T13" fmla="*/ 1 h 485"/>
                <a:gd name="T14" fmla="*/ 37 w 107"/>
                <a:gd name="T15" fmla="*/ 228 h 485"/>
                <a:gd name="T16" fmla="*/ 105 w 107"/>
                <a:gd name="T17" fmla="*/ 484 h 485"/>
                <a:gd name="T18" fmla="*/ 106 w 107"/>
                <a:gd name="T19" fmla="*/ 485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7" h="485">
                  <a:moveTo>
                    <a:pt x="106" y="485"/>
                  </a:moveTo>
                  <a:cubicBezTo>
                    <a:pt x="106" y="485"/>
                    <a:pt x="106" y="485"/>
                    <a:pt x="106" y="485"/>
                  </a:cubicBezTo>
                  <a:cubicBezTo>
                    <a:pt x="107" y="484"/>
                    <a:pt x="107" y="484"/>
                    <a:pt x="107" y="484"/>
                  </a:cubicBezTo>
                  <a:cubicBezTo>
                    <a:pt x="107" y="482"/>
                    <a:pt x="75" y="340"/>
                    <a:pt x="39" y="227"/>
                  </a:cubicBezTo>
                  <a:cubicBezTo>
                    <a:pt x="2" y="111"/>
                    <a:pt x="7" y="2"/>
                    <a:pt x="7" y="1"/>
                  </a:cubicBezTo>
                  <a:cubicBezTo>
                    <a:pt x="5" y="0"/>
                    <a:pt x="5" y="0"/>
                    <a:pt x="5" y="0"/>
                  </a:cubicBezTo>
                  <a:cubicBezTo>
                    <a:pt x="4" y="1"/>
                    <a:pt x="4" y="1"/>
                    <a:pt x="4" y="1"/>
                  </a:cubicBezTo>
                  <a:cubicBezTo>
                    <a:pt x="4" y="2"/>
                    <a:pt x="0" y="112"/>
                    <a:pt x="37" y="228"/>
                  </a:cubicBezTo>
                  <a:cubicBezTo>
                    <a:pt x="72" y="340"/>
                    <a:pt x="104" y="483"/>
                    <a:pt x="105" y="484"/>
                  </a:cubicBezTo>
                  <a:lnTo>
                    <a:pt x="106" y="485"/>
                  </a:lnTo>
                  <a:close/>
                </a:path>
              </a:pathLst>
            </a:custGeom>
            <a:solidFill>
              <a:srgbClr val="FFF2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80" name="Freeform 461"/>
            <p:cNvSpPr>
              <a:spLocks/>
            </p:cNvSpPr>
            <p:nvPr/>
          </p:nvSpPr>
          <p:spPr bwMode="auto">
            <a:xfrm>
              <a:off x="8996" y="3295"/>
              <a:ext cx="112" cy="135"/>
            </a:xfrm>
            <a:custGeom>
              <a:avLst/>
              <a:gdLst>
                <a:gd name="T0" fmla="*/ 2 w 96"/>
                <a:gd name="T1" fmla="*/ 45 h 116"/>
                <a:gd name="T2" fmla="*/ 44 w 96"/>
                <a:gd name="T3" fmla="*/ 115 h 116"/>
                <a:gd name="T4" fmla="*/ 94 w 96"/>
                <a:gd name="T5" fmla="*/ 51 h 116"/>
                <a:gd name="T6" fmla="*/ 51 w 96"/>
                <a:gd name="T7" fmla="*/ 2 h 116"/>
                <a:gd name="T8" fmla="*/ 2 w 96"/>
                <a:gd name="T9" fmla="*/ 45 h 116"/>
              </a:gdLst>
              <a:ahLst/>
              <a:cxnLst>
                <a:cxn ang="0">
                  <a:pos x="T0" y="T1"/>
                </a:cxn>
                <a:cxn ang="0">
                  <a:pos x="T2" y="T3"/>
                </a:cxn>
                <a:cxn ang="0">
                  <a:pos x="T4" y="T5"/>
                </a:cxn>
                <a:cxn ang="0">
                  <a:pos x="T6" y="T7"/>
                </a:cxn>
                <a:cxn ang="0">
                  <a:pos x="T8" y="T9"/>
                </a:cxn>
              </a:cxnLst>
              <a:rect l="0" t="0" r="r" b="b"/>
              <a:pathLst>
                <a:path w="96" h="116">
                  <a:moveTo>
                    <a:pt x="2" y="45"/>
                  </a:moveTo>
                  <a:cubicBezTo>
                    <a:pt x="0" y="70"/>
                    <a:pt x="27" y="114"/>
                    <a:pt x="44" y="115"/>
                  </a:cubicBezTo>
                  <a:cubicBezTo>
                    <a:pt x="62" y="116"/>
                    <a:pt x="92" y="76"/>
                    <a:pt x="94" y="51"/>
                  </a:cubicBezTo>
                  <a:cubicBezTo>
                    <a:pt x="96" y="25"/>
                    <a:pt x="76" y="3"/>
                    <a:pt x="51" y="2"/>
                  </a:cubicBezTo>
                  <a:cubicBezTo>
                    <a:pt x="26" y="0"/>
                    <a:pt x="4" y="19"/>
                    <a:pt x="2" y="45"/>
                  </a:cubicBezTo>
                  <a:close/>
                </a:path>
              </a:pathLst>
            </a:custGeom>
            <a:solidFill>
              <a:srgbClr val="FFD60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81" name="Freeform 462"/>
            <p:cNvSpPr>
              <a:spLocks/>
            </p:cNvSpPr>
            <p:nvPr/>
          </p:nvSpPr>
          <p:spPr bwMode="auto">
            <a:xfrm>
              <a:off x="9028" y="3303"/>
              <a:ext cx="73" cy="64"/>
            </a:xfrm>
            <a:custGeom>
              <a:avLst/>
              <a:gdLst>
                <a:gd name="T0" fmla="*/ 0 w 63"/>
                <a:gd name="T1" fmla="*/ 6 h 55"/>
                <a:gd name="T2" fmla="*/ 24 w 63"/>
                <a:gd name="T3" fmla="*/ 1 h 55"/>
                <a:gd name="T4" fmla="*/ 62 w 63"/>
                <a:gd name="T5" fmla="*/ 45 h 55"/>
                <a:gd name="T6" fmla="*/ 60 w 63"/>
                <a:gd name="T7" fmla="*/ 54 h 55"/>
                <a:gd name="T8" fmla="*/ 42 w 63"/>
                <a:gd name="T9" fmla="*/ 54 h 55"/>
                <a:gd name="T10" fmla="*/ 0 w 63"/>
                <a:gd name="T11" fmla="*/ 6 h 55"/>
              </a:gdLst>
              <a:ahLst/>
              <a:cxnLst>
                <a:cxn ang="0">
                  <a:pos x="T0" y="T1"/>
                </a:cxn>
                <a:cxn ang="0">
                  <a:pos x="T2" y="T3"/>
                </a:cxn>
                <a:cxn ang="0">
                  <a:pos x="T4" y="T5"/>
                </a:cxn>
                <a:cxn ang="0">
                  <a:pos x="T6" y="T7"/>
                </a:cxn>
                <a:cxn ang="0">
                  <a:pos x="T8" y="T9"/>
                </a:cxn>
                <a:cxn ang="0">
                  <a:pos x="T10" y="T11"/>
                </a:cxn>
              </a:cxnLst>
              <a:rect l="0" t="0" r="r" b="b"/>
              <a:pathLst>
                <a:path w="63" h="55">
                  <a:moveTo>
                    <a:pt x="0" y="6"/>
                  </a:moveTo>
                  <a:cubicBezTo>
                    <a:pt x="7" y="2"/>
                    <a:pt x="15" y="0"/>
                    <a:pt x="24" y="1"/>
                  </a:cubicBezTo>
                  <a:cubicBezTo>
                    <a:pt x="46" y="2"/>
                    <a:pt x="63" y="22"/>
                    <a:pt x="62" y="45"/>
                  </a:cubicBezTo>
                  <a:cubicBezTo>
                    <a:pt x="62" y="48"/>
                    <a:pt x="61" y="51"/>
                    <a:pt x="60" y="54"/>
                  </a:cubicBezTo>
                  <a:cubicBezTo>
                    <a:pt x="54" y="55"/>
                    <a:pt x="48" y="55"/>
                    <a:pt x="42" y="54"/>
                  </a:cubicBezTo>
                  <a:cubicBezTo>
                    <a:pt x="19" y="49"/>
                    <a:pt x="2" y="29"/>
                    <a:pt x="0" y="6"/>
                  </a:cubicBezTo>
                  <a:close/>
                </a:path>
              </a:pathLst>
            </a:custGeom>
            <a:solidFill>
              <a:srgbClr val="FFE4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82" name="Freeform 463"/>
            <p:cNvSpPr>
              <a:spLocks/>
            </p:cNvSpPr>
            <p:nvPr/>
          </p:nvSpPr>
          <p:spPr bwMode="auto">
            <a:xfrm>
              <a:off x="9060" y="3315"/>
              <a:ext cx="26" cy="24"/>
            </a:xfrm>
            <a:custGeom>
              <a:avLst/>
              <a:gdLst>
                <a:gd name="T0" fmla="*/ 3 w 22"/>
                <a:gd name="T1" fmla="*/ 3 h 21"/>
                <a:gd name="T2" fmla="*/ 7 w 22"/>
                <a:gd name="T3" fmla="*/ 15 h 21"/>
                <a:gd name="T4" fmla="*/ 20 w 22"/>
                <a:gd name="T5" fmla="*/ 18 h 21"/>
                <a:gd name="T6" fmla="*/ 15 w 22"/>
                <a:gd name="T7" fmla="*/ 6 h 21"/>
                <a:gd name="T8" fmla="*/ 3 w 22"/>
                <a:gd name="T9" fmla="*/ 3 h 21"/>
              </a:gdLst>
              <a:ahLst/>
              <a:cxnLst>
                <a:cxn ang="0">
                  <a:pos x="T0" y="T1"/>
                </a:cxn>
                <a:cxn ang="0">
                  <a:pos x="T2" y="T3"/>
                </a:cxn>
                <a:cxn ang="0">
                  <a:pos x="T4" y="T5"/>
                </a:cxn>
                <a:cxn ang="0">
                  <a:pos x="T6" y="T7"/>
                </a:cxn>
                <a:cxn ang="0">
                  <a:pos x="T8" y="T9"/>
                </a:cxn>
              </a:cxnLst>
              <a:rect l="0" t="0" r="r" b="b"/>
              <a:pathLst>
                <a:path w="22" h="21">
                  <a:moveTo>
                    <a:pt x="3" y="3"/>
                  </a:moveTo>
                  <a:cubicBezTo>
                    <a:pt x="0" y="5"/>
                    <a:pt x="2" y="11"/>
                    <a:pt x="7" y="15"/>
                  </a:cubicBezTo>
                  <a:cubicBezTo>
                    <a:pt x="12" y="19"/>
                    <a:pt x="17" y="21"/>
                    <a:pt x="20" y="18"/>
                  </a:cubicBezTo>
                  <a:cubicBezTo>
                    <a:pt x="22" y="16"/>
                    <a:pt x="20" y="10"/>
                    <a:pt x="15" y="6"/>
                  </a:cubicBezTo>
                  <a:cubicBezTo>
                    <a:pt x="11" y="2"/>
                    <a:pt x="5" y="0"/>
                    <a:pt x="3" y="3"/>
                  </a:cubicBezTo>
                  <a:close/>
                </a:path>
              </a:pathLst>
            </a:custGeom>
            <a:solidFill>
              <a:srgbClr val="FFF1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83" name="Freeform 464"/>
            <p:cNvSpPr>
              <a:spLocks/>
            </p:cNvSpPr>
            <p:nvPr/>
          </p:nvSpPr>
          <p:spPr bwMode="auto">
            <a:xfrm>
              <a:off x="8996" y="3333"/>
              <a:ext cx="88" cy="96"/>
            </a:xfrm>
            <a:custGeom>
              <a:avLst/>
              <a:gdLst>
                <a:gd name="T0" fmla="*/ 52 w 75"/>
                <a:gd name="T1" fmla="*/ 67 h 82"/>
                <a:gd name="T2" fmla="*/ 75 w 75"/>
                <a:gd name="T3" fmla="*/ 60 h 82"/>
                <a:gd name="T4" fmla="*/ 44 w 75"/>
                <a:gd name="T5" fmla="*/ 82 h 82"/>
                <a:gd name="T6" fmla="*/ 2 w 75"/>
                <a:gd name="T7" fmla="*/ 12 h 82"/>
                <a:gd name="T8" fmla="*/ 4 w 75"/>
                <a:gd name="T9" fmla="*/ 0 h 82"/>
                <a:gd name="T10" fmla="*/ 52 w 75"/>
                <a:gd name="T11" fmla="*/ 67 h 82"/>
              </a:gdLst>
              <a:ahLst/>
              <a:cxnLst>
                <a:cxn ang="0">
                  <a:pos x="T0" y="T1"/>
                </a:cxn>
                <a:cxn ang="0">
                  <a:pos x="T2" y="T3"/>
                </a:cxn>
                <a:cxn ang="0">
                  <a:pos x="T4" y="T5"/>
                </a:cxn>
                <a:cxn ang="0">
                  <a:pos x="T6" y="T7"/>
                </a:cxn>
                <a:cxn ang="0">
                  <a:pos x="T8" y="T9"/>
                </a:cxn>
                <a:cxn ang="0">
                  <a:pos x="T10" y="T11"/>
                </a:cxn>
              </a:cxnLst>
              <a:rect l="0" t="0" r="r" b="b"/>
              <a:pathLst>
                <a:path w="75" h="82">
                  <a:moveTo>
                    <a:pt x="52" y="67"/>
                  </a:moveTo>
                  <a:cubicBezTo>
                    <a:pt x="58" y="68"/>
                    <a:pt x="68" y="66"/>
                    <a:pt x="75" y="60"/>
                  </a:cubicBezTo>
                  <a:cubicBezTo>
                    <a:pt x="60" y="78"/>
                    <a:pt x="51" y="82"/>
                    <a:pt x="44" y="82"/>
                  </a:cubicBezTo>
                  <a:cubicBezTo>
                    <a:pt x="27" y="81"/>
                    <a:pt x="0" y="37"/>
                    <a:pt x="2" y="12"/>
                  </a:cubicBezTo>
                  <a:cubicBezTo>
                    <a:pt x="2" y="8"/>
                    <a:pt x="3" y="4"/>
                    <a:pt x="4" y="0"/>
                  </a:cubicBezTo>
                  <a:cubicBezTo>
                    <a:pt x="3" y="33"/>
                    <a:pt x="23" y="62"/>
                    <a:pt x="52" y="67"/>
                  </a:cubicBezTo>
                  <a:close/>
                </a:path>
              </a:pathLst>
            </a:custGeom>
            <a:solidFill>
              <a:srgbClr val="FFBA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84" name="Freeform 465"/>
            <p:cNvSpPr>
              <a:spLocks/>
            </p:cNvSpPr>
            <p:nvPr/>
          </p:nvSpPr>
          <p:spPr bwMode="auto">
            <a:xfrm>
              <a:off x="9038" y="3426"/>
              <a:ext cx="18" cy="14"/>
            </a:xfrm>
            <a:custGeom>
              <a:avLst/>
              <a:gdLst>
                <a:gd name="T0" fmla="*/ 14 w 15"/>
                <a:gd name="T1" fmla="*/ 12 h 12"/>
                <a:gd name="T2" fmla="*/ 8 w 15"/>
                <a:gd name="T3" fmla="*/ 0 h 12"/>
                <a:gd name="T4" fmla="*/ 1 w 15"/>
                <a:gd name="T5" fmla="*/ 11 h 12"/>
                <a:gd name="T6" fmla="*/ 14 w 15"/>
                <a:gd name="T7" fmla="*/ 12 h 12"/>
              </a:gdLst>
              <a:ahLst/>
              <a:cxnLst>
                <a:cxn ang="0">
                  <a:pos x="T0" y="T1"/>
                </a:cxn>
                <a:cxn ang="0">
                  <a:pos x="T2" y="T3"/>
                </a:cxn>
                <a:cxn ang="0">
                  <a:pos x="T4" y="T5"/>
                </a:cxn>
                <a:cxn ang="0">
                  <a:pos x="T6" y="T7"/>
                </a:cxn>
              </a:cxnLst>
              <a:rect l="0" t="0" r="r" b="b"/>
              <a:pathLst>
                <a:path w="15" h="12">
                  <a:moveTo>
                    <a:pt x="14" y="12"/>
                  </a:moveTo>
                  <a:cubicBezTo>
                    <a:pt x="15" y="11"/>
                    <a:pt x="12" y="0"/>
                    <a:pt x="8" y="0"/>
                  </a:cubicBezTo>
                  <a:cubicBezTo>
                    <a:pt x="5" y="0"/>
                    <a:pt x="0" y="10"/>
                    <a:pt x="1" y="11"/>
                  </a:cubicBezTo>
                  <a:lnTo>
                    <a:pt x="14" y="12"/>
                  </a:lnTo>
                  <a:close/>
                </a:path>
              </a:pathLst>
            </a:custGeom>
            <a:solidFill>
              <a:srgbClr val="FFBA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85" name="Freeform 466"/>
            <p:cNvSpPr>
              <a:spLocks/>
            </p:cNvSpPr>
            <p:nvPr/>
          </p:nvSpPr>
          <p:spPr bwMode="auto">
            <a:xfrm>
              <a:off x="12489" y="3787"/>
              <a:ext cx="168" cy="757"/>
            </a:xfrm>
            <a:custGeom>
              <a:avLst/>
              <a:gdLst>
                <a:gd name="T0" fmla="*/ 2 w 145"/>
                <a:gd name="T1" fmla="*/ 652 h 652"/>
                <a:gd name="T2" fmla="*/ 2 w 145"/>
                <a:gd name="T3" fmla="*/ 652 h 652"/>
                <a:gd name="T4" fmla="*/ 0 w 145"/>
                <a:gd name="T5" fmla="*/ 650 h 652"/>
                <a:gd name="T6" fmla="*/ 92 w 145"/>
                <a:gd name="T7" fmla="*/ 305 h 652"/>
                <a:gd name="T8" fmla="*/ 136 w 145"/>
                <a:gd name="T9" fmla="*/ 2 h 652"/>
                <a:gd name="T10" fmla="*/ 137 w 145"/>
                <a:gd name="T11" fmla="*/ 0 h 652"/>
                <a:gd name="T12" fmla="*/ 139 w 145"/>
                <a:gd name="T13" fmla="*/ 2 h 652"/>
                <a:gd name="T14" fmla="*/ 96 w 145"/>
                <a:gd name="T15" fmla="*/ 307 h 652"/>
                <a:gd name="T16" fmla="*/ 4 w 145"/>
                <a:gd name="T17" fmla="*/ 651 h 652"/>
                <a:gd name="T18" fmla="*/ 2 w 145"/>
                <a:gd name="T19" fmla="*/ 65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5" h="652">
                  <a:moveTo>
                    <a:pt x="2" y="652"/>
                  </a:moveTo>
                  <a:cubicBezTo>
                    <a:pt x="2" y="652"/>
                    <a:pt x="2" y="652"/>
                    <a:pt x="2" y="652"/>
                  </a:cubicBezTo>
                  <a:cubicBezTo>
                    <a:pt x="0" y="650"/>
                    <a:pt x="0" y="650"/>
                    <a:pt x="0" y="650"/>
                  </a:cubicBezTo>
                  <a:cubicBezTo>
                    <a:pt x="1" y="648"/>
                    <a:pt x="44" y="456"/>
                    <a:pt x="92" y="305"/>
                  </a:cubicBezTo>
                  <a:cubicBezTo>
                    <a:pt x="141" y="149"/>
                    <a:pt x="136" y="3"/>
                    <a:pt x="136" y="2"/>
                  </a:cubicBezTo>
                  <a:cubicBezTo>
                    <a:pt x="137" y="0"/>
                    <a:pt x="137" y="0"/>
                    <a:pt x="137" y="0"/>
                  </a:cubicBezTo>
                  <a:cubicBezTo>
                    <a:pt x="139" y="2"/>
                    <a:pt x="139" y="2"/>
                    <a:pt x="139" y="2"/>
                  </a:cubicBezTo>
                  <a:cubicBezTo>
                    <a:pt x="139" y="3"/>
                    <a:pt x="145" y="150"/>
                    <a:pt x="96" y="307"/>
                  </a:cubicBezTo>
                  <a:cubicBezTo>
                    <a:pt x="48" y="457"/>
                    <a:pt x="4" y="649"/>
                    <a:pt x="4" y="651"/>
                  </a:cubicBezTo>
                  <a:lnTo>
                    <a:pt x="2" y="652"/>
                  </a:lnTo>
                  <a:close/>
                </a:path>
              </a:pathLst>
            </a:custGeom>
            <a:solidFill>
              <a:srgbClr val="FFF2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86" name="Freeform 467"/>
            <p:cNvSpPr>
              <a:spLocks/>
            </p:cNvSpPr>
            <p:nvPr/>
          </p:nvSpPr>
          <p:spPr bwMode="auto">
            <a:xfrm>
              <a:off x="12569" y="3612"/>
              <a:ext cx="148" cy="180"/>
            </a:xfrm>
            <a:custGeom>
              <a:avLst/>
              <a:gdLst>
                <a:gd name="T0" fmla="*/ 125 w 128"/>
                <a:gd name="T1" fmla="*/ 60 h 155"/>
                <a:gd name="T2" fmla="*/ 70 w 128"/>
                <a:gd name="T3" fmla="*/ 154 h 155"/>
                <a:gd name="T4" fmla="*/ 2 w 128"/>
                <a:gd name="T5" fmla="*/ 68 h 155"/>
                <a:gd name="T6" fmla="*/ 59 w 128"/>
                <a:gd name="T7" fmla="*/ 2 h 155"/>
                <a:gd name="T8" fmla="*/ 125 w 128"/>
                <a:gd name="T9" fmla="*/ 60 h 155"/>
              </a:gdLst>
              <a:ahLst/>
              <a:cxnLst>
                <a:cxn ang="0">
                  <a:pos x="T0" y="T1"/>
                </a:cxn>
                <a:cxn ang="0">
                  <a:pos x="T2" y="T3"/>
                </a:cxn>
                <a:cxn ang="0">
                  <a:pos x="T4" y="T5"/>
                </a:cxn>
                <a:cxn ang="0">
                  <a:pos x="T6" y="T7"/>
                </a:cxn>
                <a:cxn ang="0">
                  <a:pos x="T8" y="T9"/>
                </a:cxn>
              </a:cxnLst>
              <a:rect l="0" t="0" r="r" b="b"/>
              <a:pathLst>
                <a:path w="128" h="155">
                  <a:moveTo>
                    <a:pt x="125" y="60"/>
                  </a:moveTo>
                  <a:cubicBezTo>
                    <a:pt x="128" y="94"/>
                    <a:pt x="92" y="152"/>
                    <a:pt x="70" y="154"/>
                  </a:cubicBezTo>
                  <a:cubicBezTo>
                    <a:pt x="44" y="155"/>
                    <a:pt x="4" y="102"/>
                    <a:pt x="2" y="68"/>
                  </a:cubicBezTo>
                  <a:cubicBezTo>
                    <a:pt x="0" y="34"/>
                    <a:pt x="25" y="4"/>
                    <a:pt x="59" y="2"/>
                  </a:cubicBezTo>
                  <a:cubicBezTo>
                    <a:pt x="94" y="0"/>
                    <a:pt x="123" y="25"/>
                    <a:pt x="125" y="60"/>
                  </a:cubicBezTo>
                  <a:close/>
                </a:path>
              </a:pathLst>
            </a:custGeom>
            <a:solidFill>
              <a:srgbClr val="FFD60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87" name="Freeform 468"/>
            <p:cNvSpPr>
              <a:spLocks/>
            </p:cNvSpPr>
            <p:nvPr/>
          </p:nvSpPr>
          <p:spPr bwMode="auto">
            <a:xfrm>
              <a:off x="12576" y="3623"/>
              <a:ext cx="100" cy="86"/>
            </a:xfrm>
            <a:custGeom>
              <a:avLst/>
              <a:gdLst>
                <a:gd name="T0" fmla="*/ 86 w 86"/>
                <a:gd name="T1" fmla="*/ 9 h 74"/>
                <a:gd name="T2" fmla="*/ 54 w 86"/>
                <a:gd name="T3" fmla="*/ 1 h 74"/>
                <a:gd name="T4" fmla="*/ 3 w 86"/>
                <a:gd name="T5" fmla="*/ 60 h 74"/>
                <a:gd name="T6" fmla="*/ 5 w 86"/>
                <a:gd name="T7" fmla="*/ 73 h 74"/>
                <a:gd name="T8" fmla="*/ 29 w 86"/>
                <a:gd name="T9" fmla="*/ 72 h 74"/>
                <a:gd name="T10" fmla="*/ 86 w 86"/>
                <a:gd name="T11" fmla="*/ 9 h 74"/>
              </a:gdLst>
              <a:ahLst/>
              <a:cxnLst>
                <a:cxn ang="0">
                  <a:pos x="T0" y="T1"/>
                </a:cxn>
                <a:cxn ang="0">
                  <a:pos x="T2" y="T3"/>
                </a:cxn>
                <a:cxn ang="0">
                  <a:pos x="T4" y="T5"/>
                </a:cxn>
                <a:cxn ang="0">
                  <a:pos x="T6" y="T7"/>
                </a:cxn>
                <a:cxn ang="0">
                  <a:pos x="T8" y="T9"/>
                </a:cxn>
                <a:cxn ang="0">
                  <a:pos x="T10" y="T11"/>
                </a:cxn>
              </a:cxnLst>
              <a:rect l="0" t="0" r="r" b="b"/>
              <a:pathLst>
                <a:path w="86" h="74">
                  <a:moveTo>
                    <a:pt x="86" y="9"/>
                  </a:moveTo>
                  <a:cubicBezTo>
                    <a:pt x="76" y="3"/>
                    <a:pt x="65" y="0"/>
                    <a:pt x="54" y="1"/>
                  </a:cubicBezTo>
                  <a:cubicBezTo>
                    <a:pt x="24" y="3"/>
                    <a:pt x="0" y="29"/>
                    <a:pt x="3" y="60"/>
                  </a:cubicBezTo>
                  <a:cubicBezTo>
                    <a:pt x="3" y="64"/>
                    <a:pt x="4" y="68"/>
                    <a:pt x="5" y="73"/>
                  </a:cubicBezTo>
                  <a:cubicBezTo>
                    <a:pt x="13" y="74"/>
                    <a:pt x="21" y="74"/>
                    <a:pt x="29" y="72"/>
                  </a:cubicBezTo>
                  <a:cubicBezTo>
                    <a:pt x="61" y="66"/>
                    <a:pt x="83" y="39"/>
                    <a:pt x="86" y="9"/>
                  </a:cubicBezTo>
                  <a:close/>
                </a:path>
              </a:pathLst>
            </a:custGeom>
            <a:solidFill>
              <a:srgbClr val="FFE4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88" name="Freeform 469"/>
            <p:cNvSpPr>
              <a:spLocks/>
            </p:cNvSpPr>
            <p:nvPr/>
          </p:nvSpPr>
          <p:spPr bwMode="auto">
            <a:xfrm>
              <a:off x="12598" y="3638"/>
              <a:ext cx="33" cy="33"/>
            </a:xfrm>
            <a:custGeom>
              <a:avLst/>
              <a:gdLst>
                <a:gd name="T0" fmla="*/ 26 w 29"/>
                <a:gd name="T1" fmla="*/ 4 h 29"/>
                <a:gd name="T2" fmla="*/ 20 w 29"/>
                <a:gd name="T3" fmla="*/ 21 h 29"/>
                <a:gd name="T4" fmla="*/ 3 w 29"/>
                <a:gd name="T5" fmla="*/ 25 h 29"/>
                <a:gd name="T6" fmla="*/ 8 w 29"/>
                <a:gd name="T7" fmla="*/ 8 h 29"/>
                <a:gd name="T8" fmla="*/ 26 w 29"/>
                <a:gd name="T9" fmla="*/ 4 h 29"/>
              </a:gdLst>
              <a:ahLst/>
              <a:cxnLst>
                <a:cxn ang="0">
                  <a:pos x="T0" y="T1"/>
                </a:cxn>
                <a:cxn ang="0">
                  <a:pos x="T2" y="T3"/>
                </a:cxn>
                <a:cxn ang="0">
                  <a:pos x="T4" y="T5"/>
                </a:cxn>
                <a:cxn ang="0">
                  <a:pos x="T6" y="T7"/>
                </a:cxn>
                <a:cxn ang="0">
                  <a:pos x="T8" y="T9"/>
                </a:cxn>
              </a:cxnLst>
              <a:rect l="0" t="0" r="r" b="b"/>
              <a:pathLst>
                <a:path w="29" h="29">
                  <a:moveTo>
                    <a:pt x="26" y="4"/>
                  </a:moveTo>
                  <a:cubicBezTo>
                    <a:pt x="29" y="7"/>
                    <a:pt x="26" y="15"/>
                    <a:pt x="20" y="21"/>
                  </a:cubicBezTo>
                  <a:cubicBezTo>
                    <a:pt x="14" y="27"/>
                    <a:pt x="6" y="29"/>
                    <a:pt x="3" y="25"/>
                  </a:cubicBezTo>
                  <a:cubicBezTo>
                    <a:pt x="0" y="22"/>
                    <a:pt x="2" y="14"/>
                    <a:pt x="8" y="8"/>
                  </a:cubicBezTo>
                  <a:cubicBezTo>
                    <a:pt x="15" y="2"/>
                    <a:pt x="22" y="0"/>
                    <a:pt x="26" y="4"/>
                  </a:cubicBezTo>
                  <a:close/>
                </a:path>
              </a:pathLst>
            </a:custGeom>
            <a:solidFill>
              <a:srgbClr val="FFF1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89" name="Freeform 470"/>
            <p:cNvSpPr>
              <a:spLocks/>
            </p:cNvSpPr>
            <p:nvPr/>
          </p:nvSpPr>
          <p:spPr bwMode="auto">
            <a:xfrm>
              <a:off x="12601" y="3663"/>
              <a:ext cx="116" cy="128"/>
            </a:xfrm>
            <a:custGeom>
              <a:avLst/>
              <a:gdLst>
                <a:gd name="T0" fmla="*/ 30 w 100"/>
                <a:gd name="T1" fmla="*/ 90 h 110"/>
                <a:gd name="T2" fmla="*/ 0 w 100"/>
                <a:gd name="T3" fmla="*/ 81 h 110"/>
                <a:gd name="T4" fmla="*/ 42 w 100"/>
                <a:gd name="T5" fmla="*/ 110 h 110"/>
                <a:gd name="T6" fmla="*/ 97 w 100"/>
                <a:gd name="T7" fmla="*/ 16 h 110"/>
                <a:gd name="T8" fmla="*/ 94 w 100"/>
                <a:gd name="T9" fmla="*/ 0 h 110"/>
                <a:gd name="T10" fmla="*/ 30 w 100"/>
                <a:gd name="T11" fmla="*/ 90 h 110"/>
              </a:gdLst>
              <a:ahLst/>
              <a:cxnLst>
                <a:cxn ang="0">
                  <a:pos x="T0" y="T1"/>
                </a:cxn>
                <a:cxn ang="0">
                  <a:pos x="T2" y="T3"/>
                </a:cxn>
                <a:cxn ang="0">
                  <a:pos x="T4" y="T5"/>
                </a:cxn>
                <a:cxn ang="0">
                  <a:pos x="T6" y="T7"/>
                </a:cxn>
                <a:cxn ang="0">
                  <a:pos x="T8" y="T9"/>
                </a:cxn>
                <a:cxn ang="0">
                  <a:pos x="T10" y="T11"/>
                </a:cxn>
              </a:cxnLst>
              <a:rect l="0" t="0" r="r" b="b"/>
              <a:pathLst>
                <a:path w="100" h="110">
                  <a:moveTo>
                    <a:pt x="30" y="90"/>
                  </a:moveTo>
                  <a:cubicBezTo>
                    <a:pt x="22" y="91"/>
                    <a:pt x="9" y="89"/>
                    <a:pt x="0" y="81"/>
                  </a:cubicBezTo>
                  <a:cubicBezTo>
                    <a:pt x="19" y="104"/>
                    <a:pt x="32" y="110"/>
                    <a:pt x="42" y="110"/>
                  </a:cubicBezTo>
                  <a:cubicBezTo>
                    <a:pt x="64" y="108"/>
                    <a:pt x="100" y="50"/>
                    <a:pt x="97" y="16"/>
                  </a:cubicBezTo>
                  <a:cubicBezTo>
                    <a:pt x="97" y="10"/>
                    <a:pt x="96" y="5"/>
                    <a:pt x="94" y="0"/>
                  </a:cubicBezTo>
                  <a:cubicBezTo>
                    <a:pt x="96" y="44"/>
                    <a:pt x="69" y="83"/>
                    <a:pt x="30" y="90"/>
                  </a:cubicBezTo>
                  <a:close/>
                </a:path>
              </a:pathLst>
            </a:custGeom>
            <a:solidFill>
              <a:srgbClr val="FFBA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90" name="Freeform 471"/>
            <p:cNvSpPr>
              <a:spLocks/>
            </p:cNvSpPr>
            <p:nvPr/>
          </p:nvSpPr>
          <p:spPr bwMode="auto">
            <a:xfrm>
              <a:off x="12637" y="3788"/>
              <a:ext cx="24" cy="18"/>
            </a:xfrm>
            <a:custGeom>
              <a:avLst/>
              <a:gdLst>
                <a:gd name="T0" fmla="*/ 1 w 20"/>
                <a:gd name="T1" fmla="*/ 16 h 16"/>
                <a:gd name="T2" fmla="*/ 10 w 20"/>
                <a:gd name="T3" fmla="*/ 1 h 16"/>
                <a:gd name="T4" fmla="*/ 19 w 20"/>
                <a:gd name="T5" fmla="*/ 15 h 16"/>
                <a:gd name="T6" fmla="*/ 1 w 20"/>
                <a:gd name="T7" fmla="*/ 16 h 16"/>
              </a:gdLst>
              <a:ahLst/>
              <a:cxnLst>
                <a:cxn ang="0">
                  <a:pos x="T0" y="T1"/>
                </a:cxn>
                <a:cxn ang="0">
                  <a:pos x="T2" y="T3"/>
                </a:cxn>
                <a:cxn ang="0">
                  <a:pos x="T4" y="T5"/>
                </a:cxn>
                <a:cxn ang="0">
                  <a:pos x="T6" y="T7"/>
                </a:cxn>
              </a:cxnLst>
              <a:rect l="0" t="0" r="r" b="b"/>
              <a:pathLst>
                <a:path w="20" h="16">
                  <a:moveTo>
                    <a:pt x="1" y="16"/>
                  </a:moveTo>
                  <a:cubicBezTo>
                    <a:pt x="0" y="15"/>
                    <a:pt x="5" y="1"/>
                    <a:pt x="10" y="1"/>
                  </a:cubicBezTo>
                  <a:cubicBezTo>
                    <a:pt x="14" y="0"/>
                    <a:pt x="20" y="14"/>
                    <a:pt x="19" y="15"/>
                  </a:cubicBezTo>
                  <a:lnTo>
                    <a:pt x="1" y="16"/>
                  </a:lnTo>
                  <a:close/>
                </a:path>
              </a:pathLst>
            </a:custGeom>
            <a:solidFill>
              <a:srgbClr val="FFBA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91" name="Freeform 472"/>
            <p:cNvSpPr>
              <a:spLocks/>
            </p:cNvSpPr>
            <p:nvPr/>
          </p:nvSpPr>
          <p:spPr bwMode="auto">
            <a:xfrm>
              <a:off x="9383" y="4070"/>
              <a:ext cx="146" cy="660"/>
            </a:xfrm>
            <a:custGeom>
              <a:avLst/>
              <a:gdLst>
                <a:gd name="T0" fmla="*/ 125 w 126"/>
                <a:gd name="T1" fmla="*/ 568 h 568"/>
                <a:gd name="T2" fmla="*/ 125 w 126"/>
                <a:gd name="T3" fmla="*/ 568 h 568"/>
                <a:gd name="T4" fmla="*/ 126 w 126"/>
                <a:gd name="T5" fmla="*/ 567 h 568"/>
                <a:gd name="T6" fmla="*/ 47 w 126"/>
                <a:gd name="T7" fmla="*/ 266 h 568"/>
                <a:gd name="T8" fmla="*/ 9 w 126"/>
                <a:gd name="T9" fmla="*/ 2 h 568"/>
                <a:gd name="T10" fmla="*/ 7 w 126"/>
                <a:gd name="T11" fmla="*/ 0 h 568"/>
                <a:gd name="T12" fmla="*/ 5 w 126"/>
                <a:gd name="T13" fmla="*/ 2 h 568"/>
                <a:gd name="T14" fmla="*/ 44 w 126"/>
                <a:gd name="T15" fmla="*/ 267 h 568"/>
                <a:gd name="T16" fmla="*/ 123 w 126"/>
                <a:gd name="T17" fmla="*/ 567 h 568"/>
                <a:gd name="T18" fmla="*/ 125 w 126"/>
                <a:gd name="T19"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6" h="568">
                  <a:moveTo>
                    <a:pt x="125" y="568"/>
                  </a:moveTo>
                  <a:cubicBezTo>
                    <a:pt x="125" y="568"/>
                    <a:pt x="125" y="568"/>
                    <a:pt x="125" y="568"/>
                  </a:cubicBezTo>
                  <a:cubicBezTo>
                    <a:pt x="126" y="567"/>
                    <a:pt x="126" y="567"/>
                    <a:pt x="126" y="567"/>
                  </a:cubicBezTo>
                  <a:cubicBezTo>
                    <a:pt x="126" y="565"/>
                    <a:pt x="88" y="398"/>
                    <a:pt x="47" y="266"/>
                  </a:cubicBezTo>
                  <a:cubicBezTo>
                    <a:pt x="4" y="130"/>
                    <a:pt x="8" y="3"/>
                    <a:pt x="9" y="2"/>
                  </a:cubicBezTo>
                  <a:cubicBezTo>
                    <a:pt x="7" y="0"/>
                    <a:pt x="7" y="0"/>
                    <a:pt x="7" y="0"/>
                  </a:cubicBezTo>
                  <a:cubicBezTo>
                    <a:pt x="5" y="2"/>
                    <a:pt x="5" y="2"/>
                    <a:pt x="5" y="2"/>
                  </a:cubicBezTo>
                  <a:cubicBezTo>
                    <a:pt x="5" y="3"/>
                    <a:pt x="0" y="131"/>
                    <a:pt x="44" y="267"/>
                  </a:cubicBezTo>
                  <a:cubicBezTo>
                    <a:pt x="85" y="399"/>
                    <a:pt x="123" y="566"/>
                    <a:pt x="123" y="567"/>
                  </a:cubicBezTo>
                  <a:lnTo>
                    <a:pt x="125" y="568"/>
                  </a:lnTo>
                  <a:close/>
                </a:path>
              </a:pathLst>
            </a:custGeom>
            <a:solidFill>
              <a:srgbClr val="FFF2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92" name="Freeform 473"/>
            <p:cNvSpPr>
              <a:spLocks/>
            </p:cNvSpPr>
            <p:nvPr/>
          </p:nvSpPr>
          <p:spPr bwMode="auto">
            <a:xfrm>
              <a:off x="9331" y="3918"/>
              <a:ext cx="130" cy="158"/>
            </a:xfrm>
            <a:custGeom>
              <a:avLst/>
              <a:gdLst>
                <a:gd name="T0" fmla="*/ 2 w 112"/>
                <a:gd name="T1" fmla="*/ 52 h 136"/>
                <a:gd name="T2" fmla="*/ 51 w 112"/>
                <a:gd name="T3" fmla="*/ 134 h 136"/>
                <a:gd name="T4" fmla="*/ 110 w 112"/>
                <a:gd name="T5" fmla="*/ 60 h 136"/>
                <a:gd name="T6" fmla="*/ 60 w 112"/>
                <a:gd name="T7" fmla="*/ 2 h 136"/>
                <a:gd name="T8" fmla="*/ 2 w 112"/>
                <a:gd name="T9" fmla="*/ 52 h 136"/>
              </a:gdLst>
              <a:ahLst/>
              <a:cxnLst>
                <a:cxn ang="0">
                  <a:pos x="T0" y="T1"/>
                </a:cxn>
                <a:cxn ang="0">
                  <a:pos x="T2" y="T3"/>
                </a:cxn>
                <a:cxn ang="0">
                  <a:pos x="T4" y="T5"/>
                </a:cxn>
                <a:cxn ang="0">
                  <a:pos x="T6" y="T7"/>
                </a:cxn>
                <a:cxn ang="0">
                  <a:pos x="T8" y="T9"/>
                </a:cxn>
              </a:cxnLst>
              <a:rect l="0" t="0" r="r" b="b"/>
              <a:pathLst>
                <a:path w="112" h="136">
                  <a:moveTo>
                    <a:pt x="2" y="52"/>
                  </a:moveTo>
                  <a:cubicBezTo>
                    <a:pt x="0" y="82"/>
                    <a:pt x="31" y="133"/>
                    <a:pt x="51" y="134"/>
                  </a:cubicBezTo>
                  <a:cubicBezTo>
                    <a:pt x="73" y="136"/>
                    <a:pt x="108" y="89"/>
                    <a:pt x="110" y="60"/>
                  </a:cubicBezTo>
                  <a:cubicBezTo>
                    <a:pt x="112" y="30"/>
                    <a:pt x="90" y="4"/>
                    <a:pt x="60" y="2"/>
                  </a:cubicBezTo>
                  <a:cubicBezTo>
                    <a:pt x="30" y="0"/>
                    <a:pt x="4" y="23"/>
                    <a:pt x="2" y="52"/>
                  </a:cubicBezTo>
                  <a:close/>
                </a:path>
              </a:pathLst>
            </a:custGeom>
            <a:solidFill>
              <a:srgbClr val="FB7F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93" name="Freeform 474"/>
            <p:cNvSpPr>
              <a:spLocks/>
            </p:cNvSpPr>
            <p:nvPr/>
          </p:nvSpPr>
          <p:spPr bwMode="auto">
            <a:xfrm>
              <a:off x="9368" y="3928"/>
              <a:ext cx="86" cy="75"/>
            </a:xfrm>
            <a:custGeom>
              <a:avLst/>
              <a:gdLst>
                <a:gd name="T0" fmla="*/ 0 w 74"/>
                <a:gd name="T1" fmla="*/ 7 h 64"/>
                <a:gd name="T2" fmla="*/ 27 w 74"/>
                <a:gd name="T3" fmla="*/ 0 h 64"/>
                <a:gd name="T4" fmla="*/ 72 w 74"/>
                <a:gd name="T5" fmla="*/ 51 h 64"/>
                <a:gd name="T6" fmla="*/ 70 w 74"/>
                <a:gd name="T7" fmla="*/ 63 h 64"/>
                <a:gd name="T8" fmla="*/ 49 w 74"/>
                <a:gd name="T9" fmla="*/ 62 h 64"/>
                <a:gd name="T10" fmla="*/ 0 w 74"/>
                <a:gd name="T11" fmla="*/ 7 h 64"/>
              </a:gdLst>
              <a:ahLst/>
              <a:cxnLst>
                <a:cxn ang="0">
                  <a:pos x="T0" y="T1"/>
                </a:cxn>
                <a:cxn ang="0">
                  <a:pos x="T2" y="T3"/>
                </a:cxn>
                <a:cxn ang="0">
                  <a:pos x="T4" y="T5"/>
                </a:cxn>
                <a:cxn ang="0">
                  <a:pos x="T6" y="T7"/>
                </a:cxn>
                <a:cxn ang="0">
                  <a:pos x="T8" y="T9"/>
                </a:cxn>
                <a:cxn ang="0">
                  <a:pos x="T10" y="T11"/>
                </a:cxn>
              </a:cxnLst>
              <a:rect l="0" t="0" r="r" b="b"/>
              <a:pathLst>
                <a:path w="74" h="64">
                  <a:moveTo>
                    <a:pt x="0" y="7"/>
                  </a:moveTo>
                  <a:cubicBezTo>
                    <a:pt x="8" y="2"/>
                    <a:pt x="17" y="0"/>
                    <a:pt x="27" y="0"/>
                  </a:cubicBezTo>
                  <a:cubicBezTo>
                    <a:pt x="54" y="2"/>
                    <a:pt x="74" y="25"/>
                    <a:pt x="72" y="51"/>
                  </a:cubicBezTo>
                  <a:cubicBezTo>
                    <a:pt x="72" y="55"/>
                    <a:pt x="71" y="59"/>
                    <a:pt x="70" y="63"/>
                  </a:cubicBezTo>
                  <a:cubicBezTo>
                    <a:pt x="63" y="64"/>
                    <a:pt x="56" y="64"/>
                    <a:pt x="49" y="62"/>
                  </a:cubicBezTo>
                  <a:cubicBezTo>
                    <a:pt x="22" y="57"/>
                    <a:pt x="2" y="34"/>
                    <a:pt x="0" y="7"/>
                  </a:cubicBezTo>
                  <a:close/>
                </a:path>
              </a:pathLst>
            </a:custGeom>
            <a:solidFill>
              <a:srgbClr val="FC9C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94" name="Freeform 475"/>
            <p:cNvSpPr>
              <a:spLocks/>
            </p:cNvSpPr>
            <p:nvPr/>
          </p:nvSpPr>
          <p:spPr bwMode="auto">
            <a:xfrm>
              <a:off x="9406" y="3941"/>
              <a:ext cx="29" cy="28"/>
            </a:xfrm>
            <a:custGeom>
              <a:avLst/>
              <a:gdLst>
                <a:gd name="T0" fmla="*/ 3 w 25"/>
                <a:gd name="T1" fmla="*/ 3 h 24"/>
                <a:gd name="T2" fmla="*/ 8 w 25"/>
                <a:gd name="T3" fmla="*/ 18 h 24"/>
                <a:gd name="T4" fmla="*/ 23 w 25"/>
                <a:gd name="T5" fmla="*/ 22 h 24"/>
                <a:gd name="T6" fmla="*/ 18 w 25"/>
                <a:gd name="T7" fmla="*/ 7 h 24"/>
                <a:gd name="T8" fmla="*/ 3 w 25"/>
                <a:gd name="T9" fmla="*/ 3 h 24"/>
              </a:gdLst>
              <a:ahLst/>
              <a:cxnLst>
                <a:cxn ang="0">
                  <a:pos x="T0" y="T1"/>
                </a:cxn>
                <a:cxn ang="0">
                  <a:pos x="T2" y="T3"/>
                </a:cxn>
                <a:cxn ang="0">
                  <a:pos x="T4" y="T5"/>
                </a:cxn>
                <a:cxn ang="0">
                  <a:pos x="T6" y="T7"/>
                </a:cxn>
                <a:cxn ang="0">
                  <a:pos x="T8" y="T9"/>
                </a:cxn>
              </a:cxnLst>
              <a:rect l="0" t="0" r="r" b="b"/>
              <a:pathLst>
                <a:path w="25" h="24">
                  <a:moveTo>
                    <a:pt x="3" y="3"/>
                  </a:moveTo>
                  <a:cubicBezTo>
                    <a:pt x="0" y="6"/>
                    <a:pt x="2" y="13"/>
                    <a:pt x="8" y="18"/>
                  </a:cubicBezTo>
                  <a:cubicBezTo>
                    <a:pt x="13" y="23"/>
                    <a:pt x="20" y="24"/>
                    <a:pt x="23" y="22"/>
                  </a:cubicBezTo>
                  <a:cubicBezTo>
                    <a:pt x="25" y="19"/>
                    <a:pt x="23" y="12"/>
                    <a:pt x="18" y="7"/>
                  </a:cubicBezTo>
                  <a:cubicBezTo>
                    <a:pt x="12" y="2"/>
                    <a:pt x="5" y="0"/>
                    <a:pt x="3" y="3"/>
                  </a:cubicBezTo>
                  <a:close/>
                </a:path>
              </a:pathLst>
            </a:custGeom>
            <a:solidFill>
              <a:srgbClr val="FEC3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95" name="Freeform 476"/>
            <p:cNvSpPr>
              <a:spLocks/>
            </p:cNvSpPr>
            <p:nvPr/>
          </p:nvSpPr>
          <p:spPr bwMode="auto">
            <a:xfrm>
              <a:off x="9331" y="3963"/>
              <a:ext cx="101" cy="112"/>
            </a:xfrm>
            <a:custGeom>
              <a:avLst/>
              <a:gdLst>
                <a:gd name="T0" fmla="*/ 61 w 87"/>
                <a:gd name="T1" fmla="*/ 78 h 96"/>
                <a:gd name="T2" fmla="*/ 87 w 87"/>
                <a:gd name="T3" fmla="*/ 70 h 96"/>
                <a:gd name="T4" fmla="*/ 51 w 87"/>
                <a:gd name="T5" fmla="*/ 95 h 96"/>
                <a:gd name="T6" fmla="*/ 2 w 87"/>
                <a:gd name="T7" fmla="*/ 13 h 96"/>
                <a:gd name="T8" fmla="*/ 5 w 87"/>
                <a:gd name="T9" fmla="*/ 0 h 96"/>
                <a:gd name="T10" fmla="*/ 61 w 87"/>
                <a:gd name="T11" fmla="*/ 78 h 96"/>
              </a:gdLst>
              <a:ahLst/>
              <a:cxnLst>
                <a:cxn ang="0">
                  <a:pos x="T0" y="T1"/>
                </a:cxn>
                <a:cxn ang="0">
                  <a:pos x="T2" y="T3"/>
                </a:cxn>
                <a:cxn ang="0">
                  <a:pos x="T4" y="T5"/>
                </a:cxn>
                <a:cxn ang="0">
                  <a:pos x="T6" y="T7"/>
                </a:cxn>
                <a:cxn ang="0">
                  <a:pos x="T8" y="T9"/>
                </a:cxn>
                <a:cxn ang="0">
                  <a:pos x="T10" y="T11"/>
                </a:cxn>
              </a:cxnLst>
              <a:rect l="0" t="0" r="r" b="b"/>
              <a:pathLst>
                <a:path w="87" h="96">
                  <a:moveTo>
                    <a:pt x="61" y="78"/>
                  </a:moveTo>
                  <a:cubicBezTo>
                    <a:pt x="68" y="80"/>
                    <a:pt x="80" y="77"/>
                    <a:pt x="87" y="70"/>
                  </a:cubicBezTo>
                  <a:cubicBezTo>
                    <a:pt x="71" y="91"/>
                    <a:pt x="60" y="96"/>
                    <a:pt x="51" y="95"/>
                  </a:cubicBezTo>
                  <a:cubicBezTo>
                    <a:pt x="31" y="94"/>
                    <a:pt x="0" y="43"/>
                    <a:pt x="2" y="13"/>
                  </a:cubicBezTo>
                  <a:cubicBezTo>
                    <a:pt x="3" y="9"/>
                    <a:pt x="4" y="4"/>
                    <a:pt x="5" y="0"/>
                  </a:cubicBezTo>
                  <a:cubicBezTo>
                    <a:pt x="4" y="38"/>
                    <a:pt x="27" y="72"/>
                    <a:pt x="61" y="78"/>
                  </a:cubicBezTo>
                  <a:close/>
                </a:path>
              </a:pathLst>
            </a:custGeom>
            <a:solidFill>
              <a:srgbClr val="F94C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96" name="Freeform 477"/>
            <p:cNvSpPr>
              <a:spLocks/>
            </p:cNvSpPr>
            <p:nvPr/>
          </p:nvSpPr>
          <p:spPr bwMode="auto">
            <a:xfrm>
              <a:off x="9381" y="4071"/>
              <a:ext cx="19" cy="16"/>
            </a:xfrm>
            <a:custGeom>
              <a:avLst/>
              <a:gdLst>
                <a:gd name="T0" fmla="*/ 16 w 17"/>
                <a:gd name="T1" fmla="*/ 14 h 14"/>
                <a:gd name="T2" fmla="*/ 9 w 17"/>
                <a:gd name="T3" fmla="*/ 1 h 14"/>
                <a:gd name="T4" fmla="*/ 1 w 17"/>
                <a:gd name="T5" fmla="*/ 14 h 14"/>
                <a:gd name="T6" fmla="*/ 16 w 17"/>
                <a:gd name="T7" fmla="*/ 14 h 14"/>
              </a:gdLst>
              <a:ahLst/>
              <a:cxnLst>
                <a:cxn ang="0">
                  <a:pos x="T0" y="T1"/>
                </a:cxn>
                <a:cxn ang="0">
                  <a:pos x="T2" y="T3"/>
                </a:cxn>
                <a:cxn ang="0">
                  <a:pos x="T4" y="T5"/>
                </a:cxn>
                <a:cxn ang="0">
                  <a:pos x="T6" y="T7"/>
                </a:cxn>
              </a:cxnLst>
              <a:rect l="0" t="0" r="r" b="b"/>
              <a:pathLst>
                <a:path w="17" h="14">
                  <a:moveTo>
                    <a:pt x="16" y="14"/>
                  </a:moveTo>
                  <a:cubicBezTo>
                    <a:pt x="17" y="13"/>
                    <a:pt x="13" y="1"/>
                    <a:pt x="9" y="1"/>
                  </a:cubicBezTo>
                  <a:cubicBezTo>
                    <a:pt x="5" y="0"/>
                    <a:pt x="0" y="12"/>
                    <a:pt x="1" y="14"/>
                  </a:cubicBezTo>
                  <a:lnTo>
                    <a:pt x="16" y="14"/>
                  </a:lnTo>
                  <a:close/>
                </a:path>
              </a:pathLst>
            </a:custGeom>
            <a:solidFill>
              <a:srgbClr val="F94C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97" name="Freeform 478"/>
            <p:cNvSpPr>
              <a:spLocks/>
            </p:cNvSpPr>
            <p:nvPr/>
          </p:nvSpPr>
          <p:spPr bwMode="auto">
            <a:xfrm>
              <a:off x="8125" y="4122"/>
              <a:ext cx="160" cy="722"/>
            </a:xfrm>
            <a:custGeom>
              <a:avLst/>
              <a:gdLst>
                <a:gd name="T0" fmla="*/ 136 w 138"/>
                <a:gd name="T1" fmla="*/ 621 h 621"/>
                <a:gd name="T2" fmla="*/ 137 w 138"/>
                <a:gd name="T3" fmla="*/ 621 h 621"/>
                <a:gd name="T4" fmla="*/ 138 w 138"/>
                <a:gd name="T5" fmla="*/ 619 h 621"/>
                <a:gd name="T6" fmla="*/ 51 w 138"/>
                <a:gd name="T7" fmla="*/ 291 h 621"/>
                <a:gd name="T8" fmla="*/ 9 w 138"/>
                <a:gd name="T9" fmla="*/ 1 h 621"/>
                <a:gd name="T10" fmla="*/ 7 w 138"/>
                <a:gd name="T11" fmla="*/ 0 h 621"/>
                <a:gd name="T12" fmla="*/ 6 w 138"/>
                <a:gd name="T13" fmla="*/ 1 h 621"/>
                <a:gd name="T14" fmla="*/ 47 w 138"/>
                <a:gd name="T15" fmla="*/ 292 h 621"/>
                <a:gd name="T16" fmla="*/ 134 w 138"/>
                <a:gd name="T17" fmla="*/ 619 h 621"/>
                <a:gd name="T18" fmla="*/ 136 w 138"/>
                <a:gd name="T19" fmla="*/ 621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8" h="621">
                  <a:moveTo>
                    <a:pt x="136" y="621"/>
                  </a:moveTo>
                  <a:cubicBezTo>
                    <a:pt x="137" y="621"/>
                    <a:pt x="137" y="621"/>
                    <a:pt x="137" y="621"/>
                  </a:cubicBezTo>
                  <a:cubicBezTo>
                    <a:pt x="138" y="619"/>
                    <a:pt x="138" y="619"/>
                    <a:pt x="138" y="619"/>
                  </a:cubicBezTo>
                  <a:cubicBezTo>
                    <a:pt x="137" y="617"/>
                    <a:pt x="96" y="434"/>
                    <a:pt x="51" y="291"/>
                  </a:cubicBezTo>
                  <a:cubicBezTo>
                    <a:pt x="4" y="142"/>
                    <a:pt x="9" y="3"/>
                    <a:pt x="9" y="1"/>
                  </a:cubicBezTo>
                  <a:cubicBezTo>
                    <a:pt x="7" y="0"/>
                    <a:pt x="7" y="0"/>
                    <a:pt x="7" y="0"/>
                  </a:cubicBezTo>
                  <a:cubicBezTo>
                    <a:pt x="6" y="1"/>
                    <a:pt x="6" y="1"/>
                    <a:pt x="6" y="1"/>
                  </a:cubicBezTo>
                  <a:cubicBezTo>
                    <a:pt x="5" y="3"/>
                    <a:pt x="0" y="142"/>
                    <a:pt x="47" y="292"/>
                  </a:cubicBezTo>
                  <a:cubicBezTo>
                    <a:pt x="93" y="435"/>
                    <a:pt x="134" y="618"/>
                    <a:pt x="134" y="619"/>
                  </a:cubicBezTo>
                  <a:lnTo>
                    <a:pt x="136" y="621"/>
                  </a:lnTo>
                  <a:close/>
                </a:path>
              </a:pathLst>
            </a:custGeom>
            <a:solidFill>
              <a:srgbClr val="FFF2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98" name="Freeform 479"/>
            <p:cNvSpPr>
              <a:spLocks/>
            </p:cNvSpPr>
            <p:nvPr/>
          </p:nvSpPr>
          <p:spPr bwMode="auto">
            <a:xfrm>
              <a:off x="8068" y="3956"/>
              <a:ext cx="142" cy="172"/>
            </a:xfrm>
            <a:custGeom>
              <a:avLst/>
              <a:gdLst>
                <a:gd name="T0" fmla="*/ 2 w 122"/>
                <a:gd name="T1" fmla="*/ 57 h 148"/>
                <a:gd name="T2" fmla="*/ 55 w 122"/>
                <a:gd name="T3" fmla="*/ 146 h 148"/>
                <a:gd name="T4" fmla="*/ 120 w 122"/>
                <a:gd name="T5" fmla="*/ 64 h 148"/>
                <a:gd name="T6" fmla="*/ 65 w 122"/>
                <a:gd name="T7" fmla="*/ 2 h 148"/>
                <a:gd name="T8" fmla="*/ 2 w 122"/>
                <a:gd name="T9" fmla="*/ 57 h 148"/>
              </a:gdLst>
              <a:ahLst/>
              <a:cxnLst>
                <a:cxn ang="0">
                  <a:pos x="T0" y="T1"/>
                </a:cxn>
                <a:cxn ang="0">
                  <a:pos x="T2" y="T3"/>
                </a:cxn>
                <a:cxn ang="0">
                  <a:pos x="T4" y="T5"/>
                </a:cxn>
                <a:cxn ang="0">
                  <a:pos x="T6" y="T7"/>
                </a:cxn>
                <a:cxn ang="0">
                  <a:pos x="T8" y="T9"/>
                </a:cxn>
              </a:cxnLst>
              <a:rect l="0" t="0" r="r" b="b"/>
              <a:pathLst>
                <a:path w="122" h="148">
                  <a:moveTo>
                    <a:pt x="2" y="57"/>
                  </a:moveTo>
                  <a:cubicBezTo>
                    <a:pt x="0" y="89"/>
                    <a:pt x="34" y="145"/>
                    <a:pt x="55" y="146"/>
                  </a:cubicBezTo>
                  <a:cubicBezTo>
                    <a:pt x="80" y="148"/>
                    <a:pt x="118" y="97"/>
                    <a:pt x="120" y="64"/>
                  </a:cubicBezTo>
                  <a:cubicBezTo>
                    <a:pt x="122" y="32"/>
                    <a:pt x="97" y="4"/>
                    <a:pt x="65" y="2"/>
                  </a:cubicBezTo>
                  <a:cubicBezTo>
                    <a:pt x="32" y="0"/>
                    <a:pt x="4" y="24"/>
                    <a:pt x="2" y="57"/>
                  </a:cubicBezTo>
                  <a:close/>
                </a:path>
              </a:pathLst>
            </a:custGeom>
            <a:solidFill>
              <a:srgbClr val="FB7F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99" name="Freeform 480"/>
            <p:cNvSpPr>
              <a:spLocks/>
            </p:cNvSpPr>
            <p:nvPr/>
          </p:nvSpPr>
          <p:spPr bwMode="auto">
            <a:xfrm>
              <a:off x="8107" y="3967"/>
              <a:ext cx="94" cy="81"/>
            </a:xfrm>
            <a:custGeom>
              <a:avLst/>
              <a:gdLst>
                <a:gd name="T0" fmla="*/ 0 w 81"/>
                <a:gd name="T1" fmla="*/ 8 h 70"/>
                <a:gd name="T2" fmla="*/ 30 w 81"/>
                <a:gd name="T3" fmla="*/ 0 h 70"/>
                <a:gd name="T4" fmla="*/ 79 w 81"/>
                <a:gd name="T5" fmla="*/ 56 h 70"/>
                <a:gd name="T6" fmla="*/ 77 w 81"/>
                <a:gd name="T7" fmla="*/ 69 h 70"/>
                <a:gd name="T8" fmla="*/ 55 w 81"/>
                <a:gd name="T9" fmla="*/ 68 h 70"/>
                <a:gd name="T10" fmla="*/ 0 w 81"/>
                <a:gd name="T11" fmla="*/ 8 h 70"/>
              </a:gdLst>
              <a:ahLst/>
              <a:cxnLst>
                <a:cxn ang="0">
                  <a:pos x="T0" y="T1"/>
                </a:cxn>
                <a:cxn ang="0">
                  <a:pos x="T2" y="T3"/>
                </a:cxn>
                <a:cxn ang="0">
                  <a:pos x="T4" y="T5"/>
                </a:cxn>
                <a:cxn ang="0">
                  <a:pos x="T6" y="T7"/>
                </a:cxn>
                <a:cxn ang="0">
                  <a:pos x="T8" y="T9"/>
                </a:cxn>
                <a:cxn ang="0">
                  <a:pos x="T10" y="T11"/>
                </a:cxn>
              </a:cxnLst>
              <a:rect l="0" t="0" r="r" b="b"/>
              <a:pathLst>
                <a:path w="81" h="70">
                  <a:moveTo>
                    <a:pt x="0" y="8"/>
                  </a:moveTo>
                  <a:cubicBezTo>
                    <a:pt x="9" y="2"/>
                    <a:pt x="19" y="0"/>
                    <a:pt x="30" y="0"/>
                  </a:cubicBezTo>
                  <a:cubicBezTo>
                    <a:pt x="59" y="2"/>
                    <a:pt x="81" y="27"/>
                    <a:pt x="79" y="56"/>
                  </a:cubicBezTo>
                  <a:cubicBezTo>
                    <a:pt x="79" y="60"/>
                    <a:pt x="78" y="64"/>
                    <a:pt x="77" y="69"/>
                  </a:cubicBezTo>
                  <a:cubicBezTo>
                    <a:pt x="70" y="70"/>
                    <a:pt x="62" y="70"/>
                    <a:pt x="55" y="68"/>
                  </a:cubicBezTo>
                  <a:cubicBezTo>
                    <a:pt x="24" y="62"/>
                    <a:pt x="3" y="37"/>
                    <a:pt x="0" y="8"/>
                  </a:cubicBezTo>
                  <a:close/>
                </a:path>
              </a:pathLst>
            </a:custGeom>
            <a:solidFill>
              <a:srgbClr val="FC9C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500" name="Freeform 481"/>
            <p:cNvSpPr>
              <a:spLocks/>
            </p:cNvSpPr>
            <p:nvPr/>
          </p:nvSpPr>
          <p:spPr bwMode="auto">
            <a:xfrm>
              <a:off x="8149" y="3981"/>
              <a:ext cx="33" cy="31"/>
            </a:xfrm>
            <a:custGeom>
              <a:avLst/>
              <a:gdLst>
                <a:gd name="T0" fmla="*/ 3 w 28"/>
                <a:gd name="T1" fmla="*/ 4 h 27"/>
                <a:gd name="T2" fmla="*/ 9 w 28"/>
                <a:gd name="T3" fmla="*/ 19 h 27"/>
                <a:gd name="T4" fmla="*/ 25 w 28"/>
                <a:gd name="T5" fmla="*/ 24 h 27"/>
                <a:gd name="T6" fmla="*/ 20 w 28"/>
                <a:gd name="T7" fmla="*/ 8 h 27"/>
                <a:gd name="T8" fmla="*/ 3 w 28"/>
                <a:gd name="T9" fmla="*/ 4 h 27"/>
              </a:gdLst>
              <a:ahLst/>
              <a:cxnLst>
                <a:cxn ang="0">
                  <a:pos x="T0" y="T1"/>
                </a:cxn>
                <a:cxn ang="0">
                  <a:pos x="T2" y="T3"/>
                </a:cxn>
                <a:cxn ang="0">
                  <a:pos x="T4" y="T5"/>
                </a:cxn>
                <a:cxn ang="0">
                  <a:pos x="T6" y="T7"/>
                </a:cxn>
                <a:cxn ang="0">
                  <a:pos x="T8" y="T9"/>
                </a:cxn>
              </a:cxnLst>
              <a:rect l="0" t="0" r="r" b="b"/>
              <a:pathLst>
                <a:path w="28" h="27">
                  <a:moveTo>
                    <a:pt x="3" y="4"/>
                  </a:moveTo>
                  <a:cubicBezTo>
                    <a:pt x="0" y="7"/>
                    <a:pt x="3" y="14"/>
                    <a:pt x="9" y="19"/>
                  </a:cubicBezTo>
                  <a:cubicBezTo>
                    <a:pt x="15" y="25"/>
                    <a:pt x="22" y="27"/>
                    <a:pt x="25" y="24"/>
                  </a:cubicBezTo>
                  <a:cubicBezTo>
                    <a:pt x="28" y="20"/>
                    <a:pt x="26" y="13"/>
                    <a:pt x="20" y="8"/>
                  </a:cubicBezTo>
                  <a:cubicBezTo>
                    <a:pt x="14" y="2"/>
                    <a:pt x="6" y="0"/>
                    <a:pt x="3" y="4"/>
                  </a:cubicBezTo>
                  <a:close/>
                </a:path>
              </a:pathLst>
            </a:custGeom>
            <a:solidFill>
              <a:srgbClr val="FEC3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501" name="Freeform 482"/>
            <p:cNvSpPr>
              <a:spLocks/>
            </p:cNvSpPr>
            <p:nvPr/>
          </p:nvSpPr>
          <p:spPr bwMode="auto">
            <a:xfrm>
              <a:off x="8068" y="4005"/>
              <a:ext cx="110" cy="122"/>
            </a:xfrm>
            <a:custGeom>
              <a:avLst/>
              <a:gdLst>
                <a:gd name="T0" fmla="*/ 67 w 95"/>
                <a:gd name="T1" fmla="*/ 86 h 105"/>
                <a:gd name="T2" fmla="*/ 95 w 95"/>
                <a:gd name="T3" fmla="*/ 77 h 105"/>
                <a:gd name="T4" fmla="*/ 55 w 95"/>
                <a:gd name="T5" fmla="*/ 104 h 105"/>
                <a:gd name="T6" fmla="*/ 2 w 95"/>
                <a:gd name="T7" fmla="*/ 15 h 105"/>
                <a:gd name="T8" fmla="*/ 5 w 95"/>
                <a:gd name="T9" fmla="*/ 0 h 105"/>
                <a:gd name="T10" fmla="*/ 67 w 95"/>
                <a:gd name="T11" fmla="*/ 86 h 105"/>
              </a:gdLst>
              <a:ahLst/>
              <a:cxnLst>
                <a:cxn ang="0">
                  <a:pos x="T0" y="T1"/>
                </a:cxn>
                <a:cxn ang="0">
                  <a:pos x="T2" y="T3"/>
                </a:cxn>
                <a:cxn ang="0">
                  <a:pos x="T4" y="T5"/>
                </a:cxn>
                <a:cxn ang="0">
                  <a:pos x="T6" y="T7"/>
                </a:cxn>
                <a:cxn ang="0">
                  <a:pos x="T8" y="T9"/>
                </a:cxn>
                <a:cxn ang="0">
                  <a:pos x="T10" y="T11"/>
                </a:cxn>
              </a:cxnLst>
              <a:rect l="0" t="0" r="r" b="b"/>
              <a:pathLst>
                <a:path w="95" h="105">
                  <a:moveTo>
                    <a:pt x="67" y="86"/>
                  </a:moveTo>
                  <a:cubicBezTo>
                    <a:pt x="73" y="87"/>
                    <a:pt x="87" y="84"/>
                    <a:pt x="95" y="77"/>
                  </a:cubicBezTo>
                  <a:cubicBezTo>
                    <a:pt x="77" y="99"/>
                    <a:pt x="65" y="105"/>
                    <a:pt x="55" y="104"/>
                  </a:cubicBezTo>
                  <a:cubicBezTo>
                    <a:pt x="34" y="103"/>
                    <a:pt x="0" y="47"/>
                    <a:pt x="2" y="15"/>
                  </a:cubicBezTo>
                  <a:cubicBezTo>
                    <a:pt x="2" y="9"/>
                    <a:pt x="4" y="4"/>
                    <a:pt x="5" y="0"/>
                  </a:cubicBezTo>
                  <a:cubicBezTo>
                    <a:pt x="4" y="41"/>
                    <a:pt x="29" y="78"/>
                    <a:pt x="67" y="86"/>
                  </a:cubicBezTo>
                  <a:close/>
                </a:path>
              </a:pathLst>
            </a:custGeom>
            <a:solidFill>
              <a:srgbClr val="F94C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502" name="Freeform 483"/>
            <p:cNvSpPr>
              <a:spLocks/>
            </p:cNvSpPr>
            <p:nvPr/>
          </p:nvSpPr>
          <p:spPr bwMode="auto">
            <a:xfrm>
              <a:off x="8121" y="4123"/>
              <a:ext cx="22" cy="18"/>
            </a:xfrm>
            <a:custGeom>
              <a:avLst/>
              <a:gdLst>
                <a:gd name="T0" fmla="*/ 18 w 19"/>
                <a:gd name="T1" fmla="*/ 15 h 15"/>
                <a:gd name="T2" fmla="*/ 10 w 19"/>
                <a:gd name="T3" fmla="*/ 0 h 15"/>
                <a:gd name="T4" fmla="*/ 1 w 19"/>
                <a:gd name="T5" fmla="*/ 14 h 15"/>
                <a:gd name="T6" fmla="*/ 18 w 19"/>
                <a:gd name="T7" fmla="*/ 15 h 15"/>
              </a:gdLst>
              <a:ahLst/>
              <a:cxnLst>
                <a:cxn ang="0">
                  <a:pos x="T0" y="T1"/>
                </a:cxn>
                <a:cxn ang="0">
                  <a:pos x="T2" y="T3"/>
                </a:cxn>
                <a:cxn ang="0">
                  <a:pos x="T4" y="T5"/>
                </a:cxn>
                <a:cxn ang="0">
                  <a:pos x="T6" y="T7"/>
                </a:cxn>
              </a:cxnLst>
              <a:rect l="0" t="0" r="r" b="b"/>
              <a:pathLst>
                <a:path w="19" h="15">
                  <a:moveTo>
                    <a:pt x="18" y="15"/>
                  </a:moveTo>
                  <a:cubicBezTo>
                    <a:pt x="19" y="14"/>
                    <a:pt x="15" y="0"/>
                    <a:pt x="10" y="0"/>
                  </a:cubicBezTo>
                  <a:cubicBezTo>
                    <a:pt x="6" y="0"/>
                    <a:pt x="0" y="13"/>
                    <a:pt x="1" y="14"/>
                  </a:cubicBezTo>
                  <a:lnTo>
                    <a:pt x="18" y="15"/>
                  </a:lnTo>
                  <a:close/>
                </a:path>
              </a:pathLst>
            </a:custGeom>
            <a:solidFill>
              <a:srgbClr val="F94C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grpSp>
      <p:pic>
        <p:nvPicPr>
          <p:cNvPr id="381" name="图片 380"/>
          <p:cNvPicPr>
            <a:picLocks noChangeAspect="1"/>
          </p:cNvPicPr>
          <p:nvPr/>
        </p:nvPicPr>
        <p:blipFill rotWithShape="1">
          <a:blip r:embed="rId8">
            <a:extLst>
              <a:ext uri="{28A0092B-C50C-407E-A947-70E740481C1C}">
                <a14:useLocalDpi xmlns:a14="http://schemas.microsoft.com/office/drawing/2010/main" val="0"/>
              </a:ext>
            </a:extLst>
          </a:blip>
          <a:srcRect l="16705" t="63703" r="20137" b="11747"/>
          <a:stretch/>
        </p:blipFill>
        <p:spPr>
          <a:xfrm>
            <a:off x="1872343" y="4368800"/>
            <a:ext cx="8011886" cy="1683657"/>
          </a:xfrm>
          <a:prstGeom prst="rect">
            <a:avLst/>
          </a:prstGeom>
        </p:spPr>
      </p:pic>
      <p:pic>
        <p:nvPicPr>
          <p:cNvPr id="785" name="图片 78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431003" y="5303525"/>
            <a:ext cx="1713124" cy="597460"/>
          </a:xfrm>
          <a:prstGeom prst="rect">
            <a:avLst/>
          </a:prstGeom>
        </p:spPr>
      </p:pic>
    </p:spTree>
    <p:extLst>
      <p:ext uri="{BB962C8B-B14F-4D97-AF65-F5344CB8AC3E}">
        <p14:creationId xmlns:p14="http://schemas.microsoft.com/office/powerpoint/2010/main" val="768783082"/>
      </p:ext>
    </p:extLst>
  </p:cSld>
  <p:clrMapOvr>
    <a:masterClrMapping/>
  </p:clrMapOvr>
  <mc:AlternateContent xmlns:mc="http://schemas.openxmlformats.org/markup-compatibility/2006" xmlns:p14="http://schemas.microsoft.com/office/powerpoint/2010/main">
    <mc:Choice Requires="p14">
      <p:transition spd="slow" p14:dur="2000" advTm="19272"/>
    </mc:Choice>
    <mc:Fallback xmlns="">
      <p:transition spd="slow" advTm="19272"/>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8.1|4|2.2"/>
</p:tagLst>
</file>

<file path=ppt/tags/tag2.xml><?xml version="1.0" encoding="utf-8"?>
<p:tagLst xmlns:a="http://schemas.openxmlformats.org/drawingml/2006/main" xmlns:r="http://schemas.openxmlformats.org/officeDocument/2006/relationships" xmlns:p="http://schemas.openxmlformats.org/presentationml/2006/main">
  <p:tag name="TIMING" val="|8.6|20|8.2|9.2|16|16"/>
</p:tagLst>
</file>

<file path=ppt/tags/tag3.xml><?xml version="1.0" encoding="utf-8"?>
<p:tagLst xmlns:a="http://schemas.openxmlformats.org/drawingml/2006/main" xmlns:r="http://schemas.openxmlformats.org/officeDocument/2006/relationships" xmlns:p="http://schemas.openxmlformats.org/presentationml/2006/main">
  <p:tag name="TIMING" val="|54.2|9.3"/>
</p:tagLst>
</file>

<file path=ppt/tags/tag4.xml><?xml version="1.0" encoding="utf-8"?>
<p:tagLst xmlns:a="http://schemas.openxmlformats.org/drawingml/2006/main" xmlns:r="http://schemas.openxmlformats.org/officeDocument/2006/relationships" xmlns:p="http://schemas.openxmlformats.org/presentationml/2006/main">
  <p:tag name="TIMING" val="|43.2|2.3|2.6"/>
</p:tagLst>
</file>

<file path=ppt/theme/theme1.xml><?xml version="1.0" encoding="utf-8"?>
<a:theme xmlns:a="http://schemas.openxmlformats.org/drawingml/2006/main" name="1_Office 主题">
  <a:themeElements>
    <a:clrScheme name="彩虹七色-暖调">
      <a:dk1>
        <a:srgbClr val="555354"/>
      </a:dk1>
      <a:lt1>
        <a:sysClr val="window" lastClr="FFFFFF"/>
      </a:lt1>
      <a:dk2>
        <a:srgbClr val="44546A"/>
      </a:dk2>
      <a:lt2>
        <a:srgbClr val="9957B6"/>
      </a:lt2>
      <a:accent1>
        <a:srgbClr val="F25243"/>
      </a:accent1>
      <a:accent2>
        <a:srgbClr val="ED8613"/>
      </a:accent2>
      <a:accent3>
        <a:srgbClr val="EAB241"/>
      </a:accent3>
      <a:accent4>
        <a:srgbClr val="90D151"/>
      </a:accent4>
      <a:accent5>
        <a:srgbClr val="0C91C9"/>
      </a:accent5>
      <a:accent6>
        <a:srgbClr val="01A89E"/>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Default Design">
  <a:themeElements>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C0D7F5"/>
      </a:accent5>
      <a:accent6>
        <a:srgbClr val="AC4744"/>
      </a:accent6>
      <a:hlink>
        <a:srgbClr val="0066CC"/>
      </a:hlink>
      <a:folHlink>
        <a:srgbClr val="800080"/>
      </a:folHlink>
    </a:clrScheme>
    <a:fontScheme name="">
      <a:majorFont>
        <a:latin typeface="Arial"/>
        <a:ea typeface="Arial"/>
        <a:cs typeface=""/>
      </a:majorFont>
      <a:minorFont>
        <a:latin typeface="Arial"/>
        <a:ea typeface="Arial"/>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C0D7F5"/>
        </a:accent5>
        <a:accent6>
          <a:srgbClr val="AC4744"/>
        </a:accent6>
        <a:hlink>
          <a:srgbClr val="0066CC"/>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3571</TotalTime>
  <Words>307</Words>
  <Application>Microsoft Office PowerPoint</Application>
  <PresentationFormat>Widescreen</PresentationFormat>
  <Paragraphs>27</Paragraphs>
  <Slides>9</Slides>
  <Notes>1</Notes>
  <HiddenSlides>0</HiddenSlides>
  <MMClips>1</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9</vt:i4>
      </vt:variant>
    </vt:vector>
  </HeadingPairs>
  <TitlesOfParts>
    <vt:vector size="20" baseType="lpstr">
      <vt:lpstr>印品黑体</vt:lpstr>
      <vt:lpstr>Arial</vt:lpstr>
      <vt:lpstr>Arial-SGK-TV</vt:lpstr>
      <vt:lpstr>Calibri</vt:lpstr>
      <vt:lpstr>Calibri Light</vt:lpstr>
      <vt:lpstr>HP001 4 hàng</vt:lpstr>
      <vt:lpstr>Times New Roman</vt:lpstr>
      <vt:lpstr>1_Office 主题</vt:lpstr>
      <vt:lpstr>1_Default Design</vt:lpstr>
      <vt:lpstr>Office 主题​​</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1</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DY</dc:creator>
  <cp:lastModifiedBy>Hong Nhung Nguyen Thi</cp:lastModifiedBy>
  <cp:revision>86</cp:revision>
  <dcterms:created xsi:type="dcterms:W3CDTF">2015-03-06T03:08:50Z</dcterms:created>
  <dcterms:modified xsi:type="dcterms:W3CDTF">2022-03-21T04:55:00Z</dcterms:modified>
</cp:coreProperties>
</file>