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65" r:id="rId3"/>
    <p:sldId id="258" r:id="rId4"/>
    <p:sldId id="283" r:id="rId5"/>
    <p:sldId id="259" r:id="rId6"/>
    <p:sldId id="286" r:id="rId7"/>
    <p:sldId id="269" r:id="rId8"/>
    <p:sldId id="300" r:id="rId9"/>
    <p:sldId id="287" r:id="rId10"/>
    <p:sldId id="261" r:id="rId11"/>
    <p:sldId id="285" r:id="rId12"/>
    <p:sldId id="288" r:id="rId13"/>
    <p:sldId id="294" r:id="rId14"/>
    <p:sldId id="295" r:id="rId15"/>
    <p:sldId id="296" r:id="rId16"/>
    <p:sldId id="298" r:id="rId17"/>
    <p:sldId id="301" r:id="rId18"/>
    <p:sldId id="291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印品黑体" panose="020B0604020202020204" charset="-122"/>
      <p:regular r:id="rId24"/>
    </p:embeddedFont>
    <p:embeddedFont>
      <p:font typeface="Arial-Rounded" panose="020B0500000000000000" pitchFamily="34" charset="0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E8D"/>
    <a:srgbClr val="CB5442"/>
    <a:srgbClr val="E5B566"/>
    <a:srgbClr val="85BFA4"/>
    <a:srgbClr val="FDEF00"/>
    <a:srgbClr val="FEFCFB"/>
    <a:srgbClr val="F32210"/>
    <a:srgbClr val="CB5642"/>
    <a:srgbClr val="EB9A61"/>
    <a:srgbClr val="EEA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DDE731C-4D02-4BE7-BF8C-9002E054CBD6}" type="datetimeFigureOut">
              <a:rPr lang="zh-CN" altLang="en-US" smtClean="0"/>
              <a:pPr/>
              <a:t>2022/3/21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EA95E5A-AE8E-4709-9CDF-FB9A3FBF4C7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013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2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0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753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74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896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185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39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549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095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57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89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668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42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3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40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4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1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30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5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3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2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74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7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1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4C11A1F-CB50-4512-9581-3DD45946AD38}" type="datetimeFigureOut">
              <a:rPr lang="zh-CN" altLang="en-US" smtClean="0"/>
              <a:pPr/>
              <a:t>2022/3/21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1E655AB-CB47-4B38-A267-C6B52D996C3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25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4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766628" y="1739452"/>
            <a:ext cx="10552846" cy="406972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-2328" y="4292102"/>
            <a:ext cx="3759200" cy="2635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>
            <a:off x="9089746" y="4335284"/>
            <a:ext cx="2090058" cy="12458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10800000">
            <a:off x="1294385" y="1492832"/>
            <a:ext cx="1170430" cy="6976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06" b="50650"/>
          <a:stretch/>
        </p:blipFill>
        <p:spPr>
          <a:xfrm rot="10800000">
            <a:off x="10510386" y="1959304"/>
            <a:ext cx="1091187" cy="27577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51793" y="1051283"/>
            <a:ext cx="2690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4400" b="1">
                <a:solidFill>
                  <a:srgbClr val="618E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</a:t>
            </a:r>
            <a:endParaRPr lang="en-US" sz="800" b="1">
              <a:solidFill>
                <a:srgbClr val="618E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8482" y="2931080"/>
            <a:ext cx="10400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7200" b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từ cuộc sống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5400000">
            <a:off x="661543" y="4368184"/>
            <a:ext cx="1170430" cy="6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69">
        <p:random/>
      </p:transition>
    </mc:Choice>
    <mc:Fallback xmlns="">
      <p:transition spd="slow" advTm="5869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176" y="974469"/>
            <a:ext cx="114776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con kiến không may bị rơi xuống nước.       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vùng vẫy và la lên: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Cứu tôi với, cứu tôi với!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tiếng kêu cứu của kiến, bồ câu nhanh trí nhặt một chiếc lá thả xuống nước.</a:t>
            </a:r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bám vào chiếc lá và leo được lên bờ.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hôm, kiến thấy người thợ săn đang ngắm bắn bồ câu.      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lập tức, nó bò đến, cắn vào chân anh ta.        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thợ săn giật mình.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Bồ câu thấy động liền bay đi.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tìm đến chỗ kiến, cảm động nói:</a:t>
            </a:r>
          </a:p>
          <a:p>
            <a:pPr lvl="0" algn="just" defTabSz="685800"/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Cảm ơn cậu đã cứu tớ.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đáp: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Cậu cũng giúp tớ thoát chết mà.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hai đều rất vui vì đã giúp nhau.</a:t>
            </a:r>
            <a:endParaRPr lang="en-US" sz="2800" b="1" dirty="0">
              <a:solidFill>
                <a:srgbClr val="679C3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1116" y="-73265"/>
            <a:ext cx="449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2" y="987353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847363" y="1002659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1" y="1880399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643171" y="2301251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0" y="2724084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095065" y="2731705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217084" y="3145013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27371" y="3594994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27370" y="4026022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9675" y="4875024"/>
            <a:ext cx="628649" cy="43436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9675" y="5718709"/>
            <a:ext cx="628649" cy="43436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42555" y="6324664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251" y="1230893"/>
            <a:ext cx="111632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( 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0222" y="563258"/>
            <a:ext cx="7651854" cy="647990"/>
            <a:chOff x="2677003" y="659651"/>
            <a:chExt cx="7911323" cy="647990"/>
          </a:xfrm>
        </p:grpSpPr>
        <p:grpSp>
          <p:nvGrpSpPr>
            <p:cNvPr id="25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26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Trong bài, có tất cả bao nhiêu câu?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7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28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317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118">
        <p:random/>
      </p:transition>
    </mc:Choice>
    <mc:Fallback xmlns="">
      <p:transition spd="slow" advTm="831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1" grpId="0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9126" y="1292518"/>
            <a:ext cx="114776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con kiến không may bị rơi xuống nước. Nó vùng vẫy và la lên:</a:t>
            </a:r>
          </a:p>
          <a:p>
            <a:pPr lvl="0" algn="just" defTabSz="685800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Cứu tôi với, cứu tôi với!</a:t>
            </a:r>
          </a:p>
          <a:p>
            <a:pPr lvl="0" algn="just" defTabSz="685800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Nghe tiếng kêu cứu của kiến, bồ câu nhanh trí nhặt một chiếc lá thả xuống nước. Kiến bám vào chiếc lá và leo được lên bờ.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hôm, kiến thấy người thợ săn đang ngắm bắn bồ câu. Ngay lập tức, nó bò đến, cắn vào chân anh ta. Người thợ săn giật mình.    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Bồ câu thấy động liền bay đi.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tìm đến chỗ kiến, cảm động nói: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Cảm ơn cậu đã cứu tớ.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Kiến đáp: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Cậu cũng giúp tớ thoát chết mà.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Cả hai đều rất vui vì đã giúp nhau.</a:t>
            </a:r>
            <a:endParaRPr lang="en-US" sz="2800" b="1" dirty="0">
              <a:solidFill>
                <a:srgbClr val="CB54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06261" y="16646"/>
            <a:ext cx="449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và chim bồ câu</a:t>
            </a:r>
          </a:p>
        </p:txBody>
      </p:sp>
      <p:sp>
        <p:nvSpPr>
          <p:cNvPr id="2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2" y="1305401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2" y="3063840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6961" y="4349386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449" y="637083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977" y="1150538"/>
            <a:ext cx="111632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tìm đến chỗ kiến, cảm động nói:</a:t>
            </a: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Cảm ơn cậu đã cứu tớ.</a:t>
            </a: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Kiến đáp:</a:t>
            </a: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Cậu cũng giúp tớ thoát chết mà.</a:t>
            </a: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Cả hai đều rất vui vì đã giúp nhau.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( </a:t>
            </a:r>
            <a:r>
              <a:rPr lang="en-US" sz="28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30222" y="530538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Bài đọc được chia làm mấy đoạn?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732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740">
        <p:random/>
      </p:transition>
    </mc:Choice>
    <mc:Fallback xmlns="">
      <p:transition spd="slow" advTm="407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4" grpId="0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0050" y="1006494"/>
            <a:ext cx="10763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18903" y="3684150"/>
            <a:ext cx="64551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4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4" y="3394197"/>
            <a:ext cx="6453003" cy="3359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4333" y="134346"/>
            <a:ext cx="449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và chim bồ câu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59">
        <p:random/>
      </p:transition>
    </mc:Choice>
    <mc:Fallback xmlns="">
      <p:transition spd="slow" advTm="1215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13417" y="1137415"/>
            <a:ext cx="11477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với!</a:t>
            </a:r>
          </a:p>
          <a:p>
            <a:pPr lvl="0" algn="just" defTabSz="68580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95164" y="66373"/>
            <a:ext cx="3379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40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449" y="637083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58042" y="4300504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Bồ câu đã làm gì để cứu kiến</a:t>
                </a:r>
                <a:r>
                  <a:rPr lang="en-US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>
            <a:off x="7775000" y="3137601"/>
            <a:ext cx="4216041" cy="47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36998" y="3681437"/>
            <a:ext cx="2958957" cy="18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4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17">
        <p:random/>
      </p:transition>
    </mc:Choice>
    <mc:Fallback xmlns="">
      <p:transition spd="slow" advTm="279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4661" y="1580638"/>
            <a:ext cx="11477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</a:t>
            </a:r>
          </a:p>
          <a:p>
            <a:pPr lvl="0" algn="just" defTabSz="685800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b="1" dirty="0">
              <a:solidFill>
                <a:srgbClr val="CB54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09929" y="16646"/>
            <a:ext cx="3684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40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449" y="637083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36700" y="4296152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Kiến đã làm gì để cứu bồ câu</a:t>
                </a:r>
                <a:r>
                  <a:rPr lang="en-US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>
            <a:off x="2782557" y="2623893"/>
            <a:ext cx="5518962" cy="371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64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3">
        <p:random/>
      </p:transition>
    </mc:Choice>
    <mc:Fallback xmlns="">
      <p:transition spd="slow" advTm="20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603" y="4124033"/>
            <a:ext cx="2502296" cy="27461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4275" y="1189327"/>
            <a:ext cx="11477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 defTabSz="685800"/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09929" y="16646"/>
            <a:ext cx="3684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40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449" y="637083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5742" y="4081878"/>
            <a:ext cx="9763432" cy="1011231"/>
            <a:chOff x="2654636" y="465001"/>
            <a:chExt cx="9392144" cy="829726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9369777" cy="551008"/>
              <a:chOff x="2030963" y="1671150"/>
              <a:chExt cx="9369777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3" y="1671150"/>
                <a:ext cx="9049427" cy="20568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Cả hai bạn cảm thấy thế nào khi giú</a:t>
                </a:r>
                <a:r>
                  <a:rPr lang="en-US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p </a:t>
                </a:r>
                <a:r>
                  <a:rPr lang="vi-VN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đỡ nhau</a:t>
                </a:r>
                <a:r>
                  <a:rPr lang="en-US" altLang="zh-CN" sz="32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22" b="89931" l="9961" r="43555">
                            <a14:backgroundMark x1="24219" y1="69097" x2="40820" y2="39583"/>
                          </a14:backgroundRemoval>
                        </a14:imgEffect>
                      </a14:imgLayer>
                    </a14:imgProps>
                  </a:ext>
                </a:extLst>
              </a:blip>
              <a:srcRect l="13561" t="19054" r="56961" b="30060"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4636" y="465001"/>
              <a:ext cx="637608" cy="647990"/>
            </a:xfrm>
            <a:prstGeom prst="rect">
              <a:avLst/>
            </a:prstGeom>
          </p:spPr>
        </p:pic>
      </p:grpSp>
      <p:sp>
        <p:nvSpPr>
          <p:cNvPr id="18" name="矩形 16"/>
          <p:cNvSpPr/>
          <p:nvPr/>
        </p:nvSpPr>
        <p:spPr>
          <a:xfrm>
            <a:off x="1167149" y="4452326"/>
            <a:ext cx="9407167" cy="655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học được điều gì từ câu chuyện này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? 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516879" y="3704611"/>
            <a:ext cx="5653570" cy="30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499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2">
        <p:random/>
      </p:transition>
    </mc:Choice>
    <mc:Fallback xmlns="">
      <p:transition spd="slow" advTm="7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19939" y="550915"/>
            <a:ext cx="996435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b ở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mục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267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310439" y="2399677"/>
            <a:ext cx="8045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bò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chỗ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thợ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săn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7071919" y="2399675"/>
            <a:ext cx="4301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(…).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071919" y="2399675"/>
            <a:ext cx="4301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cắn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3441202"/>
            <a:ext cx="10058400" cy="200776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162030" y="4175334"/>
            <a:ext cx="7158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5986" y="371858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</a:t>
            </a:r>
          </a:p>
        </p:txBody>
      </p:sp>
      <p:sp>
        <p:nvSpPr>
          <p:cNvPr id="14" name="Oval 13"/>
          <p:cNvSpPr/>
          <p:nvPr/>
        </p:nvSpPr>
        <p:spPr>
          <a:xfrm>
            <a:off x="2435087" y="4600160"/>
            <a:ext cx="379597" cy="3134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14958" y="4181248"/>
            <a:ext cx="393214" cy="13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161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923"/>
    </mc:Choice>
    <mc:Fallback xmlns="">
      <p:transition advTm="5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919544" y="681528"/>
            <a:ext cx="10243813" cy="5388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Củng cố, dặn dò.</a:t>
            </a:r>
            <a:b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</a:b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099881" y="3009205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793565" y="2214928"/>
            <a:ext cx="967417" cy="9393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99">
        <p:random/>
      </p:transition>
    </mc:Choice>
    <mc:Fallback xmlns="">
      <p:transition spd="slow" advTm="17099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919544" y="681528"/>
            <a:ext cx="10243813" cy="5388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Xin chân thành cảm ơn các thầy, cô giáo đã lắng nghe! </a:t>
            </a:r>
            <a:b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</a:b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099881" y="3009205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793565" y="2214928"/>
            <a:ext cx="967417" cy="9393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44">
        <p:random/>
      </p:transition>
    </mc:Choice>
    <mc:Fallback xmlns="">
      <p:transition spd="slow" advTm="6344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32846" y="4826099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022803" y="2134660"/>
            <a:ext cx="8398297" cy="2465070"/>
            <a:chOff x="2030963" y="1671150"/>
            <a:chExt cx="8398297" cy="2116830"/>
          </a:xfrm>
        </p:grpSpPr>
        <p:sp>
          <p:nvSpPr>
            <p:cNvPr id="17" name="矩形 16"/>
            <p:cNvSpPr/>
            <p:nvPr/>
          </p:nvSpPr>
          <p:spPr>
            <a:xfrm>
              <a:off x="2351314" y="1671150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1" y="2468764"/>
              <a:ext cx="1303520" cy="1265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2769725"/>
              <a:ext cx="809630" cy="101825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747" b="44209" l="76888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8" t="31322" b="54304"/>
            <a:stretch/>
          </p:blipFill>
          <p:spPr>
            <a:xfrm>
              <a:off x="9102957" y="2006141"/>
              <a:ext cx="1326303" cy="13444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8929756" y="2650983"/>
              <a:ext cx="990784" cy="125574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1431" y="2668112"/>
            <a:ext cx="60228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600" b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88634" y="33397"/>
            <a:ext cx="20951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251626"/>
              </a:buClr>
              <a:buSzPts val="6000"/>
            </a:pPr>
            <a:r>
              <a:rPr lang="en" sz="8000" b="1" kern="0">
                <a:solidFill>
                  <a:srgbClr val="84A4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01</a:t>
            </a:r>
          </a:p>
        </p:txBody>
      </p:sp>
      <p:grpSp>
        <p:nvGrpSpPr>
          <p:cNvPr id="22" name="Google Shape;1262;p50"/>
          <p:cNvGrpSpPr/>
          <p:nvPr/>
        </p:nvGrpSpPr>
        <p:grpSpPr>
          <a:xfrm>
            <a:off x="1769489" y="695065"/>
            <a:ext cx="725899" cy="653271"/>
            <a:chOff x="626375" y="1123951"/>
            <a:chExt cx="725899" cy="653271"/>
          </a:xfrm>
        </p:grpSpPr>
        <p:sp>
          <p:nvSpPr>
            <p:cNvPr id="23" name="Google Shape;1263;p50"/>
            <p:cNvSpPr/>
            <p:nvPr/>
          </p:nvSpPr>
          <p:spPr>
            <a:xfrm>
              <a:off x="626375" y="1123951"/>
              <a:ext cx="725899" cy="653271"/>
            </a:xfrm>
            <a:custGeom>
              <a:avLst/>
              <a:gdLst/>
              <a:ahLst/>
              <a:cxnLst/>
              <a:rect l="l" t="t" r="r" b="b"/>
              <a:pathLst>
                <a:path w="19030" h="17126" extrusionOk="0">
                  <a:moveTo>
                    <a:pt x="9125" y="1"/>
                  </a:moveTo>
                  <a:cubicBezTo>
                    <a:pt x="8272" y="1"/>
                    <a:pt x="7575" y="542"/>
                    <a:pt x="7335" y="1395"/>
                  </a:cubicBezTo>
                  <a:cubicBezTo>
                    <a:pt x="7221" y="1800"/>
                    <a:pt x="7065" y="2570"/>
                    <a:pt x="7096" y="4630"/>
                  </a:cubicBezTo>
                  <a:cubicBezTo>
                    <a:pt x="7096" y="4932"/>
                    <a:pt x="7096" y="5244"/>
                    <a:pt x="7106" y="5546"/>
                  </a:cubicBezTo>
                  <a:cubicBezTo>
                    <a:pt x="6930" y="5525"/>
                    <a:pt x="6743" y="5515"/>
                    <a:pt x="6565" y="5515"/>
                  </a:cubicBezTo>
                  <a:cubicBezTo>
                    <a:pt x="5941" y="5515"/>
                    <a:pt x="5338" y="5640"/>
                    <a:pt x="4766" y="5899"/>
                  </a:cubicBezTo>
                  <a:cubicBezTo>
                    <a:pt x="3964" y="6264"/>
                    <a:pt x="3351" y="6773"/>
                    <a:pt x="2924" y="7429"/>
                  </a:cubicBezTo>
                  <a:cubicBezTo>
                    <a:pt x="2716" y="7762"/>
                    <a:pt x="2560" y="8126"/>
                    <a:pt x="2466" y="8511"/>
                  </a:cubicBezTo>
                  <a:cubicBezTo>
                    <a:pt x="2112" y="8678"/>
                    <a:pt x="1811" y="8833"/>
                    <a:pt x="1561" y="8979"/>
                  </a:cubicBezTo>
                  <a:cubicBezTo>
                    <a:pt x="843" y="9385"/>
                    <a:pt x="323" y="9781"/>
                    <a:pt x="136" y="10394"/>
                  </a:cubicBezTo>
                  <a:cubicBezTo>
                    <a:pt x="1" y="10852"/>
                    <a:pt x="73" y="11341"/>
                    <a:pt x="323" y="11737"/>
                  </a:cubicBezTo>
                  <a:cubicBezTo>
                    <a:pt x="593" y="12163"/>
                    <a:pt x="989" y="12371"/>
                    <a:pt x="1541" y="12558"/>
                  </a:cubicBezTo>
                  <a:cubicBezTo>
                    <a:pt x="2133" y="12766"/>
                    <a:pt x="3111" y="13016"/>
                    <a:pt x="4526" y="13318"/>
                  </a:cubicBezTo>
                  <a:lnTo>
                    <a:pt x="4537" y="13318"/>
                  </a:lnTo>
                  <a:cubicBezTo>
                    <a:pt x="4609" y="13339"/>
                    <a:pt x="4693" y="13349"/>
                    <a:pt x="4776" y="13360"/>
                  </a:cubicBezTo>
                  <a:cubicBezTo>
                    <a:pt x="5296" y="13598"/>
                    <a:pt x="5806" y="13723"/>
                    <a:pt x="6316" y="13723"/>
                  </a:cubicBezTo>
                  <a:cubicBezTo>
                    <a:pt x="6565" y="13723"/>
                    <a:pt x="6805" y="13693"/>
                    <a:pt x="7044" y="13630"/>
                  </a:cubicBezTo>
                  <a:cubicBezTo>
                    <a:pt x="7180" y="13838"/>
                    <a:pt x="7325" y="14067"/>
                    <a:pt x="7492" y="14296"/>
                  </a:cubicBezTo>
                  <a:cubicBezTo>
                    <a:pt x="7950" y="14930"/>
                    <a:pt x="8459" y="15471"/>
                    <a:pt x="8979" y="15898"/>
                  </a:cubicBezTo>
                  <a:cubicBezTo>
                    <a:pt x="9698" y="16481"/>
                    <a:pt x="10467" y="16865"/>
                    <a:pt x="11258" y="17043"/>
                  </a:cubicBezTo>
                  <a:cubicBezTo>
                    <a:pt x="11497" y="17105"/>
                    <a:pt x="11747" y="17126"/>
                    <a:pt x="12007" y="17126"/>
                  </a:cubicBezTo>
                  <a:cubicBezTo>
                    <a:pt x="12891" y="17126"/>
                    <a:pt x="13828" y="16793"/>
                    <a:pt x="14775" y="16127"/>
                  </a:cubicBezTo>
                  <a:cubicBezTo>
                    <a:pt x="15441" y="15669"/>
                    <a:pt x="16127" y="15045"/>
                    <a:pt x="16814" y="14264"/>
                  </a:cubicBezTo>
                  <a:cubicBezTo>
                    <a:pt x="17948" y="12995"/>
                    <a:pt x="18718" y="11726"/>
                    <a:pt x="18749" y="11674"/>
                  </a:cubicBezTo>
                  <a:cubicBezTo>
                    <a:pt x="19020" y="11247"/>
                    <a:pt x="19030" y="10717"/>
                    <a:pt x="18780" y="10280"/>
                  </a:cubicBezTo>
                  <a:cubicBezTo>
                    <a:pt x="18541" y="9843"/>
                    <a:pt x="18072" y="9562"/>
                    <a:pt x="17573" y="9562"/>
                  </a:cubicBezTo>
                  <a:lnTo>
                    <a:pt x="17022" y="9562"/>
                  </a:lnTo>
                  <a:lnTo>
                    <a:pt x="17115" y="9250"/>
                  </a:lnTo>
                  <a:cubicBezTo>
                    <a:pt x="17459" y="8116"/>
                    <a:pt x="17531" y="6743"/>
                    <a:pt x="17323" y="5390"/>
                  </a:cubicBezTo>
                  <a:cubicBezTo>
                    <a:pt x="17168" y="4339"/>
                    <a:pt x="16856" y="3402"/>
                    <a:pt x="16419" y="2674"/>
                  </a:cubicBezTo>
                  <a:cubicBezTo>
                    <a:pt x="16148" y="2227"/>
                    <a:pt x="15836" y="1863"/>
                    <a:pt x="15492" y="1592"/>
                  </a:cubicBezTo>
                  <a:cubicBezTo>
                    <a:pt x="15034" y="1249"/>
                    <a:pt x="14514" y="1051"/>
                    <a:pt x="13984" y="1041"/>
                  </a:cubicBezTo>
                  <a:lnTo>
                    <a:pt x="13942" y="1041"/>
                  </a:lnTo>
                  <a:cubicBezTo>
                    <a:pt x="13703" y="1041"/>
                    <a:pt x="13224" y="1103"/>
                    <a:pt x="12819" y="1550"/>
                  </a:cubicBezTo>
                  <a:cubicBezTo>
                    <a:pt x="12715" y="1665"/>
                    <a:pt x="12611" y="1811"/>
                    <a:pt x="12517" y="1977"/>
                  </a:cubicBezTo>
                  <a:cubicBezTo>
                    <a:pt x="12444" y="2091"/>
                    <a:pt x="12382" y="2227"/>
                    <a:pt x="12309" y="2383"/>
                  </a:cubicBezTo>
                  <a:cubicBezTo>
                    <a:pt x="12142" y="2112"/>
                    <a:pt x="11976" y="1873"/>
                    <a:pt x="11830" y="1686"/>
                  </a:cubicBezTo>
                  <a:cubicBezTo>
                    <a:pt x="11331" y="1051"/>
                    <a:pt x="10332" y="1"/>
                    <a:pt x="9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1264;p50"/>
            <p:cNvSpPr/>
            <p:nvPr/>
          </p:nvSpPr>
          <p:spPr>
            <a:xfrm>
              <a:off x="730740" y="1176820"/>
              <a:ext cx="565996" cy="547533"/>
            </a:xfrm>
            <a:custGeom>
              <a:avLst/>
              <a:gdLst/>
              <a:ahLst/>
              <a:cxnLst/>
              <a:rect l="l" t="t" r="r" b="b"/>
              <a:pathLst>
                <a:path w="14838" h="14354" extrusionOk="0">
                  <a:moveTo>
                    <a:pt x="6394" y="0"/>
                  </a:moveTo>
                  <a:cubicBezTo>
                    <a:pt x="6171" y="0"/>
                    <a:pt x="6005" y="121"/>
                    <a:pt x="5931" y="383"/>
                  </a:cubicBezTo>
                  <a:cubicBezTo>
                    <a:pt x="5614" y="1513"/>
                    <a:pt x="5763" y="4772"/>
                    <a:pt x="5876" y="6568"/>
                  </a:cubicBezTo>
                  <a:lnTo>
                    <a:pt x="5876" y="6568"/>
                  </a:lnTo>
                  <a:cubicBezTo>
                    <a:pt x="5528" y="5951"/>
                    <a:pt x="4738" y="5512"/>
                    <a:pt x="3828" y="5512"/>
                  </a:cubicBezTo>
                  <a:cubicBezTo>
                    <a:pt x="3433" y="5512"/>
                    <a:pt x="3015" y="5595"/>
                    <a:pt x="2602" y="5783"/>
                  </a:cubicBezTo>
                  <a:cubicBezTo>
                    <a:pt x="1" y="6948"/>
                    <a:pt x="1000" y="9893"/>
                    <a:pt x="2560" y="10673"/>
                  </a:cubicBezTo>
                  <a:cubicBezTo>
                    <a:pt x="2953" y="10873"/>
                    <a:pt x="3293" y="10948"/>
                    <a:pt x="3582" y="10948"/>
                  </a:cubicBezTo>
                  <a:cubicBezTo>
                    <a:pt x="4433" y="10948"/>
                    <a:pt x="4839" y="10298"/>
                    <a:pt x="4839" y="10298"/>
                  </a:cubicBezTo>
                  <a:cubicBezTo>
                    <a:pt x="4839" y="10298"/>
                    <a:pt x="6275" y="13742"/>
                    <a:pt x="8823" y="14304"/>
                  </a:cubicBezTo>
                  <a:cubicBezTo>
                    <a:pt x="8972" y="14337"/>
                    <a:pt x="9122" y="14353"/>
                    <a:pt x="9273" y="14353"/>
                  </a:cubicBezTo>
                  <a:cubicBezTo>
                    <a:pt x="11906" y="14353"/>
                    <a:pt x="14837" y="9570"/>
                    <a:pt x="14837" y="9570"/>
                  </a:cubicBezTo>
                  <a:lnTo>
                    <a:pt x="11341" y="9549"/>
                  </a:lnTo>
                  <a:cubicBezTo>
                    <a:pt x="14442" y="8499"/>
                    <a:pt x="13495" y="1101"/>
                    <a:pt x="11206" y="1038"/>
                  </a:cubicBezTo>
                  <a:cubicBezTo>
                    <a:pt x="11206" y="1038"/>
                    <a:pt x="11206" y="1038"/>
                    <a:pt x="11205" y="1038"/>
                  </a:cubicBezTo>
                  <a:cubicBezTo>
                    <a:pt x="10725" y="1038"/>
                    <a:pt x="9198" y="6647"/>
                    <a:pt x="9198" y="6647"/>
                  </a:cubicBezTo>
                  <a:cubicBezTo>
                    <a:pt x="10076" y="3109"/>
                    <a:pt x="7520" y="0"/>
                    <a:pt x="6394" y="0"/>
                  </a:cubicBezTo>
                  <a:close/>
                </a:path>
              </a:pathLst>
            </a:custGeom>
            <a:solidFill>
              <a:srgbClr val="84A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1265;p50"/>
            <p:cNvSpPr/>
            <p:nvPr/>
          </p:nvSpPr>
          <p:spPr>
            <a:xfrm>
              <a:off x="681533" y="1484880"/>
              <a:ext cx="138161" cy="95515"/>
            </a:xfrm>
            <a:custGeom>
              <a:avLst/>
              <a:gdLst/>
              <a:ahLst/>
              <a:cxnLst/>
              <a:rect l="l" t="t" r="r" b="b"/>
              <a:pathLst>
                <a:path w="3622" h="2504" extrusionOk="0">
                  <a:moveTo>
                    <a:pt x="2304" y="0"/>
                  </a:moveTo>
                  <a:cubicBezTo>
                    <a:pt x="2278" y="0"/>
                    <a:pt x="2252" y="5"/>
                    <a:pt x="2227" y="16"/>
                  </a:cubicBezTo>
                  <a:cubicBezTo>
                    <a:pt x="1270" y="443"/>
                    <a:pt x="115" y="1026"/>
                    <a:pt x="21" y="1327"/>
                  </a:cubicBezTo>
                  <a:cubicBezTo>
                    <a:pt x="1" y="1401"/>
                    <a:pt x="11" y="1473"/>
                    <a:pt x="42" y="1525"/>
                  </a:cubicBezTo>
                  <a:cubicBezTo>
                    <a:pt x="95" y="1598"/>
                    <a:pt x="230" y="1817"/>
                    <a:pt x="3382" y="2503"/>
                  </a:cubicBezTo>
                  <a:lnTo>
                    <a:pt x="3424" y="2503"/>
                  </a:lnTo>
                  <a:cubicBezTo>
                    <a:pt x="3507" y="2503"/>
                    <a:pt x="3580" y="2451"/>
                    <a:pt x="3600" y="2358"/>
                  </a:cubicBezTo>
                  <a:cubicBezTo>
                    <a:pt x="3621" y="2254"/>
                    <a:pt x="3559" y="2160"/>
                    <a:pt x="3455" y="2139"/>
                  </a:cubicBezTo>
                  <a:cubicBezTo>
                    <a:pt x="2217" y="1868"/>
                    <a:pt x="865" y="1525"/>
                    <a:pt x="469" y="1369"/>
                  </a:cubicBezTo>
                  <a:cubicBezTo>
                    <a:pt x="761" y="1151"/>
                    <a:pt x="1624" y="703"/>
                    <a:pt x="2384" y="360"/>
                  </a:cubicBezTo>
                  <a:cubicBezTo>
                    <a:pt x="2477" y="319"/>
                    <a:pt x="2518" y="204"/>
                    <a:pt x="2477" y="110"/>
                  </a:cubicBezTo>
                  <a:cubicBezTo>
                    <a:pt x="2446" y="41"/>
                    <a:pt x="2376" y="0"/>
                    <a:pt x="2304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Google Shape;1266;p50"/>
            <p:cNvSpPr/>
            <p:nvPr/>
          </p:nvSpPr>
          <p:spPr>
            <a:xfrm>
              <a:off x="823242" y="1435444"/>
              <a:ext cx="59544" cy="71522"/>
            </a:xfrm>
            <a:custGeom>
              <a:avLst/>
              <a:gdLst/>
              <a:ahLst/>
              <a:cxnLst/>
              <a:rect l="l" t="t" r="r" b="b"/>
              <a:pathLst>
                <a:path w="1561" h="1875" extrusionOk="0">
                  <a:moveTo>
                    <a:pt x="196" y="1"/>
                  </a:moveTo>
                  <a:cubicBezTo>
                    <a:pt x="190" y="1"/>
                    <a:pt x="183" y="1"/>
                    <a:pt x="177" y="1"/>
                  </a:cubicBezTo>
                  <a:cubicBezTo>
                    <a:pt x="73" y="1"/>
                    <a:pt x="0" y="96"/>
                    <a:pt x="10" y="200"/>
                  </a:cubicBezTo>
                  <a:cubicBezTo>
                    <a:pt x="42" y="688"/>
                    <a:pt x="177" y="1812"/>
                    <a:pt x="697" y="1874"/>
                  </a:cubicBezTo>
                  <a:lnTo>
                    <a:pt x="739" y="1874"/>
                  </a:lnTo>
                  <a:cubicBezTo>
                    <a:pt x="1259" y="1874"/>
                    <a:pt x="1478" y="782"/>
                    <a:pt x="1550" y="304"/>
                  </a:cubicBezTo>
                  <a:cubicBezTo>
                    <a:pt x="1561" y="200"/>
                    <a:pt x="1488" y="106"/>
                    <a:pt x="1384" y="85"/>
                  </a:cubicBezTo>
                  <a:cubicBezTo>
                    <a:pt x="1376" y="84"/>
                    <a:pt x="1369" y="84"/>
                    <a:pt x="1362" y="84"/>
                  </a:cubicBezTo>
                  <a:cubicBezTo>
                    <a:pt x="1267" y="84"/>
                    <a:pt x="1186" y="144"/>
                    <a:pt x="1176" y="241"/>
                  </a:cubicBezTo>
                  <a:cubicBezTo>
                    <a:pt x="1082" y="855"/>
                    <a:pt x="874" y="1469"/>
                    <a:pt x="739" y="1500"/>
                  </a:cubicBezTo>
                  <a:cubicBezTo>
                    <a:pt x="625" y="1479"/>
                    <a:pt x="437" y="865"/>
                    <a:pt x="385" y="168"/>
                  </a:cubicBezTo>
                  <a:cubicBezTo>
                    <a:pt x="375" y="70"/>
                    <a:pt x="292" y="1"/>
                    <a:pt x="196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Google Shape;1267;p50"/>
            <p:cNvSpPr/>
            <p:nvPr/>
          </p:nvSpPr>
          <p:spPr>
            <a:xfrm>
              <a:off x="1009771" y="1303500"/>
              <a:ext cx="69081" cy="181646"/>
            </a:xfrm>
            <a:custGeom>
              <a:avLst/>
              <a:gdLst/>
              <a:ahLst/>
              <a:cxnLst/>
              <a:rect l="l" t="t" r="r" b="b"/>
              <a:pathLst>
                <a:path w="1811" h="4762" extrusionOk="0">
                  <a:moveTo>
                    <a:pt x="222" y="1"/>
                  </a:moveTo>
                  <a:cubicBezTo>
                    <a:pt x="196" y="1"/>
                    <a:pt x="170" y="6"/>
                    <a:pt x="146" y="17"/>
                  </a:cubicBezTo>
                  <a:cubicBezTo>
                    <a:pt x="52" y="59"/>
                    <a:pt x="0" y="173"/>
                    <a:pt x="42" y="267"/>
                  </a:cubicBezTo>
                  <a:cubicBezTo>
                    <a:pt x="426" y="1151"/>
                    <a:pt x="1342" y="3648"/>
                    <a:pt x="1020" y="4512"/>
                  </a:cubicBezTo>
                  <a:cubicBezTo>
                    <a:pt x="988" y="4605"/>
                    <a:pt x="1030" y="4720"/>
                    <a:pt x="1134" y="4751"/>
                  </a:cubicBezTo>
                  <a:cubicBezTo>
                    <a:pt x="1155" y="4761"/>
                    <a:pt x="1176" y="4761"/>
                    <a:pt x="1196" y="4761"/>
                  </a:cubicBezTo>
                  <a:cubicBezTo>
                    <a:pt x="1280" y="4761"/>
                    <a:pt x="1353" y="4720"/>
                    <a:pt x="1374" y="4637"/>
                  </a:cubicBezTo>
                  <a:cubicBezTo>
                    <a:pt x="1811" y="3460"/>
                    <a:pt x="447" y="256"/>
                    <a:pt x="396" y="110"/>
                  </a:cubicBezTo>
                  <a:cubicBezTo>
                    <a:pt x="365" y="42"/>
                    <a:pt x="295" y="1"/>
                    <a:pt x="222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1268;p50"/>
            <p:cNvSpPr/>
            <p:nvPr/>
          </p:nvSpPr>
          <p:spPr>
            <a:xfrm>
              <a:off x="1087130" y="1328409"/>
              <a:ext cx="116724" cy="169020"/>
            </a:xfrm>
            <a:custGeom>
              <a:avLst/>
              <a:gdLst/>
              <a:ahLst/>
              <a:cxnLst/>
              <a:rect l="l" t="t" r="r" b="b"/>
              <a:pathLst>
                <a:path w="3060" h="4431" extrusionOk="0">
                  <a:moveTo>
                    <a:pt x="2843" y="0"/>
                  </a:moveTo>
                  <a:cubicBezTo>
                    <a:pt x="2762" y="0"/>
                    <a:pt x="2690" y="50"/>
                    <a:pt x="2664" y="134"/>
                  </a:cubicBezTo>
                  <a:cubicBezTo>
                    <a:pt x="2654" y="165"/>
                    <a:pt x="1655" y="3577"/>
                    <a:pt x="157" y="4056"/>
                  </a:cubicBezTo>
                  <a:cubicBezTo>
                    <a:pt x="53" y="4088"/>
                    <a:pt x="1" y="4202"/>
                    <a:pt x="32" y="4296"/>
                  </a:cubicBezTo>
                  <a:cubicBezTo>
                    <a:pt x="53" y="4379"/>
                    <a:pt x="126" y="4431"/>
                    <a:pt x="209" y="4431"/>
                  </a:cubicBezTo>
                  <a:cubicBezTo>
                    <a:pt x="230" y="4431"/>
                    <a:pt x="250" y="4421"/>
                    <a:pt x="271" y="4421"/>
                  </a:cubicBezTo>
                  <a:cubicBezTo>
                    <a:pt x="1957" y="3869"/>
                    <a:pt x="2987" y="384"/>
                    <a:pt x="3029" y="238"/>
                  </a:cubicBezTo>
                  <a:cubicBezTo>
                    <a:pt x="3059" y="144"/>
                    <a:pt x="2997" y="30"/>
                    <a:pt x="2904" y="9"/>
                  </a:cubicBezTo>
                  <a:cubicBezTo>
                    <a:pt x="2884" y="3"/>
                    <a:pt x="2863" y="0"/>
                    <a:pt x="2843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Google Shape;1269;p50"/>
            <p:cNvSpPr/>
            <p:nvPr/>
          </p:nvSpPr>
          <p:spPr>
            <a:xfrm>
              <a:off x="970863" y="1625025"/>
              <a:ext cx="48444" cy="44630"/>
            </a:xfrm>
            <a:custGeom>
              <a:avLst/>
              <a:gdLst/>
              <a:ahLst/>
              <a:cxnLst/>
              <a:rect l="l" t="t" r="r" b="b"/>
              <a:pathLst>
                <a:path w="1270" h="1170" extrusionOk="0">
                  <a:moveTo>
                    <a:pt x="220" y="1"/>
                  </a:moveTo>
                  <a:cubicBezTo>
                    <a:pt x="188" y="1"/>
                    <a:pt x="156" y="9"/>
                    <a:pt x="126" y="26"/>
                  </a:cubicBezTo>
                  <a:cubicBezTo>
                    <a:pt x="31" y="78"/>
                    <a:pt x="1" y="192"/>
                    <a:pt x="52" y="275"/>
                  </a:cubicBezTo>
                  <a:cubicBezTo>
                    <a:pt x="136" y="432"/>
                    <a:pt x="572" y="1170"/>
                    <a:pt x="1051" y="1170"/>
                  </a:cubicBezTo>
                  <a:lnTo>
                    <a:pt x="1083" y="1170"/>
                  </a:lnTo>
                  <a:cubicBezTo>
                    <a:pt x="1187" y="1160"/>
                    <a:pt x="1270" y="1066"/>
                    <a:pt x="1259" y="962"/>
                  </a:cubicBezTo>
                  <a:cubicBezTo>
                    <a:pt x="1250" y="869"/>
                    <a:pt x="1174" y="792"/>
                    <a:pt x="1083" y="792"/>
                  </a:cubicBezTo>
                  <a:cubicBezTo>
                    <a:pt x="1073" y="792"/>
                    <a:pt x="1062" y="793"/>
                    <a:pt x="1051" y="795"/>
                  </a:cubicBezTo>
                  <a:lnTo>
                    <a:pt x="1041" y="795"/>
                  </a:lnTo>
                  <a:cubicBezTo>
                    <a:pt x="864" y="795"/>
                    <a:pt x="552" y="390"/>
                    <a:pt x="385" y="99"/>
                  </a:cubicBezTo>
                  <a:cubicBezTo>
                    <a:pt x="350" y="35"/>
                    <a:pt x="287" y="1"/>
                    <a:pt x="220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Google Shape;1270;p50"/>
            <p:cNvSpPr/>
            <p:nvPr/>
          </p:nvSpPr>
          <p:spPr>
            <a:xfrm>
              <a:off x="1025640" y="1609805"/>
              <a:ext cx="48025" cy="44782"/>
            </a:xfrm>
            <a:custGeom>
              <a:avLst/>
              <a:gdLst/>
              <a:ahLst/>
              <a:cxnLst/>
              <a:rect l="l" t="t" r="r" b="b"/>
              <a:pathLst>
                <a:path w="1259" h="1174" extrusionOk="0">
                  <a:moveTo>
                    <a:pt x="204" y="1"/>
                  </a:moveTo>
                  <a:cubicBezTo>
                    <a:pt x="177" y="1"/>
                    <a:pt x="150" y="7"/>
                    <a:pt x="125" y="19"/>
                  </a:cubicBezTo>
                  <a:cubicBezTo>
                    <a:pt x="31" y="71"/>
                    <a:pt x="0" y="186"/>
                    <a:pt x="42" y="279"/>
                  </a:cubicBezTo>
                  <a:cubicBezTo>
                    <a:pt x="125" y="435"/>
                    <a:pt x="562" y="1174"/>
                    <a:pt x="1041" y="1174"/>
                  </a:cubicBezTo>
                  <a:lnTo>
                    <a:pt x="1082" y="1174"/>
                  </a:lnTo>
                  <a:cubicBezTo>
                    <a:pt x="1187" y="1164"/>
                    <a:pt x="1259" y="1070"/>
                    <a:pt x="1249" y="966"/>
                  </a:cubicBezTo>
                  <a:cubicBezTo>
                    <a:pt x="1249" y="868"/>
                    <a:pt x="1166" y="788"/>
                    <a:pt x="1069" y="788"/>
                  </a:cubicBezTo>
                  <a:cubicBezTo>
                    <a:pt x="1063" y="788"/>
                    <a:pt x="1057" y="788"/>
                    <a:pt x="1051" y="789"/>
                  </a:cubicBezTo>
                  <a:cubicBezTo>
                    <a:pt x="1049" y="789"/>
                    <a:pt x="1047" y="789"/>
                    <a:pt x="1045" y="789"/>
                  </a:cubicBezTo>
                  <a:cubicBezTo>
                    <a:pt x="876" y="789"/>
                    <a:pt x="539" y="390"/>
                    <a:pt x="375" y="102"/>
                  </a:cubicBezTo>
                  <a:cubicBezTo>
                    <a:pt x="338" y="36"/>
                    <a:pt x="270" y="1"/>
                    <a:pt x="204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Google Shape;1271;p50"/>
            <p:cNvSpPr/>
            <p:nvPr/>
          </p:nvSpPr>
          <p:spPr>
            <a:xfrm>
              <a:off x="1041508" y="1664582"/>
              <a:ext cx="57179" cy="33301"/>
            </a:xfrm>
            <a:custGeom>
              <a:avLst/>
              <a:gdLst/>
              <a:ahLst/>
              <a:cxnLst/>
              <a:rect l="l" t="t" r="r" b="b"/>
              <a:pathLst>
                <a:path w="1499" h="873" extrusionOk="0">
                  <a:moveTo>
                    <a:pt x="215" y="0"/>
                  </a:moveTo>
                  <a:cubicBezTo>
                    <a:pt x="163" y="0"/>
                    <a:pt x="112" y="21"/>
                    <a:pt x="73" y="61"/>
                  </a:cubicBezTo>
                  <a:cubicBezTo>
                    <a:pt x="1" y="144"/>
                    <a:pt x="11" y="258"/>
                    <a:pt x="84" y="331"/>
                  </a:cubicBezTo>
                  <a:cubicBezTo>
                    <a:pt x="198" y="435"/>
                    <a:pt x="718" y="872"/>
                    <a:pt x="1145" y="872"/>
                  </a:cubicBezTo>
                  <a:cubicBezTo>
                    <a:pt x="1217" y="872"/>
                    <a:pt x="1291" y="861"/>
                    <a:pt x="1353" y="830"/>
                  </a:cubicBezTo>
                  <a:cubicBezTo>
                    <a:pt x="1446" y="789"/>
                    <a:pt x="1499" y="674"/>
                    <a:pt x="1457" y="581"/>
                  </a:cubicBezTo>
                  <a:cubicBezTo>
                    <a:pt x="1427" y="511"/>
                    <a:pt x="1356" y="471"/>
                    <a:pt x="1284" y="471"/>
                  </a:cubicBezTo>
                  <a:cubicBezTo>
                    <a:pt x="1258" y="471"/>
                    <a:pt x="1232" y="476"/>
                    <a:pt x="1207" y="487"/>
                  </a:cubicBezTo>
                  <a:cubicBezTo>
                    <a:pt x="1189" y="495"/>
                    <a:pt x="1167" y="499"/>
                    <a:pt x="1143" y="499"/>
                  </a:cubicBezTo>
                  <a:cubicBezTo>
                    <a:pt x="945" y="499"/>
                    <a:pt x="566" y="253"/>
                    <a:pt x="344" y="50"/>
                  </a:cubicBezTo>
                  <a:cubicBezTo>
                    <a:pt x="305" y="16"/>
                    <a:pt x="260" y="0"/>
                    <a:pt x="215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Google Shape;1272;p50"/>
            <p:cNvSpPr/>
            <p:nvPr/>
          </p:nvSpPr>
          <p:spPr>
            <a:xfrm>
              <a:off x="1099031" y="1640360"/>
              <a:ext cx="56798" cy="33262"/>
            </a:xfrm>
            <a:custGeom>
              <a:avLst/>
              <a:gdLst/>
              <a:ahLst/>
              <a:cxnLst/>
              <a:rect l="l" t="t" r="r" b="b"/>
              <a:pathLst>
                <a:path w="1489" h="872" extrusionOk="0">
                  <a:moveTo>
                    <a:pt x="210" y="1"/>
                  </a:moveTo>
                  <a:cubicBezTo>
                    <a:pt x="159" y="1"/>
                    <a:pt x="107" y="22"/>
                    <a:pt x="74" y="60"/>
                  </a:cubicBezTo>
                  <a:cubicBezTo>
                    <a:pt x="1" y="144"/>
                    <a:pt x="12" y="259"/>
                    <a:pt x="84" y="331"/>
                  </a:cubicBezTo>
                  <a:cubicBezTo>
                    <a:pt x="199" y="425"/>
                    <a:pt x="708" y="872"/>
                    <a:pt x="1145" y="872"/>
                  </a:cubicBezTo>
                  <a:cubicBezTo>
                    <a:pt x="1219" y="872"/>
                    <a:pt x="1291" y="862"/>
                    <a:pt x="1353" y="830"/>
                  </a:cubicBezTo>
                  <a:cubicBezTo>
                    <a:pt x="1447" y="789"/>
                    <a:pt x="1489" y="675"/>
                    <a:pt x="1447" y="581"/>
                  </a:cubicBezTo>
                  <a:cubicBezTo>
                    <a:pt x="1415" y="508"/>
                    <a:pt x="1338" y="467"/>
                    <a:pt x="1261" y="467"/>
                  </a:cubicBezTo>
                  <a:cubicBezTo>
                    <a:pt x="1240" y="467"/>
                    <a:pt x="1218" y="470"/>
                    <a:pt x="1198" y="477"/>
                  </a:cubicBezTo>
                  <a:cubicBezTo>
                    <a:pt x="1177" y="487"/>
                    <a:pt x="1153" y="492"/>
                    <a:pt x="1125" y="492"/>
                  </a:cubicBezTo>
                  <a:cubicBezTo>
                    <a:pt x="926" y="492"/>
                    <a:pt x="562" y="251"/>
                    <a:pt x="334" y="50"/>
                  </a:cubicBezTo>
                  <a:cubicBezTo>
                    <a:pt x="300" y="16"/>
                    <a:pt x="255" y="1"/>
                    <a:pt x="210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01">
        <p:random/>
      </p:transition>
    </mc:Choice>
    <mc:Fallback xmlns="">
      <p:transition spd="slow" advTm="6601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9931490" y="3971448"/>
            <a:ext cx="1385996" cy="1046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10676769" y="3080409"/>
            <a:ext cx="1179940" cy="891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Hát - Lớp một thân 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705" y="428625"/>
            <a:ext cx="11338695" cy="609599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385456" y="-87084"/>
            <a:ext cx="5085020" cy="163655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-52484" y="4234857"/>
            <a:ext cx="3759200" cy="26353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3072" y="3480257"/>
            <a:ext cx="3098827" cy="3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004271" y="4812600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022803" y="2134660"/>
            <a:ext cx="8398297" cy="2116830"/>
            <a:chOff x="2030963" y="1671150"/>
            <a:chExt cx="8398297" cy="2116830"/>
          </a:xfrm>
        </p:grpSpPr>
        <p:sp>
          <p:nvSpPr>
            <p:cNvPr id="17" name="矩形 16"/>
            <p:cNvSpPr/>
            <p:nvPr/>
          </p:nvSpPr>
          <p:spPr>
            <a:xfrm>
              <a:off x="2351314" y="1671150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1" y="2468764"/>
              <a:ext cx="1303520" cy="1265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2769725"/>
              <a:ext cx="809630" cy="101825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747" b="44209" l="76888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8" t="31322" b="54304"/>
            <a:stretch/>
          </p:blipFill>
          <p:spPr>
            <a:xfrm>
              <a:off x="9102957" y="2006141"/>
              <a:ext cx="1326303" cy="13444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8929756" y="2650983"/>
              <a:ext cx="990784" cy="125574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26592" y="2628970"/>
            <a:ext cx="53495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600" b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88634" y="33397"/>
            <a:ext cx="20951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251626"/>
              </a:buClr>
              <a:buSzPts val="6000"/>
            </a:pPr>
            <a:r>
              <a:rPr lang="en" sz="8000" b="1" kern="0">
                <a:solidFill>
                  <a:srgbClr val="84A4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02</a:t>
            </a:r>
          </a:p>
        </p:txBody>
      </p:sp>
      <p:grpSp>
        <p:nvGrpSpPr>
          <p:cNvPr id="22" name="Google Shape;1262;p50"/>
          <p:cNvGrpSpPr/>
          <p:nvPr/>
        </p:nvGrpSpPr>
        <p:grpSpPr>
          <a:xfrm>
            <a:off x="1769489" y="695065"/>
            <a:ext cx="725899" cy="653271"/>
            <a:chOff x="626375" y="1123951"/>
            <a:chExt cx="725899" cy="653271"/>
          </a:xfrm>
        </p:grpSpPr>
        <p:sp>
          <p:nvSpPr>
            <p:cNvPr id="23" name="Google Shape;1263;p50"/>
            <p:cNvSpPr/>
            <p:nvPr/>
          </p:nvSpPr>
          <p:spPr>
            <a:xfrm>
              <a:off x="626375" y="1123951"/>
              <a:ext cx="725899" cy="653271"/>
            </a:xfrm>
            <a:custGeom>
              <a:avLst/>
              <a:gdLst/>
              <a:ahLst/>
              <a:cxnLst/>
              <a:rect l="l" t="t" r="r" b="b"/>
              <a:pathLst>
                <a:path w="19030" h="17126" extrusionOk="0">
                  <a:moveTo>
                    <a:pt x="9125" y="1"/>
                  </a:moveTo>
                  <a:cubicBezTo>
                    <a:pt x="8272" y="1"/>
                    <a:pt x="7575" y="542"/>
                    <a:pt x="7335" y="1395"/>
                  </a:cubicBezTo>
                  <a:cubicBezTo>
                    <a:pt x="7221" y="1800"/>
                    <a:pt x="7065" y="2570"/>
                    <a:pt x="7096" y="4630"/>
                  </a:cubicBezTo>
                  <a:cubicBezTo>
                    <a:pt x="7096" y="4932"/>
                    <a:pt x="7096" y="5244"/>
                    <a:pt x="7106" y="5546"/>
                  </a:cubicBezTo>
                  <a:cubicBezTo>
                    <a:pt x="6930" y="5525"/>
                    <a:pt x="6743" y="5515"/>
                    <a:pt x="6565" y="5515"/>
                  </a:cubicBezTo>
                  <a:cubicBezTo>
                    <a:pt x="5941" y="5515"/>
                    <a:pt x="5338" y="5640"/>
                    <a:pt x="4766" y="5899"/>
                  </a:cubicBezTo>
                  <a:cubicBezTo>
                    <a:pt x="3964" y="6264"/>
                    <a:pt x="3351" y="6773"/>
                    <a:pt x="2924" y="7429"/>
                  </a:cubicBezTo>
                  <a:cubicBezTo>
                    <a:pt x="2716" y="7762"/>
                    <a:pt x="2560" y="8126"/>
                    <a:pt x="2466" y="8511"/>
                  </a:cubicBezTo>
                  <a:cubicBezTo>
                    <a:pt x="2112" y="8678"/>
                    <a:pt x="1811" y="8833"/>
                    <a:pt x="1561" y="8979"/>
                  </a:cubicBezTo>
                  <a:cubicBezTo>
                    <a:pt x="843" y="9385"/>
                    <a:pt x="323" y="9781"/>
                    <a:pt x="136" y="10394"/>
                  </a:cubicBezTo>
                  <a:cubicBezTo>
                    <a:pt x="1" y="10852"/>
                    <a:pt x="73" y="11341"/>
                    <a:pt x="323" y="11737"/>
                  </a:cubicBezTo>
                  <a:cubicBezTo>
                    <a:pt x="593" y="12163"/>
                    <a:pt x="989" y="12371"/>
                    <a:pt x="1541" y="12558"/>
                  </a:cubicBezTo>
                  <a:cubicBezTo>
                    <a:pt x="2133" y="12766"/>
                    <a:pt x="3111" y="13016"/>
                    <a:pt x="4526" y="13318"/>
                  </a:cubicBezTo>
                  <a:lnTo>
                    <a:pt x="4537" y="13318"/>
                  </a:lnTo>
                  <a:cubicBezTo>
                    <a:pt x="4609" y="13339"/>
                    <a:pt x="4693" y="13349"/>
                    <a:pt x="4776" y="13360"/>
                  </a:cubicBezTo>
                  <a:cubicBezTo>
                    <a:pt x="5296" y="13598"/>
                    <a:pt x="5806" y="13723"/>
                    <a:pt x="6316" y="13723"/>
                  </a:cubicBezTo>
                  <a:cubicBezTo>
                    <a:pt x="6565" y="13723"/>
                    <a:pt x="6805" y="13693"/>
                    <a:pt x="7044" y="13630"/>
                  </a:cubicBezTo>
                  <a:cubicBezTo>
                    <a:pt x="7180" y="13838"/>
                    <a:pt x="7325" y="14067"/>
                    <a:pt x="7492" y="14296"/>
                  </a:cubicBezTo>
                  <a:cubicBezTo>
                    <a:pt x="7950" y="14930"/>
                    <a:pt x="8459" y="15471"/>
                    <a:pt x="8979" y="15898"/>
                  </a:cubicBezTo>
                  <a:cubicBezTo>
                    <a:pt x="9698" y="16481"/>
                    <a:pt x="10467" y="16865"/>
                    <a:pt x="11258" y="17043"/>
                  </a:cubicBezTo>
                  <a:cubicBezTo>
                    <a:pt x="11497" y="17105"/>
                    <a:pt x="11747" y="17126"/>
                    <a:pt x="12007" y="17126"/>
                  </a:cubicBezTo>
                  <a:cubicBezTo>
                    <a:pt x="12891" y="17126"/>
                    <a:pt x="13828" y="16793"/>
                    <a:pt x="14775" y="16127"/>
                  </a:cubicBezTo>
                  <a:cubicBezTo>
                    <a:pt x="15441" y="15669"/>
                    <a:pt x="16127" y="15045"/>
                    <a:pt x="16814" y="14264"/>
                  </a:cubicBezTo>
                  <a:cubicBezTo>
                    <a:pt x="17948" y="12995"/>
                    <a:pt x="18718" y="11726"/>
                    <a:pt x="18749" y="11674"/>
                  </a:cubicBezTo>
                  <a:cubicBezTo>
                    <a:pt x="19020" y="11247"/>
                    <a:pt x="19030" y="10717"/>
                    <a:pt x="18780" y="10280"/>
                  </a:cubicBezTo>
                  <a:cubicBezTo>
                    <a:pt x="18541" y="9843"/>
                    <a:pt x="18072" y="9562"/>
                    <a:pt x="17573" y="9562"/>
                  </a:cubicBezTo>
                  <a:lnTo>
                    <a:pt x="17022" y="9562"/>
                  </a:lnTo>
                  <a:lnTo>
                    <a:pt x="17115" y="9250"/>
                  </a:lnTo>
                  <a:cubicBezTo>
                    <a:pt x="17459" y="8116"/>
                    <a:pt x="17531" y="6743"/>
                    <a:pt x="17323" y="5390"/>
                  </a:cubicBezTo>
                  <a:cubicBezTo>
                    <a:pt x="17168" y="4339"/>
                    <a:pt x="16856" y="3402"/>
                    <a:pt x="16419" y="2674"/>
                  </a:cubicBezTo>
                  <a:cubicBezTo>
                    <a:pt x="16148" y="2227"/>
                    <a:pt x="15836" y="1863"/>
                    <a:pt x="15492" y="1592"/>
                  </a:cubicBezTo>
                  <a:cubicBezTo>
                    <a:pt x="15034" y="1249"/>
                    <a:pt x="14514" y="1051"/>
                    <a:pt x="13984" y="1041"/>
                  </a:cubicBezTo>
                  <a:lnTo>
                    <a:pt x="13942" y="1041"/>
                  </a:lnTo>
                  <a:cubicBezTo>
                    <a:pt x="13703" y="1041"/>
                    <a:pt x="13224" y="1103"/>
                    <a:pt x="12819" y="1550"/>
                  </a:cubicBezTo>
                  <a:cubicBezTo>
                    <a:pt x="12715" y="1665"/>
                    <a:pt x="12611" y="1811"/>
                    <a:pt x="12517" y="1977"/>
                  </a:cubicBezTo>
                  <a:cubicBezTo>
                    <a:pt x="12444" y="2091"/>
                    <a:pt x="12382" y="2227"/>
                    <a:pt x="12309" y="2383"/>
                  </a:cubicBezTo>
                  <a:cubicBezTo>
                    <a:pt x="12142" y="2112"/>
                    <a:pt x="11976" y="1873"/>
                    <a:pt x="11830" y="1686"/>
                  </a:cubicBezTo>
                  <a:cubicBezTo>
                    <a:pt x="11331" y="1051"/>
                    <a:pt x="10332" y="1"/>
                    <a:pt x="9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1264;p50"/>
            <p:cNvSpPr/>
            <p:nvPr/>
          </p:nvSpPr>
          <p:spPr>
            <a:xfrm>
              <a:off x="730740" y="1176820"/>
              <a:ext cx="565996" cy="547533"/>
            </a:xfrm>
            <a:custGeom>
              <a:avLst/>
              <a:gdLst/>
              <a:ahLst/>
              <a:cxnLst/>
              <a:rect l="l" t="t" r="r" b="b"/>
              <a:pathLst>
                <a:path w="14838" h="14354" extrusionOk="0">
                  <a:moveTo>
                    <a:pt x="6394" y="0"/>
                  </a:moveTo>
                  <a:cubicBezTo>
                    <a:pt x="6171" y="0"/>
                    <a:pt x="6005" y="121"/>
                    <a:pt x="5931" y="383"/>
                  </a:cubicBezTo>
                  <a:cubicBezTo>
                    <a:pt x="5614" y="1513"/>
                    <a:pt x="5763" y="4772"/>
                    <a:pt x="5876" y="6568"/>
                  </a:cubicBezTo>
                  <a:lnTo>
                    <a:pt x="5876" y="6568"/>
                  </a:lnTo>
                  <a:cubicBezTo>
                    <a:pt x="5528" y="5951"/>
                    <a:pt x="4738" y="5512"/>
                    <a:pt x="3828" y="5512"/>
                  </a:cubicBezTo>
                  <a:cubicBezTo>
                    <a:pt x="3433" y="5512"/>
                    <a:pt x="3015" y="5595"/>
                    <a:pt x="2602" y="5783"/>
                  </a:cubicBezTo>
                  <a:cubicBezTo>
                    <a:pt x="1" y="6948"/>
                    <a:pt x="1000" y="9893"/>
                    <a:pt x="2560" y="10673"/>
                  </a:cubicBezTo>
                  <a:cubicBezTo>
                    <a:pt x="2953" y="10873"/>
                    <a:pt x="3293" y="10948"/>
                    <a:pt x="3582" y="10948"/>
                  </a:cubicBezTo>
                  <a:cubicBezTo>
                    <a:pt x="4433" y="10948"/>
                    <a:pt x="4839" y="10298"/>
                    <a:pt x="4839" y="10298"/>
                  </a:cubicBezTo>
                  <a:cubicBezTo>
                    <a:pt x="4839" y="10298"/>
                    <a:pt x="6275" y="13742"/>
                    <a:pt x="8823" y="14304"/>
                  </a:cubicBezTo>
                  <a:cubicBezTo>
                    <a:pt x="8972" y="14337"/>
                    <a:pt x="9122" y="14353"/>
                    <a:pt x="9273" y="14353"/>
                  </a:cubicBezTo>
                  <a:cubicBezTo>
                    <a:pt x="11906" y="14353"/>
                    <a:pt x="14837" y="9570"/>
                    <a:pt x="14837" y="9570"/>
                  </a:cubicBezTo>
                  <a:lnTo>
                    <a:pt x="11341" y="9549"/>
                  </a:lnTo>
                  <a:cubicBezTo>
                    <a:pt x="14442" y="8499"/>
                    <a:pt x="13495" y="1101"/>
                    <a:pt x="11206" y="1038"/>
                  </a:cubicBezTo>
                  <a:cubicBezTo>
                    <a:pt x="11206" y="1038"/>
                    <a:pt x="11206" y="1038"/>
                    <a:pt x="11205" y="1038"/>
                  </a:cubicBezTo>
                  <a:cubicBezTo>
                    <a:pt x="10725" y="1038"/>
                    <a:pt x="9198" y="6647"/>
                    <a:pt x="9198" y="6647"/>
                  </a:cubicBezTo>
                  <a:cubicBezTo>
                    <a:pt x="10076" y="3109"/>
                    <a:pt x="7520" y="0"/>
                    <a:pt x="6394" y="0"/>
                  </a:cubicBezTo>
                  <a:close/>
                </a:path>
              </a:pathLst>
            </a:custGeom>
            <a:solidFill>
              <a:srgbClr val="84A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1265;p50"/>
            <p:cNvSpPr/>
            <p:nvPr/>
          </p:nvSpPr>
          <p:spPr>
            <a:xfrm>
              <a:off x="681533" y="1484880"/>
              <a:ext cx="138161" cy="95515"/>
            </a:xfrm>
            <a:custGeom>
              <a:avLst/>
              <a:gdLst/>
              <a:ahLst/>
              <a:cxnLst/>
              <a:rect l="l" t="t" r="r" b="b"/>
              <a:pathLst>
                <a:path w="3622" h="2504" extrusionOk="0">
                  <a:moveTo>
                    <a:pt x="2304" y="0"/>
                  </a:moveTo>
                  <a:cubicBezTo>
                    <a:pt x="2278" y="0"/>
                    <a:pt x="2252" y="5"/>
                    <a:pt x="2227" y="16"/>
                  </a:cubicBezTo>
                  <a:cubicBezTo>
                    <a:pt x="1270" y="443"/>
                    <a:pt x="115" y="1026"/>
                    <a:pt x="21" y="1327"/>
                  </a:cubicBezTo>
                  <a:cubicBezTo>
                    <a:pt x="1" y="1401"/>
                    <a:pt x="11" y="1473"/>
                    <a:pt x="42" y="1525"/>
                  </a:cubicBezTo>
                  <a:cubicBezTo>
                    <a:pt x="95" y="1598"/>
                    <a:pt x="230" y="1817"/>
                    <a:pt x="3382" y="2503"/>
                  </a:cubicBezTo>
                  <a:lnTo>
                    <a:pt x="3424" y="2503"/>
                  </a:lnTo>
                  <a:cubicBezTo>
                    <a:pt x="3507" y="2503"/>
                    <a:pt x="3580" y="2451"/>
                    <a:pt x="3600" y="2358"/>
                  </a:cubicBezTo>
                  <a:cubicBezTo>
                    <a:pt x="3621" y="2254"/>
                    <a:pt x="3559" y="2160"/>
                    <a:pt x="3455" y="2139"/>
                  </a:cubicBezTo>
                  <a:cubicBezTo>
                    <a:pt x="2217" y="1868"/>
                    <a:pt x="865" y="1525"/>
                    <a:pt x="469" y="1369"/>
                  </a:cubicBezTo>
                  <a:cubicBezTo>
                    <a:pt x="761" y="1151"/>
                    <a:pt x="1624" y="703"/>
                    <a:pt x="2384" y="360"/>
                  </a:cubicBezTo>
                  <a:cubicBezTo>
                    <a:pt x="2477" y="319"/>
                    <a:pt x="2518" y="204"/>
                    <a:pt x="2477" y="110"/>
                  </a:cubicBezTo>
                  <a:cubicBezTo>
                    <a:pt x="2446" y="41"/>
                    <a:pt x="2376" y="0"/>
                    <a:pt x="2304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Google Shape;1266;p50"/>
            <p:cNvSpPr/>
            <p:nvPr/>
          </p:nvSpPr>
          <p:spPr>
            <a:xfrm>
              <a:off x="823242" y="1435444"/>
              <a:ext cx="59544" cy="71522"/>
            </a:xfrm>
            <a:custGeom>
              <a:avLst/>
              <a:gdLst/>
              <a:ahLst/>
              <a:cxnLst/>
              <a:rect l="l" t="t" r="r" b="b"/>
              <a:pathLst>
                <a:path w="1561" h="1875" extrusionOk="0">
                  <a:moveTo>
                    <a:pt x="196" y="1"/>
                  </a:moveTo>
                  <a:cubicBezTo>
                    <a:pt x="190" y="1"/>
                    <a:pt x="183" y="1"/>
                    <a:pt x="177" y="1"/>
                  </a:cubicBezTo>
                  <a:cubicBezTo>
                    <a:pt x="73" y="1"/>
                    <a:pt x="0" y="96"/>
                    <a:pt x="10" y="200"/>
                  </a:cubicBezTo>
                  <a:cubicBezTo>
                    <a:pt x="42" y="688"/>
                    <a:pt x="177" y="1812"/>
                    <a:pt x="697" y="1874"/>
                  </a:cubicBezTo>
                  <a:lnTo>
                    <a:pt x="739" y="1874"/>
                  </a:lnTo>
                  <a:cubicBezTo>
                    <a:pt x="1259" y="1874"/>
                    <a:pt x="1478" y="782"/>
                    <a:pt x="1550" y="304"/>
                  </a:cubicBezTo>
                  <a:cubicBezTo>
                    <a:pt x="1561" y="200"/>
                    <a:pt x="1488" y="106"/>
                    <a:pt x="1384" y="85"/>
                  </a:cubicBezTo>
                  <a:cubicBezTo>
                    <a:pt x="1376" y="84"/>
                    <a:pt x="1369" y="84"/>
                    <a:pt x="1362" y="84"/>
                  </a:cubicBezTo>
                  <a:cubicBezTo>
                    <a:pt x="1267" y="84"/>
                    <a:pt x="1186" y="144"/>
                    <a:pt x="1176" y="241"/>
                  </a:cubicBezTo>
                  <a:cubicBezTo>
                    <a:pt x="1082" y="855"/>
                    <a:pt x="874" y="1469"/>
                    <a:pt x="739" y="1500"/>
                  </a:cubicBezTo>
                  <a:cubicBezTo>
                    <a:pt x="625" y="1479"/>
                    <a:pt x="437" y="865"/>
                    <a:pt x="385" y="168"/>
                  </a:cubicBezTo>
                  <a:cubicBezTo>
                    <a:pt x="375" y="70"/>
                    <a:pt x="292" y="1"/>
                    <a:pt x="196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Google Shape;1267;p50"/>
            <p:cNvSpPr/>
            <p:nvPr/>
          </p:nvSpPr>
          <p:spPr>
            <a:xfrm>
              <a:off x="1009771" y="1303500"/>
              <a:ext cx="69081" cy="181646"/>
            </a:xfrm>
            <a:custGeom>
              <a:avLst/>
              <a:gdLst/>
              <a:ahLst/>
              <a:cxnLst/>
              <a:rect l="l" t="t" r="r" b="b"/>
              <a:pathLst>
                <a:path w="1811" h="4762" extrusionOk="0">
                  <a:moveTo>
                    <a:pt x="222" y="1"/>
                  </a:moveTo>
                  <a:cubicBezTo>
                    <a:pt x="196" y="1"/>
                    <a:pt x="170" y="6"/>
                    <a:pt x="146" y="17"/>
                  </a:cubicBezTo>
                  <a:cubicBezTo>
                    <a:pt x="52" y="59"/>
                    <a:pt x="0" y="173"/>
                    <a:pt x="42" y="267"/>
                  </a:cubicBezTo>
                  <a:cubicBezTo>
                    <a:pt x="426" y="1151"/>
                    <a:pt x="1342" y="3648"/>
                    <a:pt x="1020" y="4512"/>
                  </a:cubicBezTo>
                  <a:cubicBezTo>
                    <a:pt x="988" y="4605"/>
                    <a:pt x="1030" y="4720"/>
                    <a:pt x="1134" y="4751"/>
                  </a:cubicBezTo>
                  <a:cubicBezTo>
                    <a:pt x="1155" y="4761"/>
                    <a:pt x="1176" y="4761"/>
                    <a:pt x="1196" y="4761"/>
                  </a:cubicBezTo>
                  <a:cubicBezTo>
                    <a:pt x="1280" y="4761"/>
                    <a:pt x="1353" y="4720"/>
                    <a:pt x="1374" y="4637"/>
                  </a:cubicBezTo>
                  <a:cubicBezTo>
                    <a:pt x="1811" y="3460"/>
                    <a:pt x="447" y="256"/>
                    <a:pt x="396" y="110"/>
                  </a:cubicBezTo>
                  <a:cubicBezTo>
                    <a:pt x="365" y="42"/>
                    <a:pt x="295" y="1"/>
                    <a:pt x="222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1268;p50"/>
            <p:cNvSpPr/>
            <p:nvPr/>
          </p:nvSpPr>
          <p:spPr>
            <a:xfrm>
              <a:off x="1087130" y="1328409"/>
              <a:ext cx="116724" cy="169020"/>
            </a:xfrm>
            <a:custGeom>
              <a:avLst/>
              <a:gdLst/>
              <a:ahLst/>
              <a:cxnLst/>
              <a:rect l="l" t="t" r="r" b="b"/>
              <a:pathLst>
                <a:path w="3060" h="4431" extrusionOk="0">
                  <a:moveTo>
                    <a:pt x="2843" y="0"/>
                  </a:moveTo>
                  <a:cubicBezTo>
                    <a:pt x="2762" y="0"/>
                    <a:pt x="2690" y="50"/>
                    <a:pt x="2664" y="134"/>
                  </a:cubicBezTo>
                  <a:cubicBezTo>
                    <a:pt x="2654" y="165"/>
                    <a:pt x="1655" y="3577"/>
                    <a:pt x="157" y="4056"/>
                  </a:cubicBezTo>
                  <a:cubicBezTo>
                    <a:pt x="53" y="4088"/>
                    <a:pt x="1" y="4202"/>
                    <a:pt x="32" y="4296"/>
                  </a:cubicBezTo>
                  <a:cubicBezTo>
                    <a:pt x="53" y="4379"/>
                    <a:pt x="126" y="4431"/>
                    <a:pt x="209" y="4431"/>
                  </a:cubicBezTo>
                  <a:cubicBezTo>
                    <a:pt x="230" y="4431"/>
                    <a:pt x="250" y="4421"/>
                    <a:pt x="271" y="4421"/>
                  </a:cubicBezTo>
                  <a:cubicBezTo>
                    <a:pt x="1957" y="3869"/>
                    <a:pt x="2987" y="384"/>
                    <a:pt x="3029" y="238"/>
                  </a:cubicBezTo>
                  <a:cubicBezTo>
                    <a:pt x="3059" y="144"/>
                    <a:pt x="2997" y="30"/>
                    <a:pt x="2904" y="9"/>
                  </a:cubicBezTo>
                  <a:cubicBezTo>
                    <a:pt x="2884" y="3"/>
                    <a:pt x="2863" y="0"/>
                    <a:pt x="2843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Google Shape;1269;p50"/>
            <p:cNvSpPr/>
            <p:nvPr/>
          </p:nvSpPr>
          <p:spPr>
            <a:xfrm>
              <a:off x="970863" y="1625025"/>
              <a:ext cx="48444" cy="44630"/>
            </a:xfrm>
            <a:custGeom>
              <a:avLst/>
              <a:gdLst/>
              <a:ahLst/>
              <a:cxnLst/>
              <a:rect l="l" t="t" r="r" b="b"/>
              <a:pathLst>
                <a:path w="1270" h="1170" extrusionOk="0">
                  <a:moveTo>
                    <a:pt x="220" y="1"/>
                  </a:moveTo>
                  <a:cubicBezTo>
                    <a:pt x="188" y="1"/>
                    <a:pt x="156" y="9"/>
                    <a:pt x="126" y="26"/>
                  </a:cubicBezTo>
                  <a:cubicBezTo>
                    <a:pt x="31" y="78"/>
                    <a:pt x="1" y="192"/>
                    <a:pt x="52" y="275"/>
                  </a:cubicBezTo>
                  <a:cubicBezTo>
                    <a:pt x="136" y="432"/>
                    <a:pt x="572" y="1170"/>
                    <a:pt x="1051" y="1170"/>
                  </a:cubicBezTo>
                  <a:lnTo>
                    <a:pt x="1083" y="1170"/>
                  </a:lnTo>
                  <a:cubicBezTo>
                    <a:pt x="1187" y="1160"/>
                    <a:pt x="1270" y="1066"/>
                    <a:pt x="1259" y="962"/>
                  </a:cubicBezTo>
                  <a:cubicBezTo>
                    <a:pt x="1250" y="869"/>
                    <a:pt x="1174" y="792"/>
                    <a:pt x="1083" y="792"/>
                  </a:cubicBezTo>
                  <a:cubicBezTo>
                    <a:pt x="1073" y="792"/>
                    <a:pt x="1062" y="793"/>
                    <a:pt x="1051" y="795"/>
                  </a:cubicBezTo>
                  <a:lnTo>
                    <a:pt x="1041" y="795"/>
                  </a:lnTo>
                  <a:cubicBezTo>
                    <a:pt x="864" y="795"/>
                    <a:pt x="552" y="390"/>
                    <a:pt x="385" y="99"/>
                  </a:cubicBezTo>
                  <a:cubicBezTo>
                    <a:pt x="350" y="35"/>
                    <a:pt x="287" y="1"/>
                    <a:pt x="220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Google Shape;1270;p50"/>
            <p:cNvSpPr/>
            <p:nvPr/>
          </p:nvSpPr>
          <p:spPr>
            <a:xfrm>
              <a:off x="1025640" y="1609805"/>
              <a:ext cx="48025" cy="44782"/>
            </a:xfrm>
            <a:custGeom>
              <a:avLst/>
              <a:gdLst/>
              <a:ahLst/>
              <a:cxnLst/>
              <a:rect l="l" t="t" r="r" b="b"/>
              <a:pathLst>
                <a:path w="1259" h="1174" extrusionOk="0">
                  <a:moveTo>
                    <a:pt x="204" y="1"/>
                  </a:moveTo>
                  <a:cubicBezTo>
                    <a:pt x="177" y="1"/>
                    <a:pt x="150" y="7"/>
                    <a:pt x="125" y="19"/>
                  </a:cubicBezTo>
                  <a:cubicBezTo>
                    <a:pt x="31" y="71"/>
                    <a:pt x="0" y="186"/>
                    <a:pt x="42" y="279"/>
                  </a:cubicBezTo>
                  <a:cubicBezTo>
                    <a:pt x="125" y="435"/>
                    <a:pt x="562" y="1174"/>
                    <a:pt x="1041" y="1174"/>
                  </a:cubicBezTo>
                  <a:lnTo>
                    <a:pt x="1082" y="1174"/>
                  </a:lnTo>
                  <a:cubicBezTo>
                    <a:pt x="1187" y="1164"/>
                    <a:pt x="1259" y="1070"/>
                    <a:pt x="1249" y="966"/>
                  </a:cubicBezTo>
                  <a:cubicBezTo>
                    <a:pt x="1249" y="868"/>
                    <a:pt x="1166" y="788"/>
                    <a:pt x="1069" y="788"/>
                  </a:cubicBezTo>
                  <a:cubicBezTo>
                    <a:pt x="1063" y="788"/>
                    <a:pt x="1057" y="788"/>
                    <a:pt x="1051" y="789"/>
                  </a:cubicBezTo>
                  <a:cubicBezTo>
                    <a:pt x="1049" y="789"/>
                    <a:pt x="1047" y="789"/>
                    <a:pt x="1045" y="789"/>
                  </a:cubicBezTo>
                  <a:cubicBezTo>
                    <a:pt x="876" y="789"/>
                    <a:pt x="539" y="390"/>
                    <a:pt x="375" y="102"/>
                  </a:cubicBezTo>
                  <a:cubicBezTo>
                    <a:pt x="338" y="36"/>
                    <a:pt x="270" y="1"/>
                    <a:pt x="204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Google Shape;1271;p50"/>
            <p:cNvSpPr/>
            <p:nvPr/>
          </p:nvSpPr>
          <p:spPr>
            <a:xfrm>
              <a:off x="1041508" y="1664582"/>
              <a:ext cx="57179" cy="33301"/>
            </a:xfrm>
            <a:custGeom>
              <a:avLst/>
              <a:gdLst/>
              <a:ahLst/>
              <a:cxnLst/>
              <a:rect l="l" t="t" r="r" b="b"/>
              <a:pathLst>
                <a:path w="1499" h="873" extrusionOk="0">
                  <a:moveTo>
                    <a:pt x="215" y="0"/>
                  </a:moveTo>
                  <a:cubicBezTo>
                    <a:pt x="163" y="0"/>
                    <a:pt x="112" y="21"/>
                    <a:pt x="73" y="61"/>
                  </a:cubicBezTo>
                  <a:cubicBezTo>
                    <a:pt x="1" y="144"/>
                    <a:pt x="11" y="258"/>
                    <a:pt x="84" y="331"/>
                  </a:cubicBezTo>
                  <a:cubicBezTo>
                    <a:pt x="198" y="435"/>
                    <a:pt x="718" y="872"/>
                    <a:pt x="1145" y="872"/>
                  </a:cubicBezTo>
                  <a:cubicBezTo>
                    <a:pt x="1217" y="872"/>
                    <a:pt x="1291" y="861"/>
                    <a:pt x="1353" y="830"/>
                  </a:cubicBezTo>
                  <a:cubicBezTo>
                    <a:pt x="1446" y="789"/>
                    <a:pt x="1499" y="674"/>
                    <a:pt x="1457" y="581"/>
                  </a:cubicBezTo>
                  <a:cubicBezTo>
                    <a:pt x="1427" y="511"/>
                    <a:pt x="1356" y="471"/>
                    <a:pt x="1284" y="471"/>
                  </a:cubicBezTo>
                  <a:cubicBezTo>
                    <a:pt x="1258" y="471"/>
                    <a:pt x="1232" y="476"/>
                    <a:pt x="1207" y="487"/>
                  </a:cubicBezTo>
                  <a:cubicBezTo>
                    <a:pt x="1189" y="495"/>
                    <a:pt x="1167" y="499"/>
                    <a:pt x="1143" y="499"/>
                  </a:cubicBezTo>
                  <a:cubicBezTo>
                    <a:pt x="945" y="499"/>
                    <a:pt x="566" y="253"/>
                    <a:pt x="344" y="50"/>
                  </a:cubicBezTo>
                  <a:cubicBezTo>
                    <a:pt x="305" y="16"/>
                    <a:pt x="260" y="0"/>
                    <a:pt x="215" y="0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Google Shape;1272;p50"/>
            <p:cNvSpPr/>
            <p:nvPr/>
          </p:nvSpPr>
          <p:spPr>
            <a:xfrm>
              <a:off x="1099031" y="1640360"/>
              <a:ext cx="56798" cy="33262"/>
            </a:xfrm>
            <a:custGeom>
              <a:avLst/>
              <a:gdLst/>
              <a:ahLst/>
              <a:cxnLst/>
              <a:rect l="l" t="t" r="r" b="b"/>
              <a:pathLst>
                <a:path w="1489" h="872" extrusionOk="0">
                  <a:moveTo>
                    <a:pt x="210" y="1"/>
                  </a:moveTo>
                  <a:cubicBezTo>
                    <a:pt x="159" y="1"/>
                    <a:pt x="107" y="22"/>
                    <a:pt x="74" y="60"/>
                  </a:cubicBezTo>
                  <a:cubicBezTo>
                    <a:pt x="1" y="144"/>
                    <a:pt x="12" y="259"/>
                    <a:pt x="84" y="331"/>
                  </a:cubicBezTo>
                  <a:cubicBezTo>
                    <a:pt x="199" y="425"/>
                    <a:pt x="708" y="872"/>
                    <a:pt x="1145" y="872"/>
                  </a:cubicBezTo>
                  <a:cubicBezTo>
                    <a:pt x="1219" y="872"/>
                    <a:pt x="1291" y="862"/>
                    <a:pt x="1353" y="830"/>
                  </a:cubicBezTo>
                  <a:cubicBezTo>
                    <a:pt x="1447" y="789"/>
                    <a:pt x="1489" y="675"/>
                    <a:pt x="1447" y="581"/>
                  </a:cubicBezTo>
                  <a:cubicBezTo>
                    <a:pt x="1415" y="508"/>
                    <a:pt x="1338" y="467"/>
                    <a:pt x="1261" y="467"/>
                  </a:cubicBezTo>
                  <a:cubicBezTo>
                    <a:pt x="1240" y="467"/>
                    <a:pt x="1218" y="470"/>
                    <a:pt x="1198" y="477"/>
                  </a:cubicBezTo>
                  <a:cubicBezTo>
                    <a:pt x="1177" y="487"/>
                    <a:pt x="1153" y="492"/>
                    <a:pt x="1125" y="492"/>
                  </a:cubicBezTo>
                  <a:cubicBezTo>
                    <a:pt x="926" y="492"/>
                    <a:pt x="562" y="251"/>
                    <a:pt x="334" y="50"/>
                  </a:cubicBezTo>
                  <a:cubicBezTo>
                    <a:pt x="300" y="16"/>
                    <a:pt x="255" y="1"/>
                    <a:pt x="210" y="1"/>
                  </a:cubicBezTo>
                  <a:close/>
                </a:path>
              </a:pathLst>
            </a:custGeom>
            <a:solidFill>
              <a:srgbClr val="251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7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09">
        <p:random/>
      </p:transition>
    </mc:Choice>
    <mc:Fallback xmlns="">
      <p:transition spd="slow" advTm="3709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123" y="3912796"/>
            <a:ext cx="2694776" cy="2957376"/>
          </a:xfrm>
          <a:prstGeom prst="rect">
            <a:avLst/>
          </a:prstGeom>
        </p:spPr>
      </p:pic>
      <p:sp>
        <p:nvSpPr>
          <p:cNvPr id="1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40001" y="308428"/>
            <a:ext cx="92383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đang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9389" y="1385647"/>
            <a:ext cx="11094078" cy="5163925"/>
            <a:chOff x="2577897" y="1083531"/>
            <a:chExt cx="3664744" cy="236375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2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33">
        <p:random/>
      </p:transition>
    </mc:Choice>
    <mc:Fallback xmlns="">
      <p:transition spd="slow" advTm="38133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0" y="1257299"/>
            <a:ext cx="10974065" cy="5016519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2509" y="5114925"/>
            <a:ext cx="1599390" cy="175524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0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338">
        <p:random/>
      </p:transition>
    </mc:Choice>
    <mc:Fallback xmlns="">
      <p:transition spd="slow" advTm="293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0050" y="1006494"/>
            <a:ext cx="1076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18903" y="3684150"/>
            <a:ext cx="6455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( 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Ê-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dốp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758" y="6193334"/>
            <a:ext cx="4802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vẫy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endParaRPr lang="en-US" sz="2400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4" y="3394197"/>
            <a:ext cx="6453003" cy="3359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80175" y="134346"/>
            <a:ext cx="4660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410450" y="1428750"/>
            <a:ext cx="1045818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0300" y="2114550"/>
            <a:ext cx="120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5095"/>
            <a:ext cx="2542252" cy="20728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4465073" y="3234813"/>
            <a:ext cx="932836" cy="55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761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71">
        <p:random/>
      </p:transition>
    </mc:Choice>
    <mc:Fallback xmlns="">
      <p:transition spd="slow" advTm="196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9061" y="544530"/>
            <a:ext cx="10469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Vùng vẫy</a:t>
            </a:r>
            <a:r>
              <a:rPr lang="vi-VN" sz="3200" dirty="0"/>
              <a:t>: </a:t>
            </a:r>
            <a:r>
              <a:rPr lang="vi-VN" sz="3200" dirty="0">
                <a:solidFill>
                  <a:srgbClr val="0070C0"/>
                </a:solidFill>
              </a:rPr>
              <a:t>là hoạt động liên tiếp để thoát khỏi một tình trạng nào đó.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3722" y="2217506"/>
            <a:ext cx="10469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Nhanh trí</a:t>
            </a:r>
            <a:r>
              <a:rPr lang="vi-VN" sz="3200" dirty="0"/>
              <a:t>:</a:t>
            </a:r>
            <a:r>
              <a:rPr lang="vi-VN" sz="3200" dirty="0">
                <a:solidFill>
                  <a:srgbClr val="0070C0"/>
                </a:solidFill>
              </a:rPr>
              <a:t>là thể hiện sự thông minh, có khả năng nghĩ nhanh, ứng phó nhanh trong một vấn đề nào đó.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3722" y="4137061"/>
            <a:ext cx="1046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Thợ săn</a:t>
            </a:r>
            <a:r>
              <a:rPr lang="vi-VN" sz="3200" dirty="0"/>
              <a:t>:</a:t>
            </a:r>
            <a:r>
              <a:rPr lang="vi-VN" sz="3200" dirty="0">
                <a:solidFill>
                  <a:srgbClr val="0070C0"/>
                </a:solidFill>
              </a:rPr>
              <a:t>là người chuyên làm nghề săn bắn.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8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4"/>
    </mc:Choice>
    <mc:Fallback xmlns="">
      <p:transition spd="slow" advTm="3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43"/>
          <p:cNvGrpSpPr/>
          <p:nvPr/>
        </p:nvGrpSpPr>
        <p:grpSpPr>
          <a:xfrm>
            <a:off x="-516835" y="874643"/>
            <a:ext cx="12851296" cy="6072810"/>
            <a:chOff x="2030963" y="1671150"/>
            <a:chExt cx="8022055" cy="2116830"/>
          </a:xfrm>
        </p:grpSpPr>
        <p:sp>
          <p:nvSpPr>
            <p:cNvPr id="34" name="矩形 16"/>
            <p:cNvSpPr/>
            <p:nvPr/>
          </p:nvSpPr>
          <p:spPr>
            <a:xfrm>
              <a:off x="2351314" y="1671150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5" name="图片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1" y="2468764"/>
              <a:ext cx="1303520" cy="1265735"/>
            </a:xfrm>
            <a:prstGeom prst="rect">
              <a:avLst/>
            </a:prstGeom>
          </p:spPr>
        </p:pic>
        <p:pic>
          <p:nvPicPr>
            <p:cNvPr id="36" name="图片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7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3001531"/>
              <a:ext cx="809630" cy="786449"/>
            </a:xfrm>
            <a:prstGeom prst="rect">
              <a:avLst/>
            </a:prstGeom>
          </p:spPr>
        </p:pic>
        <p:pic>
          <p:nvPicPr>
            <p:cNvPr id="39" name="图片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9243980" y="2965207"/>
              <a:ext cx="713620" cy="90445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19" y="-31128"/>
            <a:ext cx="2168627" cy="1771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061" y="1249261"/>
            <a:ext cx="114776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6600" b="1" dirty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endParaRPr lang="en-US" sz="6000" b="1" dirty="0">
              <a:solidFill>
                <a:srgbClr val="679C3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1768622" y="1493078"/>
            <a:ext cx="242125" cy="831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41868" y="2460665"/>
            <a:ext cx="242125" cy="831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31058" y="3471188"/>
            <a:ext cx="242125" cy="8318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23703" y="408771"/>
            <a:ext cx="494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7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599">
        <p:random/>
      </p:transition>
    </mc:Choice>
    <mc:Fallback xmlns="">
      <p:transition spd="slow" advTm="485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节习俗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.4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2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8.3|4|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5|5.1|8.2|6.8|2.7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6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7|0.9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|10.7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1381</Words>
  <Application>Microsoft Office PowerPoint</Application>
  <PresentationFormat>Widescreen</PresentationFormat>
  <Paragraphs>140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Arial-Rounded</vt:lpstr>
      <vt:lpstr>Times New Roman</vt:lpstr>
      <vt:lpstr>等线 Light</vt:lpstr>
      <vt:lpstr>印品黑体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春节习俗PPT</dc:title>
  <dc:creator>rena.zhao</dc:creator>
  <cp:lastModifiedBy>Hong Nhung Nguyen Thi</cp:lastModifiedBy>
  <cp:revision>118</cp:revision>
  <dcterms:created xsi:type="dcterms:W3CDTF">2018-11-05T11:46:51Z</dcterms:created>
  <dcterms:modified xsi:type="dcterms:W3CDTF">2022-03-21T05:00:38Z</dcterms:modified>
</cp:coreProperties>
</file>