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76" r:id="rId3"/>
    <p:sldId id="265" r:id="rId4"/>
    <p:sldId id="290" r:id="rId5"/>
    <p:sldId id="291" r:id="rId6"/>
    <p:sldId id="292" r:id="rId7"/>
    <p:sldId id="293" r:id="rId8"/>
    <p:sldId id="294" r:id="rId9"/>
    <p:sldId id="256" r:id="rId10"/>
    <p:sldId id="286" r:id="rId11"/>
    <p:sldId id="258" r:id="rId12"/>
    <p:sldId id="260" r:id="rId13"/>
    <p:sldId id="277" r:id="rId14"/>
    <p:sldId id="261" r:id="rId15"/>
    <p:sldId id="263" r:id="rId16"/>
    <p:sldId id="262" r:id="rId17"/>
    <p:sldId id="279" r:id="rId18"/>
    <p:sldId id="280" r:id="rId19"/>
    <p:sldId id="281" r:id="rId20"/>
    <p:sldId id="278" r:id="rId21"/>
    <p:sldId id="299" r:id="rId22"/>
    <p:sldId id="288" r:id="rId23"/>
    <p:sldId id="264" r:id="rId24"/>
    <p:sldId id="266" r:id="rId25"/>
    <p:sldId id="267" r:id="rId26"/>
    <p:sldId id="282" r:id="rId27"/>
    <p:sldId id="295" r:id="rId28"/>
    <p:sldId id="296" r:id="rId29"/>
    <p:sldId id="297" r:id="rId30"/>
    <p:sldId id="298" r:id="rId31"/>
    <p:sldId id="270" r:id="rId32"/>
    <p:sldId id="271" r:id="rId33"/>
    <p:sldId id="272" r:id="rId34"/>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D24CDC"/>
    <a:srgbClr val="B9EDFF"/>
    <a:srgbClr val="AFEAFF"/>
    <a:srgbClr val="FFFF01"/>
    <a:srgbClr val="FFFF37"/>
    <a:srgbClr val="F3CEF6"/>
    <a:srgbClr val="ECB2F0"/>
    <a:srgbClr val="E496EA"/>
    <a:srgbClr val="A52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73" d="100"/>
          <a:sy n="73" d="100"/>
        </p:scale>
        <p:origin x="100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Đây là hình ảnh các bạn đang tưới nước cho cây. </a:t>
            </a:r>
          </a:p>
          <a:p>
            <a:r>
              <a:rPr lang="en-US" baseline="0"/>
              <a:t>Chia sẻ cho bạn nghe về một bộ phận của cây mà con thích nhất</a:t>
            </a:r>
          </a:p>
          <a:p>
            <a:r>
              <a:rPr lang="en-US" baseline="0"/>
              <a:t>Mỗi một bộ phận của cây đều có những ý nghĩa khác nhau đối với sự sinh trưởng và phát triển của cây đấy các con ạ.</a:t>
            </a:r>
          </a:p>
          <a:p>
            <a:r>
              <a:rPr lang="en-US" baseline="0"/>
              <a:t>Ngay hom nay chung ta se duoc tim hieu cau chuyen ve 1bộ phận cua cay, một bộ phận khó quan sát nhất. Do cac con biet do lad bo phan nao cua cay có những ích lợi gì đối với cây, và vì sao, rễ cây âm thầm lặng lẽ sống trong lòng đất, chúng mình cùng đến với bài thơ “Câu chuyện của rễ” _ nhà thơ “Phương Dung”</a:t>
            </a:r>
            <a:endParaRPr lang="vi-VN"/>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5753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a:t>
            </a:r>
            <a:r>
              <a:rPr lang="en-US" baseline="0"/>
              <a:t> trả lời câu hỏi này, cô mời các con cùng đọc thầm lại khổ thơ 1, 2 nhé!</a:t>
            </a:r>
            <a:endParaRPr lang="en-US"/>
          </a:p>
          <a:p>
            <a:r>
              <a:rPr lang="en-US"/>
              <a:t>Quả trĩu</a:t>
            </a:r>
            <a:r>
              <a:rPr lang="en-US" baseline="0"/>
              <a:t> cành nghĩa là thế nào? Trĩu nghĩa là bị sa, cong oằn xuống vì chịu sức nặng. Quả trĩu canhd nghĩa là quả nhiều và nặng làm cho cành bị cong xuống.</a:t>
            </a:r>
            <a:endParaRPr lang="en-US"/>
          </a:p>
          <a:p>
            <a:r>
              <a:rPr lang="en-US"/>
              <a:t>Các</a:t>
            </a:r>
            <a:r>
              <a:rPr lang="en-US" baseline="0"/>
              <a:t> con có biết, vì sao, tác giả lại nói, nhờ có rễ chìm trong đất mà hoa nở đẹp, quả trĩu cành và lá biếc xanh không?</a:t>
            </a:r>
            <a:endParaRPr lang="en-US"/>
          </a:p>
          <a:p>
            <a:r>
              <a:rPr lang="en-US"/>
              <a:t>Bây</a:t>
            </a:r>
            <a:r>
              <a:rPr lang="en-US" baseline="0"/>
              <a:t> giờ thì các con đã biết vì sao rễ lại phải chìm vào trong đất rồi phải không nào?</a:t>
            </a:r>
            <a:endParaRPr lang="vi-VN"/>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423934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Các</a:t>
            </a:r>
            <a:r>
              <a:rPr lang="en-US" baseline="0"/>
              <a:t> con có biết, vì sao, tác giả lại nói, nhờ có rễ chìm trong đất mà hoa nở đẹp, quả trĩu cành và lá biếc xanh không?</a:t>
            </a:r>
            <a:endParaRPr lang="en-US"/>
          </a:p>
          <a:p>
            <a:endParaRPr lang="en-US"/>
          </a:p>
          <a:p>
            <a:r>
              <a:rPr lang="en-US"/>
              <a:t>Nếu</a:t>
            </a:r>
            <a:r>
              <a:rPr lang="en-US" baseline="0"/>
              <a:t> một cái cây mà không đâm chồi nảy lộc, không ra hoa, kết trái thì điều gì sẽ xảy ra?</a:t>
            </a:r>
          </a:p>
          <a:p>
            <a:r>
              <a:rPr lang="en-US" baseline="0"/>
              <a:t>Vậy, chúng mình thấy rễ có quan trọng không nào?</a:t>
            </a:r>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58587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Qua</a:t>
            </a:r>
            <a:r>
              <a:rPr lang="en-US" baseline="0"/>
              <a:t> khổ thơ, 1,2, 3 các con đã biết được những lợi ích của rễ đối với cây rồi phải không nào? Vậy còn tính cách của rễ ra sao, cô mời TGN đọc tiếp câu hỏi thứ 3.</a:t>
            </a:r>
          </a:p>
          <a:p>
            <a:r>
              <a:rPr lang="en-US"/>
              <a:t>Khiêm</a:t>
            </a:r>
            <a:r>
              <a:rPr lang="en-US" baseline="0"/>
              <a:t> nhường là gì?</a:t>
            </a:r>
            <a:r>
              <a:rPr lang="en-US" sz="1200" kern="1200">
                <a:solidFill>
                  <a:schemeClr val="tx1"/>
                </a:solidFill>
                <a:effectLst/>
                <a:latin typeface="+mn-lt"/>
                <a:ea typeface="+mn-ea"/>
                <a:cs typeface="+mn-cs"/>
              </a:rPr>
              <a:t> khiêm tốn, không giành cái hay, cái tốt cho mình mà nhường cho người khác </a:t>
            </a:r>
            <a:endParaRPr lang="en-US"/>
          </a:p>
          <a:p>
            <a:r>
              <a:rPr lang="en-US"/>
              <a:t>Rễ</a:t>
            </a:r>
            <a:r>
              <a:rPr lang="en-US" baseline="0"/>
              <a:t> cây quan trọng là thế, làm nhiều điều có ích như thế nhưng rễ chẳng khoe khoang, chỉ khiêm nhường, lặng lẽ làm tròn công việc của mình.  Thật đáng quý biết bao.</a:t>
            </a:r>
            <a:endParaRPr lang="en-US"/>
          </a:p>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1624082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3302" rtl="0" eaLnBrk="1" fontAlgn="auto" latinLnBrk="0" hangingPunct="1">
              <a:lnSpc>
                <a:spcPct val="100000"/>
              </a:lnSpc>
              <a:spcBef>
                <a:spcPts val="0"/>
              </a:spcBef>
              <a:spcAft>
                <a:spcPts val="0"/>
              </a:spcAft>
              <a:buClrTx/>
              <a:buSzTx/>
              <a:buFontTx/>
              <a:buNone/>
              <a:tabLst/>
              <a:defRPr/>
            </a:pPr>
            <a:r>
              <a:rPr lang="vi-VN" sz="1200" b="1">
                <a:solidFill>
                  <a:prstClr val="white"/>
                </a:solidFill>
                <a:latin typeface="r0c0i Linotte" charset="0"/>
                <a:cs typeface="r0c0i Linotte" charset="0"/>
              </a:rPr>
              <a:t>Bài thơ ca ngợi sự khiêm nhường của rễ và những ích lợi của rễ đối với cây.</a:t>
            </a:r>
            <a:endParaRPr kumimoji="0" lang="en-US" sz="1200" b="1" i="0" u="none" strike="noStrike" kern="1200" cap="none" spc="0" normalizeH="0" baseline="0" noProof="0">
              <a:ln>
                <a:noFill/>
              </a:ln>
              <a:solidFill>
                <a:prstClr val="white"/>
              </a:solidFill>
              <a:effectLst/>
              <a:uLnTx/>
              <a:uFillTx/>
              <a:latin typeface="r0c0i Linotte" charset="0"/>
              <a:cs typeface="r0c0i Linotte" charset="0"/>
            </a:endParaRP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326289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926747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91186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4952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429436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002576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1920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22325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4589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611926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123784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extLst>
      <p:ext uri="{BB962C8B-B14F-4D97-AF65-F5344CB8AC3E}">
        <p14:creationId xmlns:p14="http://schemas.microsoft.com/office/powerpoint/2010/main" val="310846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3/21/2022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9C1C773-6C50-47CB-B854-40F0C6CE833B}" type="datetimeFigureOut">
              <a:rPr lang="en-US" smtClean="0"/>
              <a:t>3/21/2022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3C3A12-48ED-4AB8-9E17-214843E3FA8A}" type="slidenum">
              <a:rPr lang="en-US" smtClean="0"/>
              <a:t>‹#›</a:t>
            </a:fld>
            <a:endParaRPr lang="en-US"/>
          </a:p>
        </p:txBody>
      </p:sp>
    </p:spTree>
    <p:extLst>
      <p:ext uri="{BB962C8B-B14F-4D97-AF65-F5344CB8AC3E}">
        <p14:creationId xmlns:p14="http://schemas.microsoft.com/office/powerpoint/2010/main" val="109039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4.jpg"/><Relationship Id="rId4" Type="http://schemas.openxmlformats.org/officeDocument/2006/relationships/image" Target="../media/image30.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7.png"/><Relationship Id="rId11" Type="http://schemas.microsoft.com/office/2007/relationships/hdphoto" Target="../media/hdphoto14.wdp"/><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microsoft.com/office/2007/relationships/hdphoto" Target="../media/hdphoto13.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2.png"/><Relationship Id="rId4" Type="http://schemas.openxmlformats.org/officeDocument/2006/relationships/image" Target="../media/image31.png"/><Relationship Id="rId9" Type="http://schemas.microsoft.com/office/2007/relationships/hdphoto" Target="../media/hdphoto15.wdp"/></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7.png"/><Relationship Id="rId7"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slide" Target="slide8.xml"/><Relationship Id="rId4" Type="http://schemas.openxmlformats.org/officeDocument/2006/relationships/audio" Target="../media/audio3.wav"/><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1.png"/><Relationship Id="rId18" Type="http://schemas.microsoft.com/office/2007/relationships/hdphoto" Target="../media/hdphoto20.wdp"/><Relationship Id="rId3" Type="http://schemas.openxmlformats.org/officeDocument/2006/relationships/image" Target="../media/image30.png"/><Relationship Id="rId7" Type="http://schemas.openxmlformats.org/officeDocument/2006/relationships/image" Target="../media/image27.png"/><Relationship Id="rId12" Type="http://schemas.microsoft.com/office/2007/relationships/hdphoto" Target="../media/hdphoto17.wdp"/><Relationship Id="rId17" Type="http://schemas.openxmlformats.org/officeDocument/2006/relationships/image" Target="../media/image53.png"/><Relationship Id="rId2" Type="http://schemas.openxmlformats.org/officeDocument/2006/relationships/image" Target="../media/image29.png"/><Relationship Id="rId16" Type="http://schemas.microsoft.com/office/2007/relationships/hdphoto" Target="../media/hdphoto19.wdp"/><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0.png"/><Relationship Id="rId5" Type="http://schemas.openxmlformats.org/officeDocument/2006/relationships/image" Target="../media/image32.png"/><Relationship Id="rId15" Type="http://schemas.openxmlformats.org/officeDocument/2006/relationships/image" Target="../media/image52.png"/><Relationship Id="rId10" Type="http://schemas.microsoft.com/office/2007/relationships/hdphoto" Target="../media/hdphoto16.wdp"/><Relationship Id="rId4" Type="http://schemas.openxmlformats.org/officeDocument/2006/relationships/image" Target="../media/image31.png"/><Relationship Id="rId9" Type="http://schemas.openxmlformats.org/officeDocument/2006/relationships/image" Target="../media/image49.png"/><Relationship Id="rId14" Type="http://schemas.microsoft.com/office/2007/relationships/hdphoto" Target="../media/hdphoto18.wdp"/></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slide" Target="slide8.xml"/><Relationship Id="rId4" Type="http://schemas.openxmlformats.org/officeDocument/2006/relationships/audio" Target="../media/audio3.wav"/><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slide" Target="slide8.xml"/><Relationship Id="rId4" Type="http://schemas.openxmlformats.org/officeDocument/2006/relationships/audio" Target="../media/audio3.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slide" Target="slide8.xml"/><Relationship Id="rId4" Type="http://schemas.openxmlformats.org/officeDocument/2006/relationships/audio" Target="../media/audio3.wav"/><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image" Target="../media/image4.jpg"/><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4.png"/><Relationship Id="rId18" Type="http://schemas.microsoft.com/office/2007/relationships/hdphoto" Target="../media/hdphoto9.wdp"/><Relationship Id="rId26" Type="http://schemas.openxmlformats.org/officeDocument/2006/relationships/slide" Target="slide11.xml"/><Relationship Id="rId3" Type="http://schemas.openxmlformats.org/officeDocument/2006/relationships/image" Target="../media/image9.png"/><Relationship Id="rId21" Type="http://schemas.openxmlformats.org/officeDocument/2006/relationships/image" Target="../media/image18.png"/><Relationship Id="rId7" Type="http://schemas.openxmlformats.org/officeDocument/2006/relationships/image" Target="../media/image11.png"/><Relationship Id="rId12" Type="http://schemas.microsoft.com/office/2007/relationships/hdphoto" Target="../media/hdphoto6.wdp"/><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notesSlide" Target="../notesSlides/notesSlide1.xml"/><Relationship Id="rId16" Type="http://schemas.microsoft.com/office/2007/relationships/hdphoto" Target="../media/hdphoto8.wdp"/><Relationship Id="rId20" Type="http://schemas.microsoft.com/office/2007/relationships/hdphoto" Target="../media/hdphoto10.wdp"/><Relationship Id="rId29" Type="http://schemas.openxmlformats.org/officeDocument/2006/relationships/slide" Target="slide13.xml"/><Relationship Id="rId1" Type="http://schemas.openxmlformats.org/officeDocument/2006/relationships/slideLayout" Target="../slideLayouts/slideLayout12.xml"/><Relationship Id="rId6" Type="http://schemas.microsoft.com/office/2007/relationships/hdphoto" Target="../media/hdphoto3.wdp"/><Relationship Id="rId11" Type="http://schemas.openxmlformats.org/officeDocument/2006/relationships/image" Target="../media/image13.png"/><Relationship Id="rId24" Type="http://schemas.microsoft.com/office/2007/relationships/hdphoto" Target="../media/hdphoto12.wdp"/><Relationship Id="rId32" Type="http://schemas.openxmlformats.org/officeDocument/2006/relationships/slide" Target="slide22.xml"/><Relationship Id="rId5" Type="http://schemas.openxmlformats.org/officeDocument/2006/relationships/image" Target="../media/image10.png"/><Relationship Id="rId15" Type="http://schemas.openxmlformats.org/officeDocument/2006/relationships/image" Target="../media/image15.png"/><Relationship Id="rId23" Type="http://schemas.openxmlformats.org/officeDocument/2006/relationships/image" Target="../media/image19.png"/><Relationship Id="rId28" Type="http://schemas.openxmlformats.org/officeDocument/2006/relationships/slide" Target="slide14.xml"/><Relationship Id="rId10" Type="http://schemas.microsoft.com/office/2007/relationships/hdphoto" Target="../media/hdphoto5.wdp"/><Relationship Id="rId19" Type="http://schemas.openxmlformats.org/officeDocument/2006/relationships/image" Target="../media/image17.png"/><Relationship Id="rId31" Type="http://schemas.openxmlformats.org/officeDocument/2006/relationships/image" Target="../media/image22.gif"/><Relationship Id="rId4" Type="http://schemas.microsoft.com/office/2007/relationships/hdphoto" Target="../media/hdphoto2.wdp"/><Relationship Id="rId9" Type="http://schemas.openxmlformats.org/officeDocument/2006/relationships/image" Target="../media/image12.png"/><Relationship Id="rId14" Type="http://schemas.microsoft.com/office/2007/relationships/hdphoto" Target="../media/hdphoto7.wdp"/><Relationship Id="rId22" Type="http://schemas.microsoft.com/office/2007/relationships/hdphoto" Target="../media/hdphoto11.wdp"/><Relationship Id="rId27" Type="http://schemas.openxmlformats.org/officeDocument/2006/relationships/slide" Target="slide15.xml"/><Relationship Id="rId30"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id="{726307BA-D476-4497-B5FB-B82D0A664D70}"/>
              </a:ext>
            </a:extLst>
          </p:cNvPr>
          <p:cNvSpPr/>
          <p:nvPr/>
        </p:nvSpPr>
        <p:spPr>
          <a:xfrm>
            <a:off x="-43199" y="309728"/>
            <a:ext cx="9143229" cy="161918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0B4BF"/>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30" name="Flowchart: Document 17">
            <a:extLst>
              <a:ext uri="{FF2B5EF4-FFF2-40B4-BE49-F238E27FC236}">
                <a16:creationId xmlns:a16="http://schemas.microsoft.com/office/drawing/2014/main" id="{6F335AAC-2763-411E-B420-A59814F23C3B}"/>
              </a:ext>
            </a:extLst>
          </p:cNvPr>
          <p:cNvSpPr/>
          <p:nvPr/>
        </p:nvSpPr>
        <p:spPr>
          <a:xfrm>
            <a:off x="771" y="-19050"/>
            <a:ext cx="9143229" cy="148061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33" name="TextBox 32">
            <a:extLst>
              <a:ext uri="{FF2B5EF4-FFF2-40B4-BE49-F238E27FC236}">
                <a16:creationId xmlns:a16="http://schemas.microsoft.com/office/drawing/2014/main" id="{82A3A7F9-AE0F-4FFC-B2E1-C03257428633}"/>
              </a:ext>
            </a:extLst>
          </p:cNvPr>
          <p:cNvSpPr txBox="1"/>
          <p:nvPr/>
        </p:nvSpPr>
        <p:spPr>
          <a:xfrm>
            <a:off x="1581711" y="323244"/>
            <a:ext cx="6805248" cy="707838"/>
          </a:xfrm>
          <a:prstGeom prst="rect">
            <a:avLst/>
          </a:prstGeom>
          <a:noFill/>
        </p:spPr>
        <p:txBody>
          <a:bodyPr wrap="square" lIns="91391" tIns="45696" rIns="91391" bIns="45696" rtlCol="0">
            <a:spAutoFit/>
          </a:bodyPr>
          <a:lstStyle/>
          <a:p>
            <a:pPr algn="ctr"/>
            <a:r>
              <a:rPr lang="en-US" sz="4000" b="1" dirty="0">
                <a:ln w="3175">
                  <a:solidFill>
                    <a:schemeClr val="bg1"/>
                  </a:solidFill>
                </a:ln>
                <a:solidFill>
                  <a:schemeClr val="bg1"/>
                </a:solidFill>
                <a:latin typeface="UTM Avo" panose="02040603050506020204" pitchFamily="18" charset="0"/>
                <a:ea typeface="Arial-Rounded" pitchFamily="34" charset="0"/>
                <a:cs typeface="Arial-Rounded" pitchFamily="34" charset="0"/>
              </a:rPr>
              <a:t>BÀI HỌC TỪ CUỘC SỐNG </a:t>
            </a:r>
          </a:p>
        </p:txBody>
      </p:sp>
      <p:grpSp>
        <p:nvGrpSpPr>
          <p:cNvPr id="34" name="Group 33">
            <a:extLst>
              <a:ext uri="{FF2B5EF4-FFF2-40B4-BE49-F238E27FC236}">
                <a16:creationId xmlns:a16="http://schemas.microsoft.com/office/drawing/2014/main" id="{BF8048A8-06F3-40E3-8836-741BA12480A0}"/>
              </a:ext>
            </a:extLst>
          </p:cNvPr>
          <p:cNvGrpSpPr/>
          <p:nvPr/>
        </p:nvGrpSpPr>
        <p:grpSpPr>
          <a:xfrm>
            <a:off x="-231311" y="-442165"/>
            <a:ext cx="1822824" cy="1913417"/>
            <a:chOff x="-2957976" y="-1125796"/>
            <a:chExt cx="2469633" cy="2296731"/>
          </a:xfrm>
        </p:grpSpPr>
        <p:sp>
          <p:nvSpPr>
            <p:cNvPr id="35" name="Oval 34">
              <a:extLst>
                <a:ext uri="{FF2B5EF4-FFF2-40B4-BE49-F238E27FC236}">
                  <a16:creationId xmlns:a16="http://schemas.microsoft.com/office/drawing/2014/main" id="{A4042998-67F9-4760-A84E-0A63ABE78512}"/>
                </a:ext>
              </a:extLst>
            </p:cNvPr>
            <p:cNvSpPr/>
            <p:nvPr/>
          </p:nvSpPr>
          <p:spPr>
            <a:xfrm rot="9814622">
              <a:off x="-2957976" y="-1125796"/>
              <a:ext cx="2469633" cy="2296731"/>
            </a:xfrm>
            <a:prstGeom prst="ellipse">
              <a:avLst/>
            </a:prstGeom>
            <a:solidFill>
              <a:srgbClr val="DD6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8B7CB0B-3519-4D5E-9533-03C687AF2B78}"/>
                </a:ext>
              </a:extLst>
            </p:cNvPr>
            <p:cNvSpPr/>
            <p:nvPr/>
          </p:nvSpPr>
          <p:spPr>
            <a:xfrm rot="968493">
              <a:off x="-2721155" y="-827037"/>
              <a:ext cx="2069022" cy="193101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BBCDDCA-B72A-4DED-8683-F51E2D11272A}"/>
                </a:ext>
              </a:extLst>
            </p:cNvPr>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31BFD44-CBB4-4AED-A291-FCA957F711CE}"/>
              </a:ext>
            </a:extLst>
          </p:cNvPr>
          <p:cNvSpPr txBox="1"/>
          <p:nvPr/>
        </p:nvSpPr>
        <p:spPr>
          <a:xfrm>
            <a:off x="170120" y="123190"/>
            <a:ext cx="990177" cy="1107947"/>
          </a:xfrm>
          <a:prstGeom prst="rect">
            <a:avLst/>
          </a:prstGeom>
          <a:noFill/>
        </p:spPr>
        <p:txBody>
          <a:bodyPr wrap="square" lIns="91391" tIns="45696" rIns="91391" bIns="45696" rtlCol="0">
            <a:spAutoFit/>
          </a:bodyPr>
          <a:lstStyle/>
          <a:p>
            <a:pPr algn="ctr"/>
            <a:r>
              <a:rPr lang="en-US" sz="6600" b="1" dirty="0">
                <a:solidFill>
                  <a:srgbClr val="FF0066"/>
                </a:solidFill>
                <a:latin typeface="Arial Rounded MT Bold" pitchFamily="34" charset="0"/>
                <a:ea typeface="Arial-Rounded" pitchFamily="34" charset="0"/>
                <a:cs typeface="Times New Roman" pitchFamily="18" charset="0"/>
              </a:rPr>
              <a:t>5</a:t>
            </a:r>
          </a:p>
        </p:txBody>
      </p:sp>
      <p:grpSp>
        <p:nvGrpSpPr>
          <p:cNvPr id="39" name="Group 38">
            <a:extLst>
              <a:ext uri="{FF2B5EF4-FFF2-40B4-BE49-F238E27FC236}">
                <a16:creationId xmlns:a16="http://schemas.microsoft.com/office/drawing/2014/main" id="{84999A56-9CC7-4B1A-9C10-8420AF668D2F}"/>
              </a:ext>
            </a:extLst>
          </p:cNvPr>
          <p:cNvGrpSpPr/>
          <p:nvPr/>
        </p:nvGrpSpPr>
        <p:grpSpPr>
          <a:xfrm>
            <a:off x="3429000" y="2343150"/>
            <a:ext cx="5334000" cy="812396"/>
            <a:chOff x="9566064" y="964372"/>
            <a:chExt cx="5446164" cy="698253"/>
          </a:xfrm>
          <a:solidFill>
            <a:schemeClr val="tx2"/>
          </a:solidFill>
        </p:grpSpPr>
        <p:sp>
          <p:nvSpPr>
            <p:cNvPr id="40" name="Rectangle 10">
              <a:extLst>
                <a:ext uri="{FF2B5EF4-FFF2-40B4-BE49-F238E27FC236}">
                  <a16:creationId xmlns:a16="http://schemas.microsoft.com/office/drawing/2014/main" id="{1477A98F-5D6A-42FA-8549-3DF4D4D6D75B}"/>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41" name="Rectangle 10">
              <a:extLst>
                <a:ext uri="{FF2B5EF4-FFF2-40B4-BE49-F238E27FC236}">
                  <a16:creationId xmlns:a16="http://schemas.microsoft.com/office/drawing/2014/main" id="{98609553-B03C-4625-8788-ADFA086FC4D2}"/>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42" name="Rectangle 10">
            <a:extLst>
              <a:ext uri="{FF2B5EF4-FFF2-40B4-BE49-F238E27FC236}">
                <a16:creationId xmlns:a16="http://schemas.microsoft.com/office/drawing/2014/main" id="{8A779835-D6C7-4F55-A5F6-69B5C461893E}"/>
              </a:ext>
            </a:extLst>
          </p:cNvPr>
          <p:cNvSpPr/>
          <p:nvPr/>
        </p:nvSpPr>
        <p:spPr>
          <a:xfrm>
            <a:off x="3559306" y="2421278"/>
            <a:ext cx="4366490" cy="63268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43" name="TextBox 42">
            <a:extLst>
              <a:ext uri="{FF2B5EF4-FFF2-40B4-BE49-F238E27FC236}">
                <a16:creationId xmlns:a16="http://schemas.microsoft.com/office/drawing/2014/main" id="{F6D59FFD-3A6E-4A11-A6C6-0C42F3AA9759}"/>
              </a:ext>
            </a:extLst>
          </p:cNvPr>
          <p:cNvSpPr txBox="1"/>
          <p:nvPr/>
        </p:nvSpPr>
        <p:spPr>
          <a:xfrm>
            <a:off x="3438871" y="2411284"/>
            <a:ext cx="4504248" cy="584727"/>
          </a:xfrm>
          <a:prstGeom prst="rect">
            <a:avLst/>
          </a:prstGeom>
          <a:noFill/>
        </p:spPr>
        <p:txBody>
          <a:bodyPr wrap="square" lIns="91391" tIns="45696" rIns="91391" bIns="45696" rtlCol="0">
            <a:spAutoFit/>
          </a:bodyPr>
          <a:lstStyle/>
          <a:p>
            <a:pPr algn="ctr"/>
            <a:r>
              <a:rPr lang="en-US" sz="3200" dirty="0">
                <a:solidFill>
                  <a:srgbClr val="D24CDC"/>
                </a:solidFill>
                <a:latin typeface="UTM Avo" panose="02040603050506020204" pitchFamily="18" charset="0"/>
                <a:ea typeface="Arial-Rounded" pitchFamily="34" charset="0"/>
                <a:cs typeface="Arial-Rounded" pitchFamily="34" charset="0"/>
              </a:rPr>
              <a:t>CÂU CHUYỆN CỦA RỄ</a:t>
            </a:r>
          </a:p>
        </p:txBody>
      </p:sp>
      <p:sp>
        <p:nvSpPr>
          <p:cNvPr id="44" name="Rectangle 16">
            <a:extLst>
              <a:ext uri="{FF2B5EF4-FFF2-40B4-BE49-F238E27FC236}">
                <a16:creationId xmlns:a16="http://schemas.microsoft.com/office/drawing/2014/main" id="{17FEAB3F-DE07-42E9-9B69-251770611255}"/>
              </a:ext>
            </a:extLst>
          </p:cNvPr>
          <p:cNvSpPr/>
          <p:nvPr/>
        </p:nvSpPr>
        <p:spPr>
          <a:xfrm rot="269291">
            <a:off x="1703486" y="2300187"/>
            <a:ext cx="877942" cy="726643"/>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 fmla="*/ 38 w 1322330"/>
              <a:gd name="connsiteY0" fmla="*/ 0 h 1023843"/>
              <a:gd name="connsiteX1" fmla="*/ 1322330 w 1322330"/>
              <a:gd name="connsiteY1" fmla="*/ 0 h 1023843"/>
              <a:gd name="connsiteX2" fmla="*/ 1322330 w 1322330"/>
              <a:gd name="connsiteY2" fmla="*/ 1023843 h 1023843"/>
              <a:gd name="connsiteX3" fmla="*/ 38 w 1322330"/>
              <a:gd name="connsiteY3" fmla="*/ 1023843 h 1023843"/>
              <a:gd name="connsiteX4" fmla="*/ 401820 w 1322330"/>
              <a:gd name="connsiteY4" fmla="*/ 432335 h 1023843"/>
              <a:gd name="connsiteX5" fmla="*/ 38 w 1322330"/>
              <a:gd name="connsiteY5" fmla="*/ 0 h 102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chemeClr val="accent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6">
            <a:extLst>
              <a:ext uri="{FF2B5EF4-FFF2-40B4-BE49-F238E27FC236}">
                <a16:creationId xmlns:a16="http://schemas.microsoft.com/office/drawing/2014/main" id="{6FD7B588-7D54-457C-B35D-007A8BEA3EFF}"/>
              </a:ext>
            </a:extLst>
          </p:cNvPr>
          <p:cNvSpPr/>
          <p:nvPr/>
        </p:nvSpPr>
        <p:spPr>
          <a:xfrm rot="489815">
            <a:off x="1937823" y="2418484"/>
            <a:ext cx="643519" cy="567652"/>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 fmla="*/ 38 w 1322330"/>
              <a:gd name="connsiteY0" fmla="*/ 0 h 1023843"/>
              <a:gd name="connsiteX1" fmla="*/ 1322330 w 1322330"/>
              <a:gd name="connsiteY1" fmla="*/ 0 h 1023843"/>
              <a:gd name="connsiteX2" fmla="*/ 1322330 w 1322330"/>
              <a:gd name="connsiteY2" fmla="*/ 1023843 h 1023843"/>
              <a:gd name="connsiteX3" fmla="*/ 38 w 1322330"/>
              <a:gd name="connsiteY3" fmla="*/ 1023843 h 1023843"/>
              <a:gd name="connsiteX4" fmla="*/ 401820 w 1322330"/>
              <a:gd name="connsiteY4" fmla="*/ 432335 h 1023843"/>
              <a:gd name="connsiteX5" fmla="*/ 38 w 1322330"/>
              <a:gd name="connsiteY5" fmla="*/ 0 h 102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FF42B6F7-4E94-41BE-8E90-9548847CC10A}"/>
              </a:ext>
            </a:extLst>
          </p:cNvPr>
          <p:cNvGrpSpPr/>
          <p:nvPr/>
        </p:nvGrpSpPr>
        <p:grpSpPr>
          <a:xfrm>
            <a:off x="2514600" y="2115453"/>
            <a:ext cx="1027889" cy="1139068"/>
            <a:chOff x="1148781" y="997763"/>
            <a:chExt cx="992332" cy="992332"/>
          </a:xfrm>
          <a:solidFill>
            <a:srgbClr val="E3667B"/>
          </a:solidFill>
        </p:grpSpPr>
        <p:sp>
          <p:nvSpPr>
            <p:cNvPr id="47" name="Oval 46">
              <a:extLst>
                <a:ext uri="{FF2B5EF4-FFF2-40B4-BE49-F238E27FC236}">
                  <a16:creationId xmlns:a16="http://schemas.microsoft.com/office/drawing/2014/main" id="{FF6CBA1B-DEEC-48D1-A204-7C2D7238A318}"/>
                </a:ext>
              </a:extLst>
            </p:cNvPr>
            <p:cNvSpPr/>
            <p:nvPr/>
          </p:nvSpPr>
          <p:spPr>
            <a:xfrm>
              <a:off x="1148781" y="997763"/>
              <a:ext cx="992332" cy="992332"/>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B712086-AFF1-4A11-B5C0-BC40F66E1EBA}"/>
                </a:ext>
              </a:extLst>
            </p:cNvPr>
            <p:cNvSpPr/>
            <p:nvPr/>
          </p:nvSpPr>
          <p:spPr>
            <a:xfrm>
              <a:off x="1187746" y="997763"/>
              <a:ext cx="914400" cy="914400"/>
            </a:xfrm>
            <a:prstGeom prst="ellipse">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F55DC7C9-0E0E-4D5D-AE85-D6C56EA09BB8}"/>
              </a:ext>
            </a:extLst>
          </p:cNvPr>
          <p:cNvSpPr txBox="1"/>
          <p:nvPr/>
        </p:nvSpPr>
        <p:spPr>
          <a:xfrm>
            <a:off x="2452715" y="2160524"/>
            <a:ext cx="1039709" cy="1138725"/>
          </a:xfrm>
          <a:prstGeom prst="rect">
            <a:avLst/>
          </a:prstGeom>
          <a:noFill/>
        </p:spPr>
        <p:txBody>
          <a:bodyPr wrap="square" lIns="91391" tIns="45696" rIns="91391" bIns="45696" rtlCol="0">
            <a:spAutoFit/>
          </a:bodyPr>
          <a:lstStyle/>
          <a:p>
            <a:pPr algn="ctr"/>
            <a:r>
              <a:rPr lang="en-US" sz="2800" b="1" dirty="0">
                <a:solidFill>
                  <a:schemeClr val="bg1"/>
                </a:solidFill>
                <a:latin typeface="Arial-Rounded" pitchFamily="34" charset="0"/>
                <a:ea typeface="Arial-Rounded" pitchFamily="34" charset="0"/>
                <a:cs typeface="Arial-Rounded" pitchFamily="34" charset="0"/>
              </a:rPr>
              <a:t>Bài</a:t>
            </a:r>
          </a:p>
          <a:p>
            <a:pPr algn="ctr"/>
            <a:r>
              <a:rPr lang="en-US" sz="4000" b="1" dirty="0">
                <a:solidFill>
                  <a:schemeClr val="bg1"/>
                </a:solidFill>
                <a:latin typeface="Arial Rounded MT Bold" pitchFamily="34" charset="0"/>
                <a:ea typeface="Arial-Rounded" pitchFamily="34" charset="0"/>
                <a:cs typeface="Times New Roman" pitchFamily="18" charset="0"/>
              </a:rPr>
              <a:t>2</a:t>
            </a:r>
          </a:p>
        </p:txBody>
      </p:sp>
    </p:spTree>
    <p:extLst>
      <p:ext uri="{BB962C8B-B14F-4D97-AF65-F5344CB8AC3E}">
        <p14:creationId xmlns:p14="http://schemas.microsoft.com/office/powerpoint/2010/main" val="92710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EDB6DE-6D48-4123-820B-DFB2A34AA31E}"/>
              </a:ext>
            </a:extLst>
          </p:cNvPr>
          <p:cNvGrpSpPr/>
          <p:nvPr/>
        </p:nvGrpSpPr>
        <p:grpSpPr>
          <a:xfrm>
            <a:off x="11151" y="-30121"/>
            <a:ext cx="9156912" cy="696067"/>
            <a:chOff x="11151" y="-30121"/>
            <a:chExt cx="9156912" cy="696067"/>
          </a:xfrm>
        </p:grpSpPr>
        <p:sp>
          <p:nvSpPr>
            <p:cNvPr id="10" name="Flowchart: Document 17">
              <a:extLst>
                <a:ext uri="{FF2B5EF4-FFF2-40B4-BE49-F238E27FC236}">
                  <a16:creationId xmlns:a16="http://schemas.microsoft.com/office/drawing/2014/main" id="{A8C4D602-E6A1-4E5A-996F-40D45462679B}"/>
                </a:ext>
              </a:extLst>
            </p:cNvPr>
            <p:cNvSpPr/>
            <p:nvPr/>
          </p:nvSpPr>
          <p:spPr>
            <a:xfrm>
              <a:off x="15161" y="-30121"/>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CF78F3-822E-457D-AB36-CD422A850753}"/>
                </a:ext>
              </a:extLst>
            </p:cNvPr>
            <p:cNvSpPr/>
            <p:nvPr/>
          </p:nvSpPr>
          <p:spPr>
            <a:xfrm>
              <a:off x="11151" y="-3264"/>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grpSp>
      <p:sp>
        <p:nvSpPr>
          <p:cNvPr id="3" name="TextBox 2"/>
          <p:cNvSpPr txBox="1"/>
          <p:nvPr/>
        </p:nvSpPr>
        <p:spPr>
          <a:xfrm>
            <a:off x="782782" y="208706"/>
            <a:ext cx="1160318" cy="523099"/>
          </a:xfrm>
          <a:prstGeom prst="rect">
            <a:avLst/>
          </a:prstGeom>
          <a:noFill/>
        </p:spPr>
        <p:txBody>
          <a:bodyPr wrap="square" lIns="91317" tIns="45660" rIns="91317" bIns="45660" rtlCol="0">
            <a:spAutoFit/>
          </a:bodyPr>
          <a:lstStyle/>
          <a:p>
            <a:pPr algn="just"/>
            <a:r>
              <a:rPr lang="en-US" sz="2800" b="1" dirty="0" err="1">
                <a:latin typeface="Arial" pitchFamily="34" charset="0"/>
                <a:ea typeface="Arial-Rounded" pitchFamily="34" charset="0"/>
                <a:cs typeface="Arial" pitchFamily="34" charset="0"/>
              </a:rPr>
              <a:t>Đọc</a:t>
            </a:r>
            <a:endParaRPr lang="en-US" sz="2800" b="1" dirty="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E72C2A09-E398-4BED-B9F8-CC37A69E5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717" y="3971181"/>
            <a:ext cx="1116158" cy="1116158"/>
          </a:xfrm>
          <a:prstGeom prst="rect">
            <a:avLst/>
          </a:prstGeom>
        </p:spPr>
      </p:pic>
      <p:pic>
        <p:nvPicPr>
          <p:cNvPr id="20" name="Picture 19">
            <a:extLst>
              <a:ext uri="{FF2B5EF4-FFF2-40B4-BE49-F238E27FC236}">
                <a16:creationId xmlns:a16="http://schemas.microsoft.com/office/drawing/2014/main" id="{05C43949-D9E2-4F20-AEF0-ED6D7B8BA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080" y="514350"/>
            <a:ext cx="2736784" cy="4466542"/>
          </a:xfrm>
          <a:prstGeom prst="rect">
            <a:avLst/>
          </a:prstGeom>
        </p:spPr>
      </p:pic>
      <p:sp>
        <p:nvSpPr>
          <p:cNvPr id="21" name="Rectangle 20">
            <a:extLst>
              <a:ext uri="{FF2B5EF4-FFF2-40B4-BE49-F238E27FC236}">
                <a16:creationId xmlns:a16="http://schemas.microsoft.com/office/drawing/2014/main" id="{300CDAAD-C84F-46A8-A596-2FFE3049435E}"/>
              </a:ext>
            </a:extLst>
          </p:cNvPr>
          <p:cNvSpPr/>
          <p:nvPr/>
        </p:nvSpPr>
        <p:spPr>
          <a:xfrm>
            <a:off x="4283725" y="731805"/>
            <a:ext cx="4419600" cy="4924425"/>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r"/>
            <a:r>
              <a:rPr lang="en-US" sz="2400" dirty="0">
                <a:latin typeface="UTM Avo" panose="02040603050506020204" pitchFamily="18" charset="0"/>
                <a:ea typeface="Arial-Rounded" panose="020B0500000000000000" pitchFamily="34" charset="0"/>
                <a:cs typeface="Arial-Rounded" panose="020B0500000000000000" pitchFamily="34" charset="0"/>
              </a:rPr>
              <a:t>(Phương dung) </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Cloud 21">
            <a:extLst>
              <a:ext uri="{FF2B5EF4-FFF2-40B4-BE49-F238E27FC236}">
                <a16:creationId xmlns:a16="http://schemas.microsoft.com/office/drawing/2014/main" id="{C12C492E-A639-42E1-A746-3F475615B5A2}"/>
              </a:ext>
            </a:extLst>
          </p:cNvPr>
          <p:cNvSpPr/>
          <p:nvPr/>
        </p:nvSpPr>
        <p:spPr>
          <a:xfrm>
            <a:off x="7158543" y="-3263"/>
            <a:ext cx="1752600" cy="669210"/>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23" name="Rectangle 22">
            <a:extLst>
              <a:ext uri="{FF2B5EF4-FFF2-40B4-BE49-F238E27FC236}">
                <a16:creationId xmlns:a16="http://schemas.microsoft.com/office/drawing/2014/main" id="{9DC9E064-8A62-4355-ADA4-FB441ECFC430}"/>
              </a:ext>
            </a:extLst>
          </p:cNvPr>
          <p:cNvSpPr/>
          <p:nvPr/>
        </p:nvSpPr>
        <p:spPr>
          <a:xfrm>
            <a:off x="468906" y="724184"/>
            <a:ext cx="4055125" cy="430887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qua 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đất…..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B3FFB146-0994-4036-81FE-834CC087EE3C}"/>
              </a:ext>
            </a:extLst>
          </p:cNvPr>
          <p:cNvSpPr txBox="1"/>
          <p:nvPr/>
        </p:nvSpPr>
        <p:spPr>
          <a:xfrm>
            <a:off x="1502385" y="143267"/>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ocument 17">
            <a:extLst>
              <a:ext uri="{FF2B5EF4-FFF2-40B4-BE49-F238E27FC236}">
                <a16:creationId xmlns:a16="http://schemas.microsoft.com/office/drawing/2014/main" id="{269AD587-383D-4F6D-8499-321B0E95B5C5}"/>
              </a:ext>
            </a:extLst>
          </p:cNvPr>
          <p:cNvSpPr/>
          <p:nvPr/>
        </p:nvSpPr>
        <p:spPr>
          <a:xfrm>
            <a:off x="-8902" y="-18118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F27974E-16E8-4781-9858-70E719BAA124}"/>
              </a:ext>
            </a:extLst>
          </p:cNvPr>
          <p:cNvSpPr/>
          <p:nvPr/>
        </p:nvSpPr>
        <p:spPr>
          <a:xfrm>
            <a:off x="0" y="-212726"/>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4" name="TextBox 3"/>
          <p:cNvSpPr txBox="1"/>
          <p:nvPr/>
        </p:nvSpPr>
        <p:spPr>
          <a:xfrm>
            <a:off x="-8902" y="4534482"/>
            <a:ext cx="6547884" cy="523111"/>
          </a:xfrm>
          <a:prstGeom prst="rect">
            <a:avLst/>
          </a:prstGeom>
          <a:solidFill>
            <a:srgbClr val="B9EDFF"/>
          </a:solidFill>
        </p:spPr>
        <p:txBody>
          <a:bodyPr wrap="square" lIns="91330" tIns="45666" rIns="91330" bIns="45666" rtlCol="0">
            <a:spAutoFit/>
          </a:bodyPr>
          <a:lstStyle/>
          <a:p>
            <a:pPr algn="ctr"/>
            <a:r>
              <a:rPr lang="en-US" sz="2800" dirty="0" err="1">
                <a:latin typeface="UTM Avo" panose="02040603050506020204" pitchFamily="18" charset="0"/>
                <a:ea typeface="Arial-Rounded" pitchFamily="34" charset="0"/>
                <a:cs typeface="Arial" pitchFamily="34" charset="0"/>
              </a:rPr>
              <a:t>Em</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hãy</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tìm</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từ</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khó</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đọc</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trong</a:t>
            </a:r>
            <a:r>
              <a:rPr lang="en-US" sz="2800" dirty="0">
                <a:latin typeface="UTM Avo" panose="02040603050506020204" pitchFamily="18" charset="0"/>
                <a:ea typeface="Arial-Rounded" pitchFamily="34" charset="0"/>
                <a:cs typeface="Arial" pitchFamily="34" charset="0"/>
              </a:rPr>
              <a:t> </a:t>
            </a:r>
            <a:r>
              <a:rPr lang="en-US" sz="2800" dirty="0" err="1">
                <a:latin typeface="UTM Avo" panose="02040603050506020204" pitchFamily="18" charset="0"/>
                <a:ea typeface="Arial-Rounded" pitchFamily="34" charset="0"/>
                <a:cs typeface="Arial" pitchFamily="34" charset="0"/>
              </a:rPr>
              <a:t>bài</a:t>
            </a:r>
            <a:r>
              <a:rPr lang="en-US" sz="2800" dirty="0">
                <a:latin typeface="UTM Avo" panose="02040603050506020204" pitchFamily="18" charset="0"/>
                <a:ea typeface="Arial-Rounded" pitchFamily="34" charset="0"/>
                <a:cs typeface="Arial" pitchFamily="34" charset="0"/>
              </a:rPr>
              <a:t>.</a:t>
            </a:r>
          </a:p>
        </p:txBody>
      </p:sp>
      <p:pic>
        <p:nvPicPr>
          <p:cNvPr id="23" name="Picture 22">
            <a:extLst>
              <a:ext uri="{FF2B5EF4-FFF2-40B4-BE49-F238E27FC236}">
                <a16:creationId xmlns:a16="http://schemas.microsoft.com/office/drawing/2014/main" id="{4B2B4FC9-CE9D-4229-9CAA-0DB52BD46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24" name="Picture 23">
            <a:extLst>
              <a:ext uri="{FF2B5EF4-FFF2-40B4-BE49-F238E27FC236}">
                <a16:creationId xmlns:a16="http://schemas.microsoft.com/office/drawing/2014/main" id="{B63AB8B2-14FB-424F-8FEE-DDE92B686A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88" y="-201010"/>
            <a:ext cx="1242112" cy="1242112"/>
          </a:xfrm>
          <a:prstGeom prst="rect">
            <a:avLst/>
          </a:prstGeom>
        </p:spPr>
      </p:pic>
      <p:pic>
        <p:nvPicPr>
          <p:cNvPr id="15" name="Picture 14">
            <a:extLst>
              <a:ext uri="{FF2B5EF4-FFF2-40B4-BE49-F238E27FC236}">
                <a16:creationId xmlns:a16="http://schemas.microsoft.com/office/drawing/2014/main" id="{1B643A44-B3F0-4074-AD89-1BDBA8F7A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6080" y="514350"/>
            <a:ext cx="2736784" cy="4466542"/>
          </a:xfrm>
          <a:prstGeom prst="rect">
            <a:avLst/>
          </a:prstGeom>
        </p:spPr>
      </p:pic>
      <p:sp>
        <p:nvSpPr>
          <p:cNvPr id="19" name="Rectangle 18">
            <a:extLst>
              <a:ext uri="{FF2B5EF4-FFF2-40B4-BE49-F238E27FC236}">
                <a16:creationId xmlns:a16="http://schemas.microsoft.com/office/drawing/2014/main" id="{D259E8BE-4499-41B9-B7E2-72ABC6B2DA78}"/>
              </a:ext>
            </a:extLst>
          </p:cNvPr>
          <p:cNvSpPr/>
          <p:nvPr/>
        </p:nvSpPr>
        <p:spPr>
          <a:xfrm>
            <a:off x="4283725" y="731805"/>
            <a:ext cx="4419600" cy="4924425"/>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r"/>
            <a:r>
              <a:rPr lang="en-US" sz="2400" dirty="0">
                <a:latin typeface="UTM Avo" panose="02040603050506020204" pitchFamily="18" charset="0"/>
                <a:ea typeface="Arial-Rounded" panose="020B0500000000000000" pitchFamily="34" charset="0"/>
                <a:cs typeface="Arial-Rounded" panose="020B0500000000000000" pitchFamily="34" charset="0"/>
              </a:rPr>
              <a:t>(Phương dung) </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98F2E4DC-58B8-4D85-915C-1DF08102B15D}"/>
              </a:ext>
            </a:extLst>
          </p:cNvPr>
          <p:cNvSpPr/>
          <p:nvPr/>
        </p:nvSpPr>
        <p:spPr>
          <a:xfrm>
            <a:off x="468906" y="724184"/>
            <a:ext cx="4055125" cy="430887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qua 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đất…..</a:t>
            </a:r>
          </a:p>
          <a:p>
            <a:pPr marL="0" lvl="1" algn="just"/>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marL="0" lvl="1" algn="just"/>
            <a:endParaRPr lang="en-US" sz="2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4C708FE-0F29-4939-B464-0CEDDB6B00EE}"/>
              </a:ext>
            </a:extLst>
          </p:cNvPr>
          <p:cNvSpPr txBox="1"/>
          <p:nvPr/>
        </p:nvSpPr>
        <p:spPr>
          <a:xfrm>
            <a:off x="1489452" y="40136"/>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cxnSp>
        <p:nvCxnSpPr>
          <p:cNvPr id="22" name="Straight Connector 21">
            <a:extLst>
              <a:ext uri="{FF2B5EF4-FFF2-40B4-BE49-F238E27FC236}">
                <a16:creationId xmlns:a16="http://schemas.microsoft.com/office/drawing/2014/main" id="{B918AE45-61A6-4402-88A8-ED9CE56DA9BB}"/>
              </a:ext>
            </a:extLst>
          </p:cNvPr>
          <p:cNvCxnSpPr>
            <a:cxnSpLocks/>
          </p:cNvCxnSpPr>
          <p:nvPr/>
        </p:nvCxnSpPr>
        <p:spPr>
          <a:xfrm flipH="1">
            <a:off x="2286000" y="1504950"/>
            <a:ext cx="13694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C0D1FF-2C7E-435D-9423-343CF87938CD}"/>
              </a:ext>
            </a:extLst>
          </p:cNvPr>
          <p:cNvCxnSpPr/>
          <p:nvPr/>
        </p:nvCxnSpPr>
        <p:spPr>
          <a:xfrm flipH="1">
            <a:off x="2007740" y="1885950"/>
            <a:ext cx="1257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3C987DF-B21F-49B0-8F68-2D03B6078404}"/>
              </a:ext>
            </a:extLst>
          </p:cNvPr>
          <p:cNvCxnSpPr/>
          <p:nvPr/>
        </p:nvCxnSpPr>
        <p:spPr>
          <a:xfrm flipH="1">
            <a:off x="1489452" y="3714750"/>
            <a:ext cx="1257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20EB3C8-B4A5-49FA-8C0E-92F398EBA063}"/>
              </a:ext>
            </a:extLst>
          </p:cNvPr>
          <p:cNvCxnSpPr>
            <a:cxnSpLocks/>
          </p:cNvCxnSpPr>
          <p:nvPr/>
        </p:nvCxnSpPr>
        <p:spPr>
          <a:xfrm flipH="1">
            <a:off x="4462984" y="4095750"/>
            <a:ext cx="20305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2E478CD-0C00-4052-B7AD-D544C930CD58}"/>
              </a:ext>
            </a:extLst>
          </p:cNvPr>
          <p:cNvCxnSpPr>
            <a:cxnSpLocks/>
          </p:cNvCxnSpPr>
          <p:nvPr/>
        </p:nvCxnSpPr>
        <p:spPr>
          <a:xfrm flipH="1">
            <a:off x="1657350" y="3333750"/>
            <a:ext cx="628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BDF21F-F270-42C3-96B7-C82D740755E6}"/>
              </a:ext>
            </a:extLst>
          </p:cNvPr>
          <p:cNvCxnSpPr>
            <a:cxnSpLocks/>
          </p:cNvCxnSpPr>
          <p:nvPr/>
        </p:nvCxnSpPr>
        <p:spPr>
          <a:xfrm flipH="1">
            <a:off x="6934200" y="1504950"/>
            <a:ext cx="628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8A79AE8-8BA1-457B-A295-6068A6EB7E0D}"/>
              </a:ext>
            </a:extLst>
          </p:cNvPr>
          <p:cNvCxnSpPr>
            <a:cxnSpLocks/>
          </p:cNvCxnSpPr>
          <p:nvPr/>
        </p:nvCxnSpPr>
        <p:spPr>
          <a:xfrm flipH="1">
            <a:off x="6705600" y="409575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1">
            <a:extLst>
              <a:ext uri="{FF2B5EF4-FFF2-40B4-BE49-F238E27FC236}">
                <a16:creationId xmlns:a16="http://schemas.microsoft.com/office/drawing/2014/main" id="{81DFF737-2589-4265-80EC-5A7677A61981}"/>
              </a:ext>
            </a:extLst>
          </p:cNvPr>
          <p:cNvGrpSpPr/>
          <p:nvPr/>
        </p:nvGrpSpPr>
        <p:grpSpPr>
          <a:xfrm>
            <a:off x="4756" y="215719"/>
            <a:ext cx="9116747" cy="4794413"/>
            <a:chOff x="341926" y="208486"/>
            <a:chExt cx="11441759" cy="5883467"/>
          </a:xfrm>
        </p:grpSpPr>
        <p:pic>
          <p:nvPicPr>
            <p:cNvPr id="9" name="136">
              <a:extLst>
                <a:ext uri="{FF2B5EF4-FFF2-40B4-BE49-F238E27FC236}">
                  <a16:creationId xmlns:a16="http://schemas.microsoft.com/office/drawing/2014/main" id="{392B2613-8FD9-46DE-AF33-F869DB8646E3}"/>
                </a:ext>
              </a:extLst>
            </p:cNvPr>
            <p:cNvPicPr>
              <a:picLocks noChangeAspect="1"/>
            </p:cNvPicPr>
            <p:nvPr/>
          </p:nvPicPr>
          <p:blipFill>
            <a:blip r:embed="rId2"/>
            <a:stretch>
              <a:fillRect/>
            </a:stretch>
          </p:blipFill>
          <p:spPr>
            <a:xfrm>
              <a:off x="803773" y="208486"/>
              <a:ext cx="10876207" cy="5785605"/>
            </a:xfrm>
            <a:prstGeom prst="rect">
              <a:avLst/>
            </a:prstGeom>
          </p:spPr>
        </p:pic>
        <p:pic>
          <p:nvPicPr>
            <p:cNvPr id="10" name="134">
              <a:extLst>
                <a:ext uri="{FF2B5EF4-FFF2-40B4-BE49-F238E27FC236}">
                  <a16:creationId xmlns:a16="http://schemas.microsoft.com/office/drawing/2014/main" id="{0D102750-59C9-468E-B6AE-221D8A43B31A}"/>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1" name="135">
              <a:extLst>
                <a:ext uri="{FF2B5EF4-FFF2-40B4-BE49-F238E27FC236}">
                  <a16:creationId xmlns:a16="http://schemas.microsoft.com/office/drawing/2014/main" id="{16365887-DCCE-40E9-882F-6EC39F841B5B}"/>
                </a:ext>
              </a:extLst>
            </p:cNvPr>
            <p:cNvPicPr>
              <a:picLocks noChangeAspect="1"/>
            </p:cNvPicPr>
            <p:nvPr/>
          </p:nvPicPr>
          <p:blipFill>
            <a:blip r:embed="rId4"/>
            <a:stretch>
              <a:fillRect/>
            </a:stretch>
          </p:blipFill>
          <p:spPr>
            <a:xfrm>
              <a:off x="864231" y="208726"/>
              <a:ext cx="10876208" cy="5846571"/>
            </a:xfrm>
            <a:prstGeom prst="rect">
              <a:avLst/>
            </a:prstGeom>
          </p:spPr>
        </p:pic>
        <p:pic>
          <p:nvPicPr>
            <p:cNvPr id="12" name="142">
              <a:extLst>
                <a:ext uri="{FF2B5EF4-FFF2-40B4-BE49-F238E27FC236}">
                  <a16:creationId xmlns:a16="http://schemas.microsoft.com/office/drawing/2014/main" id="{87A662B9-C166-4292-82E0-569BCD25BA40}"/>
                </a:ext>
              </a:extLst>
            </p:cNvPr>
            <p:cNvPicPr>
              <a:picLocks noChangeAspect="1"/>
            </p:cNvPicPr>
            <p:nvPr/>
          </p:nvPicPr>
          <p:blipFill>
            <a:blip r:embed="rId5"/>
            <a:stretch>
              <a:fillRect/>
            </a:stretch>
          </p:blipFill>
          <p:spPr>
            <a:xfrm>
              <a:off x="341926" y="784490"/>
              <a:ext cx="1054699" cy="4986960"/>
            </a:xfrm>
            <a:prstGeom prst="rect">
              <a:avLst/>
            </a:prstGeom>
          </p:spPr>
        </p:pic>
      </p:grpSp>
      <p:sp>
        <p:nvSpPr>
          <p:cNvPr id="6" name="Flowchart: Document 17">
            <a:extLst>
              <a:ext uri="{FF2B5EF4-FFF2-40B4-BE49-F238E27FC236}">
                <a16:creationId xmlns:a16="http://schemas.microsoft.com/office/drawing/2014/main" id="{78929D59-E8E6-4D45-9C02-AEE8971DC2F7}"/>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0E81A9-9118-42AB-BE8A-F7CA88E181A3}"/>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2" name="Title 1"/>
          <p:cNvSpPr>
            <a:spLocks noGrp="1"/>
          </p:cNvSpPr>
          <p:nvPr>
            <p:ph type="title"/>
          </p:nvPr>
        </p:nvSpPr>
        <p:spPr>
          <a:xfrm>
            <a:off x="1024081" y="1274198"/>
            <a:ext cx="7664533" cy="3352800"/>
          </a:xfrm>
        </p:spPr>
        <p:txBody>
          <a:bodyPr>
            <a:normAutofit/>
          </a:bodyPr>
          <a:lstStyle/>
          <a:p>
            <a:pPr algn="l"/>
            <a:r>
              <a:rPr lang="en-US" sz="4000">
                <a:latin typeface="UTM Avo" panose="02040603050506020204" pitchFamily="18" charset="0"/>
                <a:cs typeface="Arial" pitchFamily="34" charset="0"/>
              </a:rPr>
              <a:t>sắc thắm</a:t>
            </a:r>
            <a:r>
              <a:rPr lang="en-US" sz="4000" dirty="0">
                <a:latin typeface="UTM Avo" panose="02040603050506020204" pitchFamily="18" charset="0"/>
                <a:cs typeface="Arial" pitchFamily="34" charset="0"/>
              </a:rPr>
              <a:t>	</a:t>
            </a:r>
            <a:r>
              <a:rPr lang="en-US" sz="4000">
                <a:latin typeface="UTM Avo" panose="02040603050506020204" pitchFamily="18" charset="0"/>
                <a:cs typeface="Arial" pitchFamily="34" charset="0"/>
              </a:rPr>
              <a:t>	khiêm nhường</a:t>
            </a:r>
            <a:br>
              <a:rPr lang="en-US" sz="4000">
                <a:latin typeface="UTM Avo" panose="02040603050506020204" pitchFamily="18" charset="0"/>
                <a:cs typeface="Arial" pitchFamily="34" charset="0"/>
              </a:rPr>
            </a:br>
            <a:r>
              <a:rPr lang="en-US" sz="4000">
                <a:latin typeface="UTM Avo" panose="02040603050506020204" pitchFamily="18" charset="0"/>
                <a:cs typeface="Arial" pitchFamily="34" charset="0"/>
              </a:rPr>
              <a:t>trĩu</a:t>
            </a:r>
            <a:r>
              <a:rPr lang="en-US" sz="4000" dirty="0">
                <a:latin typeface="UTM Avo" panose="02040603050506020204" pitchFamily="18" charset="0"/>
                <a:cs typeface="Arial" pitchFamily="34" charset="0"/>
              </a:rPr>
              <a:t>	</a:t>
            </a:r>
            <a:r>
              <a:rPr lang="en-US" sz="4000">
                <a:latin typeface="UTM Avo" panose="02040603050506020204" pitchFamily="18" charset="0"/>
                <a:cs typeface="Arial" pitchFamily="34" charset="0"/>
              </a:rPr>
              <a:t>	            lặng lẽ</a:t>
            </a:r>
            <a:br>
              <a:rPr lang="en-US" sz="4000">
                <a:latin typeface="UTM Avo" panose="02040603050506020204" pitchFamily="18" charset="0"/>
                <a:cs typeface="Arial" pitchFamily="34" charset="0"/>
              </a:rPr>
            </a:br>
            <a:r>
              <a:rPr lang="en-US" sz="4000">
                <a:latin typeface="UTM Avo" panose="02040603050506020204" pitchFamily="18" charset="0"/>
                <a:cs typeface="Arial" pitchFamily="34" charset="0"/>
              </a:rPr>
              <a:t>chồi</a:t>
            </a:r>
            <a:r>
              <a:rPr lang="en-US" sz="4000" dirty="0">
                <a:latin typeface="UTM Avo" panose="02040603050506020204" pitchFamily="18" charset="0"/>
                <a:cs typeface="Arial" pitchFamily="34" charset="0"/>
              </a:rPr>
              <a:t>	</a:t>
            </a:r>
            <a:r>
              <a:rPr lang="en-US" sz="4000">
                <a:latin typeface="UTM Avo" panose="02040603050506020204" pitchFamily="18" charset="0"/>
                <a:cs typeface="Arial" pitchFamily="34" charset="0"/>
              </a:rPr>
              <a:t>	      biếc xanh</a:t>
            </a:r>
            <a:endParaRPr lang="en-US" sz="4000" dirty="0">
              <a:latin typeface="UTM Avo" panose="02040603050506020204" pitchFamily="18"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dirty="0" err="1">
                <a:latin typeface="UTM Avo" panose="02040603050506020204" pitchFamily="18" charset="0"/>
                <a:cs typeface="Arial" pitchFamily="34" charset="0"/>
              </a:rPr>
              <a:t>Luyện</a:t>
            </a:r>
            <a:r>
              <a:rPr lang="en-US" b="1" dirty="0">
                <a:latin typeface="UTM Avo" panose="02040603050506020204" pitchFamily="18" charset="0"/>
                <a:cs typeface="Arial" pitchFamily="34" charset="0"/>
              </a:rPr>
              <a:t> </a:t>
            </a:r>
            <a:r>
              <a:rPr lang="en-US" b="1" dirty="0" err="1">
                <a:latin typeface="UTM Avo" panose="02040603050506020204" pitchFamily="18" charset="0"/>
                <a:cs typeface="Arial" pitchFamily="34" charset="0"/>
              </a:rPr>
              <a:t>đọc</a:t>
            </a:r>
            <a:r>
              <a:rPr lang="en-US" b="1" dirty="0">
                <a:latin typeface="UTM Avo" panose="02040603050506020204" pitchFamily="18" charset="0"/>
                <a:cs typeface="Arial" pitchFamily="34" charset="0"/>
              </a:rPr>
              <a:t> </a:t>
            </a:r>
            <a:r>
              <a:rPr lang="en-US" b="1" dirty="0" err="1">
                <a:latin typeface="UTM Avo" panose="02040603050506020204" pitchFamily="18" charset="0"/>
                <a:cs typeface="Arial" pitchFamily="34" charset="0"/>
              </a:rPr>
              <a:t>từ</a:t>
            </a:r>
            <a:endParaRPr lang="en-US" b="1" dirty="0">
              <a:latin typeface="UTM Avo" panose="02040603050506020204" pitchFamily="18" charset="0"/>
              <a:cs typeface="Arial" pitchFamily="34" charset="0"/>
            </a:endParaRPr>
          </a:p>
        </p:txBody>
      </p:sp>
      <p:pic>
        <p:nvPicPr>
          <p:cNvPr id="4" name="Picture 3">
            <a:extLst>
              <a:ext uri="{FF2B5EF4-FFF2-40B4-BE49-F238E27FC236}">
                <a16:creationId xmlns:a16="http://schemas.microsoft.com/office/drawing/2014/main" id="{78E29907-117B-4B12-BC62-2FF1194927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5" name="Picture 4">
            <a:extLst>
              <a:ext uri="{FF2B5EF4-FFF2-40B4-BE49-F238E27FC236}">
                <a16:creationId xmlns:a16="http://schemas.microsoft.com/office/drawing/2014/main" id="{4F238499-C57A-46BA-BF5A-0FF73EBC2A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Tree>
    <p:extLst>
      <p:ext uri="{BB962C8B-B14F-4D97-AF65-F5344CB8AC3E}">
        <p14:creationId xmlns:p14="http://schemas.microsoft.com/office/powerpoint/2010/main" val="403824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Document 17">
            <a:extLst>
              <a:ext uri="{FF2B5EF4-FFF2-40B4-BE49-F238E27FC236}">
                <a16:creationId xmlns:a16="http://schemas.microsoft.com/office/drawing/2014/main" id="{113AE350-5A0D-408E-B338-B2485C018DDF}"/>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3C625B-A31E-423A-891A-BADE93195691}"/>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6" name="TextBox 5"/>
          <p:cNvSpPr txBox="1"/>
          <p:nvPr/>
        </p:nvSpPr>
        <p:spPr>
          <a:xfrm>
            <a:off x="304800" y="4400084"/>
            <a:ext cx="5938194" cy="584666"/>
          </a:xfrm>
          <a:prstGeom prst="rect">
            <a:avLst/>
          </a:prstGeom>
          <a:solidFill>
            <a:srgbClr val="B9EDFF"/>
          </a:solidFill>
        </p:spPr>
        <p:txBody>
          <a:bodyPr wrap="square" lIns="91330" tIns="45666" rIns="91330" bIns="45666" rtlCol="0">
            <a:spAutoFit/>
          </a:bodyPr>
          <a:lstStyle/>
          <a:p>
            <a:pPr algn="ctr"/>
            <a:r>
              <a:rPr lang="en-US" sz="3200" dirty="0" err="1">
                <a:latin typeface="UTM Avo" panose="02040603050506020204" pitchFamily="18" charset="0"/>
                <a:ea typeface="Arial-Rounded" pitchFamily="34" charset="0"/>
                <a:cs typeface="Arial" pitchFamily="34" charset="0"/>
              </a:rPr>
              <a:t>Em</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hãy</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tự</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ngắt</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câu</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vào</a:t>
            </a:r>
            <a:r>
              <a:rPr lang="en-US" sz="3200" dirty="0">
                <a:latin typeface="UTM Avo" panose="02040603050506020204" pitchFamily="18" charset="0"/>
                <a:ea typeface="Arial-Rounded" pitchFamily="34" charset="0"/>
                <a:cs typeface="Arial" pitchFamily="34" charset="0"/>
              </a:rPr>
              <a:t> SGK</a:t>
            </a:r>
          </a:p>
        </p:txBody>
      </p:sp>
      <p:sp>
        <p:nvSpPr>
          <p:cNvPr id="7" name="TextBox 6"/>
          <p:cNvSpPr txBox="1"/>
          <p:nvPr/>
        </p:nvSpPr>
        <p:spPr>
          <a:xfrm>
            <a:off x="624140" y="4400084"/>
            <a:ext cx="5044786" cy="584666"/>
          </a:xfrm>
          <a:prstGeom prst="rect">
            <a:avLst/>
          </a:prstGeom>
          <a:solidFill>
            <a:srgbClr val="B9EDFF"/>
          </a:solidFill>
        </p:spPr>
        <p:txBody>
          <a:bodyPr wrap="square" lIns="91330" tIns="45666" rIns="91330" bIns="45666" rtlCol="0">
            <a:spAutoFit/>
          </a:bodyPr>
          <a:lstStyle/>
          <a:p>
            <a:pPr algn="ctr"/>
            <a:r>
              <a:rPr lang="en-US" sz="3200" dirty="0" err="1">
                <a:latin typeface="UTM Avo" panose="02040603050506020204" pitchFamily="18" charset="0"/>
                <a:ea typeface="Arial-Rounded" pitchFamily="34" charset="0"/>
                <a:cs typeface="Arial" pitchFamily="34" charset="0"/>
              </a:rPr>
              <a:t>Đọc</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nối</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tiếp</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câu</a:t>
            </a:r>
            <a:endParaRPr lang="en-US" sz="3200" dirty="0">
              <a:latin typeface="UTM Avo" panose="02040603050506020204" pitchFamily="18" charset="0"/>
              <a:ea typeface="Arial-Rounded" pitchFamily="34" charset="0"/>
              <a:cs typeface="Arial" pitchFamily="34" charset="0"/>
            </a:endParaRPr>
          </a:p>
        </p:txBody>
      </p:sp>
      <p:pic>
        <p:nvPicPr>
          <p:cNvPr id="10" name="Picture 9">
            <a:extLst>
              <a:ext uri="{FF2B5EF4-FFF2-40B4-BE49-F238E27FC236}">
                <a16:creationId xmlns:a16="http://schemas.microsoft.com/office/drawing/2014/main" id="{CEA28054-4CC2-4693-BA18-B8635D65F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11" name="Picture 10">
            <a:extLst>
              <a:ext uri="{FF2B5EF4-FFF2-40B4-BE49-F238E27FC236}">
                <a16:creationId xmlns:a16="http://schemas.microsoft.com/office/drawing/2014/main" id="{ECAF1CF8-A01E-4871-B0C7-C4BE11E4D2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20" name="Rectangle 19">
            <a:extLst>
              <a:ext uri="{FF2B5EF4-FFF2-40B4-BE49-F238E27FC236}">
                <a16:creationId xmlns:a16="http://schemas.microsoft.com/office/drawing/2014/main" id="{95B573A8-C46E-4842-810B-0739437B7D5A}"/>
              </a:ext>
            </a:extLst>
          </p:cNvPr>
          <p:cNvSpPr/>
          <p:nvPr/>
        </p:nvSpPr>
        <p:spPr>
          <a:xfrm>
            <a:off x="4953000" y="752802"/>
            <a:ext cx="3735703" cy="4154984"/>
          </a:xfrm>
          <a:prstGeom prst="rect">
            <a:avLst/>
          </a:prstGeom>
        </p:spPr>
        <p:txBody>
          <a:bodyPr wrap="square">
            <a:spAutoFit/>
          </a:bodyPr>
          <a:lstStyle/>
          <a:p>
            <a:pPr marL="0" lvl="1" algn="just"/>
            <a:r>
              <a:rPr lang="en-US" sz="2400">
                <a:solidFill>
                  <a:srgbClr val="FF0000"/>
                </a:solidFill>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a:solidFill>
                  <a:srgbClr val="FF0000"/>
                </a:solidFill>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a:solidFill>
                  <a:srgbClr val="FF0000"/>
                </a:solidFill>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a:solidFill>
                  <a:srgbClr val="FF0000"/>
                </a:solidFill>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r"/>
            <a:endParaRPr lang="en-US" sz="2400">
              <a:latin typeface="UTM Avo" panose="02040603050506020204" pitchFamily="18" charset="0"/>
              <a:ea typeface="Arial-Rounded" panose="020B0500000000000000" pitchFamily="34" charset="0"/>
              <a:cs typeface="Arial-Rounded" panose="020B0500000000000000" pitchFamily="34" charset="0"/>
            </a:endParaRPr>
          </a:p>
          <a:p>
            <a:pPr marL="0" lvl="1" algn="r"/>
            <a:r>
              <a:rPr lang="en-US" sz="2400">
                <a:latin typeface="UTM Avo" panose="02040603050506020204" pitchFamily="18" charset="0"/>
                <a:ea typeface="Arial-Rounded" panose="020B0500000000000000" pitchFamily="34" charset="0"/>
                <a:cs typeface="Arial-Rounded" panose="020B0500000000000000" pitchFamily="34" charset="0"/>
              </a:rPr>
              <a:t>(Phương dung) </a:t>
            </a:r>
          </a:p>
        </p:txBody>
      </p:sp>
      <p:sp>
        <p:nvSpPr>
          <p:cNvPr id="21" name="Rectangle 20">
            <a:extLst>
              <a:ext uri="{FF2B5EF4-FFF2-40B4-BE49-F238E27FC236}">
                <a16:creationId xmlns:a16="http://schemas.microsoft.com/office/drawing/2014/main" id="{FF7C8835-DE51-4C71-9010-927FED1F1749}"/>
              </a:ext>
            </a:extLst>
          </p:cNvPr>
          <p:cNvSpPr/>
          <p:nvPr/>
        </p:nvSpPr>
        <p:spPr>
          <a:xfrm>
            <a:off x="804918" y="750755"/>
            <a:ext cx="3624784" cy="3416320"/>
          </a:xfrm>
          <a:prstGeom prst="rect">
            <a:avLst/>
          </a:prstGeom>
        </p:spPr>
        <p:txBody>
          <a:bodyPr wrap="square">
            <a:spAutoFit/>
          </a:bodyPr>
          <a:lstStyle/>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Tỏa hương </a:t>
            </a:r>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Để qua trĩu cành</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Rễ chìm trong </a:t>
            </a:r>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đất…..</a:t>
            </a:r>
            <a:endPar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611364BF-2038-4400-A453-8D451C0B0C81}"/>
              </a:ext>
            </a:extLst>
          </p:cNvPr>
          <p:cNvSpPr txBox="1"/>
          <p:nvPr/>
        </p:nvSpPr>
        <p:spPr>
          <a:xfrm>
            <a:off x="1676400" y="30336"/>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1">
            <a:extLst>
              <a:ext uri="{FF2B5EF4-FFF2-40B4-BE49-F238E27FC236}">
                <a16:creationId xmlns:a16="http://schemas.microsoft.com/office/drawing/2014/main" id="{60795251-D91D-4C4C-AD9F-286F83F2A144}"/>
              </a:ext>
            </a:extLst>
          </p:cNvPr>
          <p:cNvGrpSpPr/>
          <p:nvPr/>
        </p:nvGrpSpPr>
        <p:grpSpPr>
          <a:xfrm>
            <a:off x="3503" y="133385"/>
            <a:ext cx="9116747" cy="4794413"/>
            <a:chOff x="341926" y="208486"/>
            <a:chExt cx="11441759" cy="5883467"/>
          </a:xfrm>
        </p:grpSpPr>
        <p:pic>
          <p:nvPicPr>
            <p:cNvPr id="22" name="136">
              <a:extLst>
                <a:ext uri="{FF2B5EF4-FFF2-40B4-BE49-F238E27FC236}">
                  <a16:creationId xmlns:a16="http://schemas.microsoft.com/office/drawing/2014/main" id="{F82F42D5-3F5B-4285-8846-9255663C9FB6}"/>
                </a:ext>
              </a:extLst>
            </p:cNvPr>
            <p:cNvPicPr>
              <a:picLocks noChangeAspect="1"/>
            </p:cNvPicPr>
            <p:nvPr/>
          </p:nvPicPr>
          <p:blipFill>
            <a:blip r:embed="rId2"/>
            <a:stretch>
              <a:fillRect/>
            </a:stretch>
          </p:blipFill>
          <p:spPr>
            <a:xfrm>
              <a:off x="803773" y="208486"/>
              <a:ext cx="10876207" cy="5785605"/>
            </a:xfrm>
            <a:prstGeom prst="rect">
              <a:avLst/>
            </a:prstGeom>
          </p:spPr>
        </p:pic>
        <p:pic>
          <p:nvPicPr>
            <p:cNvPr id="23" name="134">
              <a:extLst>
                <a:ext uri="{FF2B5EF4-FFF2-40B4-BE49-F238E27FC236}">
                  <a16:creationId xmlns:a16="http://schemas.microsoft.com/office/drawing/2014/main" id="{87D1FAE9-6248-4A87-84D3-CC5F25722BD7}"/>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24" name="135">
              <a:extLst>
                <a:ext uri="{FF2B5EF4-FFF2-40B4-BE49-F238E27FC236}">
                  <a16:creationId xmlns:a16="http://schemas.microsoft.com/office/drawing/2014/main" id="{1C86ED24-BD60-4749-A29C-7F34C49382CE}"/>
                </a:ext>
              </a:extLst>
            </p:cNvPr>
            <p:cNvPicPr>
              <a:picLocks noChangeAspect="1"/>
            </p:cNvPicPr>
            <p:nvPr/>
          </p:nvPicPr>
          <p:blipFill>
            <a:blip r:embed="rId4"/>
            <a:stretch>
              <a:fillRect/>
            </a:stretch>
          </p:blipFill>
          <p:spPr>
            <a:xfrm>
              <a:off x="864231" y="208726"/>
              <a:ext cx="10876208" cy="5846571"/>
            </a:xfrm>
            <a:prstGeom prst="rect">
              <a:avLst/>
            </a:prstGeom>
          </p:spPr>
        </p:pic>
        <p:pic>
          <p:nvPicPr>
            <p:cNvPr id="25" name="142">
              <a:extLst>
                <a:ext uri="{FF2B5EF4-FFF2-40B4-BE49-F238E27FC236}">
                  <a16:creationId xmlns:a16="http://schemas.microsoft.com/office/drawing/2014/main" id="{EA9DAC52-78D5-4CA1-B8A7-3FA2D52892B3}"/>
                </a:ext>
              </a:extLst>
            </p:cNvPr>
            <p:cNvPicPr>
              <a:picLocks noChangeAspect="1"/>
            </p:cNvPicPr>
            <p:nvPr/>
          </p:nvPicPr>
          <p:blipFill>
            <a:blip r:embed="rId5"/>
            <a:stretch>
              <a:fillRect/>
            </a:stretch>
          </p:blipFill>
          <p:spPr>
            <a:xfrm>
              <a:off x="341926" y="784490"/>
              <a:ext cx="1054699" cy="4986960"/>
            </a:xfrm>
            <a:prstGeom prst="rect">
              <a:avLst/>
            </a:prstGeom>
          </p:spPr>
        </p:pic>
      </p:grpSp>
      <p:sp>
        <p:nvSpPr>
          <p:cNvPr id="19" name="Flowchart: Document 17">
            <a:extLst>
              <a:ext uri="{FF2B5EF4-FFF2-40B4-BE49-F238E27FC236}">
                <a16:creationId xmlns:a16="http://schemas.microsoft.com/office/drawing/2014/main" id="{4B4F0E0E-8883-49DF-89EC-929552DA71CA}"/>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400A9-0CF9-4DFE-B107-16B39F8DDF87}"/>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đoạn:</a:t>
            </a:r>
          </a:p>
        </p:txBody>
      </p:sp>
      <p:cxnSp>
        <p:nvCxnSpPr>
          <p:cNvPr id="5" name="Straight Connector 4"/>
          <p:cNvCxnSpPr>
            <a:cxnSpLocks/>
          </p:cNvCxnSpPr>
          <p:nvPr/>
        </p:nvCxnSpPr>
        <p:spPr>
          <a:xfrm flipH="1">
            <a:off x="4678534" y="1473377"/>
            <a:ext cx="108657" cy="3947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281845" y="1840723"/>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92D4C4F6-CF74-4F5D-806A-0D9C5AC4E7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18" name="Picture 17">
            <a:extLst>
              <a:ext uri="{FF2B5EF4-FFF2-40B4-BE49-F238E27FC236}">
                <a16:creationId xmlns:a16="http://schemas.microsoft.com/office/drawing/2014/main" id="{BCFB0A07-B050-4E39-8BFF-211D59148A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27" name="Rectangle 26">
            <a:extLst>
              <a:ext uri="{FF2B5EF4-FFF2-40B4-BE49-F238E27FC236}">
                <a16:creationId xmlns:a16="http://schemas.microsoft.com/office/drawing/2014/main" id="{28771419-3688-483F-A54D-9ED12C54375F}"/>
              </a:ext>
            </a:extLst>
          </p:cNvPr>
          <p:cNvSpPr/>
          <p:nvPr/>
        </p:nvSpPr>
        <p:spPr>
          <a:xfrm>
            <a:off x="1860783" y="1534533"/>
            <a:ext cx="4055125" cy="156966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a:t>
            </a:r>
            <a:r>
              <a:rPr lang="en-US" sz="2400">
                <a:latin typeface="UTM Avo" panose="02040603050506020204" pitchFamily="18" charset="0"/>
                <a:ea typeface="Arial-Rounded" panose="020B0500000000000000" pitchFamily="34" charset="0"/>
                <a:cs typeface="Arial-Rounded" panose="020B0500000000000000" pitchFamily="34" charset="0"/>
              </a:rPr>
              <a:t>nắng.</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grpSp>
        <p:nvGrpSpPr>
          <p:cNvPr id="28" name="Group 27">
            <a:extLst>
              <a:ext uri="{FF2B5EF4-FFF2-40B4-BE49-F238E27FC236}">
                <a16:creationId xmlns:a16="http://schemas.microsoft.com/office/drawing/2014/main" id="{1CA49454-923A-4BB4-991A-A4C8D7A9153B}"/>
              </a:ext>
            </a:extLst>
          </p:cNvPr>
          <p:cNvGrpSpPr/>
          <p:nvPr/>
        </p:nvGrpSpPr>
        <p:grpSpPr>
          <a:xfrm>
            <a:off x="5453568" y="2567392"/>
            <a:ext cx="98712" cy="435617"/>
            <a:chOff x="2590800" y="2272159"/>
            <a:chExt cx="98712" cy="435617"/>
          </a:xfrm>
        </p:grpSpPr>
        <p:cxnSp>
          <p:nvCxnSpPr>
            <p:cNvPr id="29" name="Straight Connector 28">
              <a:extLst>
                <a:ext uri="{FF2B5EF4-FFF2-40B4-BE49-F238E27FC236}">
                  <a16:creationId xmlns:a16="http://schemas.microsoft.com/office/drawing/2014/main" id="{36DE9922-046A-49E0-8496-5C8ADDA3674E}"/>
                </a:ext>
              </a:extLst>
            </p:cNvPr>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930D65-2631-4F39-8525-FAA7E62B6593}"/>
                </a:ext>
              </a:extLst>
            </p:cNvPr>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71AE2BA-DDE6-4DE9-834C-1B163B8DED23}"/>
              </a:ext>
            </a:extLst>
          </p:cNvPr>
          <p:cNvCxnSpPr>
            <a:cxnSpLocks/>
          </p:cNvCxnSpPr>
          <p:nvPr/>
        </p:nvCxnSpPr>
        <p:spPr>
          <a:xfrm flipH="1">
            <a:off x="4678534" y="2318509"/>
            <a:ext cx="70557" cy="3352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F476486-4EE4-4629-8885-9503D3CE3B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4611" y="1063256"/>
            <a:ext cx="2736784" cy="3737685"/>
          </a:xfrm>
          <a:prstGeom prst="rect">
            <a:avLst/>
          </a:prstGeom>
        </p:spPr>
      </p:pic>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ocument 17">
            <a:extLst>
              <a:ext uri="{FF2B5EF4-FFF2-40B4-BE49-F238E27FC236}">
                <a16:creationId xmlns:a16="http://schemas.microsoft.com/office/drawing/2014/main" id="{B5A48E23-C569-46B9-AD4C-FB00D36BDE31}"/>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03438E-FCC3-41AB-91D5-8F8A06B470F5}"/>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2" name="TextBox 11"/>
          <p:cNvSpPr txBox="1"/>
          <p:nvPr/>
        </p:nvSpPr>
        <p:spPr>
          <a:xfrm>
            <a:off x="962891" y="4380828"/>
            <a:ext cx="70866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Bài đọc có mấy đoạn?</a:t>
            </a:r>
          </a:p>
        </p:txBody>
      </p:sp>
      <p:sp>
        <p:nvSpPr>
          <p:cNvPr id="8" name="TextBox 7"/>
          <p:cNvSpPr txBox="1"/>
          <p:nvPr/>
        </p:nvSpPr>
        <p:spPr>
          <a:xfrm>
            <a:off x="1458191" y="4380828"/>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tiếp</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đoạn</a:t>
            </a:r>
            <a:endParaRPr lang="en-US" sz="3200" dirty="0">
              <a:latin typeface="Arial" pitchFamily="34" charset="0"/>
              <a:ea typeface="Arial-Rounded" pitchFamily="34" charset="0"/>
              <a:cs typeface="Arial" pitchFamily="34" charset="0"/>
            </a:endParaRPr>
          </a:p>
        </p:txBody>
      </p:sp>
      <p:pic>
        <p:nvPicPr>
          <p:cNvPr id="10" name="Picture 9">
            <a:extLst>
              <a:ext uri="{FF2B5EF4-FFF2-40B4-BE49-F238E27FC236}">
                <a16:creationId xmlns:a16="http://schemas.microsoft.com/office/drawing/2014/main" id="{E1120C0A-62AB-4EC8-95EB-D0FABD8E1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11" name="Picture 10">
            <a:extLst>
              <a:ext uri="{FF2B5EF4-FFF2-40B4-BE49-F238E27FC236}">
                <a16:creationId xmlns:a16="http://schemas.microsoft.com/office/drawing/2014/main" id="{67FC8A83-90C6-47B6-944A-645C751A4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7" name="Rectangle 16">
            <a:extLst>
              <a:ext uri="{FF2B5EF4-FFF2-40B4-BE49-F238E27FC236}">
                <a16:creationId xmlns:a16="http://schemas.microsoft.com/office/drawing/2014/main" id="{691B2FB7-6A04-4DB3-A177-E1084DCB9C63}"/>
              </a:ext>
            </a:extLst>
          </p:cNvPr>
          <p:cNvSpPr/>
          <p:nvPr/>
        </p:nvSpPr>
        <p:spPr>
          <a:xfrm>
            <a:off x="4793713" y="554576"/>
            <a:ext cx="4419600" cy="3785652"/>
          </a:xfrm>
          <a:prstGeom prst="rect">
            <a:avLst/>
          </a:prstGeom>
        </p:spPr>
        <p:txBody>
          <a:bodyPr wrap="square">
            <a:spAutoFit/>
          </a:bodyPr>
          <a:lstStyle/>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Khiêm nhường, </a:t>
            </a:r>
            <a:r>
              <a:rPr lang="en-US" sz="2400">
                <a:solidFill>
                  <a:srgbClr val="00B0F0"/>
                </a:solidFill>
                <a:latin typeface="UTM Avo" panose="02040603050506020204" pitchFamily="18" charset="0"/>
                <a:ea typeface="Arial-Rounded" panose="020B0500000000000000" pitchFamily="34" charset="0"/>
                <a:cs typeface="Arial-Rounded" panose="020B0500000000000000" pitchFamily="34" charset="0"/>
              </a:rPr>
              <a:t>lặng lẽ</a:t>
            </a:r>
            <a:endPar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endParaRPr>
          </a:p>
          <a:p>
            <a:pPr marL="0" lvl="1" algn="r"/>
            <a:r>
              <a:rPr lang="en-US" sz="2400" dirty="0">
                <a:latin typeface="UTM Avo" panose="02040603050506020204" pitchFamily="18" charset="0"/>
                <a:ea typeface="Arial-Rounded" panose="020B0500000000000000" pitchFamily="34" charset="0"/>
                <a:cs typeface="Arial-Rounded" panose="020B0500000000000000" pitchFamily="34" charset="0"/>
              </a:rPr>
              <a:t>(Phương dung</a:t>
            </a:r>
            <a:r>
              <a:rPr lang="en-US" sz="2400">
                <a:latin typeface="UTM Avo" panose="02040603050506020204" pitchFamily="18" charset="0"/>
                <a:ea typeface="Arial-Rounded" panose="020B0500000000000000" pitchFamily="34" charset="0"/>
                <a:cs typeface="Arial-Rounded" panose="020B0500000000000000" pitchFamily="34" charset="0"/>
              </a:rPr>
              <a:t>) </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8" name="Rectangle 17">
            <a:extLst>
              <a:ext uri="{FF2B5EF4-FFF2-40B4-BE49-F238E27FC236}">
                <a16:creationId xmlns:a16="http://schemas.microsoft.com/office/drawing/2014/main" id="{B0FC63EE-6AFA-4AC3-8E07-E41C2AB0B981}"/>
              </a:ext>
            </a:extLst>
          </p:cNvPr>
          <p:cNvSpPr/>
          <p:nvPr/>
        </p:nvSpPr>
        <p:spPr>
          <a:xfrm>
            <a:off x="876019" y="554576"/>
            <a:ext cx="4055125" cy="3416320"/>
          </a:xfrm>
          <a:prstGeom prst="rect">
            <a:avLst/>
          </a:prstGeom>
        </p:spPr>
        <p:txBody>
          <a:bodyPr wrap="square">
            <a:spAutoFit/>
          </a:bodyPr>
          <a:lstStyle/>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solidFill>
                  <a:srgbClr val="00B0F0"/>
                </a:solidFill>
                <a:latin typeface="UTM Avo" panose="02040603050506020204" pitchFamily="18" charset="0"/>
                <a:ea typeface="Arial-Rounded" panose="020B0500000000000000" pitchFamily="34" charset="0"/>
                <a:cs typeface="Arial-Rounded" panose="020B0500000000000000" pitchFamily="34" charset="0"/>
              </a:rPr>
              <a:t>Tỏa</a:t>
            </a:r>
            <a:r>
              <a:rPr lang="en-US" sz="2400" dirty="0">
                <a:solidFill>
                  <a:srgbClr val="00B0F0"/>
                </a:solidFill>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Để qua trĩu cành</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Rễ chìm trong </a:t>
            </a:r>
            <a:r>
              <a:rPr lang="en-US" sz="2400">
                <a:solidFill>
                  <a:srgbClr val="FF0000"/>
                </a:solidFill>
                <a:latin typeface="UTM Avo" panose="02040603050506020204" pitchFamily="18" charset="0"/>
                <a:ea typeface="Arial-Rounded" panose="020B0500000000000000" pitchFamily="34" charset="0"/>
                <a:cs typeface="Arial-Rounded" panose="020B0500000000000000" pitchFamily="34" charset="0"/>
              </a:rPr>
              <a:t>đất…..</a:t>
            </a:r>
            <a:endParaRPr lang="en-US" sz="2400" dirty="0">
              <a:solidFill>
                <a:srgbClr val="FF0000"/>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98EECD12-856E-4DCB-BC17-C21637D30C02}"/>
              </a:ext>
            </a:extLst>
          </p:cNvPr>
          <p:cNvSpPr txBox="1"/>
          <p:nvPr/>
        </p:nvSpPr>
        <p:spPr>
          <a:xfrm>
            <a:off x="1555536" y="29371"/>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2151BFE7-1D89-4AC3-8666-F5C2F9F6F614}"/>
              </a:ext>
            </a:extLst>
          </p:cNvPr>
          <p:cNvGrpSpPr/>
          <p:nvPr/>
        </p:nvGrpSpPr>
        <p:grpSpPr>
          <a:xfrm>
            <a:off x="4756" y="215719"/>
            <a:ext cx="9116747" cy="4794413"/>
            <a:chOff x="341926" y="208486"/>
            <a:chExt cx="11441759" cy="5883467"/>
          </a:xfrm>
        </p:grpSpPr>
        <p:pic>
          <p:nvPicPr>
            <p:cNvPr id="11" name="136">
              <a:extLst>
                <a:ext uri="{FF2B5EF4-FFF2-40B4-BE49-F238E27FC236}">
                  <a16:creationId xmlns:a16="http://schemas.microsoft.com/office/drawing/2014/main" id="{C260D31D-8CE0-4FF8-BB2F-19A211D4D8FF}"/>
                </a:ext>
              </a:extLst>
            </p:cNvPr>
            <p:cNvPicPr>
              <a:picLocks noChangeAspect="1"/>
            </p:cNvPicPr>
            <p:nvPr/>
          </p:nvPicPr>
          <p:blipFill>
            <a:blip r:embed="rId3"/>
            <a:stretch>
              <a:fillRect/>
            </a:stretch>
          </p:blipFill>
          <p:spPr>
            <a:xfrm>
              <a:off x="803773" y="208486"/>
              <a:ext cx="10876207" cy="5785605"/>
            </a:xfrm>
            <a:prstGeom prst="rect">
              <a:avLst/>
            </a:prstGeom>
          </p:spPr>
        </p:pic>
        <p:pic>
          <p:nvPicPr>
            <p:cNvPr id="12" name="134">
              <a:extLst>
                <a:ext uri="{FF2B5EF4-FFF2-40B4-BE49-F238E27FC236}">
                  <a16:creationId xmlns:a16="http://schemas.microsoft.com/office/drawing/2014/main" id="{9153E063-AF0F-4BDF-8714-E599A183528C}"/>
                </a:ext>
              </a:extLst>
            </p:cNvPr>
            <p:cNvPicPr>
              <a:picLocks noChangeAspect="1"/>
            </p:cNvPicPr>
            <p:nvPr/>
          </p:nvPicPr>
          <p:blipFill>
            <a:blip r:embed="rId4"/>
            <a:stretch>
              <a:fillRect/>
            </a:stretch>
          </p:blipFill>
          <p:spPr>
            <a:xfrm>
              <a:off x="907478" y="208803"/>
              <a:ext cx="10876207" cy="5883150"/>
            </a:xfrm>
            <a:prstGeom prst="rect">
              <a:avLst/>
            </a:prstGeom>
          </p:spPr>
        </p:pic>
        <p:pic>
          <p:nvPicPr>
            <p:cNvPr id="13" name="135">
              <a:extLst>
                <a:ext uri="{FF2B5EF4-FFF2-40B4-BE49-F238E27FC236}">
                  <a16:creationId xmlns:a16="http://schemas.microsoft.com/office/drawing/2014/main" id="{12A44728-1657-4C69-A083-179009345E1F}"/>
                </a:ext>
              </a:extLst>
            </p:cNvPr>
            <p:cNvPicPr>
              <a:picLocks noChangeAspect="1"/>
            </p:cNvPicPr>
            <p:nvPr/>
          </p:nvPicPr>
          <p:blipFill>
            <a:blip r:embed="rId5"/>
            <a:stretch>
              <a:fillRect/>
            </a:stretch>
          </p:blipFill>
          <p:spPr>
            <a:xfrm>
              <a:off x="864231" y="208726"/>
              <a:ext cx="10876208" cy="5846571"/>
            </a:xfrm>
            <a:prstGeom prst="rect">
              <a:avLst/>
            </a:prstGeom>
          </p:spPr>
        </p:pic>
        <p:pic>
          <p:nvPicPr>
            <p:cNvPr id="14" name="142">
              <a:extLst>
                <a:ext uri="{FF2B5EF4-FFF2-40B4-BE49-F238E27FC236}">
                  <a16:creationId xmlns:a16="http://schemas.microsoft.com/office/drawing/2014/main" id="{EDCED20B-B06C-440C-B175-A487848BACD7}"/>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8" name="Flowchart: Document 17">
            <a:extLst>
              <a:ext uri="{FF2B5EF4-FFF2-40B4-BE49-F238E27FC236}">
                <a16:creationId xmlns:a16="http://schemas.microsoft.com/office/drawing/2014/main" id="{C97A85F6-8907-49A6-BCF4-B28056098C99}"/>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C8C3FE-762B-4C7E-AB84-6F413E38EB05}"/>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2" name="Title 1"/>
          <p:cNvSpPr>
            <a:spLocks noGrp="1"/>
          </p:cNvSpPr>
          <p:nvPr>
            <p:ph type="title"/>
          </p:nvPr>
        </p:nvSpPr>
        <p:spPr>
          <a:xfrm>
            <a:off x="432889" y="291219"/>
            <a:ext cx="8229600" cy="857250"/>
          </a:xfrm>
        </p:spPr>
        <p:txBody>
          <a:bodyPr>
            <a:normAutofit/>
          </a:bodyPr>
          <a:lstStyle/>
          <a:p>
            <a:r>
              <a:rPr lang="en-US" sz="4000" dirty="0" err="1">
                <a:latin typeface="Arial" pitchFamily="34" charset="0"/>
                <a:cs typeface="Arial" pitchFamily="34" charset="0"/>
              </a:rPr>
              <a:t>Gi</a:t>
            </a:r>
            <a:r>
              <a:rPr lang="en-US" sz="4000" dirty="0" err="1">
                <a:latin typeface="UTM Avo" panose="02040603050506020204" pitchFamily="18" charset="0"/>
                <a:cs typeface="Arial" pitchFamily="34" charset="0"/>
              </a:rPr>
              <a:t>ải</a:t>
            </a:r>
            <a:r>
              <a:rPr lang="en-US" sz="4000" dirty="0">
                <a:latin typeface="UTM Avo" panose="02040603050506020204" pitchFamily="18" charset="0"/>
                <a:cs typeface="Arial" pitchFamily="34" charset="0"/>
              </a:rPr>
              <a:t> </a:t>
            </a:r>
            <a:r>
              <a:rPr lang="en-US" sz="4000" dirty="0" err="1">
                <a:latin typeface="UTM Avo" panose="02040603050506020204" pitchFamily="18" charset="0"/>
                <a:cs typeface="Arial" pitchFamily="34" charset="0"/>
              </a:rPr>
              <a:t>nghĩa</a:t>
            </a:r>
            <a:r>
              <a:rPr lang="en-US" sz="4000" dirty="0">
                <a:latin typeface="UTM Avo" panose="02040603050506020204" pitchFamily="18" charset="0"/>
                <a:cs typeface="Arial" pitchFamily="34" charset="0"/>
              </a:rPr>
              <a:t> </a:t>
            </a:r>
            <a:r>
              <a:rPr lang="en-US" sz="4000" dirty="0" err="1">
                <a:latin typeface="UTM Avo" panose="02040603050506020204" pitchFamily="18" charset="0"/>
                <a:cs typeface="Arial" pitchFamily="34" charset="0"/>
              </a:rPr>
              <a:t>từ</a:t>
            </a:r>
            <a:r>
              <a:rPr lang="en-US" sz="4000" dirty="0">
                <a:latin typeface="UTM Avo" panose="02040603050506020204" pitchFamily="18" charset="0"/>
                <a:cs typeface="Arial" pitchFamily="34" charset="0"/>
              </a:rPr>
              <a:t>:</a:t>
            </a:r>
          </a:p>
        </p:txBody>
      </p:sp>
      <p:sp>
        <p:nvSpPr>
          <p:cNvPr id="3" name="Title 1"/>
          <p:cNvSpPr txBox="1">
            <a:spLocks/>
          </p:cNvSpPr>
          <p:nvPr/>
        </p:nvSpPr>
        <p:spPr>
          <a:xfrm>
            <a:off x="216444" y="1007329"/>
            <a:ext cx="9144000" cy="857250"/>
          </a:xfrm>
          <a:prstGeom prst="rect">
            <a:avLst/>
          </a:prstGeom>
        </p:spPr>
        <p:txBody>
          <a:bodyPr vert="horz" lIns="91317" tIns="45660" rIns="91317" bIns="45660"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nSpc>
                <a:spcPct val="100000"/>
              </a:lnSpc>
            </a:pPr>
            <a:r>
              <a:rPr lang="en-US" sz="2400" b="1" i="1">
                <a:solidFill>
                  <a:srgbClr val="FF0066"/>
                </a:solidFill>
                <a:latin typeface="UTM Avo" panose="02040603050506020204" pitchFamily="18" charset="0"/>
                <a:ea typeface="Arial-Rounded" panose="020B0500000000000000" pitchFamily="34" charset="0"/>
                <a:cs typeface="Arial-Rounded" panose="020B0500000000000000" pitchFamily="34" charset="0"/>
              </a:rPr>
              <a:t>Trĩu</a:t>
            </a:r>
            <a:r>
              <a:rPr lang="en-US" sz="2400" b="1" i="1">
                <a:latin typeface="UTM Avo" panose="02040603050506020204" pitchFamily="18" charset="0"/>
                <a:ea typeface="Arial-Rounded" panose="020B0500000000000000" pitchFamily="34" charset="0"/>
                <a:cs typeface="Arial-Rounded" panose="020B0500000000000000" pitchFamily="34" charset="0"/>
              </a:rPr>
              <a:t>:  </a:t>
            </a:r>
            <a:r>
              <a:rPr lang="en-US" sz="2400">
                <a:latin typeface="UTM Avo" panose="02040603050506020204" pitchFamily="18" charset="0"/>
                <a:ea typeface="Arial-Rounded" panose="020B0500000000000000" pitchFamily="34" charset="0"/>
                <a:cs typeface="Arial-Rounded" panose="020B0500000000000000" pitchFamily="34" charset="0"/>
              </a:rPr>
              <a:t>quả trĩu cành nghĩa là quả nhiều và nặng làm cho cành bị cong xuống.</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015810E7-EBFF-4815-8D9F-7892389487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7" name="Picture 6">
            <a:extLst>
              <a:ext uri="{FF2B5EF4-FFF2-40B4-BE49-F238E27FC236}">
                <a16:creationId xmlns:a16="http://schemas.microsoft.com/office/drawing/2014/main" id="{55B44FD8-B30A-44D2-A0EC-5403D71319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pic>
        <p:nvPicPr>
          <p:cNvPr id="15" name="Picture 14">
            <a:extLst>
              <a:ext uri="{FF2B5EF4-FFF2-40B4-BE49-F238E27FC236}">
                <a16:creationId xmlns:a16="http://schemas.microsoft.com/office/drawing/2014/main" id="{53D5B4D0-FC73-4CF6-A913-9513018AB205}"/>
              </a:ext>
            </a:extLst>
          </p:cNvPr>
          <p:cNvPicPr>
            <a:picLocks noChangeAspect="1"/>
          </p:cNvPicPr>
          <p:nvPr/>
        </p:nvPicPr>
        <p:blipFill>
          <a:blip r:embed="rId9"/>
          <a:stretch>
            <a:fillRect/>
          </a:stretch>
        </p:blipFill>
        <p:spPr>
          <a:xfrm>
            <a:off x="1052541" y="2212642"/>
            <a:ext cx="3194334" cy="2226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B32C3DE4-E2DF-4ABB-B211-C77EC13CB4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54473" y="2231266"/>
            <a:ext cx="3263155" cy="22077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1">
            <a:extLst>
              <a:ext uri="{FF2B5EF4-FFF2-40B4-BE49-F238E27FC236}">
                <a16:creationId xmlns:a16="http://schemas.microsoft.com/office/drawing/2014/main" id="{78BE3F37-3B4A-4756-896E-19D9D2DC6B25}"/>
              </a:ext>
            </a:extLst>
          </p:cNvPr>
          <p:cNvGrpSpPr/>
          <p:nvPr/>
        </p:nvGrpSpPr>
        <p:grpSpPr>
          <a:xfrm>
            <a:off x="4756" y="215719"/>
            <a:ext cx="9116747" cy="4794413"/>
            <a:chOff x="341926" y="208486"/>
            <a:chExt cx="11441759" cy="5883467"/>
          </a:xfrm>
        </p:grpSpPr>
        <p:pic>
          <p:nvPicPr>
            <p:cNvPr id="10" name="136">
              <a:extLst>
                <a:ext uri="{FF2B5EF4-FFF2-40B4-BE49-F238E27FC236}">
                  <a16:creationId xmlns:a16="http://schemas.microsoft.com/office/drawing/2014/main" id="{6E1B3272-4AD9-4541-90D7-2917CC5EC657}"/>
                </a:ext>
              </a:extLst>
            </p:cNvPr>
            <p:cNvPicPr>
              <a:picLocks noChangeAspect="1"/>
            </p:cNvPicPr>
            <p:nvPr/>
          </p:nvPicPr>
          <p:blipFill>
            <a:blip r:embed="rId2"/>
            <a:stretch>
              <a:fillRect/>
            </a:stretch>
          </p:blipFill>
          <p:spPr>
            <a:xfrm>
              <a:off x="803773" y="208486"/>
              <a:ext cx="10876207" cy="5785605"/>
            </a:xfrm>
            <a:prstGeom prst="rect">
              <a:avLst/>
            </a:prstGeom>
          </p:spPr>
        </p:pic>
        <p:pic>
          <p:nvPicPr>
            <p:cNvPr id="11" name="134">
              <a:extLst>
                <a:ext uri="{FF2B5EF4-FFF2-40B4-BE49-F238E27FC236}">
                  <a16:creationId xmlns:a16="http://schemas.microsoft.com/office/drawing/2014/main" id="{345DD69F-F8FE-420D-9BF3-841FD07EE791}"/>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2" name="135">
              <a:extLst>
                <a:ext uri="{FF2B5EF4-FFF2-40B4-BE49-F238E27FC236}">
                  <a16:creationId xmlns:a16="http://schemas.microsoft.com/office/drawing/2014/main" id="{88A098D2-AA5D-43C0-9A40-A547B8D9521D}"/>
                </a:ext>
              </a:extLst>
            </p:cNvPr>
            <p:cNvPicPr>
              <a:picLocks noChangeAspect="1"/>
            </p:cNvPicPr>
            <p:nvPr/>
          </p:nvPicPr>
          <p:blipFill>
            <a:blip r:embed="rId4"/>
            <a:stretch>
              <a:fillRect/>
            </a:stretch>
          </p:blipFill>
          <p:spPr>
            <a:xfrm>
              <a:off x="864231" y="208726"/>
              <a:ext cx="10876208" cy="5846571"/>
            </a:xfrm>
            <a:prstGeom prst="rect">
              <a:avLst/>
            </a:prstGeom>
          </p:spPr>
        </p:pic>
        <p:pic>
          <p:nvPicPr>
            <p:cNvPr id="13" name="142">
              <a:extLst>
                <a:ext uri="{FF2B5EF4-FFF2-40B4-BE49-F238E27FC236}">
                  <a16:creationId xmlns:a16="http://schemas.microsoft.com/office/drawing/2014/main" id="{C31A6298-13F4-416C-A247-2C912CB34C87}"/>
                </a:ext>
              </a:extLst>
            </p:cNvPr>
            <p:cNvPicPr>
              <a:picLocks noChangeAspect="1"/>
            </p:cNvPicPr>
            <p:nvPr/>
          </p:nvPicPr>
          <p:blipFill>
            <a:blip r:embed="rId5"/>
            <a:stretch>
              <a:fillRect/>
            </a:stretch>
          </p:blipFill>
          <p:spPr>
            <a:xfrm>
              <a:off x="341926" y="784490"/>
              <a:ext cx="1054699" cy="4986960"/>
            </a:xfrm>
            <a:prstGeom prst="rect">
              <a:avLst/>
            </a:prstGeom>
          </p:spPr>
        </p:pic>
      </p:grpSp>
      <p:sp>
        <p:nvSpPr>
          <p:cNvPr id="7" name="Flowchart: Document 17">
            <a:extLst>
              <a:ext uri="{FF2B5EF4-FFF2-40B4-BE49-F238E27FC236}">
                <a16:creationId xmlns:a16="http://schemas.microsoft.com/office/drawing/2014/main" id="{A55EAE2A-BA06-4C42-B0FC-5D3E6EF8108B}"/>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759490C-A185-481B-BB8D-311F93407E68}"/>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2" name="Title 1"/>
          <p:cNvSpPr>
            <a:spLocks noGrp="1"/>
          </p:cNvSpPr>
          <p:nvPr>
            <p:ph type="title"/>
          </p:nvPr>
        </p:nvSpPr>
        <p:spPr>
          <a:xfrm>
            <a:off x="639185" y="3266891"/>
            <a:ext cx="8229600" cy="857250"/>
          </a:xfrm>
        </p:spPr>
        <p:txBody>
          <a:bodyPr>
            <a:noAutofit/>
          </a:bodyPr>
          <a:lstStyle/>
          <a:p>
            <a:pPr>
              <a:lnSpc>
                <a:spcPct val="100000"/>
              </a:lnSpc>
            </a:pPr>
            <a:r>
              <a:rPr lang="en-US" sz="2400" b="1" i="1">
                <a:solidFill>
                  <a:srgbClr val="FF0066"/>
                </a:solidFill>
                <a:latin typeface="UTM Avo" panose="02040603050506020204" pitchFamily="18" charset="0"/>
                <a:ea typeface="Arial-Rounded" panose="020B0500000000000000" pitchFamily="34" charset="0"/>
                <a:cs typeface="Arial-Rounded" panose="020B0500000000000000" pitchFamily="34" charset="0"/>
              </a:rPr>
              <a:t>Chồi </a:t>
            </a:r>
            <a:r>
              <a:rPr lang="en-US" sz="2400" b="1" i="1">
                <a:latin typeface="UTM Avo" panose="02040603050506020204" pitchFamily="18" charset="0"/>
                <a:ea typeface="Arial-Rounded" panose="020B0500000000000000" pitchFamily="34" charset="0"/>
                <a:cs typeface="Arial-Rounded" panose="020B0500000000000000" pitchFamily="34" charset="0"/>
              </a:rPr>
              <a:t>: </a:t>
            </a:r>
            <a:r>
              <a:rPr lang="en-US" sz="2400">
                <a:latin typeface="UTM Avo" panose="02040603050506020204" pitchFamily="18" charset="0"/>
                <a:ea typeface="Arial-Rounded" panose="020B0500000000000000" pitchFamily="34" charset="0"/>
                <a:cs typeface="Arial-Rounded" panose="020B0500000000000000" pitchFamily="34" charset="0"/>
              </a:rPr>
              <a:t>Phần ở đầu ngọn cây, cành hoặc mọc ra từ rễ, về sau phát triển thành cành hoặc cây.</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EF4CB591-4EEE-44DC-9BAA-DC29B5A3FC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6" name="Picture 5">
            <a:extLst>
              <a:ext uri="{FF2B5EF4-FFF2-40B4-BE49-F238E27FC236}">
                <a16:creationId xmlns:a16="http://schemas.microsoft.com/office/drawing/2014/main" id="{6298F7F2-2EE5-4524-922B-3B4CF7FEA9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pic>
        <p:nvPicPr>
          <p:cNvPr id="14" name="Picture 2" descr="Giai đoạn phát triển thực vật. Trồng cây infographic. Khái niệm tiến hóa. Sprout, thực vật, cây trồng các biểu tượng nông nghiệp trồng cây. Minh họa vector theo kiểu phẳng">
            <a:extLst>
              <a:ext uri="{FF2B5EF4-FFF2-40B4-BE49-F238E27FC236}">
                <a16:creationId xmlns:a16="http://schemas.microsoft.com/office/drawing/2014/main" id="{4129B65F-D657-486B-90DB-775E9183815A}"/>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459" b="88822" l="9667" r="94000">
                        <a14:foregroundMark x1="10500" y1="65861" x2="38833" y2="54079"/>
                        <a14:foregroundMark x1="10500" y1="66163" x2="49500" y2="87613"/>
                        <a14:foregroundMark x1="10167" y1="52266" x2="21500" y2="54985"/>
                        <a14:foregroundMark x1="36000" y1="56798" x2="49833" y2="58610"/>
                        <a14:foregroundMark x1="51667" y1="58006" x2="46000" y2="70695"/>
                        <a14:foregroundMark x1="45667" y1="74018" x2="69500" y2="78852"/>
                        <a14:foregroundMark x1="64333" y1="74622" x2="85833" y2="71299"/>
                        <a14:foregroundMark x1="52333" y1="43807" x2="68667" y2="35952"/>
                        <a14:foregroundMark x1="68667" y1="35952" x2="89333" y2="20846"/>
                        <a14:foregroundMark x1="88000" y1="23867" x2="88333" y2="75529"/>
                        <a14:foregroundMark x1="38167" y1="64955" x2="38167" y2="64955"/>
                        <a14:foregroundMark x1="31167" y1="63444" x2="40500" y2="77039"/>
                        <a14:foregroundMark x1="52333" y1="58912" x2="62833" y2="69486"/>
                        <a14:foregroundMark x1="63833" y1="64653" x2="84167" y2="68580"/>
                        <a14:foregroundMark x1="49333" y1="83384" x2="90333" y2="79758"/>
                        <a14:foregroundMark x1="88833" y1="25378" x2="93167" y2="42900"/>
                        <a14:foregroundMark x1="88500" y1="74320" x2="94000" y2="49849"/>
                        <a14:foregroundMark x1="11167" y1="67976" x2="9833" y2="77039"/>
                        <a14:foregroundMark x1="72167" y1="47734" x2="72167" y2="47734"/>
                      </a14:backgroundRemoval>
                    </a14:imgEffect>
                  </a14:imgLayer>
                </a14:imgProps>
              </a:ext>
              <a:ext uri="{28A0092B-C50C-407E-A947-70E740481C1C}">
                <a14:useLocalDpi xmlns:a14="http://schemas.microsoft.com/office/drawing/2010/main" val="0"/>
              </a:ext>
            </a:extLst>
          </a:blip>
          <a:srcRect l="7824" t="24765" r="5268" b="19207"/>
          <a:stretch/>
        </p:blipFill>
        <p:spPr bwMode="auto">
          <a:xfrm>
            <a:off x="895202" y="873955"/>
            <a:ext cx="3332183" cy="19666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C07F167-C5E1-401F-967A-06943D0476D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91388" l="0" r="97833">
                        <a14:foregroundMark x1="10667" y1="63636" x2="23667" y2="78469"/>
                        <a14:foregroundMark x1="10833" y1="70813" x2="14833" y2="78469"/>
                        <a14:foregroundMark x1="500" y1="22488" x2="16000" y2="64593"/>
                        <a14:foregroundMark x1="500" y1="54067" x2="10000" y2="86603"/>
                        <a14:foregroundMark x1="9500" y1="46411" x2="36500" y2="78947"/>
                        <a14:foregroundMark x1="20167" y1="57416" x2="46167" y2="8612"/>
                        <a14:foregroundMark x1="40500" y1="82775" x2="56167" y2="51196"/>
                        <a14:foregroundMark x1="54833" y1="79904" x2="82833" y2="50239"/>
                        <a14:foregroundMark x1="3833" y1="45933" x2="3833" y2="45933"/>
                        <a14:foregroundMark x1="5333" y1="47368" x2="5333" y2="47368"/>
                        <a14:foregroundMark x1="84000" y1="39234" x2="84000" y2="39234"/>
                        <a14:foregroundMark x1="80000" y1="31100" x2="80000" y2="31100"/>
                        <a14:foregroundMark x1="87333" y1="36364" x2="87333" y2="36364"/>
                        <a14:foregroundMark x1="88333" y1="47847" x2="88333" y2="47847"/>
                        <a14:foregroundMark x1="3500" y1="46411" x2="3500" y2="46411"/>
                        <a14:foregroundMark x1="4833" y1="44498" x2="4833" y2="44498"/>
                        <a14:foregroundMark x1="4833" y1="44498" x2="4833" y2="44498"/>
                        <a14:foregroundMark x1="4833" y1="53110" x2="4833" y2="53110"/>
                        <a14:foregroundMark x1="13500" y1="31579" x2="13500" y2="31579"/>
                        <a14:foregroundMark x1="8667" y1="42584" x2="0" y2="14833"/>
                        <a14:foregroundMark x1="93667" y1="74641" x2="93667" y2="74641"/>
                        <a14:foregroundMark x1="89500" y1="73684" x2="89500" y2="73684"/>
                        <a14:foregroundMark x1="79500" y1="47368" x2="79500" y2="47368"/>
                        <a14:foregroundMark x1="85667" y1="82775" x2="97833" y2="0"/>
                      </a14:backgroundRemoval>
                    </a14:imgEffect>
                  </a14:imgLayer>
                </a14:imgProps>
              </a:ext>
            </a:extLst>
          </a:blip>
          <a:srcRect b="9025"/>
          <a:stretch/>
        </p:blipFill>
        <p:spPr>
          <a:xfrm>
            <a:off x="4488344" y="1019359"/>
            <a:ext cx="3774226" cy="1782570"/>
          </a:xfrm>
          <a:prstGeom prst="rect">
            <a:avLst/>
          </a:prstGeom>
        </p:spPr>
      </p:pic>
    </p:spTree>
    <p:extLst>
      <p:ext uri="{BB962C8B-B14F-4D97-AF65-F5344CB8AC3E}">
        <p14:creationId xmlns:p14="http://schemas.microsoft.com/office/powerpoint/2010/main" val="1382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1">
            <a:extLst>
              <a:ext uri="{FF2B5EF4-FFF2-40B4-BE49-F238E27FC236}">
                <a16:creationId xmlns:a16="http://schemas.microsoft.com/office/drawing/2014/main" id="{24C189F1-EAF8-41D7-ADEF-B4C06A786274}"/>
              </a:ext>
            </a:extLst>
          </p:cNvPr>
          <p:cNvGrpSpPr/>
          <p:nvPr/>
        </p:nvGrpSpPr>
        <p:grpSpPr>
          <a:xfrm>
            <a:off x="-8902" y="174543"/>
            <a:ext cx="9116747" cy="4794413"/>
            <a:chOff x="341926" y="208486"/>
            <a:chExt cx="11441759" cy="5883467"/>
          </a:xfrm>
        </p:grpSpPr>
        <p:pic>
          <p:nvPicPr>
            <p:cNvPr id="9" name="136">
              <a:extLst>
                <a:ext uri="{FF2B5EF4-FFF2-40B4-BE49-F238E27FC236}">
                  <a16:creationId xmlns:a16="http://schemas.microsoft.com/office/drawing/2014/main" id="{33831722-FD70-4451-B61B-7B12AA06D1D7}"/>
                </a:ext>
              </a:extLst>
            </p:cNvPr>
            <p:cNvPicPr>
              <a:picLocks noChangeAspect="1"/>
            </p:cNvPicPr>
            <p:nvPr/>
          </p:nvPicPr>
          <p:blipFill>
            <a:blip r:embed="rId2"/>
            <a:stretch>
              <a:fillRect/>
            </a:stretch>
          </p:blipFill>
          <p:spPr>
            <a:xfrm>
              <a:off x="803773" y="208486"/>
              <a:ext cx="10876207" cy="5785605"/>
            </a:xfrm>
            <a:prstGeom prst="rect">
              <a:avLst/>
            </a:prstGeom>
          </p:spPr>
        </p:pic>
        <p:pic>
          <p:nvPicPr>
            <p:cNvPr id="10" name="134">
              <a:extLst>
                <a:ext uri="{FF2B5EF4-FFF2-40B4-BE49-F238E27FC236}">
                  <a16:creationId xmlns:a16="http://schemas.microsoft.com/office/drawing/2014/main" id="{7BAE6F43-D635-48D7-8642-9CB682C8790B}"/>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1" name="135">
              <a:extLst>
                <a:ext uri="{FF2B5EF4-FFF2-40B4-BE49-F238E27FC236}">
                  <a16:creationId xmlns:a16="http://schemas.microsoft.com/office/drawing/2014/main" id="{2894E778-06A6-4FF6-A2FE-F62DB5A2DC2C}"/>
                </a:ext>
              </a:extLst>
            </p:cNvPr>
            <p:cNvPicPr>
              <a:picLocks noChangeAspect="1"/>
            </p:cNvPicPr>
            <p:nvPr/>
          </p:nvPicPr>
          <p:blipFill>
            <a:blip r:embed="rId4"/>
            <a:stretch>
              <a:fillRect/>
            </a:stretch>
          </p:blipFill>
          <p:spPr>
            <a:xfrm>
              <a:off x="864231" y="208726"/>
              <a:ext cx="10876208" cy="5846571"/>
            </a:xfrm>
            <a:prstGeom prst="rect">
              <a:avLst/>
            </a:prstGeom>
          </p:spPr>
        </p:pic>
        <p:pic>
          <p:nvPicPr>
            <p:cNvPr id="12" name="142">
              <a:extLst>
                <a:ext uri="{FF2B5EF4-FFF2-40B4-BE49-F238E27FC236}">
                  <a16:creationId xmlns:a16="http://schemas.microsoft.com/office/drawing/2014/main" id="{2AD8DAA4-18AA-4F4C-B213-B7B4F17B0054}"/>
                </a:ext>
              </a:extLst>
            </p:cNvPr>
            <p:cNvPicPr>
              <a:picLocks noChangeAspect="1"/>
            </p:cNvPicPr>
            <p:nvPr/>
          </p:nvPicPr>
          <p:blipFill>
            <a:blip r:embed="rId5"/>
            <a:stretch>
              <a:fillRect/>
            </a:stretch>
          </p:blipFill>
          <p:spPr>
            <a:xfrm>
              <a:off x="341926" y="784490"/>
              <a:ext cx="1054699" cy="4986960"/>
            </a:xfrm>
            <a:prstGeom prst="rect">
              <a:avLst/>
            </a:prstGeom>
          </p:spPr>
        </p:pic>
      </p:grpSp>
      <p:sp>
        <p:nvSpPr>
          <p:cNvPr id="6" name="Flowchart: Document 17">
            <a:extLst>
              <a:ext uri="{FF2B5EF4-FFF2-40B4-BE49-F238E27FC236}">
                <a16:creationId xmlns:a16="http://schemas.microsoft.com/office/drawing/2014/main" id="{910B9A05-C2C0-49C0-83EE-630321CD430D}"/>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14DDEB-962F-4C1F-B547-447519872A48}"/>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4" name="Picture 3">
            <a:extLst>
              <a:ext uri="{FF2B5EF4-FFF2-40B4-BE49-F238E27FC236}">
                <a16:creationId xmlns:a16="http://schemas.microsoft.com/office/drawing/2014/main" id="{0CC9B86B-2F64-4432-BB2E-9EF3AC4F9E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5" name="Picture 4">
            <a:extLst>
              <a:ext uri="{FF2B5EF4-FFF2-40B4-BE49-F238E27FC236}">
                <a16:creationId xmlns:a16="http://schemas.microsoft.com/office/drawing/2014/main" id="{1748BA44-02CD-4B01-800D-E4CD3D9BF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5" name="Rectangle 14">
            <a:extLst>
              <a:ext uri="{FF2B5EF4-FFF2-40B4-BE49-F238E27FC236}">
                <a16:creationId xmlns:a16="http://schemas.microsoft.com/office/drawing/2014/main" id="{7D1403F7-8B29-4D2B-8A09-38254F708E55}"/>
              </a:ext>
            </a:extLst>
          </p:cNvPr>
          <p:cNvSpPr/>
          <p:nvPr/>
        </p:nvSpPr>
        <p:spPr>
          <a:xfrm>
            <a:off x="840838" y="1544178"/>
            <a:ext cx="8267007" cy="461665"/>
          </a:xfrm>
          <a:prstGeom prst="rect">
            <a:avLst/>
          </a:prstGeom>
        </p:spPr>
        <p:txBody>
          <a:bodyPr wrap="none">
            <a:spAutoFit/>
          </a:bodyPr>
          <a:lstStyle/>
          <a:p>
            <a:pPr>
              <a:lnSpc>
                <a:spcPct val="100000"/>
              </a:lnSpc>
            </a:pPr>
            <a:r>
              <a:rPr lang="en-US" sz="2400" b="1" i="1" dirty="0">
                <a:solidFill>
                  <a:srgbClr val="FF0066"/>
                </a:solidFill>
                <a:latin typeface="UTM Avo" panose="02040603050506020204" pitchFamily="18" charset="0"/>
                <a:ea typeface="Arial-Rounded" panose="020B0500000000000000" pitchFamily="34" charset="0"/>
                <a:cs typeface="Arial-Rounded" panose="020B0500000000000000" pitchFamily="34" charset="0"/>
              </a:rPr>
              <a:t>S</a:t>
            </a:r>
            <a:r>
              <a:rPr lang="en-US" sz="2400" b="1" i="1">
                <a:solidFill>
                  <a:srgbClr val="FF0066"/>
                </a:solidFill>
                <a:latin typeface="UTM Avo" panose="02040603050506020204" pitchFamily="18" charset="0"/>
                <a:ea typeface="Arial-Rounded" panose="020B0500000000000000" pitchFamily="34" charset="0"/>
                <a:cs typeface="Arial-Rounded" panose="020B0500000000000000" pitchFamily="34" charset="0"/>
              </a:rPr>
              <a:t>ắc </a:t>
            </a:r>
            <a:r>
              <a:rPr lang="en-US" sz="2400" b="1" i="1" dirty="0">
                <a:solidFill>
                  <a:srgbClr val="FF0066"/>
                </a:solidFill>
                <a:latin typeface="UTM Avo" panose="02040603050506020204" pitchFamily="18" charset="0"/>
                <a:ea typeface="Arial-Rounded" panose="020B0500000000000000" pitchFamily="34" charset="0"/>
                <a:cs typeface="Arial-Rounded" panose="020B0500000000000000" pitchFamily="34" charset="0"/>
              </a:rPr>
              <a:t>thắm</a:t>
            </a:r>
            <a:r>
              <a:rPr lang="en-US" sz="2400" b="1" i="1" dirty="0">
                <a:latin typeface="UTM Avo" panose="02040603050506020204" pitchFamily="18" charset="0"/>
                <a:ea typeface="Arial-Rounded" panose="020B0500000000000000" pitchFamily="34" charset="0"/>
                <a:cs typeface="Arial-Rounded" panose="020B0500000000000000" pitchFamily="34" charset="0"/>
              </a:rPr>
              <a:t>:  </a:t>
            </a:r>
            <a:r>
              <a:rPr lang="en-US" sz="2400" dirty="0">
                <a:latin typeface="UTM Avo" panose="02040603050506020204" pitchFamily="18" charset="0"/>
                <a:ea typeface="Arial-Rounded" panose="020B0500000000000000" pitchFamily="34" charset="0"/>
                <a:cs typeface="Arial-Rounded" panose="020B0500000000000000" pitchFamily="34" charset="0"/>
              </a:rPr>
              <a:t>màu đậm và tươi (thường nói về màu đỏ).</a:t>
            </a:r>
          </a:p>
        </p:txBody>
      </p:sp>
      <p:sp>
        <p:nvSpPr>
          <p:cNvPr id="16" name="Rectangle 15">
            <a:extLst>
              <a:ext uri="{FF2B5EF4-FFF2-40B4-BE49-F238E27FC236}">
                <a16:creationId xmlns:a16="http://schemas.microsoft.com/office/drawing/2014/main" id="{D265A64F-7B28-4A5C-883F-AD99F8425F7C}"/>
              </a:ext>
            </a:extLst>
          </p:cNvPr>
          <p:cNvSpPr/>
          <p:nvPr/>
        </p:nvSpPr>
        <p:spPr>
          <a:xfrm>
            <a:off x="862707" y="2675852"/>
            <a:ext cx="8101898" cy="830997"/>
          </a:xfrm>
          <a:prstGeom prst="rect">
            <a:avLst/>
          </a:prstGeom>
        </p:spPr>
        <p:txBody>
          <a:bodyPr wrap="none">
            <a:spAutoFit/>
          </a:bodyPr>
          <a:lstStyle/>
          <a:p>
            <a:pPr>
              <a:lnSpc>
                <a:spcPct val="100000"/>
              </a:lnSpc>
            </a:pPr>
            <a:r>
              <a:rPr lang="en-US" sz="2400" b="1" i="1" dirty="0">
                <a:solidFill>
                  <a:srgbClr val="FF0066"/>
                </a:solidFill>
                <a:latin typeface="UTM Avo" panose="02040603050506020204" pitchFamily="18" charset="0"/>
                <a:ea typeface="Arial-Rounded" panose="020B0500000000000000" pitchFamily="34" charset="0"/>
                <a:cs typeface="Arial-Rounded" panose="020B0500000000000000" pitchFamily="34" charset="0"/>
              </a:rPr>
              <a:t>K</a:t>
            </a:r>
            <a:r>
              <a:rPr lang="en-US" sz="2400" b="1" i="1">
                <a:solidFill>
                  <a:srgbClr val="FF0066"/>
                </a:solidFill>
                <a:latin typeface="UTM Avo" panose="02040603050506020204" pitchFamily="18" charset="0"/>
                <a:ea typeface="Arial-Rounded" panose="020B0500000000000000" pitchFamily="34" charset="0"/>
                <a:cs typeface="Arial-Rounded" panose="020B0500000000000000" pitchFamily="34" charset="0"/>
              </a:rPr>
              <a:t>hiêm </a:t>
            </a:r>
            <a:r>
              <a:rPr lang="en-US" sz="2400" b="1" i="1" dirty="0">
                <a:solidFill>
                  <a:srgbClr val="FF0066"/>
                </a:solidFill>
                <a:latin typeface="UTM Avo" panose="02040603050506020204" pitchFamily="18" charset="0"/>
                <a:ea typeface="Arial-Rounded" panose="020B0500000000000000" pitchFamily="34" charset="0"/>
                <a:cs typeface="Arial-Rounded" panose="020B0500000000000000" pitchFamily="34" charset="0"/>
              </a:rPr>
              <a:t>nhường</a:t>
            </a:r>
            <a:r>
              <a:rPr lang="en-US" sz="2400" b="1" i="1">
                <a:latin typeface="UTM Avo" panose="02040603050506020204" pitchFamily="18" charset="0"/>
                <a:ea typeface="Arial-Rounded" panose="020B0500000000000000" pitchFamily="34" charset="0"/>
                <a:cs typeface="Arial-Rounded" panose="020B0500000000000000" pitchFamily="34" charset="0"/>
              </a:rPr>
              <a:t>: </a:t>
            </a:r>
            <a:r>
              <a:rPr lang="en-US" sz="2400">
                <a:latin typeface="UTM Avo" panose="02040603050506020204" pitchFamily="18" charset="0"/>
                <a:ea typeface="Arial-Rounded" panose="020B0500000000000000" pitchFamily="34" charset="0"/>
                <a:cs typeface="Arial-Rounded" panose="020B0500000000000000" pitchFamily="34" charset="0"/>
              </a:rPr>
              <a:t>khiêm </a:t>
            </a:r>
            <a:r>
              <a:rPr lang="en-US" sz="2400" dirty="0">
                <a:latin typeface="UTM Avo" panose="02040603050506020204" pitchFamily="18" charset="0"/>
                <a:ea typeface="Arial-Rounded" panose="020B0500000000000000" pitchFamily="34" charset="0"/>
                <a:cs typeface="Arial-Rounded" panose="020B0500000000000000" pitchFamily="34" charset="0"/>
              </a:rPr>
              <a:t>tốn, không giành cái hay </a:t>
            </a:r>
            <a:r>
              <a:rPr lang="en-US" sz="2400">
                <a:latin typeface="UTM Avo" panose="02040603050506020204" pitchFamily="18" charset="0"/>
                <a:ea typeface="Arial-Rounded" panose="020B0500000000000000" pitchFamily="34" charset="0"/>
                <a:cs typeface="Arial-Rounded" panose="020B0500000000000000" pitchFamily="34" charset="0"/>
              </a:rPr>
              <a:t>cho </a:t>
            </a:r>
          </a:p>
          <a:p>
            <a:pPr>
              <a:lnSpc>
                <a:spcPct val="100000"/>
              </a:lnSpc>
            </a:pPr>
            <a:r>
              <a:rPr lang="en-US" sz="2400">
                <a:latin typeface="UTM Avo" panose="02040603050506020204" pitchFamily="18" charset="0"/>
                <a:ea typeface="Arial-Rounded" panose="020B0500000000000000" pitchFamily="34" charset="0"/>
                <a:cs typeface="Arial-Rounded" panose="020B0500000000000000" pitchFamily="34" charset="0"/>
              </a:rPr>
              <a:t>Mình. Mà </a:t>
            </a:r>
            <a:r>
              <a:rPr lang="en-US" sz="2400" dirty="0">
                <a:latin typeface="UTM Avo" panose="02040603050506020204" pitchFamily="18" charset="0"/>
                <a:ea typeface="Arial-Rounded" panose="020B0500000000000000" pitchFamily="34" charset="0"/>
                <a:cs typeface="Arial-Rounded" panose="020B0500000000000000" pitchFamily="34" charset="0"/>
              </a:rPr>
              <a:t>sẵn sàng dành cho người khác.</a:t>
            </a:r>
          </a:p>
        </p:txBody>
      </p:sp>
    </p:spTree>
    <p:extLst>
      <p:ext uri="{BB962C8B-B14F-4D97-AF65-F5344CB8AC3E}">
        <p14:creationId xmlns:p14="http://schemas.microsoft.com/office/powerpoint/2010/main" val="2074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Document 17">
            <a:extLst>
              <a:ext uri="{FF2B5EF4-FFF2-40B4-BE49-F238E27FC236}">
                <a16:creationId xmlns:a16="http://schemas.microsoft.com/office/drawing/2014/main" id="{54DECF92-95F6-4BBE-8583-BD72A5904EBD}"/>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6C6278-36A7-490E-AAC7-7ADA46182D1A}"/>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TextBox 8"/>
          <p:cNvSpPr txBox="1"/>
          <p:nvPr/>
        </p:nvSpPr>
        <p:spPr>
          <a:xfrm>
            <a:off x="1371600" y="4266501"/>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UTM Avo" panose="02040603050506020204" pitchFamily="18" charset="0"/>
                <a:ea typeface="Arial-Rounded" pitchFamily="34" charset="0"/>
                <a:cs typeface="Arial" pitchFamily="34" charset="0"/>
              </a:rPr>
              <a:t>Đọc</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theo</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nhóm</a:t>
            </a:r>
            <a:endParaRPr lang="en-US" sz="3200" dirty="0">
              <a:latin typeface="UTM Avo" panose="02040603050506020204" pitchFamily="18" charset="0"/>
              <a:ea typeface="Arial-Rounded" pitchFamily="34" charset="0"/>
              <a:cs typeface="Arial" pitchFamily="34" charset="0"/>
            </a:endParaRPr>
          </a:p>
        </p:txBody>
      </p:sp>
      <p:sp>
        <p:nvSpPr>
          <p:cNvPr id="10" name="TextBox 9"/>
          <p:cNvSpPr txBox="1"/>
          <p:nvPr/>
        </p:nvSpPr>
        <p:spPr>
          <a:xfrm>
            <a:off x="1371600" y="4288036"/>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UTM Avo" panose="02040603050506020204" pitchFamily="18" charset="0"/>
                <a:ea typeface="Arial-Rounded" pitchFamily="34" charset="0"/>
                <a:cs typeface="Arial" pitchFamily="34" charset="0"/>
              </a:rPr>
              <a:t>Đọc</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toàn</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bài</a:t>
            </a:r>
            <a:endParaRPr lang="en-US" sz="3200" dirty="0">
              <a:latin typeface="UTM Avo" panose="02040603050506020204" pitchFamily="18" charset="0"/>
              <a:ea typeface="Arial-Rounded" pitchFamily="34" charset="0"/>
              <a:cs typeface="Arial" pitchFamily="34" charset="0"/>
            </a:endParaRPr>
          </a:p>
        </p:txBody>
      </p:sp>
      <p:pic>
        <p:nvPicPr>
          <p:cNvPr id="7" name="Picture 6">
            <a:extLst>
              <a:ext uri="{FF2B5EF4-FFF2-40B4-BE49-F238E27FC236}">
                <a16:creationId xmlns:a16="http://schemas.microsoft.com/office/drawing/2014/main" id="{A2AC5A49-45DA-4DC6-BB7B-5670B47F7D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8" name="Picture 7">
            <a:extLst>
              <a:ext uri="{FF2B5EF4-FFF2-40B4-BE49-F238E27FC236}">
                <a16:creationId xmlns:a16="http://schemas.microsoft.com/office/drawing/2014/main" id="{3B7F0549-7F7E-49EB-91DF-A90FE9193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3" name="TextBox 12">
            <a:extLst>
              <a:ext uri="{FF2B5EF4-FFF2-40B4-BE49-F238E27FC236}">
                <a16:creationId xmlns:a16="http://schemas.microsoft.com/office/drawing/2014/main" id="{8B55FA82-7C02-413F-A2D0-6E7F67A16A95}"/>
              </a:ext>
            </a:extLst>
          </p:cNvPr>
          <p:cNvSpPr txBox="1"/>
          <p:nvPr/>
        </p:nvSpPr>
        <p:spPr>
          <a:xfrm>
            <a:off x="1954824" y="54022"/>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
        <p:nvSpPr>
          <p:cNvPr id="14" name="Rectangle 13">
            <a:extLst>
              <a:ext uri="{FF2B5EF4-FFF2-40B4-BE49-F238E27FC236}">
                <a16:creationId xmlns:a16="http://schemas.microsoft.com/office/drawing/2014/main" id="{BDF78BDE-745A-4FFB-85A6-65328F4B975B}"/>
              </a:ext>
            </a:extLst>
          </p:cNvPr>
          <p:cNvSpPr/>
          <p:nvPr/>
        </p:nvSpPr>
        <p:spPr>
          <a:xfrm>
            <a:off x="4817125" y="744465"/>
            <a:ext cx="4419600" cy="378565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a:t>
            </a:r>
            <a:r>
              <a:rPr lang="en-US" sz="2400">
                <a:latin typeface="UTM Avo" panose="02040603050506020204" pitchFamily="18" charset="0"/>
                <a:ea typeface="Arial-Rounded" panose="020B0500000000000000" pitchFamily="34" charset="0"/>
                <a:cs typeface="Arial-Rounded" panose="020B0500000000000000" pitchFamily="34" charset="0"/>
              </a:rPr>
              <a:t>lặng lẽ</a:t>
            </a:r>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r"/>
            <a:r>
              <a:rPr lang="en-US" sz="2400" dirty="0">
                <a:latin typeface="UTM Avo" panose="02040603050506020204" pitchFamily="18" charset="0"/>
                <a:ea typeface="Arial-Rounded" panose="020B0500000000000000" pitchFamily="34" charset="0"/>
                <a:cs typeface="Arial-Rounded" panose="020B0500000000000000" pitchFamily="34" charset="0"/>
              </a:rPr>
              <a:t>(Phương dung</a:t>
            </a:r>
            <a:r>
              <a:rPr lang="en-US" sz="2400">
                <a:latin typeface="UTM Avo" panose="02040603050506020204" pitchFamily="18" charset="0"/>
                <a:ea typeface="Arial-Rounded" panose="020B0500000000000000" pitchFamily="34" charset="0"/>
                <a:cs typeface="Arial-Rounded" panose="020B0500000000000000" pitchFamily="34" charset="0"/>
              </a:rPr>
              <a:t>) </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C5CA646E-0BE4-4C71-8FC7-FC050AE3EA61}"/>
              </a:ext>
            </a:extLst>
          </p:cNvPr>
          <p:cNvSpPr/>
          <p:nvPr/>
        </p:nvSpPr>
        <p:spPr>
          <a:xfrm>
            <a:off x="762000" y="744465"/>
            <a:ext cx="4055125" cy="341632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qua 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a:t>
            </a:r>
            <a:r>
              <a:rPr lang="en-US" sz="2400">
                <a:latin typeface="UTM Avo" panose="02040603050506020204" pitchFamily="18" charset="0"/>
                <a:ea typeface="Arial-Rounded" panose="020B0500000000000000" pitchFamily="34" charset="0"/>
                <a:cs typeface="Arial-Rounded" panose="020B0500000000000000" pitchFamily="34" charset="0"/>
              </a:rPr>
              <a:t>đất…..</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bg1"/>
          </a:solidFill>
          <a:ln>
            <a:solidFill>
              <a:schemeClr val="tx2">
                <a:lumMod val="20000"/>
                <a:lumOff val="80000"/>
              </a:schemeClr>
            </a:solidFill>
          </a:ln>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1. Khởi động ngày mới bằng cách cùng chúng mình trồng thêm cây xanh bảo vệ trái đấy thân yêu nhé các bạn ơi!</a:t>
            </a:r>
          </a:p>
        </p:txBody>
      </p:sp>
      <p:pic>
        <p:nvPicPr>
          <p:cNvPr id="4" name="Picture 3" descr="C:\Users\ADMIN\Desktop\Tai nguyen thiet ke tro choi\Angry birds epic birds\1505573783630 (2).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1417" y="4580285"/>
            <a:ext cx="1028699" cy="56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4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1">
            <a:extLst>
              <a:ext uri="{FF2B5EF4-FFF2-40B4-BE49-F238E27FC236}">
                <a16:creationId xmlns:a16="http://schemas.microsoft.com/office/drawing/2014/main" id="{24C189F1-EAF8-41D7-ADEF-B4C06A786274}"/>
              </a:ext>
            </a:extLst>
          </p:cNvPr>
          <p:cNvGrpSpPr/>
          <p:nvPr/>
        </p:nvGrpSpPr>
        <p:grpSpPr>
          <a:xfrm>
            <a:off x="-8902" y="174543"/>
            <a:ext cx="9116747" cy="4794413"/>
            <a:chOff x="341926" y="208486"/>
            <a:chExt cx="11441759" cy="5883467"/>
          </a:xfrm>
        </p:grpSpPr>
        <p:pic>
          <p:nvPicPr>
            <p:cNvPr id="9" name="136">
              <a:extLst>
                <a:ext uri="{FF2B5EF4-FFF2-40B4-BE49-F238E27FC236}">
                  <a16:creationId xmlns:a16="http://schemas.microsoft.com/office/drawing/2014/main" id="{33831722-FD70-4451-B61B-7B12AA06D1D7}"/>
                </a:ext>
              </a:extLst>
            </p:cNvPr>
            <p:cNvPicPr>
              <a:picLocks noChangeAspect="1"/>
            </p:cNvPicPr>
            <p:nvPr/>
          </p:nvPicPr>
          <p:blipFill>
            <a:blip r:embed="rId2"/>
            <a:stretch>
              <a:fillRect/>
            </a:stretch>
          </p:blipFill>
          <p:spPr>
            <a:xfrm>
              <a:off x="803773" y="208486"/>
              <a:ext cx="10876207" cy="5785605"/>
            </a:xfrm>
            <a:prstGeom prst="rect">
              <a:avLst/>
            </a:prstGeom>
          </p:spPr>
        </p:pic>
        <p:pic>
          <p:nvPicPr>
            <p:cNvPr id="10" name="134">
              <a:extLst>
                <a:ext uri="{FF2B5EF4-FFF2-40B4-BE49-F238E27FC236}">
                  <a16:creationId xmlns:a16="http://schemas.microsoft.com/office/drawing/2014/main" id="{7BAE6F43-D635-48D7-8642-9CB682C8790B}"/>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1" name="135">
              <a:extLst>
                <a:ext uri="{FF2B5EF4-FFF2-40B4-BE49-F238E27FC236}">
                  <a16:creationId xmlns:a16="http://schemas.microsoft.com/office/drawing/2014/main" id="{2894E778-06A6-4FF6-A2FE-F62DB5A2DC2C}"/>
                </a:ext>
              </a:extLst>
            </p:cNvPr>
            <p:cNvPicPr>
              <a:picLocks noChangeAspect="1"/>
            </p:cNvPicPr>
            <p:nvPr/>
          </p:nvPicPr>
          <p:blipFill>
            <a:blip r:embed="rId4"/>
            <a:stretch>
              <a:fillRect/>
            </a:stretch>
          </p:blipFill>
          <p:spPr>
            <a:xfrm>
              <a:off x="864231" y="208726"/>
              <a:ext cx="10876208" cy="5846571"/>
            </a:xfrm>
            <a:prstGeom prst="rect">
              <a:avLst/>
            </a:prstGeom>
          </p:spPr>
        </p:pic>
        <p:pic>
          <p:nvPicPr>
            <p:cNvPr id="12" name="142">
              <a:extLst>
                <a:ext uri="{FF2B5EF4-FFF2-40B4-BE49-F238E27FC236}">
                  <a16:creationId xmlns:a16="http://schemas.microsoft.com/office/drawing/2014/main" id="{2AD8DAA4-18AA-4F4C-B213-B7B4F17B0054}"/>
                </a:ext>
              </a:extLst>
            </p:cNvPr>
            <p:cNvPicPr>
              <a:picLocks noChangeAspect="1"/>
            </p:cNvPicPr>
            <p:nvPr/>
          </p:nvPicPr>
          <p:blipFill>
            <a:blip r:embed="rId5"/>
            <a:stretch>
              <a:fillRect/>
            </a:stretch>
          </p:blipFill>
          <p:spPr>
            <a:xfrm>
              <a:off x="341926" y="784490"/>
              <a:ext cx="1054699" cy="4986960"/>
            </a:xfrm>
            <a:prstGeom prst="rect">
              <a:avLst/>
            </a:prstGeom>
          </p:spPr>
        </p:pic>
      </p:grpSp>
      <p:sp>
        <p:nvSpPr>
          <p:cNvPr id="6" name="Flowchart: Document 17">
            <a:extLst>
              <a:ext uri="{FF2B5EF4-FFF2-40B4-BE49-F238E27FC236}">
                <a16:creationId xmlns:a16="http://schemas.microsoft.com/office/drawing/2014/main" id="{910B9A05-C2C0-49C0-83EE-630321CD430D}"/>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14DDEB-962F-4C1F-B547-447519872A48}"/>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4" name="Picture 3">
            <a:extLst>
              <a:ext uri="{FF2B5EF4-FFF2-40B4-BE49-F238E27FC236}">
                <a16:creationId xmlns:a16="http://schemas.microsoft.com/office/drawing/2014/main" id="{0CC9B86B-2F64-4432-BB2E-9EF3AC4F9E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5" name="Picture 4">
            <a:extLst>
              <a:ext uri="{FF2B5EF4-FFF2-40B4-BE49-F238E27FC236}">
                <a16:creationId xmlns:a16="http://schemas.microsoft.com/office/drawing/2014/main" id="{1748BA44-02CD-4B01-800D-E4CD3D9BF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3" name="TextBox 12">
            <a:extLst>
              <a:ext uri="{FF2B5EF4-FFF2-40B4-BE49-F238E27FC236}">
                <a16:creationId xmlns:a16="http://schemas.microsoft.com/office/drawing/2014/main" id="{02D9F35A-36E2-46F2-8649-FB9537CB41A1}"/>
              </a:ext>
            </a:extLst>
          </p:cNvPr>
          <p:cNvSpPr txBox="1"/>
          <p:nvPr/>
        </p:nvSpPr>
        <p:spPr>
          <a:xfrm>
            <a:off x="639584" y="4080627"/>
            <a:ext cx="8193734" cy="953998"/>
          </a:xfrm>
          <a:prstGeom prst="rect">
            <a:avLst/>
          </a:prstGeom>
          <a:solidFill>
            <a:srgbClr val="B9EDFF"/>
          </a:solidFill>
        </p:spPr>
        <p:txBody>
          <a:bodyPr wrap="square" lIns="91330" tIns="45666" rIns="91330" bIns="45666" rtlCol="0">
            <a:spAutoFit/>
          </a:bodyPr>
          <a:lstStyle/>
          <a:p>
            <a:pPr algn="just"/>
            <a:r>
              <a:rPr lang="en-US" sz="2800">
                <a:latin typeface="UTM Avo" panose="02040603050506020204" pitchFamily="18" charset="0"/>
                <a:ea typeface="Arial-Rounded" pitchFamily="34" charset="0"/>
                <a:cs typeface="Arial-Rounded" pitchFamily="34" charset="0"/>
              </a:rPr>
              <a:t>Tìm ở cuối các dòng thơ những tiếng cùng vần với nhau.</a:t>
            </a:r>
            <a:endParaRPr lang="en-US" sz="2800" dirty="0">
              <a:latin typeface="UTM Avo" panose="02040603050506020204" pitchFamily="18" charset="0"/>
              <a:ea typeface="Arial-Rounded" pitchFamily="34" charset="0"/>
              <a:cs typeface="Arial-Rounded" pitchFamily="34" charset="0"/>
            </a:endParaRPr>
          </a:p>
        </p:txBody>
      </p:sp>
      <p:pic>
        <p:nvPicPr>
          <p:cNvPr id="14" name="Picture 3">
            <a:extLst>
              <a:ext uri="{FF2B5EF4-FFF2-40B4-BE49-F238E27FC236}">
                <a16:creationId xmlns:a16="http://schemas.microsoft.com/office/drawing/2014/main" id="{7D97ED14-7082-4F26-9D7C-B4B595F778B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524" b="99346" l="0" r="97125">
                        <a14:foregroundMark x1="37220" y1="28272" x2="42812" y2="38743"/>
                        <a14:foregroundMark x1="59585" y1="28534" x2="59585" y2="37565"/>
                        <a14:foregroundMark x1="49201" y1="23298" x2="40256" y2="32330"/>
                        <a14:foregroundMark x1="42492" y1="89921" x2="30831" y2="96335"/>
                        <a14:foregroundMark x1="43131" y1="91885" x2="40895" y2="94634"/>
                        <a14:foregroundMark x1="59904" y1="89136" x2="67252" y2="97644"/>
                        <a14:foregroundMark x1="65335" y1="90576" x2="68690" y2="95812"/>
                      </a14:backgroundRemoval>
                    </a14:imgEffect>
                  </a14:imgLayer>
                </a14:imgProps>
              </a:ext>
              <a:ext uri="{28A0092B-C50C-407E-A947-70E740481C1C}">
                <a14:useLocalDpi xmlns:a14="http://schemas.microsoft.com/office/drawing/2010/main" val="0"/>
              </a:ext>
            </a:extLst>
          </a:blip>
          <a:srcRect/>
          <a:stretch>
            <a:fillRect/>
          </a:stretch>
        </p:blipFill>
        <p:spPr bwMode="auto">
          <a:xfrm>
            <a:off x="5065142" y="1567253"/>
            <a:ext cx="363713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ular Callout 14">
            <a:extLst>
              <a:ext uri="{FF2B5EF4-FFF2-40B4-BE49-F238E27FC236}">
                <a16:creationId xmlns:a16="http://schemas.microsoft.com/office/drawing/2014/main" id="{6B2C0415-1DF3-446F-9E68-44D2BA4F87B2}"/>
              </a:ext>
            </a:extLst>
          </p:cNvPr>
          <p:cNvSpPr/>
          <p:nvPr/>
        </p:nvSpPr>
        <p:spPr>
          <a:xfrm>
            <a:off x="974971" y="1645861"/>
            <a:ext cx="3592578" cy="1633155"/>
          </a:xfrm>
          <a:prstGeom prst="wedgeRoundRectCallout">
            <a:avLst>
              <a:gd name="adj1" fmla="val 62107"/>
              <a:gd name="adj2" fmla="val 54254"/>
              <a:gd name="adj3" fmla="val 16667"/>
            </a:avLst>
          </a:prstGeom>
          <a:solidFill>
            <a:schemeClr val="accent2">
              <a:lumMod val="20000"/>
              <a:lumOff val="80000"/>
            </a:scheme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C543048-9862-44A8-B22F-FBF0403448AB}"/>
              </a:ext>
            </a:extLst>
          </p:cNvPr>
          <p:cNvSpPr/>
          <p:nvPr/>
        </p:nvSpPr>
        <p:spPr>
          <a:xfrm>
            <a:off x="1047686" y="1846045"/>
            <a:ext cx="1124026" cy="523220"/>
          </a:xfrm>
          <a:prstGeom prst="rect">
            <a:avLst/>
          </a:prstGeom>
        </p:spPr>
        <p:txBody>
          <a:bodyPr wrap="none">
            <a:spAutoFit/>
          </a:bodyPr>
          <a:lstStyle/>
          <a:p>
            <a:r>
              <a:rPr lang="en-US" sz="2800" b="1" dirty="0">
                <a:latin typeface="Arial-Rounded" pitchFamily="34" charset="0"/>
                <a:ea typeface="Arial-Rounded" pitchFamily="34" charset="0"/>
                <a:cs typeface="Arial-Rounded" pitchFamily="34" charset="0"/>
              </a:rPr>
              <a:t>cành </a:t>
            </a:r>
            <a:endParaRPr lang="en-US" sz="2800" dirty="0"/>
          </a:p>
        </p:txBody>
      </p:sp>
      <p:sp>
        <p:nvSpPr>
          <p:cNvPr id="19" name="Rectangle 18">
            <a:extLst>
              <a:ext uri="{FF2B5EF4-FFF2-40B4-BE49-F238E27FC236}">
                <a16:creationId xmlns:a16="http://schemas.microsoft.com/office/drawing/2014/main" id="{EA1318FD-82BB-4A4A-AFCE-BB5B83AF8651}"/>
              </a:ext>
            </a:extLst>
          </p:cNvPr>
          <p:cNvSpPr/>
          <p:nvPr/>
        </p:nvSpPr>
        <p:spPr>
          <a:xfrm>
            <a:off x="1047686" y="2574547"/>
            <a:ext cx="1024639" cy="523220"/>
          </a:xfrm>
          <a:prstGeom prst="rect">
            <a:avLst/>
          </a:prstGeom>
        </p:spPr>
        <p:txBody>
          <a:bodyPr wrap="none">
            <a:spAutoFit/>
          </a:bodyPr>
          <a:lstStyle/>
          <a:p>
            <a:r>
              <a:rPr lang="en-US" sz="2800" b="1" dirty="0">
                <a:latin typeface="Arial-Rounded" pitchFamily="34" charset="0"/>
                <a:ea typeface="Arial-Rounded" pitchFamily="34" charset="0"/>
                <a:cs typeface="Arial-Rounded" pitchFamily="34" charset="0"/>
              </a:rPr>
              <a:t>xanh</a:t>
            </a:r>
            <a:endParaRPr lang="en-US" sz="2800" dirty="0"/>
          </a:p>
        </p:txBody>
      </p:sp>
      <p:sp>
        <p:nvSpPr>
          <p:cNvPr id="20" name="Rectangle 19">
            <a:extLst>
              <a:ext uri="{FF2B5EF4-FFF2-40B4-BE49-F238E27FC236}">
                <a16:creationId xmlns:a16="http://schemas.microsoft.com/office/drawing/2014/main" id="{73E21DDA-03C7-4BD4-9658-1AB1EB138874}"/>
              </a:ext>
            </a:extLst>
          </p:cNvPr>
          <p:cNvSpPr/>
          <p:nvPr/>
        </p:nvSpPr>
        <p:spPr>
          <a:xfrm>
            <a:off x="2420508" y="1846045"/>
            <a:ext cx="638316" cy="523220"/>
          </a:xfrm>
          <a:prstGeom prst="rect">
            <a:avLst/>
          </a:prstGeom>
        </p:spPr>
        <p:txBody>
          <a:bodyPr wrap="none">
            <a:spAutoFit/>
          </a:bodyPr>
          <a:lstStyle/>
          <a:p>
            <a:r>
              <a:rPr lang="en-US" sz="2800" b="1" dirty="0">
                <a:latin typeface="Arial-Rounded" pitchFamily="34" charset="0"/>
                <a:ea typeface="Arial-Rounded" pitchFamily="34" charset="0"/>
                <a:cs typeface="Arial-Rounded" pitchFamily="34" charset="0"/>
              </a:rPr>
              <a:t>lời</a:t>
            </a:r>
            <a:endParaRPr lang="en-US" sz="2800" dirty="0"/>
          </a:p>
        </p:txBody>
      </p:sp>
      <p:sp>
        <p:nvSpPr>
          <p:cNvPr id="21" name="Rectangle 20">
            <a:extLst>
              <a:ext uri="{FF2B5EF4-FFF2-40B4-BE49-F238E27FC236}">
                <a16:creationId xmlns:a16="http://schemas.microsoft.com/office/drawing/2014/main" id="{05A4B7CE-0962-4A44-BB29-8FD2F2099015}"/>
              </a:ext>
            </a:extLst>
          </p:cNvPr>
          <p:cNvSpPr/>
          <p:nvPr/>
        </p:nvSpPr>
        <p:spPr>
          <a:xfrm>
            <a:off x="2360395" y="2569449"/>
            <a:ext cx="758541" cy="523220"/>
          </a:xfrm>
          <a:prstGeom prst="rect">
            <a:avLst/>
          </a:prstGeom>
        </p:spPr>
        <p:txBody>
          <a:bodyPr wrap="none">
            <a:spAutoFit/>
          </a:bodyPr>
          <a:lstStyle/>
          <a:p>
            <a:r>
              <a:rPr lang="en-US" sz="2800" b="1" dirty="0">
                <a:latin typeface="Arial-Rounded" pitchFamily="34" charset="0"/>
                <a:ea typeface="Arial-Rounded" pitchFamily="34" charset="0"/>
                <a:cs typeface="Arial-Rounded" pitchFamily="34" charset="0"/>
              </a:rPr>
              <a:t>đời</a:t>
            </a:r>
            <a:endParaRPr lang="en-US" sz="2800" dirty="0"/>
          </a:p>
        </p:txBody>
      </p:sp>
      <p:sp>
        <p:nvSpPr>
          <p:cNvPr id="22" name="Rectangle 21">
            <a:extLst>
              <a:ext uri="{FF2B5EF4-FFF2-40B4-BE49-F238E27FC236}">
                <a16:creationId xmlns:a16="http://schemas.microsoft.com/office/drawing/2014/main" id="{9B5E704D-747B-4019-919F-60371F67D2DA}"/>
              </a:ext>
            </a:extLst>
          </p:cNvPr>
          <p:cNvSpPr/>
          <p:nvPr/>
        </p:nvSpPr>
        <p:spPr>
          <a:xfrm>
            <a:off x="3603296" y="1846045"/>
            <a:ext cx="604653" cy="523220"/>
          </a:xfrm>
          <a:prstGeom prst="rect">
            <a:avLst/>
          </a:prstGeom>
        </p:spPr>
        <p:txBody>
          <a:bodyPr wrap="none">
            <a:spAutoFit/>
          </a:bodyPr>
          <a:lstStyle/>
          <a:p>
            <a:r>
              <a:rPr lang="en-US" sz="2800" b="1" dirty="0">
                <a:latin typeface="Arial-Rounded" pitchFamily="34" charset="0"/>
                <a:ea typeface="Arial-Rounded" pitchFamily="34" charset="0"/>
                <a:cs typeface="Arial-Rounded" pitchFamily="34" charset="0"/>
              </a:rPr>
              <a:t>bé</a:t>
            </a:r>
            <a:endParaRPr lang="en-US" sz="2800" dirty="0"/>
          </a:p>
        </p:txBody>
      </p:sp>
      <p:sp>
        <p:nvSpPr>
          <p:cNvPr id="23" name="Rectangle 22">
            <a:extLst>
              <a:ext uri="{FF2B5EF4-FFF2-40B4-BE49-F238E27FC236}">
                <a16:creationId xmlns:a16="http://schemas.microsoft.com/office/drawing/2014/main" id="{28C2B291-45F1-4F97-B83E-D81FB09A6978}"/>
              </a:ext>
            </a:extLst>
          </p:cNvPr>
          <p:cNvSpPr/>
          <p:nvPr/>
        </p:nvSpPr>
        <p:spPr>
          <a:xfrm>
            <a:off x="3616529" y="2524843"/>
            <a:ext cx="484428" cy="523220"/>
          </a:xfrm>
          <a:prstGeom prst="rect">
            <a:avLst/>
          </a:prstGeom>
        </p:spPr>
        <p:txBody>
          <a:bodyPr wrap="none">
            <a:spAutoFit/>
          </a:bodyPr>
          <a:lstStyle/>
          <a:p>
            <a:r>
              <a:rPr lang="en-US" sz="2800" b="1" dirty="0">
                <a:latin typeface="Arial-Rounded" pitchFamily="34" charset="0"/>
                <a:ea typeface="Arial-Rounded" pitchFamily="34" charset="0"/>
                <a:cs typeface="Arial-Rounded" pitchFamily="34" charset="0"/>
              </a:rPr>
              <a:t>lẽ</a:t>
            </a:r>
            <a:endParaRPr lang="en-US" sz="2800" dirty="0"/>
          </a:p>
        </p:txBody>
      </p:sp>
      <p:sp>
        <p:nvSpPr>
          <p:cNvPr id="25" name="Oval 24">
            <a:extLst>
              <a:ext uri="{FF2B5EF4-FFF2-40B4-BE49-F238E27FC236}">
                <a16:creationId xmlns:a16="http://schemas.microsoft.com/office/drawing/2014/main" id="{4FA4868F-D61D-42A1-B9D3-65D2BAF20A2D}"/>
              </a:ext>
            </a:extLst>
          </p:cNvPr>
          <p:cNvSpPr/>
          <p:nvPr/>
        </p:nvSpPr>
        <p:spPr>
          <a:xfrm>
            <a:off x="186547" y="14467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3</a:t>
            </a:r>
          </a:p>
        </p:txBody>
      </p:sp>
    </p:spTree>
    <p:extLst>
      <p:ext uri="{BB962C8B-B14F-4D97-AF65-F5344CB8AC3E}">
        <p14:creationId xmlns:p14="http://schemas.microsoft.com/office/powerpoint/2010/main" val="4038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1+#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p:cTn id="3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2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fltVal val="0"/>
                                          </p:val>
                                        </p:tav>
                                        <p:tav tm="100000">
                                          <p:val>
                                            <p:strVal val="#ppt_w"/>
                                          </p:val>
                                        </p:tav>
                                      </p:tavLst>
                                    </p:anim>
                                    <p:anim calcmode="lin" valueType="num">
                                      <p:cBhvr>
                                        <p:cTn id="46" dur="1000" fill="hold"/>
                                        <p:tgtEl>
                                          <p:spTgt spid="22"/>
                                        </p:tgtEl>
                                        <p:attrNameLst>
                                          <p:attrName>ppt_h</p:attrName>
                                        </p:attrNameLst>
                                      </p:cBhvr>
                                      <p:tavLst>
                                        <p:tav tm="0">
                                          <p:val>
                                            <p:fltVal val="0"/>
                                          </p:val>
                                        </p:tav>
                                        <p:tav tm="100000">
                                          <p:val>
                                            <p:strVal val="#ppt_h"/>
                                          </p:val>
                                        </p:tav>
                                      </p:tavLst>
                                    </p:anim>
                                    <p:anim calcmode="lin" valueType="num">
                                      <p:cBhvr>
                                        <p:cTn id="47" dur="1000" fill="hold"/>
                                        <p:tgtEl>
                                          <p:spTgt spid="22"/>
                                        </p:tgtEl>
                                        <p:attrNameLst>
                                          <p:attrName>style.rotation</p:attrName>
                                        </p:attrNameLst>
                                      </p:cBhvr>
                                      <p:tavLst>
                                        <p:tav tm="0">
                                          <p:val>
                                            <p:fltVal val="90"/>
                                          </p:val>
                                        </p:tav>
                                        <p:tav tm="100000">
                                          <p:val>
                                            <p:fltVal val="0"/>
                                          </p:val>
                                        </p:tav>
                                      </p:tavLst>
                                    </p:anim>
                                    <p:animEffect transition="in" filter="fade">
                                      <p:cBhvr>
                                        <p:cTn id="48" dur="1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3">
                                            <p:txEl>
                                              <p:pRg st="0" end="0"/>
                                            </p:txEl>
                                          </p:spTgt>
                                        </p:tgtEl>
                                        <p:attrNameLst>
                                          <p:attrName>style.visibility</p:attrName>
                                        </p:attrNameLst>
                                      </p:cBhvr>
                                      <p:to>
                                        <p:strVal val="visible"/>
                                      </p:to>
                                    </p:set>
                                    <p:anim calcmode="lin" valueType="num">
                                      <p:cBhvr>
                                        <p:cTn id="53"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r>
              <a:rPr lang="en-US" sz="9600" b="1" dirty="0">
                <a:solidFill>
                  <a:srgbClr val="00B0F0"/>
                </a:solidFill>
                <a:latin typeface="UTM Avo" panose="02040603050506020204" pitchFamily="18" charset="0"/>
              </a:rPr>
              <a:t>TIẾT 2</a:t>
            </a:r>
          </a:p>
        </p:txBody>
      </p:sp>
    </p:spTree>
    <p:extLst>
      <p:ext uri="{BB962C8B-B14F-4D97-AF65-F5344CB8AC3E}">
        <p14:creationId xmlns:p14="http://schemas.microsoft.com/office/powerpoint/2010/main" val="345791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17">
            <a:extLst>
              <a:ext uri="{FF2B5EF4-FFF2-40B4-BE49-F238E27FC236}">
                <a16:creationId xmlns:a16="http://schemas.microsoft.com/office/drawing/2014/main" id="{3DFA94EB-5C40-409B-88E0-C978E9EECDC8}"/>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584BC1-4C64-4BE6-AEEA-54E8363ED8DD}"/>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58469" y="4322466"/>
            <a:ext cx="3642531" cy="584666"/>
          </a:xfrm>
          <a:prstGeom prst="rect">
            <a:avLst/>
          </a:prstGeom>
          <a:solidFill>
            <a:srgbClr val="B9EDFF"/>
          </a:solidFill>
        </p:spPr>
        <p:txBody>
          <a:bodyPr wrap="square" lIns="91330" tIns="45666" rIns="91330" bIns="45666" rtlCol="0">
            <a:spAutoFit/>
          </a:bodyPr>
          <a:lstStyle/>
          <a:p>
            <a:pPr algn="ctr"/>
            <a:r>
              <a:rPr lang="en-US" sz="3200" dirty="0" err="1">
                <a:latin typeface="UTM Avo" panose="02040603050506020204" pitchFamily="18" charset="0"/>
                <a:ea typeface="Arial-Rounded" pitchFamily="34" charset="0"/>
                <a:cs typeface="Arial" pitchFamily="34" charset="0"/>
              </a:rPr>
              <a:t>Thi</a:t>
            </a:r>
            <a:r>
              <a:rPr lang="en-US" sz="3200" dirty="0">
                <a:latin typeface="UTM Avo" panose="02040603050506020204" pitchFamily="18" charset="0"/>
                <a:ea typeface="Arial-Rounded" pitchFamily="34" charset="0"/>
                <a:cs typeface="Arial" pitchFamily="34" charset="0"/>
              </a:rPr>
              <a:t> </a:t>
            </a:r>
            <a:r>
              <a:rPr lang="en-US" sz="3200" dirty="0" err="1">
                <a:latin typeface="UTM Avo" panose="02040603050506020204" pitchFamily="18" charset="0"/>
                <a:ea typeface="Arial-Rounded" pitchFamily="34" charset="0"/>
                <a:cs typeface="Arial" pitchFamily="34" charset="0"/>
              </a:rPr>
              <a:t>đua</a:t>
            </a:r>
            <a:endParaRPr lang="en-US" sz="3200" dirty="0">
              <a:latin typeface="UTM Avo" panose="02040603050506020204" pitchFamily="18" charset="0"/>
              <a:ea typeface="Arial-Rounded" pitchFamily="34" charset="0"/>
              <a:cs typeface="Arial" pitchFamily="34" charset="0"/>
            </a:endParaRPr>
          </a:p>
        </p:txBody>
      </p:sp>
      <p:pic>
        <p:nvPicPr>
          <p:cNvPr id="8" name="Picture 7">
            <a:extLst>
              <a:ext uri="{FF2B5EF4-FFF2-40B4-BE49-F238E27FC236}">
                <a16:creationId xmlns:a16="http://schemas.microsoft.com/office/drawing/2014/main" id="{E43FC731-3AF9-4AB6-B0C5-0D0E83A542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9" name="Picture 8">
            <a:extLst>
              <a:ext uri="{FF2B5EF4-FFF2-40B4-BE49-F238E27FC236}">
                <a16:creationId xmlns:a16="http://schemas.microsoft.com/office/drawing/2014/main" id="{89A9273D-EBE3-4D28-A9E6-3AB74EB9A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2" name="Rectangle 11">
            <a:extLst>
              <a:ext uri="{FF2B5EF4-FFF2-40B4-BE49-F238E27FC236}">
                <a16:creationId xmlns:a16="http://schemas.microsoft.com/office/drawing/2014/main" id="{A9789AFF-F47A-4EFA-B9DC-A6FE5AE54995}"/>
              </a:ext>
            </a:extLst>
          </p:cNvPr>
          <p:cNvSpPr/>
          <p:nvPr/>
        </p:nvSpPr>
        <p:spPr>
          <a:xfrm>
            <a:off x="4838900" y="552918"/>
            <a:ext cx="4419600" cy="378565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r"/>
            <a:r>
              <a:rPr lang="en-US" sz="2400">
                <a:latin typeface="UTM Avo" panose="02040603050506020204" pitchFamily="18" charset="0"/>
                <a:ea typeface="Arial-Rounded" panose="020B0500000000000000" pitchFamily="34" charset="0"/>
                <a:cs typeface="Arial-Rounded" panose="020B0500000000000000" pitchFamily="34" charset="0"/>
              </a:rPr>
              <a:t>(</a:t>
            </a:r>
            <a:r>
              <a:rPr lang="en-US" sz="2400" dirty="0">
                <a:latin typeface="UTM Avo" panose="02040603050506020204" pitchFamily="18" charset="0"/>
                <a:ea typeface="Arial-Rounded" panose="020B0500000000000000" pitchFamily="34" charset="0"/>
                <a:cs typeface="Arial-Rounded" panose="020B0500000000000000" pitchFamily="34" charset="0"/>
              </a:rPr>
              <a:t>Phương dung</a:t>
            </a:r>
            <a:r>
              <a:rPr lang="en-US" sz="2400">
                <a:latin typeface="UTM Avo" panose="02040603050506020204" pitchFamily="18" charset="0"/>
                <a:ea typeface="Arial-Rounded" panose="020B0500000000000000" pitchFamily="34" charset="0"/>
                <a:cs typeface="Arial-Rounded" panose="020B0500000000000000" pitchFamily="34" charset="0"/>
              </a:rPr>
              <a:t>) </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F572952F-BB0F-400B-B8D8-3B8CC5788055}"/>
              </a:ext>
            </a:extLst>
          </p:cNvPr>
          <p:cNvSpPr/>
          <p:nvPr/>
        </p:nvSpPr>
        <p:spPr>
          <a:xfrm>
            <a:off x="1024081" y="545297"/>
            <a:ext cx="4055125" cy="341632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qua 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a:t>
            </a:r>
            <a:r>
              <a:rPr lang="en-US" sz="2400">
                <a:latin typeface="UTM Avo" panose="02040603050506020204" pitchFamily="18" charset="0"/>
                <a:ea typeface="Arial-Rounded" panose="020B0500000000000000" pitchFamily="34" charset="0"/>
                <a:cs typeface="Arial-Rounded" panose="020B0500000000000000" pitchFamily="34" charset="0"/>
              </a:rPr>
              <a:t>đất…..</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61B683C-3271-4678-A8CB-7085BFE8E644}"/>
              </a:ext>
            </a:extLst>
          </p:cNvPr>
          <p:cNvSpPr txBox="1"/>
          <p:nvPr/>
        </p:nvSpPr>
        <p:spPr>
          <a:xfrm>
            <a:off x="1954824" y="54022"/>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ocument 17">
            <a:extLst>
              <a:ext uri="{FF2B5EF4-FFF2-40B4-BE49-F238E27FC236}">
                <a16:creationId xmlns:a16="http://schemas.microsoft.com/office/drawing/2014/main" id="{3ED552BE-6D2F-4CC4-9E2F-3ADA296FF667}"/>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BF30E3-7663-421B-8EBD-C705E98D9A12}"/>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dirty="0" err="1">
                <a:latin typeface="UTM Avo" panose="02040603050506020204" pitchFamily="18" charset="0"/>
                <a:ea typeface="Arial-Rounded" pitchFamily="34" charset="0"/>
                <a:cs typeface="Arial" pitchFamily="34" charset="0"/>
              </a:rPr>
              <a:t>Trả</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lời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câu</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hỏi</a:t>
            </a:r>
            <a:endParaRPr lang="en-US" sz="2400" b="1" dirty="0">
              <a:latin typeface="UTM Avo" panose="02040603050506020204" pitchFamily="18" charset="0"/>
              <a:ea typeface="Arial-Rounded" pitchFamily="34" charset="0"/>
              <a:cs typeface="Arial" pitchFamily="34" charset="0"/>
            </a:endParaRPr>
          </a:p>
        </p:txBody>
      </p:sp>
      <p:pic>
        <p:nvPicPr>
          <p:cNvPr id="14" name="Picture 13">
            <a:extLst>
              <a:ext uri="{FF2B5EF4-FFF2-40B4-BE49-F238E27FC236}">
                <a16:creationId xmlns:a16="http://schemas.microsoft.com/office/drawing/2014/main" id="{E4EFD6BA-0646-448F-B5FB-98C330DDA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1" name="TextBox 10">
            <a:extLst>
              <a:ext uri="{FF2B5EF4-FFF2-40B4-BE49-F238E27FC236}">
                <a16:creationId xmlns:a16="http://schemas.microsoft.com/office/drawing/2014/main" id="{5E32209B-3873-4C70-BAC3-0AD3F9E6C81A}"/>
              </a:ext>
            </a:extLst>
          </p:cNvPr>
          <p:cNvSpPr txBox="1"/>
          <p:nvPr/>
        </p:nvSpPr>
        <p:spPr>
          <a:xfrm>
            <a:off x="2310730" y="200771"/>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
        <p:nvSpPr>
          <p:cNvPr id="12" name="Rectangle 11">
            <a:extLst>
              <a:ext uri="{FF2B5EF4-FFF2-40B4-BE49-F238E27FC236}">
                <a16:creationId xmlns:a16="http://schemas.microsoft.com/office/drawing/2014/main" id="{037C1136-54EF-4F12-A990-A758B3D733D5}"/>
              </a:ext>
            </a:extLst>
          </p:cNvPr>
          <p:cNvSpPr/>
          <p:nvPr/>
        </p:nvSpPr>
        <p:spPr>
          <a:xfrm>
            <a:off x="4729219" y="995898"/>
            <a:ext cx="4419600" cy="378565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r"/>
            <a:r>
              <a:rPr lang="en-US" sz="2400">
                <a:latin typeface="UTM Avo" panose="02040603050506020204" pitchFamily="18" charset="0"/>
                <a:ea typeface="Arial-Rounded" panose="020B0500000000000000" pitchFamily="34" charset="0"/>
                <a:cs typeface="Arial-Rounded" panose="020B0500000000000000" pitchFamily="34" charset="0"/>
              </a:rPr>
              <a:t>(</a:t>
            </a:r>
            <a:r>
              <a:rPr lang="en-US" sz="2400" dirty="0">
                <a:latin typeface="UTM Avo" panose="02040603050506020204" pitchFamily="18" charset="0"/>
                <a:ea typeface="Arial-Rounded" panose="020B0500000000000000" pitchFamily="34" charset="0"/>
                <a:cs typeface="Arial-Rounded" panose="020B0500000000000000" pitchFamily="34" charset="0"/>
              </a:rPr>
              <a:t>Phương dung</a:t>
            </a:r>
            <a:r>
              <a:rPr lang="en-US" sz="2400">
                <a:latin typeface="UTM Avo" panose="02040603050506020204" pitchFamily="18" charset="0"/>
                <a:ea typeface="Arial-Rounded" panose="020B0500000000000000" pitchFamily="34" charset="0"/>
                <a:cs typeface="Arial-Rounded" panose="020B0500000000000000" pitchFamily="34" charset="0"/>
              </a:rPr>
              <a:t>) </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A2993D70-9E89-4F4B-869F-52B5654F6FB3}"/>
              </a:ext>
            </a:extLst>
          </p:cNvPr>
          <p:cNvSpPr/>
          <p:nvPr/>
        </p:nvSpPr>
        <p:spPr>
          <a:xfrm>
            <a:off x="914400" y="988277"/>
            <a:ext cx="4055125" cy="341632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Để quả </a:t>
            </a:r>
            <a:r>
              <a:rPr lang="en-US" sz="2400" dirty="0">
                <a:latin typeface="UTM Avo" panose="02040603050506020204" pitchFamily="18" charset="0"/>
                <a:ea typeface="Arial-Rounded" panose="020B0500000000000000" pitchFamily="34" charset="0"/>
                <a:cs typeface="Arial-Rounded" panose="020B0500000000000000" pitchFamily="34" charset="0"/>
              </a:rPr>
              <a:t>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a:t>
            </a:r>
            <a:r>
              <a:rPr lang="en-US" sz="2400">
                <a:latin typeface="UTM Avo" panose="02040603050506020204" pitchFamily="18" charset="0"/>
                <a:ea typeface="Arial-Rounded" panose="020B0500000000000000" pitchFamily="34" charset="0"/>
                <a:cs typeface="Arial-Rounded" panose="020B0500000000000000" pitchFamily="34" charset="0"/>
              </a:rPr>
              <a:t>đất…..</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7" name="Oval 16">
            <a:extLst>
              <a:ext uri="{FF2B5EF4-FFF2-40B4-BE49-F238E27FC236}">
                <a16:creationId xmlns:a16="http://schemas.microsoft.com/office/drawing/2014/main" id="{27D1E1B4-46A6-4AAC-826E-266F13C03F14}"/>
              </a:ext>
            </a:extLst>
          </p:cNvPr>
          <p:cNvSpPr/>
          <p:nvPr/>
        </p:nvSpPr>
        <p:spPr>
          <a:xfrm>
            <a:off x="71223" y="-3462"/>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Tree>
    <p:extLst>
      <p:ext uri="{BB962C8B-B14F-4D97-AF65-F5344CB8AC3E}">
        <p14:creationId xmlns:p14="http://schemas.microsoft.com/office/powerpoint/2010/main" val="218274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err="1">
                <a:latin typeface="UTM Avo" panose="02040603050506020204" pitchFamily="18" charset="0"/>
                <a:ea typeface="Arial-Rounded" pitchFamily="34" charset="0"/>
                <a:cs typeface="Arial" pitchFamily="34" charset="0"/>
              </a:rPr>
              <a:t>Đọc</a:t>
            </a:r>
            <a:r>
              <a:rPr lang="en-US" sz="3200" b="1">
                <a:latin typeface="UTM Avo" panose="02040603050506020204" pitchFamily="18" charset="0"/>
                <a:ea typeface="Arial-Rounded" pitchFamily="34" charset="0"/>
                <a:cs typeface="Arial" pitchFamily="34" charset="0"/>
              </a:rPr>
              <a:t> khổ 1, 2:</a:t>
            </a:r>
            <a:endParaRPr lang="en-US" sz="3200" b="1" dirty="0">
              <a:latin typeface="UTM Avo" panose="02040603050506020204" pitchFamily="18" charset="0"/>
              <a:ea typeface="Arial-Rounded" pitchFamily="34" charset="0"/>
              <a:cs typeface="Arial" pitchFamily="34" charset="0"/>
            </a:endParaRPr>
          </a:p>
        </p:txBody>
      </p:sp>
      <p:sp>
        <p:nvSpPr>
          <p:cNvPr id="8" name="TextBox 7"/>
          <p:cNvSpPr txBox="1"/>
          <p:nvPr/>
        </p:nvSpPr>
        <p:spPr>
          <a:xfrm>
            <a:off x="-8902" y="4409337"/>
            <a:ext cx="9144000" cy="584666"/>
          </a:xfrm>
          <a:prstGeom prst="rect">
            <a:avLst/>
          </a:prstGeom>
          <a:solidFill>
            <a:srgbClr val="B9EDFF"/>
          </a:solidFill>
        </p:spPr>
        <p:txBody>
          <a:bodyPr wrap="square" lIns="91330" tIns="45666" rIns="91330" bIns="45666" rtlCol="0">
            <a:spAutoFit/>
          </a:bodyPr>
          <a:lstStyle/>
          <a:p>
            <a:pPr lvl="0" defTabSz="914400">
              <a:defRPr/>
            </a:pPr>
            <a:r>
              <a:rPr lang="en-US" sz="2800">
                <a:solidFill>
                  <a:srgbClr val="C00000"/>
                </a:solidFill>
                <a:latin typeface="r0c0i Linotte" pitchFamily="2" charset="0"/>
              </a:rPr>
              <a:t>       </a:t>
            </a:r>
            <a:r>
              <a:rPr lang="en-US" sz="3200">
                <a:solidFill>
                  <a:srgbClr val="C00000"/>
                </a:solidFill>
                <a:latin typeface="UTM Avo" panose="02040603050506020204" pitchFamily="18" charset="0"/>
              </a:rPr>
              <a:t>Nhờ có rễ mà hoa, quả, lá như thế nào?</a:t>
            </a:r>
            <a:endParaRPr lang="en-US" sz="2800" dirty="0">
              <a:solidFill>
                <a:srgbClr val="C00000"/>
              </a:solidFill>
              <a:latin typeface="UTM Avo" panose="02040603050506020204" pitchFamily="18" charset="0"/>
            </a:endParaRPr>
          </a:p>
        </p:txBody>
      </p:sp>
      <p:sp>
        <p:nvSpPr>
          <p:cNvPr id="9" name="Flowchart: Document 17">
            <a:extLst>
              <a:ext uri="{FF2B5EF4-FFF2-40B4-BE49-F238E27FC236}">
                <a16:creationId xmlns:a16="http://schemas.microsoft.com/office/drawing/2014/main" id="{24BF7317-A199-4E62-A60B-8397CA94AACC}"/>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59F8B7-4BE7-4B74-BD44-2B94E90FA276}"/>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13" name="Picture 12">
            <a:extLst>
              <a:ext uri="{FF2B5EF4-FFF2-40B4-BE49-F238E27FC236}">
                <a16:creationId xmlns:a16="http://schemas.microsoft.com/office/drawing/2014/main" id="{60F9348F-14FA-499E-9007-8F79E1312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14" name="Picture 13">
            <a:extLst>
              <a:ext uri="{FF2B5EF4-FFF2-40B4-BE49-F238E27FC236}">
                <a16:creationId xmlns:a16="http://schemas.microsoft.com/office/drawing/2014/main" id="{C287A206-2749-4192-A656-F0A299889C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5" name="Rectangle 14">
            <a:extLst>
              <a:ext uri="{FF2B5EF4-FFF2-40B4-BE49-F238E27FC236}">
                <a16:creationId xmlns:a16="http://schemas.microsoft.com/office/drawing/2014/main" id="{EC452C68-D4D6-4C01-9128-4403C587AEB3}"/>
              </a:ext>
            </a:extLst>
          </p:cNvPr>
          <p:cNvSpPr/>
          <p:nvPr/>
        </p:nvSpPr>
        <p:spPr>
          <a:xfrm>
            <a:off x="360275" y="863962"/>
            <a:ext cx="3830725" cy="341632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Để quả </a:t>
            </a:r>
            <a:r>
              <a:rPr lang="en-US" sz="2400" dirty="0">
                <a:latin typeface="UTM Avo" panose="02040603050506020204" pitchFamily="18" charset="0"/>
                <a:ea typeface="Arial-Rounded" panose="020B0500000000000000" pitchFamily="34" charset="0"/>
                <a:cs typeface="Arial-Rounded" panose="020B0500000000000000" pitchFamily="34" charset="0"/>
              </a:rPr>
              <a:t>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a:t>
            </a:r>
            <a:r>
              <a:rPr lang="en-US" sz="2400">
                <a:latin typeface="UTM Avo" panose="02040603050506020204" pitchFamily="18" charset="0"/>
                <a:ea typeface="Arial-Rounded" panose="020B0500000000000000" pitchFamily="34" charset="0"/>
                <a:cs typeface="Arial-Rounded" panose="020B0500000000000000" pitchFamily="34" charset="0"/>
              </a:rPr>
              <a:t>đất…..</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C1FD8B38-9C34-4946-87F1-BEA59B068E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834" r="1790" b="8601"/>
          <a:stretch/>
        </p:blipFill>
        <p:spPr>
          <a:xfrm>
            <a:off x="7645727" y="1007643"/>
            <a:ext cx="970918" cy="1021251"/>
          </a:xfrm>
          <a:prstGeom prst="rect">
            <a:avLst/>
          </a:prstGeom>
        </p:spPr>
      </p:pic>
      <p:pic>
        <p:nvPicPr>
          <p:cNvPr id="17" name="Picture 16">
            <a:extLst>
              <a:ext uri="{FF2B5EF4-FFF2-40B4-BE49-F238E27FC236}">
                <a16:creationId xmlns:a16="http://schemas.microsoft.com/office/drawing/2014/main" id="{91120066-9535-4AEB-9716-AC5EB73DEAA9}"/>
              </a:ext>
            </a:extLst>
          </p:cNvPr>
          <p:cNvPicPr>
            <a:picLocks noChangeAspect="1"/>
          </p:cNvPicPr>
          <p:nvPr/>
        </p:nvPicPr>
        <p:blipFill rotWithShape="1">
          <a:blip r:embed="rId6">
            <a:extLst>
              <a:ext uri="{28A0092B-C50C-407E-A947-70E740481C1C}">
                <a14:useLocalDpi xmlns:a14="http://schemas.microsoft.com/office/drawing/2010/main" val="0"/>
              </a:ext>
            </a:extLst>
          </a:blip>
          <a:srcRect r="53475" b="5915"/>
          <a:stretch/>
        </p:blipFill>
        <p:spPr>
          <a:xfrm>
            <a:off x="5768953" y="1010679"/>
            <a:ext cx="1019619" cy="1021251"/>
          </a:xfrm>
          <a:prstGeom prst="rect">
            <a:avLst/>
          </a:prstGeom>
        </p:spPr>
      </p:pic>
      <p:pic>
        <p:nvPicPr>
          <p:cNvPr id="18" name="Picture 17">
            <a:extLst>
              <a:ext uri="{FF2B5EF4-FFF2-40B4-BE49-F238E27FC236}">
                <a16:creationId xmlns:a16="http://schemas.microsoft.com/office/drawing/2014/main" id="{56D51EC7-D762-4C06-8B57-C2037AEE44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44" t="2478" r="16676" b="30292"/>
          <a:stretch/>
        </p:blipFill>
        <p:spPr>
          <a:xfrm>
            <a:off x="7645727" y="2725517"/>
            <a:ext cx="903235" cy="937139"/>
          </a:xfrm>
          <a:prstGeom prst="rect">
            <a:avLst/>
          </a:prstGeom>
        </p:spPr>
      </p:pic>
      <p:pic>
        <p:nvPicPr>
          <p:cNvPr id="19" name="Picture 18">
            <a:extLst>
              <a:ext uri="{FF2B5EF4-FFF2-40B4-BE49-F238E27FC236}">
                <a16:creationId xmlns:a16="http://schemas.microsoft.com/office/drawing/2014/main" id="{6EE36694-E385-41C9-BA31-FB476D6E216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044" t="7601" r="10446" b="7267"/>
          <a:stretch/>
        </p:blipFill>
        <p:spPr>
          <a:xfrm>
            <a:off x="5793577" y="2725517"/>
            <a:ext cx="970370" cy="899475"/>
          </a:xfrm>
          <a:prstGeom prst="rect">
            <a:avLst/>
          </a:prstGeom>
        </p:spPr>
      </p:pic>
      <p:sp>
        <p:nvSpPr>
          <p:cNvPr id="20" name="TextBox 19">
            <a:extLst>
              <a:ext uri="{FF2B5EF4-FFF2-40B4-BE49-F238E27FC236}">
                <a16:creationId xmlns:a16="http://schemas.microsoft.com/office/drawing/2014/main" id="{23FD12F2-5F70-480A-9B30-5E339E9DD995}"/>
              </a:ext>
            </a:extLst>
          </p:cNvPr>
          <p:cNvSpPr txBox="1"/>
          <p:nvPr/>
        </p:nvSpPr>
        <p:spPr>
          <a:xfrm>
            <a:off x="6187861" y="2010390"/>
            <a:ext cx="2058577" cy="584775"/>
          </a:xfrm>
          <a:prstGeom prst="rect">
            <a:avLst/>
          </a:prstGeom>
          <a:noFill/>
        </p:spPr>
        <p:txBody>
          <a:bodyPr wrap="none" rtlCol="0">
            <a:spAutoFit/>
          </a:bodyPr>
          <a:lstStyle/>
          <a:p>
            <a:r>
              <a:rPr lang="en-US" sz="3200" dirty="0" err="1">
                <a:latin typeface="UTM Avo" panose="02040603050506020204" pitchFamily="18" charset="0"/>
              </a:rPr>
              <a:t>sắc</a:t>
            </a:r>
            <a:r>
              <a:rPr lang="en-US" sz="3200" dirty="0">
                <a:latin typeface="UTM Avo" panose="02040603050506020204" pitchFamily="18" charset="0"/>
              </a:rPr>
              <a:t> </a:t>
            </a:r>
            <a:r>
              <a:rPr lang="en-US" sz="3200" dirty="0" err="1">
                <a:latin typeface="UTM Avo" panose="02040603050506020204" pitchFamily="18" charset="0"/>
              </a:rPr>
              <a:t>thắm</a:t>
            </a:r>
            <a:endParaRPr lang="vi-VN" sz="3200" dirty="0"/>
          </a:p>
        </p:txBody>
      </p:sp>
      <p:cxnSp>
        <p:nvCxnSpPr>
          <p:cNvPr id="21" name="Straight Connector 20">
            <a:extLst>
              <a:ext uri="{FF2B5EF4-FFF2-40B4-BE49-F238E27FC236}">
                <a16:creationId xmlns:a16="http://schemas.microsoft.com/office/drawing/2014/main" id="{231C9467-12F9-4DD3-9A53-DB8019D4DDD7}"/>
              </a:ext>
            </a:extLst>
          </p:cNvPr>
          <p:cNvCxnSpPr>
            <a:cxnSpLocks/>
          </p:cNvCxnSpPr>
          <p:nvPr/>
        </p:nvCxnSpPr>
        <p:spPr>
          <a:xfrm>
            <a:off x="457200" y="1276350"/>
            <a:ext cx="262986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0D5DB9-A3B8-48B0-8B95-034A60622259}"/>
              </a:ext>
            </a:extLst>
          </p:cNvPr>
          <p:cNvCxnSpPr/>
          <p:nvPr/>
        </p:nvCxnSpPr>
        <p:spPr>
          <a:xfrm>
            <a:off x="489040" y="1657350"/>
            <a:ext cx="30923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0EEC8D-6F91-462D-89E4-3A49B52E1F4A}"/>
              </a:ext>
            </a:extLst>
          </p:cNvPr>
          <p:cNvCxnSpPr/>
          <p:nvPr/>
        </p:nvCxnSpPr>
        <p:spPr>
          <a:xfrm>
            <a:off x="457200" y="2028894"/>
            <a:ext cx="30923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CD7856-4194-407C-BC17-75608C43DA44}"/>
              </a:ext>
            </a:extLst>
          </p:cNvPr>
          <p:cNvCxnSpPr>
            <a:cxnSpLocks/>
          </p:cNvCxnSpPr>
          <p:nvPr/>
        </p:nvCxnSpPr>
        <p:spPr>
          <a:xfrm>
            <a:off x="489040" y="2419350"/>
            <a:ext cx="3397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19D852-2B1E-4898-8BF8-567701658ECF}"/>
              </a:ext>
            </a:extLst>
          </p:cNvPr>
          <p:cNvCxnSpPr>
            <a:cxnSpLocks/>
          </p:cNvCxnSpPr>
          <p:nvPr/>
        </p:nvCxnSpPr>
        <p:spPr>
          <a:xfrm>
            <a:off x="916096" y="3121974"/>
            <a:ext cx="182710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0A35D4D-A100-45ED-B36C-27A0DFF1580E}"/>
              </a:ext>
            </a:extLst>
          </p:cNvPr>
          <p:cNvCxnSpPr>
            <a:cxnSpLocks/>
          </p:cNvCxnSpPr>
          <p:nvPr/>
        </p:nvCxnSpPr>
        <p:spPr>
          <a:xfrm>
            <a:off x="1098640" y="3486150"/>
            <a:ext cx="187316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498EC4-E9C5-497F-B72F-4F0825E9FD3C}"/>
              </a:ext>
            </a:extLst>
          </p:cNvPr>
          <p:cNvCxnSpPr>
            <a:cxnSpLocks/>
          </p:cNvCxnSpPr>
          <p:nvPr/>
        </p:nvCxnSpPr>
        <p:spPr>
          <a:xfrm>
            <a:off x="916096" y="3867150"/>
            <a:ext cx="182710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126" y="4385019"/>
            <a:ext cx="9144000" cy="584666"/>
          </a:xfrm>
          <a:prstGeom prst="rect">
            <a:avLst/>
          </a:prstGeom>
          <a:solidFill>
            <a:srgbClr val="B9EDFF"/>
          </a:solidFill>
        </p:spPr>
        <p:txBody>
          <a:bodyPr wrap="square" lIns="91330" tIns="45666" rIns="91330" bIns="45666" rtlCol="0">
            <a:spAutoFit/>
          </a:bodyPr>
          <a:lstStyle/>
          <a:p>
            <a:r>
              <a:rPr lang="en-US" sz="3200">
                <a:solidFill>
                  <a:srgbClr val="C00000"/>
                </a:solidFill>
                <a:latin typeface="UTM Avo" panose="02040603050506020204" pitchFamily="18" charset="0"/>
              </a:rPr>
              <a:t>Cây sẽ thế nào nếu không có rễ?</a:t>
            </a:r>
            <a:endParaRPr lang="en-US" sz="3200" dirty="0">
              <a:solidFill>
                <a:srgbClr val="C00000"/>
              </a:solidFill>
              <a:latin typeface="UTM Avo" panose="02040603050506020204" pitchFamily="18"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err="1">
                <a:latin typeface="UTM Avo" panose="02040603050506020204" pitchFamily="18" charset="0"/>
                <a:ea typeface="Arial-Rounded" pitchFamily="34" charset="0"/>
                <a:cs typeface="Arial" pitchFamily="34" charset="0"/>
              </a:rPr>
              <a:t>Đọc</a:t>
            </a:r>
            <a:r>
              <a:rPr lang="en-US" sz="3200" b="1">
                <a:latin typeface="UTM Avo" panose="02040603050506020204" pitchFamily="18" charset="0"/>
                <a:ea typeface="Arial-Rounded" pitchFamily="34" charset="0"/>
                <a:cs typeface="Arial" pitchFamily="34" charset="0"/>
              </a:rPr>
              <a:t> khổ 3:</a:t>
            </a:r>
            <a:endParaRPr lang="en-US" sz="3200" b="1" dirty="0">
              <a:latin typeface="UTM Avo" panose="02040603050506020204" pitchFamily="18" charset="0"/>
              <a:ea typeface="Arial-Rounded" pitchFamily="34" charset="0"/>
              <a:cs typeface="Arial" pitchFamily="34" charset="0"/>
            </a:endParaRPr>
          </a:p>
        </p:txBody>
      </p:sp>
      <p:sp>
        <p:nvSpPr>
          <p:cNvPr id="7" name="Flowchart: Document 17">
            <a:extLst>
              <a:ext uri="{FF2B5EF4-FFF2-40B4-BE49-F238E27FC236}">
                <a16:creationId xmlns:a16="http://schemas.microsoft.com/office/drawing/2014/main" id="{99A48F7B-65BE-47F7-A15E-90CC7C67114E}"/>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ADD491D-7572-4AEE-82C6-E0768B94E45A}"/>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9" name="Picture 8">
            <a:extLst>
              <a:ext uri="{FF2B5EF4-FFF2-40B4-BE49-F238E27FC236}">
                <a16:creationId xmlns:a16="http://schemas.microsoft.com/office/drawing/2014/main" id="{81875050-FB2F-4E73-8FBD-777268EBCB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10" name="Picture 9">
            <a:extLst>
              <a:ext uri="{FF2B5EF4-FFF2-40B4-BE49-F238E27FC236}">
                <a16:creationId xmlns:a16="http://schemas.microsoft.com/office/drawing/2014/main" id="{77C64A09-BCC7-4227-98A6-5C866FCE7B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1" name="Rectangle 10">
            <a:extLst>
              <a:ext uri="{FF2B5EF4-FFF2-40B4-BE49-F238E27FC236}">
                <a16:creationId xmlns:a16="http://schemas.microsoft.com/office/drawing/2014/main" id="{E970ED27-C0F5-442A-84C7-5BD717E19C8A}"/>
              </a:ext>
            </a:extLst>
          </p:cNvPr>
          <p:cNvSpPr/>
          <p:nvPr/>
        </p:nvSpPr>
        <p:spPr>
          <a:xfrm>
            <a:off x="304800" y="2071061"/>
            <a:ext cx="3741335" cy="156966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a:t>
            </a:r>
            <a:r>
              <a:rPr lang="en-US" sz="2400">
                <a:latin typeface="UTM Avo" panose="02040603050506020204" pitchFamily="18" charset="0"/>
                <a:ea typeface="Arial-Rounded" panose="020B0500000000000000" pitchFamily="34" charset="0"/>
                <a:cs typeface="Arial-Rounded" panose="020B0500000000000000" pitchFamily="34" charset="0"/>
              </a:rPr>
              <a:t>tươi.</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994B41DD-049E-412D-A19E-20B835E7A147}"/>
              </a:ext>
            </a:extLst>
          </p:cNvPr>
          <p:cNvSpPr txBox="1"/>
          <p:nvPr/>
        </p:nvSpPr>
        <p:spPr>
          <a:xfrm>
            <a:off x="5476357" y="1267487"/>
            <a:ext cx="19675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r0c0i Linotte" pitchFamily="2" charset="0"/>
              </a:rPr>
              <a:t>c</a:t>
            </a:r>
            <a:r>
              <a:rPr lang="vi-VN" sz="3600" b="1" noProof="0" dirty="0">
                <a:solidFill>
                  <a:prstClr val="black"/>
                </a:solidFill>
                <a:latin typeface="r0c0i Linotte" pitchFamily="2" charset="0"/>
              </a:rPr>
              <a:t>hồi</a:t>
            </a:r>
            <a:endParaRPr kumimoji="0" lang="en-US" sz="3600" b="1" i="0" u="none" strike="noStrike" kern="1200" cap="none" spc="0" normalizeH="0" baseline="0" noProof="0" dirty="0">
              <a:ln>
                <a:noFill/>
              </a:ln>
              <a:solidFill>
                <a:prstClr val="black"/>
              </a:solidFill>
              <a:effectLst/>
              <a:uLnTx/>
              <a:uFillTx/>
              <a:latin typeface="UTM Avo" panose="02040603050506020204" pitchFamily="18" charset="0"/>
            </a:endParaRPr>
          </a:p>
        </p:txBody>
      </p:sp>
      <p:pic>
        <p:nvPicPr>
          <p:cNvPr id="13" name="Picture 12" descr="VNPhoto version 3 - Hình ảnh chồi non 1">
            <a:extLst>
              <a:ext uri="{FF2B5EF4-FFF2-40B4-BE49-F238E27FC236}">
                <a16:creationId xmlns:a16="http://schemas.microsoft.com/office/drawing/2014/main" id="{8430FBC2-8FA5-468A-9AE1-A0D1E8F9E9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338" y="1896158"/>
            <a:ext cx="1808461" cy="19194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1DDCDB6-6523-48F9-A35D-6201641E32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9356" y="1900979"/>
            <a:ext cx="1967561" cy="1919465"/>
          </a:xfrm>
          <a:prstGeom prst="rect">
            <a:avLst/>
          </a:prstGeom>
        </p:spPr>
      </p:pic>
      <p:cxnSp>
        <p:nvCxnSpPr>
          <p:cNvPr id="17" name="Straight Connector 16">
            <a:extLst>
              <a:ext uri="{FF2B5EF4-FFF2-40B4-BE49-F238E27FC236}">
                <a16:creationId xmlns:a16="http://schemas.microsoft.com/office/drawing/2014/main" id="{1DE86AAE-3C90-4D7C-91E3-4D6456450C21}"/>
              </a:ext>
            </a:extLst>
          </p:cNvPr>
          <p:cNvCxnSpPr>
            <a:cxnSpLocks/>
          </p:cNvCxnSpPr>
          <p:nvPr/>
        </p:nvCxnSpPr>
        <p:spPr>
          <a:xfrm flipV="1">
            <a:off x="1143000" y="2495550"/>
            <a:ext cx="1752600"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1EA97B-7575-402F-A444-CCA4B289B568}"/>
              </a:ext>
            </a:extLst>
          </p:cNvPr>
          <p:cNvCxnSpPr>
            <a:cxnSpLocks/>
          </p:cNvCxnSpPr>
          <p:nvPr/>
        </p:nvCxnSpPr>
        <p:spPr>
          <a:xfrm>
            <a:off x="1143000" y="2845673"/>
            <a:ext cx="2347546" cy="2202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25EBF59-6368-42C4-BBED-8C200CEE3EB8}"/>
              </a:ext>
            </a:extLst>
          </p:cNvPr>
          <p:cNvCxnSpPr>
            <a:cxnSpLocks/>
          </p:cNvCxnSpPr>
          <p:nvPr/>
        </p:nvCxnSpPr>
        <p:spPr>
          <a:xfrm>
            <a:off x="457201" y="3217821"/>
            <a:ext cx="263087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FCCE7D4-2D2A-4718-8388-B53A8F51302E}"/>
              </a:ext>
            </a:extLst>
          </p:cNvPr>
          <p:cNvCxnSpPr>
            <a:cxnSpLocks/>
          </p:cNvCxnSpPr>
          <p:nvPr/>
        </p:nvCxnSpPr>
        <p:spPr>
          <a:xfrm>
            <a:off x="435966" y="3580806"/>
            <a:ext cx="2764434" cy="31191"/>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3B1B8D6F-D3F7-4565-9A67-0840EB7E4A6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
            <a:extLst>
              <a:ext uri="{FF2B5EF4-FFF2-40B4-BE49-F238E27FC236}">
                <a16:creationId xmlns:a16="http://schemas.microsoft.com/office/drawing/2014/main" id="{9812B7F1-911B-4962-A254-FABE5DCB81A8}"/>
              </a:ext>
            </a:extLst>
          </p:cNvPr>
          <p:cNvSpPr/>
          <p:nvPr/>
        </p:nvSpPr>
        <p:spPr>
          <a:xfrm>
            <a:off x="5486400" y="1293289"/>
            <a:ext cx="3524381" cy="919401"/>
          </a:xfrm>
          <a:prstGeom prst="roundRect">
            <a:avLst/>
          </a:prstGeom>
          <a:solidFill>
            <a:schemeClr val="accent4">
              <a:lumMod val="40000"/>
              <a:lumOff val="60000"/>
            </a:schemeClr>
          </a:solidFill>
        </p:spPr>
        <p:txBody>
          <a:bodyPr wrap="square">
            <a:spAutoFit/>
          </a:bodyPr>
          <a:lstStyle/>
          <a:p>
            <a:pPr algn="ctr"/>
            <a:r>
              <a:rPr lang="vi-VN" sz="2400" b="1" dirty="0">
                <a:latin typeface="+mj-lt"/>
              </a:rPr>
              <a:t>Cây sung ở Nam Phi </a:t>
            </a:r>
          </a:p>
          <a:p>
            <a:pPr algn="ctr"/>
            <a:r>
              <a:rPr lang="vi-VN" sz="2400" b="1" dirty="0">
                <a:latin typeface="+mj-lt"/>
              </a:rPr>
              <a:t>Rễ cây cắm sâu 120m</a:t>
            </a:r>
            <a:endParaRPr lang="vi-VN" sz="2400" dirty="0">
              <a:latin typeface="+mj-lt"/>
            </a:endParaRPr>
          </a:p>
        </p:txBody>
      </p:sp>
      <p:pic>
        <p:nvPicPr>
          <p:cNvPr id="10" name="Picture 9">
            <a:extLst>
              <a:ext uri="{FF2B5EF4-FFF2-40B4-BE49-F238E27FC236}">
                <a16:creationId xmlns:a16="http://schemas.microsoft.com/office/drawing/2014/main" id="{CFE55C73-980F-4E0F-8C6C-235C52153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034" y="1123950"/>
            <a:ext cx="4611131" cy="3434164"/>
          </a:xfrm>
          <a:prstGeom prst="rect">
            <a:avLst/>
          </a:prstGeom>
        </p:spPr>
      </p:pic>
      <p:pic>
        <p:nvPicPr>
          <p:cNvPr id="11" name="Picture 10">
            <a:extLst>
              <a:ext uri="{FF2B5EF4-FFF2-40B4-BE49-F238E27FC236}">
                <a16:creationId xmlns:a16="http://schemas.microsoft.com/office/drawing/2014/main" id="{65FD9F44-D3AD-4A34-BFD3-C920D8EF9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87103"/>
            <a:ext cx="2748411" cy="2333588"/>
          </a:xfrm>
          <a:prstGeom prst="ellipse">
            <a:avLst/>
          </a:prstGeom>
        </p:spPr>
      </p:pic>
    </p:spTree>
    <p:extLst>
      <p:ext uri="{BB962C8B-B14F-4D97-AF65-F5344CB8AC3E}">
        <p14:creationId xmlns:p14="http://schemas.microsoft.com/office/powerpoint/2010/main" val="39012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3B1B8D6F-D3F7-4565-9A67-0840EB7E4A6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amel Grass Images, Stock Photos &amp; Vectors | Shutterstock">
            <a:extLst>
              <a:ext uri="{FF2B5EF4-FFF2-40B4-BE49-F238E27FC236}">
                <a16:creationId xmlns:a16="http://schemas.microsoft.com/office/drawing/2014/main" id="{FA160A64-2AFE-4F05-843B-E6C70F1ED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53" t="15200" r="873" b="10540"/>
          <a:stretch/>
        </p:blipFill>
        <p:spPr bwMode="auto">
          <a:xfrm>
            <a:off x="4361092" y="704346"/>
            <a:ext cx="4078747" cy="4281688"/>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6">
            <a:extLst>
              <a:ext uri="{FF2B5EF4-FFF2-40B4-BE49-F238E27FC236}">
                <a16:creationId xmlns:a16="http://schemas.microsoft.com/office/drawing/2014/main" id="{88067CB6-7EB5-4BC9-9D92-AE05665EC581}"/>
              </a:ext>
            </a:extLst>
          </p:cNvPr>
          <p:cNvSpPr/>
          <p:nvPr/>
        </p:nvSpPr>
        <p:spPr>
          <a:xfrm>
            <a:off x="685800" y="2520913"/>
            <a:ext cx="3163794" cy="919401"/>
          </a:xfrm>
          <a:prstGeom prst="roundRect">
            <a:avLst/>
          </a:prstGeom>
          <a:solidFill>
            <a:schemeClr val="accent4">
              <a:lumMod val="40000"/>
              <a:lumOff val="60000"/>
            </a:schemeClr>
          </a:solidFill>
        </p:spPr>
        <p:txBody>
          <a:bodyPr wrap="square">
            <a:spAutoFit/>
          </a:bodyPr>
          <a:lstStyle/>
          <a:p>
            <a:pPr algn="ctr"/>
            <a:r>
              <a:rPr lang="vi-VN" sz="2400" b="1" dirty="0">
                <a:latin typeface="+mj-lt"/>
              </a:rPr>
              <a:t>Cỏ lạc đà, cao 0,5m</a:t>
            </a:r>
          </a:p>
          <a:p>
            <a:pPr algn="ctr"/>
            <a:r>
              <a:rPr lang="vi-VN" sz="2400" b="1" dirty="0">
                <a:latin typeface="+mj-lt"/>
              </a:rPr>
              <a:t>Rễ cây dài 20 – 30m</a:t>
            </a:r>
            <a:endParaRPr lang="vi-VN" sz="2400" dirty="0">
              <a:latin typeface="+mj-lt"/>
            </a:endParaRPr>
          </a:p>
        </p:txBody>
      </p:sp>
    </p:spTree>
    <p:extLst>
      <p:ext uri="{BB962C8B-B14F-4D97-AF65-F5344CB8AC3E}">
        <p14:creationId xmlns:p14="http://schemas.microsoft.com/office/powerpoint/2010/main" val="377406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3B1B8D6F-D3F7-4565-9A67-0840EB7E4A6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2533134-5022-4AB5-B30C-EC0B73C5A813}"/>
              </a:ext>
            </a:extLst>
          </p:cNvPr>
          <p:cNvSpPr txBox="1"/>
          <p:nvPr/>
        </p:nvSpPr>
        <p:spPr>
          <a:xfrm>
            <a:off x="30126" y="4385019"/>
            <a:ext cx="9113874" cy="523111"/>
          </a:xfrm>
          <a:prstGeom prst="rect">
            <a:avLst/>
          </a:prstGeom>
          <a:solidFill>
            <a:srgbClr val="B9EDFF"/>
          </a:solidFill>
        </p:spPr>
        <p:txBody>
          <a:bodyPr wrap="square" lIns="91330" tIns="45666" rIns="91330" bIns="45666" rtlCol="0">
            <a:spAutoFit/>
          </a:bodyPr>
          <a:lstStyle/>
          <a:p>
            <a:r>
              <a:rPr lang="en-US" sz="2800">
                <a:solidFill>
                  <a:srgbClr val="C00000"/>
                </a:solidFill>
                <a:latin typeface="UTM Avo" panose="02040603050506020204" pitchFamily="18" charset="0"/>
              </a:rPr>
              <a:t>Những từ ngữ nào thể hiện sự đáng quý của rễ?</a:t>
            </a:r>
            <a:endParaRPr lang="en-US" sz="2800" dirty="0">
              <a:solidFill>
                <a:srgbClr val="C00000"/>
              </a:solidFill>
              <a:latin typeface="UTM Avo" panose="02040603050506020204" pitchFamily="18" charset="0"/>
            </a:endParaRPr>
          </a:p>
        </p:txBody>
      </p:sp>
      <p:sp>
        <p:nvSpPr>
          <p:cNvPr id="7" name="TextBox 6">
            <a:extLst>
              <a:ext uri="{FF2B5EF4-FFF2-40B4-BE49-F238E27FC236}">
                <a16:creationId xmlns:a16="http://schemas.microsoft.com/office/drawing/2014/main" id="{3EA1BA94-4504-478D-8D21-DF874EB566D2}"/>
              </a:ext>
            </a:extLst>
          </p:cNvPr>
          <p:cNvSpPr txBox="1"/>
          <p:nvPr/>
        </p:nvSpPr>
        <p:spPr>
          <a:xfrm>
            <a:off x="381000" y="1504950"/>
            <a:ext cx="3581400" cy="1569660"/>
          </a:xfrm>
          <a:prstGeom prst="rect">
            <a:avLst/>
          </a:prstGeom>
          <a:noFill/>
        </p:spPr>
        <p:txBody>
          <a:bodyPr wrap="square">
            <a:spAutoFit/>
          </a:bodyPr>
          <a:lstStyle/>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Khiêm nhường, lặng lẽ.</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FE46A31F-4374-47E3-8008-4D13C76AA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016" y="514350"/>
            <a:ext cx="3193984" cy="3842759"/>
          </a:xfrm>
          <a:prstGeom prst="rect">
            <a:avLst/>
          </a:prstGeom>
        </p:spPr>
      </p:pic>
      <p:cxnSp>
        <p:nvCxnSpPr>
          <p:cNvPr id="11" name="Straight Connector 10">
            <a:extLst>
              <a:ext uri="{FF2B5EF4-FFF2-40B4-BE49-F238E27FC236}">
                <a16:creationId xmlns:a16="http://schemas.microsoft.com/office/drawing/2014/main" id="{E7BB8E9B-4035-4871-ADB9-B3048D0C9EE8}"/>
              </a:ext>
            </a:extLst>
          </p:cNvPr>
          <p:cNvCxnSpPr>
            <a:cxnSpLocks/>
          </p:cNvCxnSpPr>
          <p:nvPr/>
        </p:nvCxnSpPr>
        <p:spPr>
          <a:xfrm>
            <a:off x="533400" y="3074610"/>
            <a:ext cx="21336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ocument 17">
            <a:extLst>
              <a:ext uri="{FF2B5EF4-FFF2-40B4-BE49-F238E27FC236}">
                <a16:creationId xmlns:a16="http://schemas.microsoft.com/office/drawing/2014/main" id="{3ED552BE-6D2F-4CC4-9E2F-3ADA296FF667}"/>
              </a:ext>
            </a:extLst>
          </p:cNvPr>
          <p:cNvSpPr/>
          <p:nvPr/>
        </p:nvSpPr>
        <p:spPr>
          <a:xfrm>
            <a:off x="-8902" y="-214648"/>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BF30E3-7663-421B-8EBD-C705E98D9A12}"/>
              </a:ext>
            </a:extLst>
          </p:cNvPr>
          <p:cNvSpPr/>
          <p:nvPr/>
        </p:nvSpPr>
        <p:spPr>
          <a:xfrm>
            <a:off x="0" y="-246185"/>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14" name="Picture 13">
            <a:extLst>
              <a:ext uri="{FF2B5EF4-FFF2-40B4-BE49-F238E27FC236}">
                <a16:creationId xmlns:a16="http://schemas.microsoft.com/office/drawing/2014/main" id="{E4EFD6BA-0646-448F-B5FB-98C330DDA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1" name="TextBox 10">
            <a:extLst>
              <a:ext uri="{FF2B5EF4-FFF2-40B4-BE49-F238E27FC236}">
                <a16:creationId xmlns:a16="http://schemas.microsoft.com/office/drawing/2014/main" id="{5E32209B-3873-4C70-BAC3-0AD3F9E6C81A}"/>
              </a:ext>
            </a:extLst>
          </p:cNvPr>
          <p:cNvSpPr txBox="1"/>
          <p:nvPr/>
        </p:nvSpPr>
        <p:spPr>
          <a:xfrm>
            <a:off x="2133600" y="0"/>
            <a:ext cx="5947064" cy="584727"/>
          </a:xfrm>
          <a:prstGeom prst="rect">
            <a:avLst/>
          </a:prstGeom>
          <a:noFill/>
        </p:spPr>
        <p:txBody>
          <a:bodyPr wrap="square" lIns="91391" tIns="45696" rIns="91391" bIns="45696" rtlCol="0">
            <a:spAutoFit/>
          </a:bodyPr>
          <a:lstStyle/>
          <a:p>
            <a:pPr algn="ctr"/>
            <a:r>
              <a:rPr lang="en-US" sz="3200" b="1" dirty="0">
                <a:latin typeface="UTM Avo" panose="02040603050506020204" pitchFamily="18" charset="0"/>
                <a:ea typeface="Arial-Rounded" pitchFamily="34" charset="0"/>
                <a:cs typeface="Arial-Rounded" pitchFamily="34" charset="0"/>
              </a:rPr>
              <a:t>Câu chuyện của rễ</a:t>
            </a:r>
          </a:p>
        </p:txBody>
      </p:sp>
      <p:sp>
        <p:nvSpPr>
          <p:cNvPr id="12" name="Rectangle 11">
            <a:extLst>
              <a:ext uri="{FF2B5EF4-FFF2-40B4-BE49-F238E27FC236}">
                <a16:creationId xmlns:a16="http://schemas.microsoft.com/office/drawing/2014/main" id="{037C1136-54EF-4F12-A990-A758B3D733D5}"/>
              </a:ext>
            </a:extLst>
          </p:cNvPr>
          <p:cNvSpPr/>
          <p:nvPr/>
        </p:nvSpPr>
        <p:spPr>
          <a:xfrm>
            <a:off x="4724400" y="602437"/>
            <a:ext cx="4419600" cy="378565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r"/>
            <a:r>
              <a:rPr lang="en-US" sz="2400">
                <a:latin typeface="UTM Avo" panose="02040603050506020204" pitchFamily="18" charset="0"/>
                <a:ea typeface="Arial-Rounded" panose="020B0500000000000000" pitchFamily="34" charset="0"/>
                <a:cs typeface="Arial-Rounded" panose="020B0500000000000000" pitchFamily="34" charset="0"/>
              </a:rPr>
              <a:t>(</a:t>
            </a:r>
            <a:r>
              <a:rPr lang="en-US" sz="2400" dirty="0">
                <a:latin typeface="UTM Avo" panose="02040603050506020204" pitchFamily="18" charset="0"/>
                <a:ea typeface="Arial-Rounded" panose="020B0500000000000000" pitchFamily="34" charset="0"/>
                <a:cs typeface="Arial-Rounded" panose="020B0500000000000000" pitchFamily="34" charset="0"/>
              </a:rPr>
              <a:t>Phương dung</a:t>
            </a:r>
            <a:r>
              <a:rPr lang="en-US" sz="2400">
                <a:latin typeface="UTM Avo" panose="02040603050506020204" pitchFamily="18" charset="0"/>
                <a:ea typeface="Arial-Rounded" panose="020B0500000000000000" pitchFamily="34" charset="0"/>
                <a:cs typeface="Arial-Rounded" panose="020B0500000000000000" pitchFamily="34" charset="0"/>
              </a:rPr>
              <a:t>) </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A2993D70-9E89-4F4B-869F-52B5654F6FB3}"/>
              </a:ext>
            </a:extLst>
          </p:cNvPr>
          <p:cNvSpPr/>
          <p:nvPr/>
        </p:nvSpPr>
        <p:spPr>
          <a:xfrm>
            <a:off x="962619" y="594254"/>
            <a:ext cx="4055125" cy="3416320"/>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Hoa nở trên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Khoe muôn sắc thắm</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Giữa vòm lá xanh</a:t>
            </a:r>
          </a:p>
          <a:p>
            <a:pPr marL="0" lvl="1" algn="just"/>
            <a:r>
              <a:rPr lang="en-US" sz="2400" dirty="0" err="1">
                <a:latin typeface="UTM Avo" panose="02040603050506020204" pitchFamily="18" charset="0"/>
                <a:ea typeface="Arial-Rounded" panose="020B0500000000000000" pitchFamily="34" charset="0"/>
                <a:cs typeface="Arial-Rounded" panose="020B0500000000000000" pitchFamily="34" charset="0"/>
              </a:rPr>
              <a:t>Tỏa</a:t>
            </a:r>
            <a:r>
              <a:rPr lang="en-US" sz="2400" dirty="0">
                <a:latin typeface="UTM Avo" panose="02040603050506020204" pitchFamily="18" charset="0"/>
                <a:ea typeface="Arial-Rounded" panose="020B0500000000000000" pitchFamily="34" charset="0"/>
                <a:cs typeface="Arial-Rounded" panose="020B0500000000000000" pitchFamily="34" charset="0"/>
              </a:rPr>
              <a:t> hương trong nắng.</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hoa nở đẹp</a:t>
            </a:r>
          </a:p>
          <a:p>
            <a:pPr marL="0" lvl="1" algn="just"/>
            <a:r>
              <a:rPr lang="en-US" sz="2400">
                <a:latin typeface="UTM Avo" panose="02040603050506020204" pitchFamily="18" charset="0"/>
                <a:ea typeface="Arial-Rounded" panose="020B0500000000000000" pitchFamily="34" charset="0"/>
                <a:cs typeface="Arial-Rounded" panose="020B0500000000000000" pitchFamily="34" charset="0"/>
              </a:rPr>
              <a:t>Để quả </a:t>
            </a:r>
            <a:r>
              <a:rPr lang="en-US" sz="2400" dirty="0">
                <a:latin typeface="UTM Avo" panose="02040603050506020204" pitchFamily="18" charset="0"/>
                <a:ea typeface="Arial-Rounded" panose="020B0500000000000000" pitchFamily="34" charset="0"/>
                <a:cs typeface="Arial-Rounded" panose="020B0500000000000000" pitchFamily="34" charset="0"/>
              </a:rPr>
              <a:t>trĩu cành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Để lá biếc xanh</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chìm trong </a:t>
            </a:r>
            <a:r>
              <a:rPr lang="en-US" sz="2400">
                <a:latin typeface="UTM Avo" panose="02040603050506020204" pitchFamily="18" charset="0"/>
                <a:ea typeface="Arial-Rounded" panose="020B0500000000000000" pitchFamily="34" charset="0"/>
                <a:cs typeface="Arial-Rounded" panose="020B0500000000000000" pitchFamily="34" charset="0"/>
              </a:rPr>
              <a:t>đất…..</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A7B77CB2-FAFB-4805-A9F6-FCC831ACEE82}"/>
              </a:ext>
            </a:extLst>
          </p:cNvPr>
          <p:cNvSpPr txBox="1"/>
          <p:nvPr/>
        </p:nvSpPr>
        <p:spPr>
          <a:xfrm>
            <a:off x="0" y="4434539"/>
            <a:ext cx="9144000" cy="523111"/>
          </a:xfrm>
          <a:prstGeom prst="rect">
            <a:avLst/>
          </a:prstGeom>
          <a:solidFill>
            <a:srgbClr val="B9EDFF"/>
          </a:solidFill>
        </p:spPr>
        <p:txBody>
          <a:bodyPr wrap="square" lIns="91330" tIns="45666" rIns="91330" bIns="45666" rtlCol="0">
            <a:spAutoFit/>
          </a:bodyPr>
          <a:lstStyle/>
          <a:p>
            <a:r>
              <a:rPr lang="en-US" sz="2800">
                <a:solidFill>
                  <a:srgbClr val="C00000"/>
                </a:solidFill>
                <a:latin typeface="UTM Avo" panose="02040603050506020204" pitchFamily="18" charset="0"/>
              </a:rPr>
              <a:t>Con hãy nêu nội dung bài thơ?</a:t>
            </a:r>
            <a:endParaRPr lang="en-US" sz="28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5126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228600" y="-194941"/>
            <a:ext cx="8915400" cy="3157027"/>
          </a:xfrm>
          <a:prstGeom prst="rect">
            <a:avLst/>
          </a:prstGeom>
        </p:spPr>
      </p:pic>
      <p:sp>
        <p:nvSpPr>
          <p:cNvPr id="12" name="Rectangle 11">
            <a:extLst>
              <a:ext uri="{FF2B5EF4-FFF2-40B4-BE49-F238E27FC236}">
                <a16:creationId xmlns:a16="http://schemas.microsoft.com/office/drawing/2014/main" id="{CE6368BA-91F3-464D-B0E1-636070DBB6BB}"/>
              </a:ext>
            </a:extLst>
          </p:cNvPr>
          <p:cNvSpPr/>
          <p:nvPr/>
        </p:nvSpPr>
        <p:spPr>
          <a:xfrm>
            <a:off x="1943101" y="3219263"/>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giật mình</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57129CBA-AB00-46D9-BA65-557E4E278E95}"/>
              </a:ext>
            </a:extLst>
          </p:cNvPr>
          <p:cNvSpPr/>
          <p:nvPr/>
        </p:nvSpPr>
        <p:spPr>
          <a:xfrm>
            <a:off x="5031655" y="3219263"/>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Nhanh trí</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6ABCEE7A-EA91-4D1A-99A8-B825AF6CD9ED}"/>
              </a:ext>
            </a:extLst>
          </p:cNvPr>
          <p:cNvSpPr/>
          <p:nvPr/>
        </p:nvSpPr>
        <p:spPr>
          <a:xfrm>
            <a:off x="1943100" y="3820123"/>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cảm động</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8565BC8A-4762-432C-A0A3-39D72E6C2A3C}"/>
              </a:ext>
            </a:extLst>
          </p:cNvPr>
          <p:cNvSpPr/>
          <p:nvPr/>
        </p:nvSpPr>
        <p:spPr>
          <a:xfrm>
            <a:off x="5011777" y="3847122"/>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Giúp nhau</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9C6C7FD-6157-40D3-87C1-0E86E6977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5101" y="3194710"/>
            <a:ext cx="504710" cy="443534"/>
          </a:xfrm>
          <a:prstGeom prst="rect">
            <a:avLst/>
          </a:prstGeom>
        </p:spPr>
      </p:pic>
      <p:pic>
        <p:nvPicPr>
          <p:cNvPr id="17" name="Picture 16">
            <a:extLst>
              <a:ext uri="{FF2B5EF4-FFF2-40B4-BE49-F238E27FC236}">
                <a16:creationId xmlns:a16="http://schemas.microsoft.com/office/drawing/2014/main" id="{42CF35B7-5844-4DF7-A8A8-604390DF4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60178" y="3922937"/>
            <a:ext cx="504097" cy="442994"/>
          </a:xfrm>
          <a:prstGeom prst="rect">
            <a:avLst/>
          </a:prstGeom>
        </p:spPr>
      </p:pic>
      <p:pic>
        <p:nvPicPr>
          <p:cNvPr id="18" name="Picture 17">
            <a:extLst>
              <a:ext uri="{FF2B5EF4-FFF2-40B4-BE49-F238E27FC236}">
                <a16:creationId xmlns:a16="http://schemas.microsoft.com/office/drawing/2014/main" id="{C8B8D869-04FF-499B-A1EE-9CFEF6688D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9630" y="3179476"/>
            <a:ext cx="504096" cy="403277"/>
          </a:xfrm>
          <a:prstGeom prst="rect">
            <a:avLst/>
          </a:prstGeom>
        </p:spPr>
      </p:pic>
      <p:pic>
        <p:nvPicPr>
          <p:cNvPr id="19" name="Picture 18">
            <a:extLst>
              <a:ext uri="{FF2B5EF4-FFF2-40B4-BE49-F238E27FC236}">
                <a16:creationId xmlns:a16="http://schemas.microsoft.com/office/drawing/2014/main" id="{E3E105B9-7950-449A-81AE-2DDEFC69A0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0954" y="3840047"/>
            <a:ext cx="504097" cy="442994"/>
          </a:xfrm>
          <a:prstGeom prst="rect">
            <a:avLst/>
          </a:prstGeom>
        </p:spPr>
      </p:pic>
      <p:sp>
        <p:nvSpPr>
          <p:cNvPr id="24" name="Right Arrow 23">
            <a:hlinkClick r:id="rId10" action="ppaction://hlinksldjump"/>
          </p:cNvPr>
          <p:cNvSpPr/>
          <p:nvPr/>
        </p:nvSpPr>
        <p:spPr>
          <a:xfrm>
            <a:off x="8361487" y="4479134"/>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25" name="TextBox 24"/>
          <p:cNvSpPr txBox="1"/>
          <p:nvPr/>
        </p:nvSpPr>
        <p:spPr>
          <a:xfrm>
            <a:off x="2128405" y="828521"/>
            <a:ext cx="5529695" cy="1477328"/>
          </a:xfrm>
          <a:prstGeom prst="rect">
            <a:avLst/>
          </a:prstGeom>
          <a:noFill/>
        </p:spPr>
        <p:txBody>
          <a:bodyPr wrap="square" rtlCol="0">
            <a:spAutoFit/>
          </a:bodyPr>
          <a:lstStyle/>
          <a:p>
            <a:pPr algn="ctr" defTabSz="685800"/>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Chọn từ ngữ và hoàn thiện câu sau: </a:t>
            </a:r>
          </a:p>
          <a:p>
            <a:pPr algn="ctr" defTabSz="685800"/>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Nam(…..) nghĩ ngay ra lời giải cho câu đố.</a:t>
            </a:r>
            <a:endParaRPr lang="en-US"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4261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lowchart: Document 17">
            <a:extLst>
              <a:ext uri="{FF2B5EF4-FFF2-40B4-BE49-F238E27FC236}">
                <a16:creationId xmlns:a16="http://schemas.microsoft.com/office/drawing/2014/main" id="{D144C54B-18EF-41D4-B423-FA2B029615D3}"/>
              </a:ext>
            </a:extLst>
          </p:cNvPr>
          <p:cNvSpPr/>
          <p:nvPr/>
        </p:nvSpPr>
        <p:spPr>
          <a:xfrm>
            <a:off x="-23501" y="137750"/>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5</a:t>
            </a:r>
          </a:p>
        </p:txBody>
      </p:sp>
      <p:sp>
        <p:nvSpPr>
          <p:cNvPr id="4" name="TextBox 3"/>
          <p:cNvSpPr txBox="1"/>
          <p:nvPr/>
        </p:nvSpPr>
        <p:spPr>
          <a:xfrm>
            <a:off x="692730" y="445960"/>
            <a:ext cx="5174670" cy="461544"/>
          </a:xfrm>
          <a:prstGeom prst="rect">
            <a:avLst/>
          </a:prstGeom>
          <a:noFill/>
        </p:spPr>
        <p:txBody>
          <a:bodyPr wrap="square" lIns="91317" tIns="45660" rIns="91317" bIns="45660" rtlCol="0">
            <a:spAutoFit/>
          </a:bodyPr>
          <a:lstStyle/>
          <a:p>
            <a:pPr algn="just"/>
            <a:r>
              <a:rPr lang="en-US" sz="2400" b="1">
                <a:latin typeface="Arial-Rounded" pitchFamily="34" charset="0"/>
                <a:ea typeface="Arial-Rounded" pitchFamily="34" charset="0"/>
                <a:cs typeface="Arial-Rounded" pitchFamily="34" charset="0"/>
              </a:rPr>
              <a:t>Học thuộc lòng hai khổ thơ  cuối</a:t>
            </a:r>
            <a:endParaRPr lang="en-US" sz="2400" b="1" dirty="0">
              <a:latin typeface="Arial Rounded MT Bold" pitchFamily="34" charset="0"/>
              <a:ea typeface="Arial-Rounded" pitchFamily="34" charset="0"/>
              <a:cs typeface="Arial-Rounded" pitchFamily="34" charset="0"/>
            </a:endParaRPr>
          </a:p>
        </p:txBody>
      </p:sp>
      <p:pic>
        <p:nvPicPr>
          <p:cNvPr id="24" name="Picture 23">
            <a:extLst>
              <a:ext uri="{FF2B5EF4-FFF2-40B4-BE49-F238E27FC236}">
                <a16:creationId xmlns:a16="http://schemas.microsoft.com/office/drawing/2014/main" id="{210E32FB-E122-4E51-A45D-93D80EE1D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016" y="514350"/>
            <a:ext cx="3193984" cy="4491400"/>
          </a:xfrm>
          <a:prstGeom prst="rect">
            <a:avLst/>
          </a:prstGeom>
        </p:spPr>
      </p:pic>
      <p:sp>
        <p:nvSpPr>
          <p:cNvPr id="26" name="Rectangle 25">
            <a:extLst>
              <a:ext uri="{FF2B5EF4-FFF2-40B4-BE49-F238E27FC236}">
                <a16:creationId xmlns:a16="http://schemas.microsoft.com/office/drawing/2014/main" id="{53BE425B-C4C2-4A62-8353-A3E90380FF39}"/>
              </a:ext>
            </a:extLst>
          </p:cNvPr>
          <p:cNvSpPr/>
          <p:nvPr/>
        </p:nvSpPr>
        <p:spPr>
          <a:xfrm>
            <a:off x="984185" y="922124"/>
            <a:ext cx="4419600" cy="3785652"/>
          </a:xfrm>
          <a:prstGeom prst="rect">
            <a:avLst/>
          </a:prstGeom>
        </p:spPr>
        <p:txBody>
          <a:bodyPr wrap="square">
            <a:spAutoFit/>
          </a:bodyPr>
          <a:lstStyle/>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Nếu không có rễ</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Cây chẳng đâm chồi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ra trái ngọt</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Chẳng nở hoa tươi.</a:t>
            </a:r>
          </a:p>
          <a:p>
            <a:pPr marL="0" lvl="1" algn="just"/>
            <a:endParaRPr lang="en-US" sz="2400" dirty="0">
              <a:latin typeface="UTM Avo" panose="02040603050506020204" pitchFamily="18" charset="0"/>
              <a:ea typeface="Arial-Rounded" panose="020B0500000000000000" pitchFamily="34" charset="0"/>
              <a:cs typeface="Arial-Rounded" panose="020B0500000000000000" pitchFamily="34" charset="0"/>
            </a:endParaRP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Rễ chẳng nhiều lời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Âm thầm nhỏ bé</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Làm đẹp cho đời</a:t>
            </a:r>
          </a:p>
          <a:p>
            <a:pPr marL="0" lvl="1" algn="just"/>
            <a:r>
              <a:rPr lang="en-US" sz="2400" dirty="0">
                <a:latin typeface="UTM Avo" panose="02040603050506020204" pitchFamily="18" charset="0"/>
                <a:ea typeface="Arial-Rounded" panose="020B0500000000000000" pitchFamily="34" charset="0"/>
                <a:cs typeface="Arial-Rounded" panose="020B0500000000000000" pitchFamily="34" charset="0"/>
              </a:rPr>
              <a:t>Khiêm nhường, lặng lẽ</a:t>
            </a:r>
          </a:p>
          <a:p>
            <a:pPr marL="0" lvl="1" algn="r"/>
            <a:r>
              <a:rPr lang="en-US" sz="2400">
                <a:latin typeface="UTM Avo" panose="02040603050506020204" pitchFamily="18" charset="0"/>
                <a:ea typeface="Arial-Rounded" panose="020B0500000000000000" pitchFamily="34" charset="0"/>
                <a:cs typeface="Arial-Rounded" panose="020B0500000000000000" pitchFamily="34" charset="0"/>
              </a:rPr>
              <a:t>(</a:t>
            </a:r>
            <a:r>
              <a:rPr lang="en-US" sz="2400" dirty="0">
                <a:latin typeface="UTM Avo" panose="02040603050506020204" pitchFamily="18" charset="0"/>
                <a:ea typeface="Arial-Rounded" panose="020B0500000000000000" pitchFamily="34" charset="0"/>
                <a:cs typeface="Arial-Rounded" panose="020B0500000000000000" pitchFamily="34" charset="0"/>
              </a:rPr>
              <a:t>Phương dung</a:t>
            </a:r>
            <a:r>
              <a:rPr lang="en-US" sz="2400">
                <a:latin typeface="UTM Avo" panose="02040603050506020204" pitchFamily="18" charset="0"/>
                <a:ea typeface="Arial-Rounded" panose="020B0500000000000000" pitchFamily="34" charset="0"/>
                <a:cs typeface="Arial-Rounded" panose="020B0500000000000000" pitchFamily="34" charset="0"/>
              </a:rPr>
              <a:t>) </a:t>
            </a:r>
            <a:endParaRPr lang="en-US" sz="2400" dirty="0">
              <a:latin typeface="UTM Avo" panose="0204060305050602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55454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3ACC827D-3BAA-46B0-8C30-9B09FD5CB8B9}"/>
              </a:ext>
            </a:extLst>
          </p:cNvPr>
          <p:cNvGrpSpPr/>
          <p:nvPr/>
        </p:nvGrpSpPr>
        <p:grpSpPr>
          <a:xfrm>
            <a:off x="4756" y="215719"/>
            <a:ext cx="9116747" cy="4794413"/>
            <a:chOff x="341926" y="208486"/>
            <a:chExt cx="11441759" cy="5883467"/>
          </a:xfrm>
        </p:grpSpPr>
        <p:pic>
          <p:nvPicPr>
            <p:cNvPr id="11" name="136">
              <a:extLst>
                <a:ext uri="{FF2B5EF4-FFF2-40B4-BE49-F238E27FC236}">
                  <a16:creationId xmlns:a16="http://schemas.microsoft.com/office/drawing/2014/main" id="{46DB911D-C933-4E8F-B276-110052F55CDD}"/>
                </a:ext>
              </a:extLst>
            </p:cNvPr>
            <p:cNvPicPr>
              <a:picLocks noChangeAspect="1"/>
            </p:cNvPicPr>
            <p:nvPr/>
          </p:nvPicPr>
          <p:blipFill>
            <a:blip r:embed="rId2"/>
            <a:stretch>
              <a:fillRect/>
            </a:stretch>
          </p:blipFill>
          <p:spPr>
            <a:xfrm>
              <a:off x="803773" y="208486"/>
              <a:ext cx="10876207" cy="5785605"/>
            </a:xfrm>
            <a:prstGeom prst="rect">
              <a:avLst/>
            </a:prstGeom>
          </p:spPr>
        </p:pic>
        <p:pic>
          <p:nvPicPr>
            <p:cNvPr id="12" name="134">
              <a:extLst>
                <a:ext uri="{FF2B5EF4-FFF2-40B4-BE49-F238E27FC236}">
                  <a16:creationId xmlns:a16="http://schemas.microsoft.com/office/drawing/2014/main" id="{EEF972CB-0A54-47B1-A0DA-53E05DF317BD}"/>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 name="135">
              <a:extLst>
                <a:ext uri="{FF2B5EF4-FFF2-40B4-BE49-F238E27FC236}">
                  <a16:creationId xmlns:a16="http://schemas.microsoft.com/office/drawing/2014/main" id="{33502BC1-DAA0-49D1-AE50-770134FDDA83}"/>
                </a:ext>
              </a:extLst>
            </p:cNvPr>
            <p:cNvPicPr>
              <a:picLocks noChangeAspect="1"/>
            </p:cNvPicPr>
            <p:nvPr/>
          </p:nvPicPr>
          <p:blipFill>
            <a:blip r:embed="rId4"/>
            <a:stretch>
              <a:fillRect/>
            </a:stretch>
          </p:blipFill>
          <p:spPr>
            <a:xfrm>
              <a:off x="864231" y="208726"/>
              <a:ext cx="10876208" cy="5846571"/>
            </a:xfrm>
            <a:prstGeom prst="rect">
              <a:avLst/>
            </a:prstGeom>
          </p:spPr>
        </p:pic>
        <p:pic>
          <p:nvPicPr>
            <p:cNvPr id="14" name="142">
              <a:extLst>
                <a:ext uri="{FF2B5EF4-FFF2-40B4-BE49-F238E27FC236}">
                  <a16:creationId xmlns:a16="http://schemas.microsoft.com/office/drawing/2014/main" id="{89674E0F-63DE-4691-9F11-8B8A24E13330}"/>
                </a:ext>
              </a:extLst>
            </p:cNvPr>
            <p:cNvPicPr>
              <a:picLocks noChangeAspect="1"/>
            </p:cNvPicPr>
            <p:nvPr/>
          </p:nvPicPr>
          <p:blipFill>
            <a:blip r:embed="rId5"/>
            <a:stretch>
              <a:fillRect/>
            </a:stretch>
          </p:blipFill>
          <p:spPr>
            <a:xfrm>
              <a:off x="341926" y="784490"/>
              <a:ext cx="1054699" cy="4986960"/>
            </a:xfrm>
            <a:prstGeom prst="rect">
              <a:avLst/>
            </a:prstGeom>
          </p:spPr>
        </p:pic>
      </p:grpSp>
      <p:sp>
        <p:nvSpPr>
          <p:cNvPr id="9" name="Flowchart: Document 17">
            <a:extLst>
              <a:ext uri="{FF2B5EF4-FFF2-40B4-BE49-F238E27FC236}">
                <a16:creationId xmlns:a16="http://schemas.microsoft.com/office/drawing/2014/main" id="{58F3AB1F-57F6-4502-9F85-DE76EA5ED6E7}"/>
              </a:ext>
            </a:extLst>
          </p:cNvPr>
          <p:cNvSpPr/>
          <p:nvPr/>
        </p:nvSpPr>
        <p:spPr>
          <a:xfrm>
            <a:off x="0" y="124753"/>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C32EF585-43C1-485E-8138-09226AA9E2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8" name="Picture 7">
            <a:extLst>
              <a:ext uri="{FF2B5EF4-FFF2-40B4-BE49-F238E27FC236}">
                <a16:creationId xmlns:a16="http://schemas.microsoft.com/office/drawing/2014/main" id="{D2F40257-F07B-4ED9-8B06-A2BD0B4F07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
        <p:nvSpPr>
          <p:cNvPr id="15" name="Oval 14">
            <a:extLst>
              <a:ext uri="{FF2B5EF4-FFF2-40B4-BE49-F238E27FC236}">
                <a16:creationId xmlns:a16="http://schemas.microsoft.com/office/drawing/2014/main" id="{07FCACFA-A47F-4A07-AF34-5904835BBB50}"/>
              </a:ext>
            </a:extLst>
          </p:cNvPr>
          <p:cNvSpPr/>
          <p:nvPr/>
        </p:nvSpPr>
        <p:spPr>
          <a:xfrm>
            <a:off x="239987" y="145611"/>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6</a:t>
            </a:r>
          </a:p>
        </p:txBody>
      </p:sp>
      <p:sp>
        <p:nvSpPr>
          <p:cNvPr id="17" name="TextBox 16">
            <a:extLst>
              <a:ext uri="{FF2B5EF4-FFF2-40B4-BE49-F238E27FC236}">
                <a16:creationId xmlns:a16="http://schemas.microsoft.com/office/drawing/2014/main" id="{81CDC314-C1B3-4D55-A3B0-56DD1E1DBCE0}"/>
              </a:ext>
            </a:extLst>
          </p:cNvPr>
          <p:cNvSpPr txBox="1"/>
          <p:nvPr/>
        </p:nvSpPr>
        <p:spPr>
          <a:xfrm>
            <a:off x="1052920" y="281757"/>
            <a:ext cx="6567080" cy="461665"/>
          </a:xfrm>
          <a:prstGeom prst="rect">
            <a:avLst/>
          </a:prstGeom>
          <a:noFill/>
        </p:spPr>
        <p:txBody>
          <a:bodyPr wrap="square">
            <a:spAutoFit/>
          </a:bodyPr>
          <a:lstStyle/>
          <a:p>
            <a:pPr algn="just"/>
            <a:r>
              <a:rPr lang="en-US" sz="2400">
                <a:latin typeface="UTM Avo" panose="02040603050506020204" pitchFamily="18" charset="0"/>
                <a:ea typeface="Arial-Rounded" pitchFamily="34" charset="0"/>
                <a:cs typeface="Arial-Rounded" pitchFamily="34" charset="0"/>
              </a:rPr>
              <a:t>Nói về một đức tính em cho là đáng quý</a:t>
            </a:r>
            <a:endParaRPr lang="en-US" sz="2400" dirty="0">
              <a:latin typeface="UTM Avo" panose="02040603050506020204" pitchFamily="18" charset="0"/>
              <a:ea typeface="Arial-Rounded" pitchFamily="34" charset="0"/>
              <a:cs typeface="Arial-Rounded" pitchFamily="34" charset="0"/>
            </a:endParaRPr>
          </a:p>
        </p:txBody>
      </p:sp>
      <p:pic>
        <p:nvPicPr>
          <p:cNvPr id="18" name="Picture 17">
            <a:extLst>
              <a:ext uri="{FF2B5EF4-FFF2-40B4-BE49-F238E27FC236}">
                <a16:creationId xmlns:a16="http://schemas.microsoft.com/office/drawing/2014/main" id="{B4370284-702B-4FB5-A197-617194F91FC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0" b="72500" l="4500" r="90000">
                        <a14:foregroundMark x1="5125" y1="53500" x2="30875" y2="71500"/>
                        <a14:foregroundMark x1="21875" y1="69833" x2="21875" y2="69833"/>
                      </a14:backgroundRemoval>
                    </a14:imgEffect>
                  </a14:imgLayer>
                </a14:imgProps>
              </a:ext>
            </a:extLst>
          </a:blip>
          <a:srcRect b="19333"/>
          <a:stretch/>
        </p:blipFill>
        <p:spPr>
          <a:xfrm>
            <a:off x="644805" y="1224336"/>
            <a:ext cx="2936595" cy="1595064"/>
          </a:xfrm>
          <a:prstGeom prst="rect">
            <a:avLst/>
          </a:prstGeom>
        </p:spPr>
      </p:pic>
      <p:pic>
        <p:nvPicPr>
          <p:cNvPr id="19" name="Picture 18">
            <a:extLst>
              <a:ext uri="{FF2B5EF4-FFF2-40B4-BE49-F238E27FC236}">
                <a16:creationId xmlns:a16="http://schemas.microsoft.com/office/drawing/2014/main" id="{076F9591-6BB5-4BE1-9211-C72A869898E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1000" b="98167" l="8625" r="95000">
                        <a14:foregroundMark x1="57625" y1="54500" x2="89625" y2="10333"/>
                        <a14:foregroundMark x1="73500" y1="35167" x2="89500" y2="88167"/>
                        <a14:foregroundMark x1="52250" y1="87500" x2="84250" y2="82833"/>
                        <a14:foregroundMark x1="63875" y1="86167" x2="88375" y2="88500"/>
                        <a14:foregroundMark x1="18000" y1="39333" x2="10375" y2="49167"/>
                        <a14:foregroundMark x1="20875" y1="51167" x2="9500" y2="83167"/>
                        <a14:foregroundMark x1="24375" y1="60667" x2="21250" y2="71500"/>
                        <a14:foregroundMark x1="9750" y1="85500" x2="41375" y2="87833"/>
                        <a14:foregroundMark x1="10125" y1="87167" x2="42750" y2="95667"/>
                        <a14:foregroundMark x1="88625" y1="16500" x2="88875" y2="79333"/>
                        <a14:foregroundMark x1="9500" y1="50833" x2="8625" y2="79333"/>
                        <a14:foregroundMark x1="9750" y1="89833" x2="15500" y2="98333"/>
                        <a14:foregroundMark x1="88625" y1="29000" x2="95000" y2="36833"/>
                      </a14:backgroundRemoval>
                    </a14:imgEffect>
                  </a14:imgLayer>
                </a14:imgProps>
              </a:ext>
            </a:extLst>
          </a:blip>
          <a:stretch>
            <a:fillRect/>
          </a:stretch>
        </p:blipFill>
        <p:spPr>
          <a:xfrm>
            <a:off x="635500" y="2512435"/>
            <a:ext cx="2667000" cy="2384714"/>
          </a:xfrm>
          <a:prstGeom prst="rect">
            <a:avLst/>
          </a:prstGeom>
        </p:spPr>
      </p:pic>
      <p:pic>
        <p:nvPicPr>
          <p:cNvPr id="20" name="Picture 19">
            <a:extLst>
              <a:ext uri="{FF2B5EF4-FFF2-40B4-BE49-F238E27FC236}">
                <a16:creationId xmlns:a16="http://schemas.microsoft.com/office/drawing/2014/main" id="{FEBBD8A5-0973-4FB9-B376-9F44FBFAFD71}"/>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2809" b="97472" l="2800" r="90000">
                        <a14:foregroundMark x1="12000" y1="21067" x2="90000" y2="38764"/>
                        <a14:foregroundMark x1="40800" y1="11517" x2="88800" y2="21629"/>
                        <a14:foregroundMark x1="27200" y1="11798" x2="11200" y2="40730"/>
                        <a14:foregroundMark x1="11200" y1="39888" x2="56000" y2="86236"/>
                        <a14:foregroundMark x1="15600" y1="45787" x2="16400" y2="88202"/>
                        <a14:foregroundMark x1="11600" y1="64607" x2="90000" y2="78371"/>
                        <a14:foregroundMark x1="16800" y1="77247" x2="86800" y2="89045"/>
                        <a14:foregroundMark x1="18000" y1="86236" x2="58000" y2="87079"/>
                        <a14:foregroundMark x1="15600" y1="12079" x2="15600" y2="12079"/>
                        <a14:foregroundMark x1="15600" y1="12079" x2="11200" y2="23315"/>
                      </a14:backgroundRemoval>
                    </a14:imgEffect>
                  </a14:imgLayer>
                </a14:imgProps>
              </a:ext>
            </a:extLst>
          </a:blip>
          <a:stretch>
            <a:fillRect/>
          </a:stretch>
        </p:blipFill>
        <p:spPr>
          <a:xfrm>
            <a:off x="6134933" y="923741"/>
            <a:ext cx="2389908" cy="172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3E858CB7-852C-49E4-BDC2-C28590C09E23}"/>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7813" r="96094">
                        <a14:foregroundMark x1="12500" y1="71574" x2="89063" y2="53299"/>
                        <a14:foregroundMark x1="11328" y1="84264" x2="88672" y2="73096"/>
                        <a14:foregroundMark x1="24609" y1="82741" x2="47656" y2="89848"/>
                        <a14:foregroundMark x1="19922" y1="24365" x2="19922" y2="24365"/>
                        <a14:foregroundMark x1="12109" y1="51777" x2="23438" y2="0"/>
                        <a14:foregroundMark x1="35938" y1="4569" x2="86328" y2="24873"/>
                        <a14:foregroundMark x1="77344" y1="3553" x2="80078" y2="20812"/>
                        <a14:foregroundMark x1="68750" y1="4569" x2="72266" y2="21320"/>
                        <a14:foregroundMark x1="77734" y1="3553" x2="88672" y2="37056"/>
                        <a14:foregroundMark x1="83594" y1="43655" x2="83594" y2="43655"/>
                        <a14:foregroundMark x1="85938" y1="3553" x2="94922" y2="30457"/>
                        <a14:foregroundMark x1="17578" y1="5076" x2="7813" y2="26396"/>
                        <a14:foregroundMark x1="10156" y1="34010" x2="10156" y2="81726"/>
                      </a14:backgroundRemoval>
                    </a14:imgEffect>
                  </a14:imgLayer>
                </a14:imgProps>
              </a:ext>
            </a:extLst>
          </a:blip>
          <a:stretch>
            <a:fillRect/>
          </a:stretch>
        </p:blipFill>
        <p:spPr>
          <a:xfrm>
            <a:off x="5745616" y="3000944"/>
            <a:ext cx="3168541" cy="1880663"/>
          </a:xfrm>
          <a:prstGeom prst="rect">
            <a:avLst/>
          </a:prstGeom>
        </p:spPr>
      </p:pic>
      <p:pic>
        <p:nvPicPr>
          <p:cNvPr id="22" name="Picture 21">
            <a:extLst>
              <a:ext uri="{FF2B5EF4-FFF2-40B4-BE49-F238E27FC236}">
                <a16:creationId xmlns:a16="http://schemas.microsoft.com/office/drawing/2014/main" id="{216001C0-427A-4D3F-8BD6-F09D7DAAF7A0}"/>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9794" b="89691" l="0" r="52124">
                        <a14:foregroundMark x1="11969" y1="15979" x2="20077" y2="19588"/>
                        <a14:foregroundMark x1="19691" y1="24227" x2="49035" y2="45876"/>
                        <a14:foregroundMark x1="23552" y1="34536" x2="32046" y2="85567"/>
                        <a14:foregroundMark x1="13127" y1="21134" x2="1158" y2="30928"/>
                        <a14:foregroundMark x1="6178" y1="31443" x2="5019" y2="84021"/>
                        <a14:foregroundMark x1="8108" y1="83505" x2="49035" y2="82474"/>
                        <a14:foregroundMark x1="2317" y1="82474" x2="5019" y2="87113"/>
                        <a14:foregroundMark x1="46718" y1="63918" x2="46718" y2="63918"/>
                        <a14:foregroundMark x1="47104" y1="67526" x2="47490" y2="80412"/>
                        <a14:foregroundMark x1="32819" y1="43814" x2="32819" y2="43814"/>
                        <a14:foregroundMark x1="28571" y1="37113" x2="32046" y2="59278"/>
                        <a14:foregroundMark x1="2703" y1="37113" x2="3089" y2="75773"/>
                      </a14:backgroundRemoval>
                    </a14:imgEffect>
                  </a14:imgLayer>
                </a14:imgProps>
              </a:ext>
            </a:extLst>
          </a:blip>
          <a:srcRect t="19728" r="46667"/>
          <a:stretch/>
        </p:blipFill>
        <p:spPr>
          <a:xfrm>
            <a:off x="3352311" y="1978499"/>
            <a:ext cx="2417109" cy="1723149"/>
          </a:xfrm>
          <a:prstGeom prst="rect">
            <a:avLst/>
          </a:prstGeo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17">
            <a:extLst>
              <a:ext uri="{FF2B5EF4-FFF2-40B4-BE49-F238E27FC236}">
                <a16:creationId xmlns:a16="http://schemas.microsoft.com/office/drawing/2014/main" id="{D448FFAB-3CD7-456D-9391-51E289F46C55}"/>
              </a:ext>
            </a:extLst>
          </p:cNvPr>
          <p:cNvSpPr/>
          <p:nvPr/>
        </p:nvSpPr>
        <p:spPr>
          <a:xfrm>
            <a:off x="-8902" y="93245"/>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UTM Avo" panose="02040603050506020204" pitchFamily="18" charset="0"/>
                <a:cs typeface="Arial" pitchFamily="34" charset="0"/>
              </a:rPr>
              <a:t>Dặn</a:t>
            </a:r>
            <a:r>
              <a:rPr lang="en-US" sz="3200" b="1" dirty="0">
                <a:solidFill>
                  <a:schemeClr val="tx1"/>
                </a:solidFill>
                <a:latin typeface="UTM Avo" panose="02040603050506020204" pitchFamily="18" charset="0"/>
                <a:cs typeface="Arial" pitchFamily="34" charset="0"/>
              </a:rPr>
              <a:t> </a:t>
            </a:r>
            <a:r>
              <a:rPr lang="en-US" sz="3200" b="1" dirty="0" err="1">
                <a:solidFill>
                  <a:schemeClr val="tx1"/>
                </a:solidFill>
                <a:latin typeface="UTM Avo" panose="02040603050506020204" pitchFamily="18" charset="0"/>
                <a:cs typeface="Arial" pitchFamily="34" charset="0"/>
              </a:rPr>
              <a:t>dò</a:t>
            </a:r>
            <a:r>
              <a:rPr lang="en-US" sz="3200" b="1" dirty="0">
                <a:solidFill>
                  <a:schemeClr val="tx1"/>
                </a:solidFill>
                <a:latin typeface="UTM Avo" panose="02040603050506020204" pitchFamily="18" charset="0"/>
                <a:cs typeface="Arial" pitchFamily="34" charset="0"/>
              </a:rPr>
              <a:t>:</a:t>
            </a:r>
          </a:p>
          <a:p>
            <a:pPr marL="457200" indent="-457200" algn="just">
              <a:buFontTx/>
              <a:buChar char="-"/>
            </a:pPr>
            <a:r>
              <a:rPr lang="en-US" sz="3200" dirty="0" err="1">
                <a:solidFill>
                  <a:schemeClr val="tx1"/>
                </a:solidFill>
                <a:latin typeface="UTM Avo" panose="02040603050506020204" pitchFamily="18" charset="0"/>
                <a:cs typeface="Arial" pitchFamily="34" charset="0"/>
              </a:rPr>
              <a:t>Đọc</a:t>
            </a:r>
            <a:r>
              <a:rPr lang="en-US" sz="3200" dirty="0">
                <a:solidFill>
                  <a:schemeClr val="tx1"/>
                </a:solidFill>
                <a:latin typeface="UTM Avo" panose="02040603050506020204" pitchFamily="18" charset="0"/>
                <a:cs typeface="Arial" pitchFamily="34" charset="0"/>
              </a:rPr>
              <a:t> </a:t>
            </a:r>
            <a:r>
              <a:rPr lang="en-US" sz="3200" dirty="0" err="1">
                <a:solidFill>
                  <a:schemeClr val="tx1"/>
                </a:solidFill>
                <a:latin typeface="UTM Avo" panose="02040603050506020204" pitchFamily="18" charset="0"/>
                <a:cs typeface="Arial" pitchFamily="34" charset="0"/>
              </a:rPr>
              <a:t>lại</a:t>
            </a:r>
            <a:r>
              <a:rPr lang="en-US" sz="3200" dirty="0">
                <a:solidFill>
                  <a:schemeClr val="tx1"/>
                </a:solidFill>
                <a:latin typeface="UTM Avo" panose="02040603050506020204" pitchFamily="18" charset="0"/>
                <a:cs typeface="Arial" pitchFamily="34" charset="0"/>
              </a:rPr>
              <a:t> </a:t>
            </a:r>
            <a:r>
              <a:rPr lang="en-US" sz="3200" dirty="0" err="1">
                <a:solidFill>
                  <a:schemeClr val="tx1"/>
                </a:solidFill>
                <a:latin typeface="UTM Avo" panose="02040603050506020204" pitchFamily="18" charset="0"/>
                <a:cs typeface="Arial" pitchFamily="34" charset="0"/>
              </a:rPr>
              <a:t>bài</a:t>
            </a:r>
            <a:r>
              <a:rPr lang="en-US" sz="3200">
                <a:solidFill>
                  <a:schemeClr val="tx1"/>
                </a:solidFill>
                <a:latin typeface="UTM Avo" panose="02040603050506020204" pitchFamily="18" charset="0"/>
                <a:cs typeface="Arial" pitchFamily="34" charset="0"/>
              </a:rPr>
              <a:t>: </a:t>
            </a:r>
            <a:r>
              <a:rPr lang="en-US" sz="3200" i="1">
                <a:solidFill>
                  <a:schemeClr val="tx1"/>
                </a:solidFill>
                <a:latin typeface="UTM Avo" panose="02040603050506020204" pitchFamily="18" charset="0"/>
                <a:cs typeface="Arial" pitchFamily="34" charset="0"/>
              </a:rPr>
              <a:t>Câu chuyện của rễ</a:t>
            </a:r>
            <a:r>
              <a:rPr lang="en-US" sz="3200">
                <a:solidFill>
                  <a:schemeClr val="tx1"/>
                </a:solidFill>
                <a:latin typeface="UTM Avo" panose="02040603050506020204" pitchFamily="18" charset="0"/>
                <a:cs typeface="Arial" pitchFamily="34" charset="0"/>
              </a:rPr>
              <a:t> </a:t>
            </a:r>
            <a:r>
              <a:rPr lang="en-US" sz="3200" dirty="0">
                <a:solidFill>
                  <a:schemeClr val="tx1"/>
                </a:solidFill>
                <a:latin typeface="UTM Avo" panose="02040603050506020204" pitchFamily="18" charset="0"/>
                <a:cs typeface="Arial" pitchFamily="34" charset="0"/>
              </a:rPr>
              <a:t>(</a:t>
            </a:r>
            <a:r>
              <a:rPr lang="en-US" sz="3200" err="1">
                <a:solidFill>
                  <a:schemeClr val="tx1"/>
                </a:solidFill>
                <a:latin typeface="UTM Avo" panose="02040603050506020204" pitchFamily="18" charset="0"/>
                <a:cs typeface="Arial" pitchFamily="34" charset="0"/>
              </a:rPr>
              <a:t>trang</a:t>
            </a:r>
            <a:r>
              <a:rPr lang="en-US" sz="3200">
                <a:solidFill>
                  <a:schemeClr val="tx1"/>
                </a:solidFill>
                <a:latin typeface="UTM Avo" panose="02040603050506020204" pitchFamily="18" charset="0"/>
                <a:cs typeface="Arial" pitchFamily="34" charset="0"/>
              </a:rPr>
              <a:t> 88,89).</a:t>
            </a:r>
            <a:endParaRPr lang="en-US" sz="3200" dirty="0">
              <a:solidFill>
                <a:schemeClr val="tx1"/>
              </a:solidFill>
              <a:latin typeface="UTM Avo" panose="02040603050506020204" pitchFamily="18" charset="0"/>
              <a:cs typeface="Arial" pitchFamily="34" charset="0"/>
            </a:endParaRPr>
          </a:p>
          <a:p>
            <a:pPr marL="457200" indent="-457200" algn="just">
              <a:buFontTx/>
              <a:buChar char="-"/>
            </a:pPr>
            <a:r>
              <a:rPr lang="en-US" sz="3200" dirty="0" err="1">
                <a:solidFill>
                  <a:schemeClr val="tx1"/>
                </a:solidFill>
                <a:latin typeface="UTM Avo" panose="02040603050506020204" pitchFamily="18" charset="0"/>
                <a:cs typeface="Arial" pitchFamily="34" charset="0"/>
              </a:rPr>
              <a:t>Chuẩn</a:t>
            </a:r>
            <a:r>
              <a:rPr lang="en-US" sz="3200" dirty="0">
                <a:solidFill>
                  <a:schemeClr val="tx1"/>
                </a:solidFill>
                <a:latin typeface="UTM Avo" panose="02040603050506020204" pitchFamily="18" charset="0"/>
                <a:cs typeface="Arial" pitchFamily="34" charset="0"/>
              </a:rPr>
              <a:t> </a:t>
            </a:r>
            <a:r>
              <a:rPr lang="en-US" sz="3200" dirty="0" err="1">
                <a:solidFill>
                  <a:schemeClr val="tx1"/>
                </a:solidFill>
                <a:latin typeface="UTM Avo" panose="02040603050506020204" pitchFamily="18" charset="0"/>
                <a:cs typeface="Arial" pitchFamily="34" charset="0"/>
              </a:rPr>
              <a:t>bị</a:t>
            </a:r>
            <a:r>
              <a:rPr lang="en-US" sz="3200" dirty="0">
                <a:solidFill>
                  <a:schemeClr val="tx1"/>
                </a:solidFill>
                <a:latin typeface="UTM Avo" panose="02040603050506020204" pitchFamily="18" charset="0"/>
                <a:cs typeface="Arial" pitchFamily="34" charset="0"/>
              </a:rPr>
              <a:t> </a:t>
            </a:r>
            <a:r>
              <a:rPr lang="en-US" sz="3200" dirty="0" err="1">
                <a:solidFill>
                  <a:schemeClr val="tx1"/>
                </a:solidFill>
                <a:latin typeface="UTM Avo" panose="02040603050506020204" pitchFamily="18" charset="0"/>
                <a:cs typeface="Arial" pitchFamily="34" charset="0"/>
              </a:rPr>
              <a:t>bài</a:t>
            </a:r>
            <a:r>
              <a:rPr lang="en-US" sz="3200" dirty="0">
                <a:solidFill>
                  <a:schemeClr val="tx1"/>
                </a:solidFill>
                <a:latin typeface="UTM Avo" panose="02040603050506020204" pitchFamily="18" charset="0"/>
                <a:cs typeface="Arial" pitchFamily="34" charset="0"/>
              </a:rPr>
              <a:t> </a:t>
            </a:r>
            <a:r>
              <a:rPr lang="en-US" sz="3200" dirty="0" err="1">
                <a:solidFill>
                  <a:schemeClr val="tx1"/>
                </a:solidFill>
                <a:latin typeface="UTM Avo" panose="02040603050506020204" pitchFamily="18" charset="0"/>
                <a:cs typeface="Arial" pitchFamily="34" charset="0"/>
              </a:rPr>
              <a:t>mới</a:t>
            </a:r>
            <a:r>
              <a:rPr lang="en-US" sz="3200" dirty="0">
                <a:solidFill>
                  <a:schemeClr val="tx1"/>
                </a:solidFill>
                <a:latin typeface="UTM Avo" panose="02040603050506020204" pitchFamily="18" charset="0"/>
                <a:cs typeface="Arial" pitchFamily="34" charset="0"/>
              </a:rPr>
              <a:t> (</a:t>
            </a:r>
            <a:r>
              <a:rPr lang="en-US" sz="3200" err="1">
                <a:solidFill>
                  <a:schemeClr val="tx1"/>
                </a:solidFill>
                <a:latin typeface="UTM Avo" panose="02040603050506020204" pitchFamily="18" charset="0"/>
                <a:cs typeface="Arial" pitchFamily="34" charset="0"/>
              </a:rPr>
              <a:t>trang</a:t>
            </a:r>
            <a:r>
              <a:rPr lang="en-US" sz="3200">
                <a:solidFill>
                  <a:schemeClr val="tx1"/>
                </a:solidFill>
                <a:latin typeface="UTM Avo" panose="02040603050506020204" pitchFamily="18" charset="0"/>
                <a:cs typeface="Arial" pitchFamily="34" charset="0"/>
              </a:rPr>
              <a:t> 90,91).</a:t>
            </a:r>
            <a:endParaRPr lang="en-US" sz="3200" dirty="0">
              <a:solidFill>
                <a:schemeClr val="tx1"/>
              </a:solidFill>
              <a:latin typeface="UTM Avo" panose="02040603050506020204" pitchFamily="18" charset="0"/>
              <a:cs typeface="Arial" pitchFamily="34" charset="0"/>
            </a:endParaRPr>
          </a:p>
        </p:txBody>
      </p:sp>
      <p:pic>
        <p:nvPicPr>
          <p:cNvPr id="4" name="Picture 3">
            <a:extLst>
              <a:ext uri="{FF2B5EF4-FFF2-40B4-BE49-F238E27FC236}">
                <a16:creationId xmlns:a16="http://schemas.microsoft.com/office/drawing/2014/main" id="{F5E49FE7-6887-4E62-8249-7588984114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994"/>
            <a:ext cx="1024081" cy="1024081"/>
          </a:xfrm>
          <a:prstGeom prst="rect">
            <a:avLst/>
          </a:prstGeom>
        </p:spPr>
      </p:pic>
      <p:pic>
        <p:nvPicPr>
          <p:cNvPr id="5" name="Picture 4">
            <a:extLst>
              <a:ext uri="{FF2B5EF4-FFF2-40B4-BE49-F238E27FC236}">
                <a16:creationId xmlns:a16="http://schemas.microsoft.com/office/drawing/2014/main" id="{1F759517-1817-42C3-87CC-020BA1283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88" y="-234469"/>
            <a:ext cx="1242112" cy="1242112"/>
          </a:xfrm>
          <a:prstGeom prst="rect">
            <a:avLst/>
          </a:prstGeom>
        </p:spPr>
      </p:pic>
    </p:spTree>
    <p:extLst>
      <p:ext uri="{BB962C8B-B14F-4D97-AF65-F5344CB8AC3E}">
        <p14:creationId xmlns:p14="http://schemas.microsoft.com/office/powerpoint/2010/main" val="338851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57151" y="-99988"/>
            <a:ext cx="9429749" cy="3157027"/>
          </a:xfrm>
          <a:prstGeom prst="rect">
            <a:avLst/>
          </a:prstGeom>
        </p:spPr>
      </p:pic>
      <p:sp>
        <p:nvSpPr>
          <p:cNvPr id="12" name="Rectangle 11">
            <a:extLst>
              <a:ext uri="{FF2B5EF4-FFF2-40B4-BE49-F238E27FC236}">
                <a16:creationId xmlns:a16="http://schemas.microsoft.com/office/drawing/2014/main" id="{CE6368BA-91F3-464D-B0E1-636070DBB6BB}"/>
              </a:ext>
            </a:extLst>
          </p:cNvPr>
          <p:cNvSpPr/>
          <p:nvPr/>
        </p:nvSpPr>
        <p:spPr>
          <a:xfrm>
            <a:off x="1845026" y="3102738"/>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giật mình</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57129CBA-AB00-46D9-BA65-557E4E278E95}"/>
              </a:ext>
            </a:extLst>
          </p:cNvPr>
          <p:cNvSpPr/>
          <p:nvPr/>
        </p:nvSpPr>
        <p:spPr>
          <a:xfrm>
            <a:off x="4810455" y="3703597"/>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cảm động</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6ABCEE7A-EA91-4D1A-99A8-B825AF6CD9ED}"/>
              </a:ext>
            </a:extLst>
          </p:cNvPr>
          <p:cNvSpPr/>
          <p:nvPr/>
        </p:nvSpPr>
        <p:spPr>
          <a:xfrm>
            <a:off x="1845025" y="3703598"/>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Nhanh trí</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8565BC8A-4762-432C-A0A3-39D72E6C2A3C}"/>
              </a:ext>
            </a:extLst>
          </p:cNvPr>
          <p:cNvSpPr/>
          <p:nvPr/>
        </p:nvSpPr>
        <p:spPr>
          <a:xfrm>
            <a:off x="4810456" y="3102738"/>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cứu</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9C6C7FD-6157-40D3-87C1-0E86E6977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7026" y="3078184"/>
            <a:ext cx="504710" cy="443534"/>
          </a:xfrm>
          <a:prstGeom prst="rect">
            <a:avLst/>
          </a:prstGeom>
        </p:spPr>
      </p:pic>
      <p:pic>
        <p:nvPicPr>
          <p:cNvPr id="17" name="Picture 16">
            <a:extLst>
              <a:ext uri="{FF2B5EF4-FFF2-40B4-BE49-F238E27FC236}">
                <a16:creationId xmlns:a16="http://schemas.microsoft.com/office/drawing/2014/main" id="{42CF35B7-5844-4DF7-A8A8-604390DF4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6772" y="3102736"/>
            <a:ext cx="504097" cy="442994"/>
          </a:xfrm>
          <a:prstGeom prst="rect">
            <a:avLst/>
          </a:prstGeom>
        </p:spPr>
      </p:pic>
      <p:pic>
        <p:nvPicPr>
          <p:cNvPr id="18" name="Picture 17">
            <a:extLst>
              <a:ext uri="{FF2B5EF4-FFF2-40B4-BE49-F238E27FC236}">
                <a16:creationId xmlns:a16="http://schemas.microsoft.com/office/drawing/2014/main" id="{C8B8D869-04FF-499B-A1EE-9CFEF6688D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0260" y="3783165"/>
            <a:ext cx="504096" cy="403277"/>
          </a:xfrm>
          <a:prstGeom prst="rect">
            <a:avLst/>
          </a:prstGeom>
        </p:spPr>
      </p:pic>
      <p:pic>
        <p:nvPicPr>
          <p:cNvPr id="19" name="Picture 18">
            <a:extLst>
              <a:ext uri="{FF2B5EF4-FFF2-40B4-BE49-F238E27FC236}">
                <a16:creationId xmlns:a16="http://schemas.microsoft.com/office/drawing/2014/main" id="{E3E105B9-7950-449A-81AE-2DDEFC69A0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2879" y="3723522"/>
            <a:ext cx="504097" cy="442994"/>
          </a:xfrm>
          <a:prstGeom prst="rect">
            <a:avLst/>
          </a:prstGeom>
        </p:spPr>
      </p:pic>
      <p:sp>
        <p:nvSpPr>
          <p:cNvPr id="24" name="Right Arrow 23">
            <a:hlinkClick r:id="rId10" action="ppaction://hlinksldjump"/>
          </p:cNvPr>
          <p:cNvSpPr/>
          <p:nvPr/>
        </p:nvSpPr>
        <p:spPr>
          <a:xfrm>
            <a:off x="8345901" y="4499916"/>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25" name="TextBox 24"/>
          <p:cNvSpPr txBox="1"/>
          <p:nvPr/>
        </p:nvSpPr>
        <p:spPr>
          <a:xfrm>
            <a:off x="1600200" y="1028402"/>
            <a:ext cx="6343650" cy="1661993"/>
          </a:xfrm>
          <a:prstGeom prst="rect">
            <a:avLst/>
          </a:prstGeom>
          <a:noFill/>
        </p:spPr>
        <p:txBody>
          <a:bodyPr wrap="square" rtlCol="0">
            <a:spAutoFit/>
          </a:bodyPr>
          <a:lstStyle/>
          <a:p>
            <a:pPr algn="ctr" defTabSz="685800"/>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Chọn từ ngữ thích hợp và hoàn thiện câu sau: </a:t>
            </a:r>
          </a:p>
          <a:p>
            <a:pPr algn="ctr" defTabSz="685800"/>
            <a:r>
              <a:rPr lang="en-US" sz="27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Ông kể cho em nghe một câu  chuyện(……..) </a:t>
            </a:r>
            <a:endParaRPr lang="en-US" sz="13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920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296791" y="-249683"/>
            <a:ext cx="8629649" cy="3157027"/>
          </a:xfrm>
          <a:prstGeom prst="rect">
            <a:avLst/>
          </a:prstGeom>
        </p:spPr>
      </p:pic>
      <p:sp>
        <p:nvSpPr>
          <p:cNvPr id="12" name="Rectangle 11">
            <a:extLst>
              <a:ext uri="{FF2B5EF4-FFF2-40B4-BE49-F238E27FC236}">
                <a16:creationId xmlns:a16="http://schemas.microsoft.com/office/drawing/2014/main" id="{CE6368BA-91F3-464D-B0E1-636070DBB6BB}"/>
              </a:ext>
            </a:extLst>
          </p:cNvPr>
          <p:cNvSpPr/>
          <p:nvPr/>
        </p:nvSpPr>
        <p:spPr>
          <a:xfrm>
            <a:off x="2004905" y="3075798"/>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 phượng</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57129CBA-AB00-46D9-BA65-557E4E278E95}"/>
              </a:ext>
            </a:extLst>
          </p:cNvPr>
          <p:cNvSpPr/>
          <p:nvPr/>
        </p:nvSpPr>
        <p:spPr>
          <a:xfrm>
            <a:off x="2004904" y="3656732"/>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 bàng</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6ABCEE7A-EA91-4D1A-99A8-B825AF6CD9ED}"/>
              </a:ext>
            </a:extLst>
          </p:cNvPr>
          <p:cNvSpPr/>
          <p:nvPr/>
        </p:nvSpPr>
        <p:spPr>
          <a:xfrm>
            <a:off x="5073581" y="3011934"/>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 bằng lăng</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8565BC8A-4762-432C-A0A3-39D72E6C2A3C}"/>
              </a:ext>
            </a:extLst>
          </p:cNvPr>
          <p:cNvSpPr/>
          <p:nvPr/>
        </p:nvSpPr>
        <p:spPr>
          <a:xfrm>
            <a:off x="5073581" y="3703656"/>
            <a:ext cx="2541950"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 nhãn</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9C6C7FD-6157-40D3-87C1-0E86E6977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905" y="3051244"/>
            <a:ext cx="504710" cy="443534"/>
          </a:xfrm>
          <a:prstGeom prst="rect">
            <a:avLst/>
          </a:prstGeom>
        </p:spPr>
      </p:pic>
      <p:pic>
        <p:nvPicPr>
          <p:cNvPr id="17" name="Picture 16">
            <a:extLst>
              <a:ext uri="{FF2B5EF4-FFF2-40B4-BE49-F238E27FC236}">
                <a16:creationId xmlns:a16="http://schemas.microsoft.com/office/drawing/2014/main" id="{42CF35B7-5844-4DF7-A8A8-604390DF4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1983" y="3779472"/>
            <a:ext cx="504097" cy="442994"/>
          </a:xfrm>
          <a:prstGeom prst="rect">
            <a:avLst/>
          </a:prstGeom>
        </p:spPr>
      </p:pic>
      <p:pic>
        <p:nvPicPr>
          <p:cNvPr id="18" name="Picture 17">
            <a:extLst>
              <a:ext uri="{FF2B5EF4-FFF2-40B4-BE49-F238E27FC236}">
                <a16:creationId xmlns:a16="http://schemas.microsoft.com/office/drawing/2014/main" id="{C8B8D869-04FF-499B-A1EE-9CFEF6688D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42757" y="3686901"/>
            <a:ext cx="504096" cy="403277"/>
          </a:xfrm>
          <a:prstGeom prst="rect">
            <a:avLst/>
          </a:prstGeom>
        </p:spPr>
      </p:pic>
      <p:pic>
        <p:nvPicPr>
          <p:cNvPr id="19" name="Picture 18">
            <a:extLst>
              <a:ext uri="{FF2B5EF4-FFF2-40B4-BE49-F238E27FC236}">
                <a16:creationId xmlns:a16="http://schemas.microsoft.com/office/drawing/2014/main" id="{E3E105B9-7950-449A-81AE-2DDEFC69A0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1983" y="3024574"/>
            <a:ext cx="504097" cy="442994"/>
          </a:xfrm>
          <a:prstGeom prst="rect">
            <a:avLst/>
          </a:prstGeom>
        </p:spPr>
      </p:pic>
      <p:sp>
        <p:nvSpPr>
          <p:cNvPr id="24" name="Right Arrow 23">
            <a:hlinkClick r:id="rId10" action="ppaction://hlinksldjump"/>
          </p:cNvPr>
          <p:cNvSpPr/>
          <p:nvPr/>
        </p:nvSpPr>
        <p:spPr>
          <a:xfrm>
            <a:off x="7214218" y="4559373"/>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25" name="TextBox 24"/>
          <p:cNvSpPr txBox="1"/>
          <p:nvPr/>
        </p:nvSpPr>
        <p:spPr>
          <a:xfrm>
            <a:off x="1568122" y="840982"/>
            <a:ext cx="6086984" cy="2354491"/>
          </a:xfrm>
          <a:prstGeom prst="rect">
            <a:avLst/>
          </a:prstGeom>
          <a:noFill/>
        </p:spPr>
        <p:txBody>
          <a:bodyPr wrap="square" rtlCol="0">
            <a:spAutoFit/>
          </a:bodyPr>
          <a:lstStyle/>
          <a:p>
            <a:pPr algn="ctr" defTabSz="685800"/>
            <a:r>
              <a:rPr lang="vi-VN"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Cây gì lá tựa tai voi</a:t>
            </a:r>
          </a:p>
          <a:p>
            <a:pPr algn="ctr" defTabSz="685800"/>
            <a:r>
              <a:rPr lang="vi-VN" sz="2400" b="1">
                <a:solidFill>
                  <a:prstClr val="white"/>
                </a:solidFill>
                <a:latin typeface="Arial-Rounded" panose="020B0500000000000000" pitchFamily="34" charset="0"/>
                <a:ea typeface="Arial-Rounded" panose="020B0500000000000000" pitchFamily="34" charset="0"/>
                <a:cs typeface="Arial-Rounded" panose="020B0500000000000000" pitchFamily="34" charset="0"/>
              </a:rPr>
              <a:t>H</a:t>
            </a:r>
            <a:r>
              <a:rPr lang="en-US" sz="2400" b="1">
                <a:solidFill>
                  <a:prstClr val="white"/>
                </a:solidFill>
                <a:latin typeface="Arial-Rounded" panose="020B0500000000000000" pitchFamily="34" charset="0"/>
                <a:ea typeface="Arial-Rounded" panose="020B0500000000000000" pitchFamily="34" charset="0"/>
                <a:cs typeface="Arial-Rounded" panose="020B0500000000000000" pitchFamily="34" charset="0"/>
              </a:rPr>
              <a:t>è</a:t>
            </a:r>
            <a:r>
              <a:rPr lang="vi-VN" sz="2400" b="1">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 ô mát em chơi sân trường?</a:t>
            </a:r>
          </a:p>
          <a:p>
            <a:pPr algn="ctr" defTabSz="685800"/>
            <a:r>
              <a:rPr lang="vi-VN"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Đông về trơ trụi cành xương</a:t>
            </a:r>
          </a:p>
          <a:p>
            <a:pPr algn="ctr" defTabSz="685800"/>
            <a:r>
              <a:rPr lang="vi-VN"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Lá thành mảnh nắng nhẹ vương góc chiều</a:t>
            </a:r>
            <a:endPar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defTabSz="685800"/>
            <a:r>
              <a:rPr lang="en-US" sz="24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 cây gì?</a:t>
            </a:r>
            <a:endParaRPr lang="en-US" sz="135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2595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800100" y="-130925"/>
            <a:ext cx="8058150" cy="3157027"/>
          </a:xfrm>
          <a:prstGeom prst="rect">
            <a:avLst/>
          </a:prstGeom>
        </p:spPr>
      </p:pic>
      <p:sp>
        <p:nvSpPr>
          <p:cNvPr id="12" name="Rectangle 11">
            <a:extLst>
              <a:ext uri="{FF2B5EF4-FFF2-40B4-BE49-F238E27FC236}">
                <a16:creationId xmlns:a16="http://schemas.microsoft.com/office/drawing/2014/main" id="{CE6368BA-91F3-464D-B0E1-636070DBB6BB}"/>
              </a:ext>
            </a:extLst>
          </p:cNvPr>
          <p:cNvSpPr/>
          <p:nvPr/>
        </p:nvSpPr>
        <p:spPr>
          <a:xfrm>
            <a:off x="1543051" y="3026102"/>
            <a:ext cx="2974242"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 lá, rễ</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57129CBA-AB00-46D9-BA65-557E4E278E95}"/>
              </a:ext>
            </a:extLst>
          </p:cNvPr>
          <p:cNvSpPr/>
          <p:nvPr/>
        </p:nvSpPr>
        <p:spPr>
          <a:xfrm>
            <a:off x="5063896" y="3026102"/>
            <a:ext cx="3165704"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rễ, thân, lá</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6ABCEE7A-EA91-4D1A-99A8-B825AF6CD9ED}"/>
              </a:ext>
            </a:extLst>
          </p:cNvPr>
          <p:cNvSpPr/>
          <p:nvPr/>
        </p:nvSpPr>
        <p:spPr>
          <a:xfrm>
            <a:off x="1543051" y="3626962"/>
            <a:ext cx="2974241"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rễ, thân, lá, quả</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8565BC8A-4762-432C-A0A3-39D72E6C2A3C}"/>
              </a:ext>
            </a:extLst>
          </p:cNvPr>
          <p:cNvSpPr/>
          <p:nvPr/>
        </p:nvSpPr>
        <p:spPr>
          <a:xfrm>
            <a:off x="5044018" y="3653961"/>
            <a:ext cx="3185582" cy="48284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rễ, thân, cành, lá</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9C6C7FD-6157-40D3-87C1-0E86E6977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7343" y="3001549"/>
            <a:ext cx="504710" cy="443534"/>
          </a:xfrm>
          <a:prstGeom prst="rect">
            <a:avLst/>
          </a:prstGeom>
        </p:spPr>
      </p:pic>
      <p:pic>
        <p:nvPicPr>
          <p:cNvPr id="17" name="Picture 16">
            <a:extLst>
              <a:ext uri="{FF2B5EF4-FFF2-40B4-BE49-F238E27FC236}">
                <a16:creationId xmlns:a16="http://schemas.microsoft.com/office/drawing/2014/main" id="{42CF35B7-5844-4DF7-A8A8-604390DF4C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9550" y="3693811"/>
            <a:ext cx="504097" cy="442994"/>
          </a:xfrm>
          <a:prstGeom prst="rect">
            <a:avLst/>
          </a:prstGeom>
        </p:spPr>
      </p:pic>
      <p:pic>
        <p:nvPicPr>
          <p:cNvPr id="18" name="Picture 17">
            <a:extLst>
              <a:ext uri="{FF2B5EF4-FFF2-40B4-BE49-F238E27FC236}">
                <a16:creationId xmlns:a16="http://schemas.microsoft.com/office/drawing/2014/main" id="{C8B8D869-04FF-499B-A1EE-9CFEF6688DF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3072" y="3068971"/>
            <a:ext cx="504096" cy="403277"/>
          </a:xfrm>
          <a:prstGeom prst="rect">
            <a:avLst/>
          </a:prstGeom>
        </p:spPr>
      </p:pic>
      <p:pic>
        <p:nvPicPr>
          <p:cNvPr id="19" name="Picture 18">
            <a:extLst>
              <a:ext uri="{FF2B5EF4-FFF2-40B4-BE49-F238E27FC236}">
                <a16:creationId xmlns:a16="http://schemas.microsoft.com/office/drawing/2014/main" id="{E3E105B9-7950-449A-81AE-2DDEFC69A0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3196" y="3646886"/>
            <a:ext cx="504097" cy="442994"/>
          </a:xfrm>
          <a:prstGeom prst="rect">
            <a:avLst/>
          </a:prstGeom>
        </p:spPr>
      </p:pic>
      <p:sp>
        <p:nvSpPr>
          <p:cNvPr id="24" name="Right Arrow 23">
            <a:hlinkClick r:id="rId10" action="ppaction://hlinksldjump"/>
          </p:cNvPr>
          <p:cNvSpPr/>
          <p:nvPr/>
        </p:nvSpPr>
        <p:spPr>
          <a:xfrm>
            <a:off x="7184656" y="4509678"/>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25" name="TextBox 24"/>
          <p:cNvSpPr txBox="1"/>
          <p:nvPr/>
        </p:nvSpPr>
        <p:spPr>
          <a:xfrm>
            <a:off x="2286000" y="1140710"/>
            <a:ext cx="5143500" cy="1431161"/>
          </a:xfrm>
          <a:prstGeom prst="rect">
            <a:avLst/>
          </a:prstGeom>
          <a:noFill/>
        </p:spPr>
        <p:txBody>
          <a:bodyPr wrap="square" rtlCol="0">
            <a:spAutoFit/>
          </a:bodyPr>
          <a:lstStyle/>
          <a:p>
            <a:pPr algn="ctr" defTabSz="685800"/>
            <a:r>
              <a:rPr lang="en-US"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Quan sát </a:t>
            </a:r>
            <a:r>
              <a:rPr lang="en-US" sz="2700" b="1">
                <a:solidFill>
                  <a:prstClr val="white"/>
                </a:solidFill>
                <a:latin typeface="Arial-Rounded" panose="020B0500000000000000" pitchFamily="34" charset="0"/>
                <a:ea typeface="Arial-Rounded" panose="020B0500000000000000" pitchFamily="34" charset="0"/>
                <a:cs typeface="Arial-Rounded" panose="020B0500000000000000" pitchFamily="34" charset="0"/>
              </a:rPr>
              <a:t>tranh SGK:</a:t>
            </a:r>
            <a:endParaRPr lang="en-US"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a:p>
            <a:pPr algn="ctr" defTabSz="685800"/>
            <a:r>
              <a:rPr lang="en-US" sz="3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 có những bộ phận nào? </a:t>
            </a:r>
            <a:endParaRPr lang="en-US" sz="15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5387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p:blipFill>
        <p:spPr>
          <a:xfrm>
            <a:off x="628650" y="-126928"/>
            <a:ext cx="8286750" cy="3157027"/>
          </a:xfrm>
          <a:prstGeom prst="rect">
            <a:avLst/>
          </a:prstGeom>
        </p:spPr>
      </p:pic>
      <p:sp>
        <p:nvSpPr>
          <p:cNvPr id="12" name="Rectangle 11">
            <a:extLst>
              <a:ext uri="{FF2B5EF4-FFF2-40B4-BE49-F238E27FC236}">
                <a16:creationId xmlns:a16="http://schemas.microsoft.com/office/drawing/2014/main" id="{CE6368BA-91F3-464D-B0E1-636070DBB6BB}"/>
              </a:ext>
            </a:extLst>
          </p:cNvPr>
          <p:cNvSpPr/>
          <p:nvPr/>
        </p:nvSpPr>
        <p:spPr>
          <a:xfrm>
            <a:off x="400051" y="3075798"/>
            <a:ext cx="4101330" cy="8104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lá, vì nó có nhiều lá không đếm được.</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57129CBA-AB00-46D9-BA65-557E4E278E95}"/>
              </a:ext>
            </a:extLst>
          </p:cNvPr>
          <p:cNvSpPr/>
          <p:nvPr/>
        </p:nvSpPr>
        <p:spPr>
          <a:xfrm>
            <a:off x="400051" y="4076529"/>
            <a:ext cx="4101328" cy="952672"/>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Rễ cây khó nhìn nhất, vì nó trồng dưới lòng đất khó quan sát.</a:t>
            </a:r>
            <a:endParaRPr lang="vi-VN" sz="2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id="{6ABCEE7A-EA91-4D1A-99A8-B825AF6CD9ED}"/>
              </a:ext>
            </a:extLst>
          </p:cNvPr>
          <p:cNvSpPr/>
          <p:nvPr/>
        </p:nvSpPr>
        <p:spPr>
          <a:xfrm>
            <a:off x="5028106" y="3011934"/>
            <a:ext cx="3887294" cy="87426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250" dirty="0">
                <a:solidFill>
                  <a:prstClr val="black"/>
                </a:solidFill>
                <a:latin typeface="Arial" panose="020B0604020202020204" pitchFamily="34" charset="0"/>
              </a:rPr>
              <a:t>B.</a:t>
            </a:r>
            <a:r>
              <a:rPr lang="en-US" sz="2250" dirty="0">
                <a:solidFill>
                  <a:prstClr val="black"/>
                </a:solidFill>
                <a:latin typeface="Arial" panose="020B0604020202020204" pitchFamily="34" charset="0"/>
              </a:rPr>
              <a:t>Cành khó nhìn vì rất nhiều cành lớn nhỏ khác nhau.</a:t>
            </a:r>
            <a:endParaRPr lang="vi-VN" sz="2250" dirty="0">
              <a:solidFill>
                <a:prstClr val="black"/>
              </a:solidFill>
              <a:latin typeface="Arial" panose="020B0604020202020204" pitchFamily="34" charset="0"/>
            </a:endParaRPr>
          </a:p>
        </p:txBody>
      </p:sp>
      <p:sp>
        <p:nvSpPr>
          <p:cNvPr id="15" name="Rectangle 14">
            <a:extLst>
              <a:ext uri="{FF2B5EF4-FFF2-40B4-BE49-F238E27FC236}">
                <a16:creationId xmlns:a16="http://schemas.microsoft.com/office/drawing/2014/main" id="{8565BC8A-4762-432C-A0A3-39D72E6C2A3C}"/>
              </a:ext>
            </a:extLst>
          </p:cNvPr>
          <p:cNvSpPr/>
          <p:nvPr/>
        </p:nvSpPr>
        <p:spPr>
          <a:xfrm>
            <a:off x="5043692" y="4000969"/>
            <a:ext cx="3829160" cy="1028231"/>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vi-VN" sz="2400" dirty="0">
                <a:solidFill>
                  <a:prstClr val="black"/>
                </a:solidFill>
                <a:latin typeface="Arial" panose="020B0604020202020204" pitchFamily="34" charset="0"/>
              </a:rPr>
              <a:t>D. </a:t>
            </a:r>
            <a:r>
              <a:rPr lang="en-US" sz="2400" dirty="0">
                <a:solidFill>
                  <a:prstClr val="black"/>
                </a:solidFill>
                <a:latin typeface="Arial" panose="020B0604020202020204" pitchFamily="34" charset="0"/>
              </a:rPr>
              <a:t>Hoa khó nhìn nhất, vì nó mọc trên cao. Không quan sát được</a:t>
            </a:r>
            <a:endParaRPr lang="vi-VN" sz="2400" dirty="0">
              <a:solidFill>
                <a:prstClr val="black"/>
              </a:solidFill>
              <a:latin typeface="Arial" panose="020B0604020202020204" pitchFamily="34" charset="0"/>
            </a:endParaRPr>
          </a:p>
        </p:txBody>
      </p:sp>
      <p:pic>
        <p:nvPicPr>
          <p:cNvPr id="16" name="Picture 15">
            <a:extLst>
              <a:ext uri="{FF2B5EF4-FFF2-40B4-BE49-F238E27FC236}">
                <a16:creationId xmlns:a16="http://schemas.microsoft.com/office/drawing/2014/main" id="{89C6C7FD-6157-40D3-87C1-0E86E69776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1431" y="3051244"/>
            <a:ext cx="504710" cy="443534"/>
          </a:xfrm>
          <a:prstGeom prst="rect">
            <a:avLst/>
          </a:prstGeom>
        </p:spPr>
      </p:pic>
      <p:pic>
        <p:nvPicPr>
          <p:cNvPr id="17" name="Picture 16">
            <a:extLst>
              <a:ext uri="{FF2B5EF4-FFF2-40B4-BE49-F238E27FC236}">
                <a16:creationId xmlns:a16="http://schemas.microsoft.com/office/drawing/2014/main" id="{42CF35B7-5844-4DF7-A8A8-604390DF4C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1487" y="4552864"/>
            <a:ext cx="504097" cy="404945"/>
          </a:xfrm>
          <a:prstGeom prst="rect">
            <a:avLst/>
          </a:prstGeom>
        </p:spPr>
      </p:pic>
      <p:pic>
        <p:nvPicPr>
          <p:cNvPr id="18" name="Picture 17">
            <a:extLst>
              <a:ext uri="{FF2B5EF4-FFF2-40B4-BE49-F238E27FC236}">
                <a16:creationId xmlns:a16="http://schemas.microsoft.com/office/drawing/2014/main" id="{C8B8D869-04FF-499B-A1EE-9CFEF6688D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7283" y="4076528"/>
            <a:ext cx="504096" cy="403277"/>
          </a:xfrm>
          <a:prstGeom prst="rect">
            <a:avLst/>
          </a:prstGeom>
        </p:spPr>
      </p:pic>
      <p:pic>
        <p:nvPicPr>
          <p:cNvPr id="19" name="Picture 18">
            <a:extLst>
              <a:ext uri="{FF2B5EF4-FFF2-40B4-BE49-F238E27FC236}">
                <a16:creationId xmlns:a16="http://schemas.microsoft.com/office/drawing/2014/main" id="{E3E105B9-7950-449A-81AE-2DDEFC69A0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68755" y="3259501"/>
            <a:ext cx="504097" cy="442994"/>
          </a:xfrm>
          <a:prstGeom prst="rect">
            <a:avLst/>
          </a:prstGeom>
        </p:spPr>
      </p:pic>
      <p:sp>
        <p:nvSpPr>
          <p:cNvPr id="24" name="Right Arrow 23">
            <a:hlinkClick r:id="rId11" action="ppaction://hlinksldjump"/>
          </p:cNvPr>
          <p:cNvSpPr/>
          <p:nvPr/>
        </p:nvSpPr>
        <p:spPr>
          <a:xfrm>
            <a:off x="8361487" y="-15586"/>
            <a:ext cx="782513" cy="64358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err="1">
                <a:solidFill>
                  <a:prstClr val="white"/>
                </a:solidFill>
                <a:latin typeface="Times New Roman" pitchFamily="18" charset="0"/>
                <a:cs typeface="Times New Roman" pitchFamily="18" charset="0"/>
              </a:rPr>
              <a:t>Trở</a:t>
            </a:r>
            <a:r>
              <a:rPr lang="en-US" sz="1350" b="1" dirty="0">
                <a:solidFill>
                  <a:prstClr val="white"/>
                </a:solidFill>
                <a:latin typeface="Times New Roman" pitchFamily="18" charset="0"/>
                <a:cs typeface="Times New Roman" pitchFamily="18" charset="0"/>
              </a:rPr>
              <a:t> </a:t>
            </a:r>
            <a:r>
              <a:rPr lang="en-US" sz="1350" b="1" dirty="0" err="1">
                <a:solidFill>
                  <a:prstClr val="white"/>
                </a:solidFill>
                <a:latin typeface="Times New Roman" pitchFamily="18" charset="0"/>
                <a:cs typeface="Times New Roman" pitchFamily="18" charset="0"/>
              </a:rPr>
              <a:t>về</a:t>
            </a:r>
            <a:endParaRPr lang="en-US" sz="1350" b="1" dirty="0">
              <a:solidFill>
                <a:prstClr val="white"/>
              </a:solidFill>
              <a:latin typeface="Times New Roman" pitchFamily="18" charset="0"/>
              <a:cs typeface="Times New Roman" pitchFamily="18" charset="0"/>
            </a:endParaRPr>
          </a:p>
        </p:txBody>
      </p:sp>
      <p:sp>
        <p:nvSpPr>
          <p:cNvPr id="25" name="TextBox 24"/>
          <p:cNvSpPr txBox="1"/>
          <p:nvPr/>
        </p:nvSpPr>
        <p:spPr>
          <a:xfrm>
            <a:off x="3086100" y="966403"/>
            <a:ext cx="3600450" cy="1338828"/>
          </a:xfrm>
          <a:prstGeom prst="rect">
            <a:avLst/>
          </a:prstGeom>
          <a:noFill/>
        </p:spPr>
        <p:txBody>
          <a:bodyPr wrap="square" rtlCol="0">
            <a:spAutoFit/>
          </a:bodyPr>
          <a:lstStyle/>
          <a:p>
            <a:pPr algn="ctr" defTabSz="685800"/>
            <a:r>
              <a:rPr lang="en-US" sz="27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Bộ phận nào của cây khó nhìn nhất? Vì sao? </a:t>
            </a:r>
            <a:endParaRPr lang="en-US" sz="135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477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5000">
              <a:schemeClr val="accent6">
                <a:lumMod val="60000"/>
                <a:lumOff val="4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659" l="0" r="100000">
                        <a14:foregroundMark x1="4248" y1="52218" x2="4085" y2="59727"/>
                        <a14:backgroundMark x1="47876" y1="74744" x2="61928" y2="80546"/>
                        <a14:backgroundMark x1="3595" y1="7850" x2="13725" y2="4778"/>
                      </a14:backgroundRemoval>
                    </a14:imgEffect>
                  </a14:imgLayer>
                </a14:imgProps>
              </a:ext>
              <a:ext uri="{28A0092B-C50C-407E-A947-70E740481C1C}">
                <a14:useLocalDpi xmlns:a14="http://schemas.microsoft.com/office/drawing/2010/main" val="0"/>
              </a:ext>
            </a:extLst>
          </a:blip>
          <a:srcRect b="22090"/>
          <a:stretch/>
        </p:blipFill>
        <p:spPr>
          <a:xfrm>
            <a:off x="1143001" y="163160"/>
            <a:ext cx="6857999" cy="1297219"/>
          </a:xfrm>
          <a:prstGeom prst="rect">
            <a:avLst/>
          </a:prstGeom>
        </p:spPr>
      </p:pic>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48" b="91667" l="0" r="75500">
                        <a14:foregroundMark x1="59400" y1="67500" x2="63100" y2="76204"/>
                        <a14:foregroundMark x1="43500" y1="18148" x2="48300" y2="23241"/>
                        <a14:foregroundMark x1="52200" y1="21389" x2="56800" y2="26019"/>
                        <a14:foregroundMark x1="16400" y1="73333" x2="10300" y2="87315"/>
                        <a14:foregroundMark x1="17500" y1="80370" x2="12500" y2="86481"/>
                        <a14:foregroundMark x1="16400" y1="78796" x2="16800" y2="82593"/>
                        <a14:foregroundMark x1="16800" y1="82593" x2="20100" y2="83796"/>
                        <a14:foregroundMark x1="14700" y1="71111" x2="11400" y2="78148"/>
                        <a14:foregroundMark x1="11400" y1="77593" x2="10300" y2="82222"/>
                        <a14:foregroundMark x1="10100" y1="82037" x2="10300" y2="86019"/>
                        <a14:foregroundMark x1="39771" y1="19504" x2="49140" y2="27482"/>
                        <a14:backgroundMark x1="65900" y1="28704" x2="62900" y2="43426"/>
                      </a14:backgroundRemoval>
                    </a14:imgEffect>
                  </a14:imgLayer>
                </a14:imgProps>
              </a:ext>
              <a:ext uri="{28A0092B-C50C-407E-A947-70E740481C1C}">
                <a14:useLocalDpi xmlns:a14="http://schemas.microsoft.com/office/drawing/2010/main" val="0"/>
              </a:ext>
            </a:extLst>
          </a:blip>
          <a:srcRect l="7237" r="24691" b="9091"/>
          <a:stretch/>
        </p:blipFill>
        <p:spPr>
          <a:xfrm>
            <a:off x="1341529" y="3108389"/>
            <a:ext cx="1109416" cy="1600119"/>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574" b="87512" l="30543" r="96957"/>
                    </a14:imgEffect>
                  </a14:imgLayer>
                </a14:imgProps>
              </a:ext>
              <a:ext uri="{28A0092B-C50C-407E-A947-70E740481C1C}">
                <a14:useLocalDpi xmlns:a14="http://schemas.microsoft.com/office/drawing/2010/main" val="0"/>
              </a:ext>
            </a:extLst>
          </a:blip>
          <a:srcRect l="29269" t="3030" r="5313" b="14116"/>
          <a:stretch/>
        </p:blipFill>
        <p:spPr>
          <a:xfrm>
            <a:off x="4956641" y="1154468"/>
            <a:ext cx="600069" cy="866561"/>
          </a:xfrm>
          <a:prstGeom prst="rect">
            <a:avLst/>
          </a:prstGeom>
        </p:spPr>
      </p:pic>
      <p:pic>
        <p:nvPicPr>
          <p:cNvPr id="8" name="Picture 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333" b="90000" l="10000" r="99000">
                        <a14:foregroundMark x1="31000" y1="86667" x2="34333" y2="85667"/>
                        <a14:foregroundMark x1="42333" y1="84333" x2="49333" y2="87000"/>
                        <a14:foregroundMark x1="56333" y1="76667" x2="57333" y2="80667"/>
                        <a14:foregroundMark x1="40333" y1="82333" x2="40333" y2="83000"/>
                        <a14:foregroundMark x1="40000" y1="80333" x2="40000" y2="82000"/>
                        <a14:foregroundMark x1="40333" y1="78667" x2="40333" y2="79667"/>
                        <a14:foregroundMark x1="41000" y1="78333" x2="41333" y2="81000"/>
                        <a14:foregroundMark x1="33667" y1="82667" x2="33667" y2="84000"/>
                        <a14:foregroundMark x1="34000" y1="81000" x2="34000" y2="82333"/>
                        <a14:foregroundMark x1="33333" y1="80667" x2="33333" y2="82333"/>
                        <a14:foregroundMark x1="33333" y1="80000" x2="33333" y2="80333"/>
                        <a14:backgroundMark x1="37000" y1="71000" x2="37000" y2="72333"/>
                        <a14:backgroundMark x1="37000" y1="84000" x2="37667" y2="73333"/>
                        <a14:backgroundMark x1="37667" y1="85333" x2="37667" y2="86667"/>
                        <a14:backgroundMark x1="27333" y1="85333" x2="25000" y2="86333"/>
                        <a14:backgroundMark x1="49000" y1="86333" x2="49000" y2="88000"/>
                        <a14:backgroundMark x1="50000" y1="54667" x2="50667" y2="54667"/>
                        <a14:backgroundMark x1="37000" y1="68333" x2="37000" y2="69333"/>
                      </a14:backgroundRemoval>
                    </a14:imgEffect>
                  </a14:imgLayer>
                </a14:imgProps>
              </a:ext>
              <a:ext uri="{28A0092B-C50C-407E-A947-70E740481C1C}">
                <a14:useLocalDpi xmlns:a14="http://schemas.microsoft.com/office/drawing/2010/main" val="0"/>
              </a:ext>
            </a:extLst>
          </a:blip>
          <a:srcRect l="17895" r="35138" b="6172"/>
          <a:stretch/>
        </p:blipFill>
        <p:spPr>
          <a:xfrm>
            <a:off x="3879872" y="889830"/>
            <a:ext cx="571501" cy="1141730"/>
          </a:xfrm>
          <a:prstGeom prst="rect">
            <a:avLst/>
          </a:prstGeom>
        </p:spPr>
      </p:pic>
      <p:pic>
        <p:nvPicPr>
          <p:cNvPr id="9" name="Picture 8"/>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1602060" y="2007699"/>
            <a:ext cx="971550" cy="577003"/>
          </a:xfrm>
          <a:prstGeom prst="rect">
            <a:avLst/>
          </a:prstGeom>
        </p:spPr>
      </p:pic>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ackgroundRemoval t="0" b="98667" l="10000" r="99333">
                        <a14:foregroundMark x1="65667" y1="76333" x2="64667" y2="85667"/>
                        <a14:foregroundMark x1="70000" y1="75333" x2="77000" y2="83667"/>
                      </a14:backgroundRemoval>
                    </a14:imgEffect>
                  </a14:imgLayer>
                </a14:imgProps>
              </a:ext>
              <a:ext uri="{28A0092B-C50C-407E-A947-70E740481C1C}">
                <a14:useLocalDpi xmlns:a14="http://schemas.microsoft.com/office/drawing/2010/main" val="0"/>
              </a:ext>
            </a:extLst>
          </a:blip>
          <a:srcRect l="38431" t="3451" r="2588" b="3720"/>
          <a:stretch/>
        </p:blipFill>
        <p:spPr>
          <a:xfrm>
            <a:off x="3160466" y="2993353"/>
            <a:ext cx="1097376" cy="1727151"/>
          </a:xfrm>
          <a:prstGeom prst="rect">
            <a:avLst/>
          </a:prstGeom>
        </p:spPr>
      </p:pic>
      <p:pic>
        <p:nvPicPr>
          <p:cNvPr id="11" name="Picture 1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6732" b="98409" l="6120" r="93758">
                        <a14:foregroundMark x1="39290" y1="81763" x2="38923" y2="84578"/>
                        <a14:foregroundMark x1="29009" y1="83109" x2="28886" y2="84578"/>
                        <a14:foregroundMark x1="41710" y1="56294" x2="27051" y2="77622"/>
                        <a14:foregroundMark x1="46976" y1="65677" x2="48777" y2="69806"/>
                        <a14:backgroundMark x1="41616" y1="54345" x2="41616" y2="54957"/>
                        <a14:backgroundMark x1="33415" y1="79315" x2="33293" y2="79927"/>
                        <a14:backgroundMark x1="33537" y1="81273" x2="33170" y2="81885"/>
                        <a14:backgroundMark x1="26071" y1="37454" x2="26805" y2="37087"/>
                        <a14:backgroundMark x1="40392" y1="46634" x2="40636" y2="47124"/>
                        <a14:backgroundMark x1="66340" y1="49327" x2="66340" y2="49327"/>
                        <a14:backgroundMark x1="56181" y1="82987" x2="55692" y2="84088"/>
                        <a14:backgroundMark x1="55202" y1="76989" x2="55814" y2="77111"/>
                        <a14:backgroundMark x1="54625" y1="77098" x2="78360" y2="86713"/>
                        <a14:backgroundMark x1="60209" y1="86189" x2="68761" y2="87238"/>
                        <a14:backgroundMark x1="81675" y1="75350" x2="81675" y2="81119"/>
                        <a14:backgroundMark x1="16754" y1="87238" x2="20768" y2="91783"/>
                        <a14:backgroundMark x1="50087" y1="85664" x2="50087" y2="93007"/>
                        <a14:backgroundMark x1="64221" y1="80000" x2="68340" y2="93935"/>
                        <a14:backgroundMark x1="50708" y1="85419" x2="53024" y2="95742"/>
                        <a14:backgroundMark x1="24196" y1="86710" x2="25997" y2="93032"/>
                        <a14:backgroundMark x1="52124" y1="81806" x2="42214" y2="93032"/>
                        <a14:backgroundMark x1="74003" y1="76516" x2="80309" y2="86452"/>
                      </a14:backgroundRemoval>
                    </a14:imgEffect>
                  </a14:imgLayer>
                </a14:imgProps>
              </a:ext>
              <a:ext uri="{28A0092B-C50C-407E-A947-70E740481C1C}">
                <a14:useLocalDpi xmlns:a14="http://schemas.microsoft.com/office/drawing/2010/main" val="0"/>
              </a:ext>
            </a:extLst>
          </a:blip>
          <a:srcRect l="6448" t="5015" r="6844" b="3942"/>
          <a:stretch/>
        </p:blipFill>
        <p:spPr>
          <a:xfrm>
            <a:off x="5071282" y="2481282"/>
            <a:ext cx="2098463" cy="2203340"/>
          </a:xfrm>
          <a:prstGeom prst="rect">
            <a:avLst/>
          </a:prstGeom>
        </p:spPr>
      </p:pic>
      <p:pic>
        <p:nvPicPr>
          <p:cNvPr id="12" name="Picture 11"/>
          <p:cNvPicPr>
            <a:picLocks noChangeAspect="1"/>
          </p:cNvPicPr>
          <p:nvPr/>
        </p:nvPicPr>
        <p:blipFill>
          <a:blip r:embed="rId17" cstate="print">
            <a:extLst>
              <a:ext uri="{BEBA8EAE-BF5A-486C-A8C5-ECC9F3942E4B}">
                <a14:imgProps xmlns:a14="http://schemas.microsoft.com/office/drawing/2010/main">
                  <a14:imgLayer r:embed="rId18">
                    <a14:imgEffect>
                      <a14:backgroundRemoval t="791" b="98201" l="3769" r="94769">
                        <a14:foregroundMark x1="23154" y1="39496" x2="39846" y2="43669"/>
                        <a14:foregroundMark x1="43231" y1="43669" x2="45231" y2="46835"/>
                        <a14:backgroundMark x1="67615" y1="63453" x2="70692" y2="67266"/>
                        <a14:backgroundMark x1="71692" y1="76115" x2="74077" y2="77050"/>
                        <a14:backgroundMark x1="13034" y1="75840" x2="14831" y2="87185"/>
                        <a14:backgroundMark x1="17079" y1="71218" x2="18876" y2="85714"/>
                        <a14:backgroundMark x1="42247" y1="87815" x2="41348" y2="87605"/>
                        <a14:backgroundMark x1="43820" y1="81092" x2="93034" y2="77311"/>
                        <a14:backgroundMark x1="62697" y1="83403" x2="90112" y2="81513"/>
                        <a14:backgroundMark x1="40449" y1="74160" x2="39101" y2="86765"/>
                        <a14:backgroundMark x1="18427" y1="84454" x2="43146" y2="85504"/>
                      </a14:backgroundRemoval>
                    </a14:imgEffect>
                  </a14:imgLayer>
                </a14:imgProps>
              </a:ext>
              <a:ext uri="{28A0092B-C50C-407E-A947-70E740481C1C}">
                <a14:useLocalDpi xmlns:a14="http://schemas.microsoft.com/office/drawing/2010/main" val="0"/>
              </a:ext>
            </a:extLst>
          </a:blip>
          <a:stretch>
            <a:fillRect/>
          </a:stretch>
        </p:blipFill>
        <p:spPr>
          <a:xfrm>
            <a:off x="6120512" y="1494470"/>
            <a:ext cx="1387292" cy="1483334"/>
          </a:xfrm>
          <a:prstGeom prst="rect">
            <a:avLst/>
          </a:prstGeom>
        </p:spPr>
      </p:pic>
      <p:pic>
        <p:nvPicPr>
          <p:cNvPr id="14" name="Picture 13"/>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9149" b="92526" l="4625" r="45750">
                        <a14:foregroundMark x1="19750" y1="79768" x2="19750" y2="85954"/>
                        <a14:foregroundMark x1="34500" y1="79124" x2="34000" y2="88144"/>
                        <a14:foregroundMark x1="37250" y1="84665" x2="40250" y2="85309"/>
                        <a14:foregroundMark x1="17625" y1="79768" x2="18875" y2="82861"/>
                        <a14:foregroundMark x1="22750" y1="80670" x2="22500" y2="84021"/>
                        <a14:foregroundMark x1="36375" y1="80928" x2="36375" y2="85567"/>
                        <a14:backgroundMark x1="25875" y1="82474" x2="28250" y2="90593"/>
                      </a14:backgroundRemoval>
                    </a14:imgEffect>
                  </a14:imgLayer>
                </a14:imgProps>
              </a:ext>
              <a:ext uri="{28A0092B-C50C-407E-A947-70E740481C1C}">
                <a14:useLocalDpi xmlns:a14="http://schemas.microsoft.com/office/drawing/2010/main" val="0"/>
              </a:ext>
            </a:extLst>
          </a:blip>
          <a:srcRect r="53690" b="8440"/>
          <a:stretch/>
        </p:blipFill>
        <p:spPr>
          <a:xfrm>
            <a:off x="7317522" y="1382130"/>
            <a:ext cx="683479" cy="1310759"/>
          </a:xfrm>
          <a:prstGeom prst="rect">
            <a:avLst/>
          </a:prstGeom>
        </p:spPr>
      </p:pic>
      <p:pic>
        <p:nvPicPr>
          <p:cNvPr id="15" name="Picture 14"/>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5589" b="100000" l="53125" r="98875">
                        <a14:foregroundMark x1="78375" y1="31936" x2="81250" y2="51098"/>
                        <a14:foregroundMark x1="81250" y1="51098" x2="81250" y2="51098"/>
                        <a14:foregroundMark x1="72625" y1="54291" x2="74625" y2="65469"/>
                        <a14:foregroundMark x1="76625" y1="83832" x2="76625" y2="88423"/>
                        <a14:foregroundMark x1="86750" y1="82435" x2="87875" y2="89820"/>
                        <a14:foregroundMark x1="82750" y1="88423" x2="87625" y2="87824"/>
                        <a14:foregroundMark x1="85875" y1="82036" x2="86750" y2="87425"/>
                        <a14:foregroundMark x1="86750" y1="87425" x2="86750" y2="87425"/>
                        <a14:foregroundMark x1="88125" y1="83234" x2="88500" y2="87026"/>
                        <a14:foregroundMark x1="77250" y1="82834" x2="77500" y2="88423"/>
                        <a14:foregroundMark x1="76125" y1="82036" x2="76125" y2="86427"/>
                        <a14:foregroundMark x1="74625" y1="82435" x2="75750" y2="88423"/>
                        <a14:foregroundMark x1="85625" y1="82435" x2="85625" y2="86028"/>
                        <a14:foregroundMark x1="84750" y1="81836" x2="85625" y2="84830"/>
                        <a14:backgroundMark x1="63750" y1="88822" x2="64375" y2="93812"/>
                        <a14:backgroundMark x1="80744" y1="76364" x2="80906" y2="80260"/>
                      </a14:backgroundRemoval>
                    </a14:imgEffect>
                  </a14:imgLayer>
                </a14:imgProps>
              </a:ext>
              <a:ext uri="{28A0092B-C50C-407E-A947-70E740481C1C}">
                <a14:useLocalDpi xmlns:a14="http://schemas.microsoft.com/office/drawing/2010/main" val="0"/>
              </a:ext>
            </a:extLst>
          </a:blip>
          <a:srcRect l="57383" b="5267"/>
          <a:stretch/>
        </p:blipFill>
        <p:spPr>
          <a:xfrm flipH="1">
            <a:off x="1215097" y="1246331"/>
            <a:ext cx="722105" cy="1140746"/>
          </a:xfrm>
          <a:prstGeom prst="rect">
            <a:avLst/>
          </a:prstGeom>
        </p:spPr>
      </p:pic>
      <p:pic>
        <p:nvPicPr>
          <p:cNvPr id="17" name="Picture 16"/>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758" b="89899" l="9959" r="92224">
                        <a14:foregroundMark x1="49250" y1="27146" x2="49250" y2="41919"/>
                        <a14:foregroundMark x1="40928" y1="31818" x2="60164" y2="25505"/>
                        <a14:foregroundMark x1="36971" y1="28535" x2="37381" y2="36869"/>
                      </a14:backgroundRemoval>
                    </a14:imgEffect>
                  </a14:imgLayer>
                </a14:imgProps>
              </a:ext>
              <a:ext uri="{28A0092B-C50C-407E-A947-70E740481C1C}">
                <a14:useLocalDpi xmlns:a14="http://schemas.microsoft.com/office/drawing/2010/main" val="0"/>
              </a:ext>
            </a:extLst>
          </a:blip>
          <a:srcRect l="8614" r="19096" b="10002"/>
          <a:stretch/>
        </p:blipFill>
        <p:spPr>
          <a:xfrm flipH="1">
            <a:off x="2356145" y="1330231"/>
            <a:ext cx="804321" cy="1081461"/>
          </a:xfrm>
          <a:prstGeom prst="rect">
            <a:avLst/>
          </a:prstGeom>
        </p:spPr>
      </p:pic>
      <p:sp>
        <p:nvSpPr>
          <p:cNvPr id="20" name="Cloud 19"/>
          <p:cNvSpPr/>
          <p:nvPr/>
        </p:nvSpPr>
        <p:spPr>
          <a:xfrm>
            <a:off x="2024899" y="149985"/>
            <a:ext cx="662493" cy="28101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1" name="Cloud 20"/>
          <p:cNvSpPr/>
          <p:nvPr/>
        </p:nvSpPr>
        <p:spPr>
          <a:xfrm>
            <a:off x="6054435" y="430995"/>
            <a:ext cx="450331" cy="14050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Cloud 21"/>
          <p:cNvSpPr/>
          <p:nvPr/>
        </p:nvSpPr>
        <p:spPr>
          <a:xfrm>
            <a:off x="6915151" y="430994"/>
            <a:ext cx="638543" cy="23103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pic>
        <p:nvPicPr>
          <p:cNvPr id="23" name="Picture 22"/>
          <p:cNvPicPr>
            <a:picLocks noChangeAspect="1"/>
          </p:cNvPicPr>
          <p:nvPr/>
        </p:nvPicPr>
        <p:blipFill rotWithShape="1">
          <a:blip r:embed="rId25">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Removal>
                    </a14:imgEffect>
                  </a14:imgLayer>
                </a14:imgProps>
              </a:ext>
              <a:ext uri="{28A0092B-C50C-407E-A947-70E740481C1C}">
                <a14:useLocalDpi xmlns:a14="http://schemas.microsoft.com/office/drawing/2010/main" val="0"/>
              </a:ext>
            </a:extLst>
          </a:blip>
          <a:srcRect t="6549" r="18485"/>
          <a:stretch/>
        </p:blipFill>
        <p:spPr>
          <a:xfrm flipH="1">
            <a:off x="6231148" y="3286629"/>
            <a:ext cx="1702436" cy="1691894"/>
          </a:xfrm>
          <a:prstGeom prst="rect">
            <a:avLst/>
          </a:prstGeom>
        </p:spPr>
      </p:pic>
      <p:pic>
        <p:nvPicPr>
          <p:cNvPr id="24" name="Picture 23"/>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2356145" y="4185511"/>
            <a:ext cx="942057" cy="559487"/>
          </a:xfrm>
          <a:prstGeom prst="rect">
            <a:avLst/>
          </a:prstGeom>
        </p:spPr>
      </p:pic>
      <p:pic>
        <p:nvPicPr>
          <p:cNvPr id="25" name="Picture 24"/>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4257843" y="1779259"/>
            <a:ext cx="769285" cy="456878"/>
          </a:xfrm>
          <a:prstGeom prst="rect">
            <a:avLst/>
          </a:prstGeom>
        </p:spPr>
      </p:pic>
      <p:pic>
        <p:nvPicPr>
          <p:cNvPr id="26" name="Picture 25"/>
          <p:cNvPicPr>
            <a:picLocks noChangeAspect="1"/>
          </p:cNvPicPr>
          <p:nvPr/>
        </p:nvPicPr>
        <p:blipFill rotWithShape="1">
          <a:blip r:embed="rId11">
            <a:extLst>
              <a:ext uri="{BEBA8EAE-BF5A-486C-A8C5-ECC9F3942E4B}">
                <a14:imgProps xmlns:a14="http://schemas.microsoft.com/office/drawing/2010/main">
                  <a14:imgLayer r:embed="rId12">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p:blipFill>
        <p:spPr>
          <a:xfrm>
            <a:off x="6834875" y="2545351"/>
            <a:ext cx="718818" cy="426905"/>
          </a:xfrm>
          <a:prstGeom prst="rect">
            <a:avLst/>
          </a:prstGeom>
        </p:spPr>
      </p:pic>
      <p:sp>
        <p:nvSpPr>
          <p:cNvPr id="28" name="Oval 27">
            <a:hlinkClick r:id="rId26" action="ppaction://hlinksldjump"/>
          </p:cNvPr>
          <p:cNvSpPr/>
          <p:nvPr/>
        </p:nvSpPr>
        <p:spPr>
          <a:xfrm>
            <a:off x="1957569" y="2481280"/>
            <a:ext cx="309066" cy="319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Times New Roman" pitchFamily="18" charset="0"/>
                <a:cs typeface="Times New Roman" pitchFamily="18" charset="0"/>
              </a:rPr>
              <a:t>1</a:t>
            </a:r>
          </a:p>
        </p:txBody>
      </p:sp>
      <p:sp>
        <p:nvSpPr>
          <p:cNvPr id="29" name="Oval 28">
            <a:hlinkClick r:id="rId27" action="ppaction://hlinksldjump"/>
          </p:cNvPr>
          <p:cNvSpPr/>
          <p:nvPr/>
        </p:nvSpPr>
        <p:spPr>
          <a:xfrm>
            <a:off x="7091864" y="2870228"/>
            <a:ext cx="309066" cy="319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Times New Roman" pitchFamily="18" charset="0"/>
                <a:cs typeface="Times New Roman" pitchFamily="18" charset="0"/>
              </a:rPr>
              <a:t>3</a:t>
            </a:r>
          </a:p>
        </p:txBody>
      </p:sp>
      <p:sp>
        <p:nvSpPr>
          <p:cNvPr id="31" name="Oval 30">
            <a:hlinkClick r:id="rId28" action="ppaction://hlinksldjump"/>
          </p:cNvPr>
          <p:cNvSpPr/>
          <p:nvPr/>
        </p:nvSpPr>
        <p:spPr>
          <a:xfrm>
            <a:off x="2715205" y="4744996"/>
            <a:ext cx="309066" cy="319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Times New Roman" pitchFamily="18" charset="0"/>
                <a:cs typeface="Times New Roman" pitchFamily="18" charset="0"/>
              </a:rPr>
              <a:t>4</a:t>
            </a:r>
          </a:p>
        </p:txBody>
      </p:sp>
      <p:sp>
        <p:nvSpPr>
          <p:cNvPr id="32" name="Oval 31">
            <a:hlinkClick r:id="rId29" action="ppaction://hlinksldjump"/>
          </p:cNvPr>
          <p:cNvSpPr/>
          <p:nvPr/>
        </p:nvSpPr>
        <p:spPr>
          <a:xfrm>
            <a:off x="4417466" y="2226280"/>
            <a:ext cx="309066" cy="319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Times New Roman" pitchFamily="18" charset="0"/>
                <a:cs typeface="Times New Roman" pitchFamily="18" charset="0"/>
              </a:rPr>
              <a:t>2</a:t>
            </a:r>
          </a:p>
        </p:txBody>
      </p:sp>
      <p:pic>
        <p:nvPicPr>
          <p:cNvPr id="33" name="Picture 32"/>
          <p:cNvPicPr>
            <a:picLocks noChangeAspect="1"/>
          </p:cNvPicPr>
          <p:nvPr/>
        </p:nvPicPr>
        <p:blipFill rotWithShape="1">
          <a:blip r:embed="rId30">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2124719" y="2863029"/>
            <a:ext cx="1163322" cy="1727855"/>
          </a:xfrm>
          <a:prstGeom prst="rect">
            <a:avLst/>
          </a:prstGeom>
        </p:spPr>
      </p:pic>
      <p:pic>
        <p:nvPicPr>
          <p:cNvPr id="34" name="Picture 33"/>
          <p:cNvPicPr>
            <a:picLocks noChangeAspect="1"/>
          </p:cNvPicPr>
          <p:nvPr/>
        </p:nvPicPr>
        <p:blipFill rotWithShape="1">
          <a:blip r:embed="rId30">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5951968" y="3061238"/>
            <a:ext cx="1105595" cy="1642113"/>
          </a:xfrm>
          <a:prstGeom prst="rect">
            <a:avLst/>
          </a:prstGeom>
        </p:spPr>
      </p:pic>
      <p:pic>
        <p:nvPicPr>
          <p:cNvPr id="35" name="Picture 34"/>
          <p:cNvPicPr>
            <a:picLocks noChangeAspect="1"/>
          </p:cNvPicPr>
          <p:nvPr/>
        </p:nvPicPr>
        <p:blipFill rotWithShape="1">
          <a:blip r:embed="rId30">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6792391" y="1606506"/>
            <a:ext cx="803786" cy="1193844"/>
          </a:xfrm>
          <a:prstGeom prst="rect">
            <a:avLst/>
          </a:prstGeom>
        </p:spPr>
      </p:pic>
      <p:pic>
        <p:nvPicPr>
          <p:cNvPr id="36" name="Picture 35"/>
          <p:cNvPicPr>
            <a:picLocks noChangeAspect="1"/>
          </p:cNvPicPr>
          <p:nvPr/>
        </p:nvPicPr>
        <p:blipFill rotWithShape="1">
          <a:blip r:embed="rId30">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4272394" y="889830"/>
            <a:ext cx="740183" cy="1099376"/>
          </a:xfrm>
          <a:prstGeom prst="rect">
            <a:avLst/>
          </a:prstGeom>
        </p:spPr>
      </p:pic>
      <p:pic>
        <p:nvPicPr>
          <p:cNvPr id="37" name="Picture 36"/>
          <p:cNvPicPr>
            <a:picLocks noChangeAspect="1"/>
          </p:cNvPicPr>
          <p:nvPr/>
        </p:nvPicPr>
        <p:blipFill rotWithShape="1">
          <a:blip r:embed="rId30">
            <a:extLst>
              <a:ext uri="{BEBA8EAE-BF5A-486C-A8C5-ECC9F3942E4B}">
                <a14:imgProps xmlns:a14="http://schemas.microsoft.com/office/drawing/2010/main">
                  <a14:imgLayer r:embed="rId14">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p:blipFill>
        <p:spPr>
          <a:xfrm>
            <a:off x="1602060" y="971761"/>
            <a:ext cx="942086" cy="1399257"/>
          </a:xfrm>
          <a:prstGeom prst="rect">
            <a:avLst/>
          </a:prstGeom>
        </p:spPr>
      </p:pic>
      <p:pic>
        <p:nvPicPr>
          <p:cNvPr id="39" name="Picture 3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798714" y="1259407"/>
            <a:ext cx="308663" cy="191187"/>
          </a:xfrm>
          <a:prstGeom prst="rect">
            <a:avLst/>
          </a:prstGeom>
        </p:spPr>
      </p:pic>
      <p:pic>
        <p:nvPicPr>
          <p:cNvPr id="40" name="Picture 39"/>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120513" y="1215534"/>
            <a:ext cx="450331" cy="278936"/>
          </a:xfrm>
          <a:prstGeom prst="rect">
            <a:avLst/>
          </a:prstGeom>
        </p:spPr>
      </p:pic>
      <p:sp>
        <p:nvSpPr>
          <p:cNvPr id="42" name="Oval 41">
            <a:hlinkClick r:id="rId32" action="ppaction://hlinksldjump"/>
          </p:cNvPr>
          <p:cNvSpPr/>
          <p:nvPr/>
        </p:nvSpPr>
        <p:spPr>
          <a:xfrm>
            <a:off x="6317024" y="4720197"/>
            <a:ext cx="309066" cy="3190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700" b="1" dirty="0">
                <a:solidFill>
                  <a:prstClr val="white"/>
                </a:solidFill>
                <a:latin typeface="Times New Roman" pitchFamily="18" charset="0"/>
                <a:cs typeface="Times New Roman" pitchFamily="18" charset="0"/>
              </a:rPr>
              <a:t>5</a:t>
            </a:r>
          </a:p>
        </p:txBody>
      </p:sp>
    </p:spTree>
    <p:extLst>
      <p:ext uri="{BB962C8B-B14F-4D97-AF65-F5344CB8AC3E}">
        <p14:creationId xmlns:p14="http://schemas.microsoft.com/office/powerpoint/2010/main" val="420730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10"/>
                                        </p:tgtEl>
                                        <p:attrNameLst>
                                          <p:attrName>r</p:attrName>
                                        </p:attrNameLst>
                                      </p:cBhvr>
                                    </p:animRot>
                                    <p:animRot by="-240000">
                                      <p:cBhvr>
                                        <p:cTn id="7" dur="750" fill="hold">
                                          <p:stCondLst>
                                            <p:cond delay="750"/>
                                          </p:stCondLst>
                                        </p:cTn>
                                        <p:tgtEl>
                                          <p:spTgt spid="10"/>
                                        </p:tgtEl>
                                        <p:attrNameLst>
                                          <p:attrName>r</p:attrName>
                                        </p:attrNameLst>
                                      </p:cBhvr>
                                    </p:animRot>
                                    <p:animRot by="240000">
                                      <p:cBhvr>
                                        <p:cTn id="8" dur="750" fill="hold">
                                          <p:stCondLst>
                                            <p:cond delay="1500"/>
                                          </p:stCondLst>
                                        </p:cTn>
                                        <p:tgtEl>
                                          <p:spTgt spid="10"/>
                                        </p:tgtEl>
                                        <p:attrNameLst>
                                          <p:attrName>r</p:attrName>
                                        </p:attrNameLst>
                                      </p:cBhvr>
                                    </p:animRot>
                                    <p:animRot by="-240000">
                                      <p:cBhvr>
                                        <p:cTn id="9" dur="750" fill="hold">
                                          <p:stCondLst>
                                            <p:cond delay="2250"/>
                                          </p:stCondLst>
                                        </p:cTn>
                                        <p:tgtEl>
                                          <p:spTgt spid="10"/>
                                        </p:tgtEl>
                                        <p:attrNameLst>
                                          <p:attrName>r</p:attrName>
                                        </p:attrNameLst>
                                      </p:cBhvr>
                                    </p:animRot>
                                    <p:animRot by="120000">
                                      <p:cBhvr>
                                        <p:cTn id="10" dur="750" fill="hold">
                                          <p:stCondLst>
                                            <p:cond delay="30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75" fill="hold">
                                          <p:stCondLst>
                                            <p:cond delay="0"/>
                                          </p:stCondLst>
                                        </p:cTn>
                                        <p:tgtEl>
                                          <p:spTgt spid="15"/>
                                        </p:tgtEl>
                                        <p:attrNameLst>
                                          <p:attrName>r</p:attrName>
                                        </p:attrNameLst>
                                      </p:cBhvr>
                                    </p:animRot>
                                    <p:animRot by="-240000">
                                      <p:cBhvr>
                                        <p:cTn id="13" dur="750" fill="hold">
                                          <p:stCondLst>
                                            <p:cond delay="750"/>
                                          </p:stCondLst>
                                        </p:cTn>
                                        <p:tgtEl>
                                          <p:spTgt spid="15"/>
                                        </p:tgtEl>
                                        <p:attrNameLst>
                                          <p:attrName>r</p:attrName>
                                        </p:attrNameLst>
                                      </p:cBhvr>
                                    </p:animRot>
                                    <p:animRot by="240000">
                                      <p:cBhvr>
                                        <p:cTn id="14" dur="750" fill="hold">
                                          <p:stCondLst>
                                            <p:cond delay="1500"/>
                                          </p:stCondLst>
                                        </p:cTn>
                                        <p:tgtEl>
                                          <p:spTgt spid="15"/>
                                        </p:tgtEl>
                                        <p:attrNameLst>
                                          <p:attrName>r</p:attrName>
                                        </p:attrNameLst>
                                      </p:cBhvr>
                                    </p:animRot>
                                    <p:animRot by="-240000">
                                      <p:cBhvr>
                                        <p:cTn id="15" dur="750" fill="hold">
                                          <p:stCondLst>
                                            <p:cond delay="2250"/>
                                          </p:stCondLst>
                                        </p:cTn>
                                        <p:tgtEl>
                                          <p:spTgt spid="15"/>
                                        </p:tgtEl>
                                        <p:attrNameLst>
                                          <p:attrName>r</p:attrName>
                                        </p:attrNameLst>
                                      </p:cBhvr>
                                    </p:animRot>
                                    <p:animRot by="120000">
                                      <p:cBhvr>
                                        <p:cTn id="16" dur="750" fill="hold">
                                          <p:stCondLst>
                                            <p:cond delay="30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75" fill="hold">
                                          <p:stCondLst>
                                            <p:cond delay="0"/>
                                          </p:stCondLst>
                                        </p:cTn>
                                        <p:tgtEl>
                                          <p:spTgt spid="12"/>
                                        </p:tgtEl>
                                        <p:attrNameLst>
                                          <p:attrName>r</p:attrName>
                                        </p:attrNameLst>
                                      </p:cBhvr>
                                    </p:animRot>
                                    <p:animRot by="-240000">
                                      <p:cBhvr>
                                        <p:cTn id="19" dur="750" fill="hold">
                                          <p:stCondLst>
                                            <p:cond delay="750"/>
                                          </p:stCondLst>
                                        </p:cTn>
                                        <p:tgtEl>
                                          <p:spTgt spid="12"/>
                                        </p:tgtEl>
                                        <p:attrNameLst>
                                          <p:attrName>r</p:attrName>
                                        </p:attrNameLst>
                                      </p:cBhvr>
                                    </p:animRot>
                                    <p:animRot by="240000">
                                      <p:cBhvr>
                                        <p:cTn id="20" dur="750" fill="hold">
                                          <p:stCondLst>
                                            <p:cond delay="1500"/>
                                          </p:stCondLst>
                                        </p:cTn>
                                        <p:tgtEl>
                                          <p:spTgt spid="12"/>
                                        </p:tgtEl>
                                        <p:attrNameLst>
                                          <p:attrName>r</p:attrName>
                                        </p:attrNameLst>
                                      </p:cBhvr>
                                    </p:animRot>
                                    <p:animRot by="-240000">
                                      <p:cBhvr>
                                        <p:cTn id="21" dur="750" fill="hold">
                                          <p:stCondLst>
                                            <p:cond delay="2250"/>
                                          </p:stCondLst>
                                        </p:cTn>
                                        <p:tgtEl>
                                          <p:spTgt spid="12"/>
                                        </p:tgtEl>
                                        <p:attrNameLst>
                                          <p:attrName>r</p:attrName>
                                        </p:attrNameLst>
                                      </p:cBhvr>
                                    </p:animRot>
                                    <p:animRot by="120000">
                                      <p:cBhvr>
                                        <p:cTn id="22" dur="750" fill="hold">
                                          <p:stCondLst>
                                            <p:cond delay="3000"/>
                                          </p:stCondLst>
                                        </p:cTn>
                                        <p:tgtEl>
                                          <p:spTgt spid="1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75" fill="hold">
                                          <p:stCondLst>
                                            <p:cond delay="0"/>
                                          </p:stCondLst>
                                        </p:cTn>
                                        <p:tgtEl>
                                          <p:spTgt spid="11"/>
                                        </p:tgtEl>
                                        <p:attrNameLst>
                                          <p:attrName>r</p:attrName>
                                        </p:attrNameLst>
                                      </p:cBhvr>
                                    </p:animRot>
                                    <p:animRot by="-240000">
                                      <p:cBhvr>
                                        <p:cTn id="25" dur="750" fill="hold">
                                          <p:stCondLst>
                                            <p:cond delay="750"/>
                                          </p:stCondLst>
                                        </p:cTn>
                                        <p:tgtEl>
                                          <p:spTgt spid="11"/>
                                        </p:tgtEl>
                                        <p:attrNameLst>
                                          <p:attrName>r</p:attrName>
                                        </p:attrNameLst>
                                      </p:cBhvr>
                                    </p:animRot>
                                    <p:animRot by="240000">
                                      <p:cBhvr>
                                        <p:cTn id="26" dur="750" fill="hold">
                                          <p:stCondLst>
                                            <p:cond delay="1500"/>
                                          </p:stCondLst>
                                        </p:cTn>
                                        <p:tgtEl>
                                          <p:spTgt spid="11"/>
                                        </p:tgtEl>
                                        <p:attrNameLst>
                                          <p:attrName>r</p:attrName>
                                        </p:attrNameLst>
                                      </p:cBhvr>
                                    </p:animRot>
                                    <p:animRot by="-240000">
                                      <p:cBhvr>
                                        <p:cTn id="27" dur="750" fill="hold">
                                          <p:stCondLst>
                                            <p:cond delay="2250"/>
                                          </p:stCondLst>
                                        </p:cTn>
                                        <p:tgtEl>
                                          <p:spTgt spid="11"/>
                                        </p:tgtEl>
                                        <p:attrNameLst>
                                          <p:attrName>r</p:attrName>
                                        </p:attrNameLst>
                                      </p:cBhvr>
                                    </p:animRot>
                                    <p:animRot by="120000">
                                      <p:cBhvr>
                                        <p:cTn id="28" dur="750" fill="hold">
                                          <p:stCondLst>
                                            <p:cond delay="3000"/>
                                          </p:stCondLst>
                                        </p:cTn>
                                        <p:tgtEl>
                                          <p:spTgt spid="11"/>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8"/>
                                        </p:tgtEl>
                                        <p:attrNameLst>
                                          <p:attrName>r</p:attrName>
                                        </p:attrNameLst>
                                      </p:cBhvr>
                                    </p:animRot>
                                    <p:animRot by="-240000">
                                      <p:cBhvr>
                                        <p:cTn id="31" dur="600" fill="hold">
                                          <p:stCondLst>
                                            <p:cond delay="600"/>
                                          </p:stCondLst>
                                        </p:cTn>
                                        <p:tgtEl>
                                          <p:spTgt spid="8"/>
                                        </p:tgtEl>
                                        <p:attrNameLst>
                                          <p:attrName>r</p:attrName>
                                        </p:attrNameLst>
                                      </p:cBhvr>
                                    </p:animRot>
                                    <p:animRot by="240000">
                                      <p:cBhvr>
                                        <p:cTn id="32" dur="600" fill="hold">
                                          <p:stCondLst>
                                            <p:cond delay="1200"/>
                                          </p:stCondLst>
                                        </p:cTn>
                                        <p:tgtEl>
                                          <p:spTgt spid="8"/>
                                        </p:tgtEl>
                                        <p:attrNameLst>
                                          <p:attrName>r</p:attrName>
                                        </p:attrNameLst>
                                      </p:cBhvr>
                                    </p:animRot>
                                    <p:animRot by="-240000">
                                      <p:cBhvr>
                                        <p:cTn id="33" dur="600" fill="hold">
                                          <p:stCondLst>
                                            <p:cond delay="1800"/>
                                          </p:stCondLst>
                                        </p:cTn>
                                        <p:tgtEl>
                                          <p:spTgt spid="8"/>
                                        </p:tgtEl>
                                        <p:attrNameLst>
                                          <p:attrName>r</p:attrName>
                                        </p:attrNameLst>
                                      </p:cBhvr>
                                    </p:animRot>
                                    <p:animRot by="120000">
                                      <p:cBhvr>
                                        <p:cTn id="34"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childTnLst>
                    </p:cTn>
                  </p:par>
                </p:childTnLst>
              </p:cTn>
              <p:nextCondLst>
                <p:cond evt="onClick" delay="0">
                  <p:tgtEl>
                    <p:spTgt spid="9"/>
                  </p:tgtEl>
                </p:cond>
              </p:nextCondLst>
            </p:seq>
            <p:seq concurrent="1" nextAc="seek">
              <p:cTn id="43" restart="whenNotActive" fill="hold" evtFilter="cancelBubble" nodeType="interactiveSeq">
                <p:stCondLst>
                  <p:cond evt="onClick" delay="0">
                    <p:tgtEl>
                      <p:spTgt spid="24"/>
                    </p:tgtEl>
                  </p:cond>
                </p:stCondLst>
                <p:endSync evt="end" delay="0">
                  <p:rtn val="all"/>
                </p:endSync>
                <p:childTnLst>
                  <p:par>
                    <p:cTn id="44" fill="hold">
                      <p:stCondLst>
                        <p:cond delay="0"/>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childTnLst>
                    </p:cTn>
                  </p:par>
                </p:childTnLst>
              </p:cTn>
              <p:nextCondLst>
                <p:cond evt="onClick" delay="0">
                  <p:tgtEl>
                    <p:spTgt spid="24"/>
                  </p:tgtEl>
                </p:cond>
              </p:nextCondLst>
            </p:seq>
            <p:seq concurrent="1" nextAc="seek">
              <p:cTn id="51" restart="whenNotActive" fill="hold" evtFilter="cancelBubble" nodeType="interactiveSeq">
                <p:stCondLst>
                  <p:cond evt="onClick" delay="0">
                    <p:tgtEl>
                      <p:spTgt spid="25"/>
                    </p:tgtEl>
                  </p:cond>
                </p:stCondLst>
                <p:endSync evt="end" delay="0">
                  <p:rtn val="all"/>
                </p:endSync>
                <p:childTnLst>
                  <p:par>
                    <p:cTn id="52" fill="hold">
                      <p:stCondLst>
                        <p:cond delay="0"/>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childTnLst>
                    </p:cTn>
                  </p:par>
                </p:childTnLst>
              </p:cTn>
              <p:nextCondLst>
                <p:cond evt="onClick" delay="0">
                  <p:tgtEl>
                    <p:spTgt spid="26"/>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animEffect transition="in" filter="fade">
                                      <p:cBhvr>
                                        <p:cTn id="74" dur="500"/>
                                        <p:tgtEl>
                                          <p:spTgt spid="34"/>
                                        </p:tgtEl>
                                      </p:cBhvr>
                                    </p:animEffect>
                                  </p:childTnLst>
                                </p:cTn>
                              </p:par>
                            </p:childTnLst>
                          </p:cTn>
                        </p:par>
                      </p:childTnLst>
                    </p:cTn>
                  </p:par>
                </p:childTnLst>
              </p:cTn>
              <p:nextCondLst>
                <p:cond evt="onClick" delay="0">
                  <p:tgtEl>
                    <p:spTgt spid="2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r>
              <a:rPr lang="en-US" sz="9600" b="1" dirty="0">
                <a:solidFill>
                  <a:srgbClr val="00B0F0"/>
                </a:solidFill>
                <a:latin typeface="UTM Avo" panose="02040603050506020204" pitchFamily="18" charset="0"/>
              </a:rPr>
              <a:t>TIẾT 1</a:t>
            </a:r>
          </a:p>
        </p:txBody>
      </p:sp>
    </p:spTree>
    <p:extLst>
      <p:ext uri="{BB962C8B-B14F-4D97-AF65-F5344CB8AC3E}">
        <p14:creationId xmlns:p14="http://schemas.microsoft.com/office/powerpoint/2010/main" val="1716947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1782</Words>
  <Application>Microsoft Office PowerPoint</Application>
  <PresentationFormat>On-screen Show (16:9)</PresentationFormat>
  <Paragraphs>319</Paragraphs>
  <Slides>32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 Rounded MT Bold</vt:lpstr>
      <vt:lpstr>Arial-Rounded</vt:lpstr>
      <vt:lpstr>Calibri</vt:lpstr>
      <vt:lpstr>r0c0i Linotte</vt:lpstr>
      <vt:lpstr>Times New Roman</vt:lpstr>
      <vt:lpstr>UTM Avo</vt:lpstr>
      <vt:lpstr>Office Theme</vt:lpstr>
      <vt:lpstr>1_Office Theme</vt:lpstr>
      <vt:lpstr>PowerPoint Presentation</vt:lpstr>
      <vt:lpstr>1. Khởi động ngày mới bằng cách cùng chúng mình trồng thêm cây xanh bảo vệ trái đấy thân yêu nhé các bạn 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sắc thắm  khiêm nhường trĩu              lặng lẽ chồi        biếc xanh</vt:lpstr>
      <vt:lpstr>PowerPoint Presentation</vt:lpstr>
      <vt:lpstr>PowerPoint Presentation</vt:lpstr>
      <vt:lpstr>PowerPoint Presentation</vt:lpstr>
      <vt:lpstr>Giải nghĩa từ:</vt:lpstr>
      <vt:lpstr>Chồi : Phần ở đầu ngọn cây, cành hoặc mọc ra từ rễ, về sau phát triển thành cành hoặc cây.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177</cp:revision>
  <dcterms:created xsi:type="dcterms:W3CDTF">2020-12-08T15:48:47Z</dcterms:created>
  <dcterms:modified xsi:type="dcterms:W3CDTF">2022-03-21T04:53:33Z</dcterms:modified>
</cp:coreProperties>
</file>