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1" r:id="rId2"/>
    <p:sldId id="470" r:id="rId3"/>
    <p:sldId id="471" r:id="rId4"/>
    <p:sldId id="474" r:id="rId5"/>
    <p:sldId id="475" r:id="rId6"/>
    <p:sldId id="484" r:id="rId7"/>
    <p:sldId id="352" r:id="rId8"/>
    <p:sldId id="485" r:id="rId9"/>
    <p:sldId id="472" r:id="rId10"/>
    <p:sldId id="487" r:id="rId11"/>
    <p:sldId id="480" r:id="rId12"/>
    <p:sldId id="481" r:id="rId13"/>
    <p:sldId id="486" r:id="rId14"/>
    <p:sldId id="269" r:id="rId15"/>
    <p:sldId id="271" r:id="rId16"/>
  </p:sldIdLst>
  <p:sldSz cx="12190413" cy="6859588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321"/>
            <p14:sldId id="470"/>
            <p14:sldId id="471"/>
            <p14:sldId id="474"/>
            <p14:sldId id="475"/>
            <p14:sldId id="484"/>
            <p14:sldId id="352"/>
            <p14:sldId id="485"/>
            <p14:sldId id="472"/>
            <p14:sldId id="487"/>
            <p14:sldId id="480"/>
            <p14:sldId id="481"/>
            <p14:sldId id="486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1" autoAdjust="0"/>
    <p:restoredTop sz="97778" autoAdjust="0"/>
  </p:normalViewPr>
  <p:slideViewPr>
    <p:cSldViewPr snapToGrid="0" showGuides="1">
      <p:cViewPr varScale="1">
        <p:scale>
          <a:sx n="59" d="100"/>
          <a:sy n="59" d="100"/>
        </p:scale>
        <p:origin x="572" y="4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78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09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5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59"/>
            <a:ext cx="12190413" cy="68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4" y="-436243"/>
            <a:ext cx="12012709" cy="73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8" y="4445756"/>
            <a:ext cx="12190413" cy="29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3" y="4704202"/>
            <a:ext cx="5955843" cy="21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00" y="2203504"/>
            <a:ext cx="3801140" cy="56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78851" y="-111493"/>
            <a:ext cx="1925556" cy="21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11" y="2688199"/>
            <a:ext cx="2285702" cy="28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5937" y="2016460"/>
            <a:ext cx="8984269" cy="4314439"/>
          </a:xfrm>
          <a:prstGeom prst="rect">
            <a:avLst/>
          </a:prstGeom>
        </p:spPr>
        <p:txBody>
          <a:bodyPr spcFirstLastPara="1" wrap="none" lIns="109516" tIns="54829" rIns="109516" bIns="5482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203">
              <a:lnSpc>
                <a:spcPct val="150000"/>
              </a:lnSpc>
              <a:defRPr/>
            </a:pPr>
            <a:r>
              <a:rPr lang="en-US" sz="21309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03">
              <a:lnSpc>
                <a:spcPct val="150000"/>
              </a:lnSpc>
              <a:defRPr/>
            </a:pPr>
            <a:r>
              <a:rPr lang="en-US" sz="21309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511953" y="2888550"/>
            <a:ext cx="7366898" cy="145214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62" tIns="72981" rIns="145962" bIns="72981" anchor="ctr"/>
          <a:lstStyle/>
          <a:p>
            <a:pPr algn="ctr" defTabSz="1945856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945856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26</a:t>
            </a:r>
          </a:p>
          <a:p>
            <a:pPr algn="ctr" defTabSz="1945856">
              <a:defRPr/>
            </a:pPr>
            <a:r>
              <a:rPr lang="en-US" altLang="zh-CN" sz="42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ÔN TẬP </a:t>
            </a:r>
            <a:endParaRPr lang="zh-CN" altLang="en-US" sz="426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6652" y="-49828"/>
            <a:ext cx="6682748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01">
              <a:defRPr/>
            </a:pPr>
            <a:r>
              <a:rPr lang="en-US" sz="1866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01">
              <a:defRPr/>
            </a:pPr>
            <a:r>
              <a:rPr lang="en-US" sz="1866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5"/>
            <a:ext cx="1523802" cy="15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595033" y="276235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24" y="864176"/>
            <a:ext cx="904343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em đã nói lời cảm ơn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mẹ mua cho một quyển truyện tranh rất hay.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chị hàng xóm chở đi học khi bố mẹ bận.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bà ngoại cho một món quà.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bạn nhặt giúp quyển vở bị rơi xuống đất.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024" y="200252"/>
            <a:ext cx="11256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với bạn về một tình huống em đã nói lời cảm ơn hoặc xin lỗi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0861" y="3582361"/>
            <a:ext cx="89066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em đã nói lời xin lỗi: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rơi quyển sách của bạn cùng bàn xuống đất.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đi chơi mà quên chưa xin phép mẹ.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va phải bạn cùng lớp khi chạy vội ra sân chơi.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63223" y="5543550"/>
            <a:ext cx="1827189" cy="14036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534" y="948749"/>
            <a:ext cx="1876590" cy="1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24" y="200252"/>
            <a:ext cx="1078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Viết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một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câu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về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điều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em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nên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làm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hoặc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không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nên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làm</a:t>
            </a:r>
            <a:r>
              <a:rPr lang="en-US" sz="3200" b="1" i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206" y="878778"/>
            <a:ext cx="10238700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Điều em nên làm: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đeo khẩu trang và thực hiện </a:t>
            </a:r>
            <a:r>
              <a:rPr lang="vi-VN" sz="2800" i="1">
                <a:latin typeface="+mj-lt"/>
              </a:rPr>
              <a:t>tốt 5K </a:t>
            </a:r>
            <a:r>
              <a:rPr lang="vi-VN" sz="2800" i="1" dirty="0">
                <a:latin typeface="+mj-lt"/>
              </a:rPr>
              <a:t>khi đi ra chỗ đông người.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chào hỏi người khác khi gặp nhau.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tuân thủ theo hiệu lệnh của đèn giao thông khi đi đường.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199" y="3131441"/>
            <a:ext cx="8448147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Điều em không nên làm: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mở cửa cho người lạ khi ở nhà một mình.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nói dối người lớn.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tự ý lấy các đồ vật ở trên cao.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58837" y="4925610"/>
            <a:ext cx="2631576" cy="202160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0859" y="5009559"/>
            <a:ext cx="2673041" cy="21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24" y="200252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36" y="878778"/>
            <a:ext cx="115280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Tìm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một cuốn sách viết về những điều em cần biết trong cuộc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sống hằng ngày.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Nói với bạn về điều em học được từ những nội dung đã đọc.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38" y="2448438"/>
            <a:ext cx="47625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056" y="-279475"/>
            <a:ext cx="12764468" cy="77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935" y="1531010"/>
            <a:ext cx="10106728" cy="29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858982" y="1769546"/>
            <a:ext cx="10266218" cy="2188701"/>
            <a:chOff x="2231906" y="1692717"/>
            <a:chExt cx="6274160" cy="2188701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31906" y="1788537"/>
              <a:ext cx="6274160" cy="20928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b="1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tập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Chủ điểm 4: ĐIỀU EM CẦN BIẾT</a:t>
              </a:r>
              <a:endPara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595033" y="276235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</a:t>
            </a:r>
            <a:r>
              <a:rPr lang="vi-VN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7200" b="1" noProof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oanh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uyt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iêu, iêm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7" y="4135129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iêu, iêm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9805" y="4048043"/>
            <a:ext cx="5673874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uyt, oanh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564" y="4892624"/>
            <a:ext cx="5408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cánh diều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máy chiếu,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 riêu, ....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-điềm tĩnh, dừa xiêm, điểm mười, ...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69805" y="4851007"/>
            <a:ext cx="5837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quả quýt, huýt sáo, ...</a:t>
            </a:r>
            <a:endParaRPr lang="vi-VN" sz="3200" b="1" dirty="0"/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khoanh giò, mới toanh, chim oanh, ....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00" y="744495"/>
            <a:ext cx="6628818" cy="31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1" y="666831"/>
            <a:ext cx="9317806" cy="6192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khuyên phù hợp với mỗi bài mà em đã học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6939" y="4476495"/>
            <a:ext cx="1883548" cy="1446963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727" y="-122230"/>
            <a:ext cx="1934471" cy="15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khuyên phù hợp với mỗi bài mà em đã học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693832"/>
            <a:ext cx="9351819" cy="6215362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7697" y="4942052"/>
            <a:ext cx="1829444" cy="14054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46" y="347093"/>
            <a:ext cx="1878906" cy="1532791"/>
          </a:xfrm>
          <a:prstGeom prst="rect">
            <a:avLst/>
          </a:prstGeom>
        </p:spPr>
      </p:pic>
      <p:pic>
        <p:nvPicPr>
          <p:cNvPr id="13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61506" y="5677164"/>
            <a:ext cx="1829444" cy="14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việc làm ở B phù hợp với tình huống ở A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67898"/>
            <a:ext cx="8825874" cy="619169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1884" y="5666509"/>
            <a:ext cx="2055415" cy="1578993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040" y="1947303"/>
            <a:ext cx="1808812" cy="14756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105" y="5576936"/>
            <a:ext cx="1808812" cy="14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việc làm ở B phù hợp với tình huống ở A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9" y="723264"/>
            <a:ext cx="8776784" cy="6157252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9887" y="5671584"/>
            <a:ext cx="1660525" cy="1275634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705" y="1088387"/>
            <a:ext cx="1705419" cy="139126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147" y="5555955"/>
            <a:ext cx="1705419" cy="13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Thư giãn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5715</TotalTime>
  <Words>457</Words>
  <Application>Microsoft Office PowerPoint</Application>
  <PresentationFormat>Custom</PresentationFormat>
  <Paragraphs>66</Paragraphs>
  <Slides>15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Arial-Rounded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Hong Nhung Nguyen Thi</cp:lastModifiedBy>
  <cp:revision>3273</cp:revision>
  <dcterms:created xsi:type="dcterms:W3CDTF">2015-12-01T09:06:39Z</dcterms:created>
  <dcterms:modified xsi:type="dcterms:W3CDTF">2022-03-14T10:32:39Z</dcterms:modified>
</cp:coreProperties>
</file>