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1" r:id="rId2"/>
    <p:sldId id="286" r:id="rId3"/>
    <p:sldId id="298" r:id="rId4"/>
    <p:sldId id="287" r:id="rId5"/>
    <p:sldId id="273" r:id="rId6"/>
    <p:sldId id="288" r:id="rId7"/>
    <p:sldId id="258" r:id="rId8"/>
    <p:sldId id="299" r:id="rId9"/>
    <p:sldId id="261" r:id="rId10"/>
    <p:sldId id="263" r:id="rId11"/>
    <p:sldId id="262" r:id="rId12"/>
    <p:sldId id="279" r:id="rId13"/>
    <p:sldId id="280" r:id="rId14"/>
    <p:sldId id="281" r:id="rId15"/>
    <p:sldId id="278" r:id="rId16"/>
    <p:sldId id="289" r:id="rId17"/>
    <p:sldId id="267" r:id="rId18"/>
    <p:sldId id="282" r:id="rId19"/>
    <p:sldId id="290" r:id="rId20"/>
    <p:sldId id="293" r:id="rId21"/>
    <p:sldId id="294" r:id="rId22"/>
    <p:sldId id="296" r:id="rId23"/>
    <p:sldId id="297" r:id="rId24"/>
    <p:sldId id="300" r:id="rId25"/>
    <p:sldId id="301" r:id="rId26"/>
  </p:sldIdLst>
  <p:sldSz cx="9144000" cy="5143500" type="screen16x9"/>
  <p:notesSz cx="6858000" cy="9144000"/>
  <p:defaultText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EDFF"/>
    <a:srgbClr val="AFEAFF"/>
    <a:srgbClr val="FFFF01"/>
    <a:srgbClr val="FFFF37"/>
    <a:srgbClr val="F3CEF6"/>
    <a:srgbClr val="ECB2F0"/>
    <a:srgbClr val="E496EA"/>
    <a:srgbClr val="A521AF"/>
    <a:srgbClr val="D24CDC"/>
    <a:srgbClr val="DD7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72" autoAdjust="0"/>
  </p:normalViewPr>
  <p:slideViewPr>
    <p:cSldViewPr>
      <p:cViewPr varScale="1">
        <p:scale>
          <a:sx n="68" d="100"/>
          <a:sy n="68" d="100"/>
        </p:scale>
        <p:origin x="1168" y="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3302" rtl="0" eaLnBrk="1" latinLnBrk="0" hangingPunct="1">
      <a:defRPr sz="1200" kern="1200">
        <a:solidFill>
          <a:schemeClr val="tx1"/>
        </a:solidFill>
        <a:latin typeface="+mn-lt"/>
        <a:ea typeface="+mn-ea"/>
        <a:cs typeface="+mn-cs"/>
      </a:defRPr>
    </a:lvl1pPr>
    <a:lvl2pPr marL="456651" algn="l" defTabSz="913302" rtl="0" eaLnBrk="1" latinLnBrk="0" hangingPunct="1">
      <a:defRPr sz="1200" kern="1200">
        <a:solidFill>
          <a:schemeClr val="tx1"/>
        </a:solidFill>
        <a:latin typeface="+mn-lt"/>
        <a:ea typeface="+mn-ea"/>
        <a:cs typeface="+mn-cs"/>
      </a:defRPr>
    </a:lvl2pPr>
    <a:lvl3pPr marL="913302" algn="l" defTabSz="913302" rtl="0" eaLnBrk="1" latinLnBrk="0" hangingPunct="1">
      <a:defRPr sz="1200" kern="1200">
        <a:solidFill>
          <a:schemeClr val="tx1"/>
        </a:solidFill>
        <a:latin typeface="+mn-lt"/>
        <a:ea typeface="+mn-ea"/>
        <a:cs typeface="+mn-cs"/>
      </a:defRPr>
    </a:lvl3pPr>
    <a:lvl4pPr marL="1369955" algn="l" defTabSz="913302" rtl="0" eaLnBrk="1" latinLnBrk="0" hangingPunct="1">
      <a:defRPr sz="1200" kern="1200">
        <a:solidFill>
          <a:schemeClr val="tx1"/>
        </a:solidFill>
        <a:latin typeface="+mn-lt"/>
        <a:ea typeface="+mn-ea"/>
        <a:cs typeface="+mn-cs"/>
      </a:defRPr>
    </a:lvl4pPr>
    <a:lvl5pPr marL="1826606" algn="l" defTabSz="913302" rtl="0" eaLnBrk="1" latinLnBrk="0" hangingPunct="1">
      <a:defRPr sz="1200" kern="1200">
        <a:solidFill>
          <a:schemeClr val="tx1"/>
        </a:solidFill>
        <a:latin typeface="+mn-lt"/>
        <a:ea typeface="+mn-ea"/>
        <a:cs typeface="+mn-cs"/>
      </a:defRPr>
    </a:lvl5pPr>
    <a:lvl6pPr marL="2283258" algn="l" defTabSz="913302" rtl="0" eaLnBrk="1" latinLnBrk="0" hangingPunct="1">
      <a:defRPr sz="1200" kern="1200">
        <a:solidFill>
          <a:schemeClr val="tx1"/>
        </a:solidFill>
        <a:latin typeface="+mn-lt"/>
        <a:ea typeface="+mn-ea"/>
        <a:cs typeface="+mn-cs"/>
      </a:defRPr>
    </a:lvl6pPr>
    <a:lvl7pPr marL="2739910" algn="l" defTabSz="913302" rtl="0" eaLnBrk="1" latinLnBrk="0" hangingPunct="1">
      <a:defRPr sz="1200" kern="1200">
        <a:solidFill>
          <a:schemeClr val="tx1"/>
        </a:solidFill>
        <a:latin typeface="+mn-lt"/>
        <a:ea typeface="+mn-ea"/>
        <a:cs typeface="+mn-cs"/>
      </a:defRPr>
    </a:lvl7pPr>
    <a:lvl8pPr marL="3196561" algn="l" defTabSz="913302" rtl="0" eaLnBrk="1" latinLnBrk="0" hangingPunct="1">
      <a:defRPr sz="1200" kern="1200">
        <a:solidFill>
          <a:schemeClr val="tx1"/>
        </a:solidFill>
        <a:latin typeface="+mn-lt"/>
        <a:ea typeface="+mn-ea"/>
        <a:cs typeface="+mn-cs"/>
      </a:defRPr>
    </a:lvl8pPr>
    <a:lvl9pPr marL="3653212" algn="l" defTabSz="91330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5271AD9-BB67-40C7-8A36-6292A9008BE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9781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Hoa đoàn</a:t>
            </a:r>
            <a:r>
              <a:rPr lang="en-US" baseline="0"/>
              <a:t> kết, bông hoa đặc biệt…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22</a:t>
            </a:fld>
            <a:endParaRPr lang="en-US"/>
          </a:p>
        </p:txBody>
      </p:sp>
    </p:spTree>
    <p:extLst>
      <p:ext uri="{BB962C8B-B14F-4D97-AF65-F5344CB8AC3E}">
        <p14:creationId xmlns:p14="http://schemas.microsoft.com/office/powerpoint/2010/main" val="2872233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23</a:t>
            </a:fld>
            <a:endParaRPr lang="en-US"/>
          </a:p>
        </p:txBody>
      </p:sp>
    </p:spTree>
    <p:extLst>
      <p:ext uri="{BB962C8B-B14F-4D97-AF65-F5344CB8AC3E}">
        <p14:creationId xmlns:p14="http://schemas.microsoft.com/office/powerpoint/2010/main" val="178815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550FF53-CCBF-43FC-A463-409A9E1FD346}" type="slidenum">
              <a:rPr lang="zh-CN" altLang="en-US" smtClean="0"/>
              <a:t>2</a:t>
            </a:fld>
            <a:endParaRPr lang="zh-CN" altLang="en-US"/>
          </a:p>
        </p:txBody>
      </p:sp>
    </p:spTree>
    <p:extLst>
      <p:ext uri="{BB962C8B-B14F-4D97-AF65-F5344CB8AC3E}">
        <p14:creationId xmlns:p14="http://schemas.microsoft.com/office/powerpoint/2010/main" val="164413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6</a:t>
            </a:fld>
            <a:endParaRPr lang="zh-CN" altLang="en-US"/>
          </a:p>
        </p:txBody>
      </p:sp>
    </p:spTree>
    <p:extLst>
      <p:ext uri="{BB962C8B-B14F-4D97-AF65-F5344CB8AC3E}">
        <p14:creationId xmlns:p14="http://schemas.microsoft.com/office/powerpoint/2010/main" val="348812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4241851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16</a:t>
            </a:fld>
            <a:endParaRPr lang="zh-CN" altLang="en-US"/>
          </a:p>
        </p:txBody>
      </p:sp>
    </p:spTree>
    <p:extLst>
      <p:ext uri="{BB962C8B-B14F-4D97-AF65-F5344CB8AC3E}">
        <p14:creationId xmlns:p14="http://schemas.microsoft.com/office/powerpoint/2010/main" val="1098524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D4C845-2BE2-4423-97B3-49F88020EF3B}" type="slidenum">
              <a:rPr lang="zh-CN" altLang="en-US" smtClean="0"/>
              <a:t>19</a:t>
            </a:fld>
            <a:endParaRPr lang="zh-CN" altLang="en-US"/>
          </a:p>
        </p:txBody>
      </p:sp>
    </p:spTree>
    <p:extLst>
      <p:ext uri="{BB962C8B-B14F-4D97-AF65-F5344CB8AC3E}">
        <p14:creationId xmlns:p14="http://schemas.microsoft.com/office/powerpoint/2010/main" val="1671374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20</a:t>
            </a:fld>
            <a:endParaRPr lang="en-US"/>
          </a:p>
        </p:txBody>
      </p:sp>
    </p:spTree>
    <p:extLst>
      <p:ext uri="{BB962C8B-B14F-4D97-AF65-F5344CB8AC3E}">
        <p14:creationId xmlns:p14="http://schemas.microsoft.com/office/powerpoint/2010/main" val="1179688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21</a:t>
            </a:fld>
            <a:endParaRPr lang="en-US"/>
          </a:p>
        </p:txBody>
      </p:sp>
    </p:spTree>
    <p:extLst>
      <p:ext uri="{BB962C8B-B14F-4D97-AF65-F5344CB8AC3E}">
        <p14:creationId xmlns:p14="http://schemas.microsoft.com/office/powerpoint/2010/main" val="197393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589" indent="0" algn="ctr">
              <a:buNone/>
              <a:defRPr>
                <a:solidFill>
                  <a:schemeClr val="tx1">
                    <a:tint val="75000"/>
                  </a:schemeClr>
                </a:solidFill>
              </a:defRPr>
            </a:lvl2pPr>
            <a:lvl3pPr marL="913180" indent="0" algn="ctr">
              <a:buNone/>
              <a:defRPr>
                <a:solidFill>
                  <a:schemeClr val="tx1">
                    <a:tint val="75000"/>
                  </a:schemeClr>
                </a:solidFill>
              </a:defRPr>
            </a:lvl3pPr>
            <a:lvl4pPr marL="1369769" indent="0" algn="ctr">
              <a:buNone/>
              <a:defRPr>
                <a:solidFill>
                  <a:schemeClr val="tx1">
                    <a:tint val="75000"/>
                  </a:schemeClr>
                </a:solidFill>
              </a:defRPr>
            </a:lvl4pPr>
            <a:lvl5pPr marL="1826359" indent="0" algn="ctr">
              <a:buNone/>
              <a:defRPr>
                <a:solidFill>
                  <a:schemeClr val="tx1">
                    <a:tint val="75000"/>
                  </a:schemeClr>
                </a:solidFill>
              </a:defRPr>
            </a:lvl5pPr>
            <a:lvl6pPr marL="2282948" indent="0" algn="ctr">
              <a:buNone/>
              <a:defRPr>
                <a:solidFill>
                  <a:schemeClr val="tx1">
                    <a:tint val="75000"/>
                  </a:schemeClr>
                </a:solidFill>
              </a:defRPr>
            </a:lvl6pPr>
            <a:lvl7pPr marL="2739538" indent="0" algn="ctr">
              <a:buNone/>
              <a:defRPr>
                <a:solidFill>
                  <a:schemeClr val="tx1">
                    <a:tint val="75000"/>
                  </a:schemeClr>
                </a:solidFill>
              </a:defRPr>
            </a:lvl7pPr>
            <a:lvl8pPr marL="3196128" indent="0" algn="ctr">
              <a:buNone/>
              <a:defRPr>
                <a:solidFill>
                  <a:schemeClr val="tx1">
                    <a:tint val="75000"/>
                  </a:schemeClr>
                </a:solidFill>
              </a:defRPr>
            </a:lvl8pPr>
            <a:lvl9pPr marL="36527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589" indent="0">
              <a:buNone/>
              <a:defRPr sz="1800">
                <a:solidFill>
                  <a:schemeClr val="tx1">
                    <a:tint val="75000"/>
                  </a:schemeClr>
                </a:solidFill>
              </a:defRPr>
            </a:lvl2pPr>
            <a:lvl3pPr marL="913180" indent="0">
              <a:buNone/>
              <a:defRPr sz="1600">
                <a:solidFill>
                  <a:schemeClr val="tx1">
                    <a:tint val="75000"/>
                  </a:schemeClr>
                </a:solidFill>
              </a:defRPr>
            </a:lvl3pPr>
            <a:lvl4pPr marL="1369769" indent="0">
              <a:buNone/>
              <a:defRPr sz="1400">
                <a:solidFill>
                  <a:schemeClr val="tx1">
                    <a:tint val="75000"/>
                  </a:schemeClr>
                </a:solidFill>
              </a:defRPr>
            </a:lvl4pPr>
            <a:lvl5pPr marL="1826359" indent="0">
              <a:buNone/>
              <a:defRPr sz="1400">
                <a:solidFill>
                  <a:schemeClr val="tx1">
                    <a:tint val="75000"/>
                  </a:schemeClr>
                </a:solidFill>
              </a:defRPr>
            </a:lvl5pPr>
            <a:lvl6pPr marL="2282948" indent="0">
              <a:buNone/>
              <a:defRPr sz="1400">
                <a:solidFill>
                  <a:schemeClr val="tx1">
                    <a:tint val="75000"/>
                  </a:schemeClr>
                </a:solidFill>
              </a:defRPr>
            </a:lvl6pPr>
            <a:lvl7pPr marL="2739538" indent="0">
              <a:buNone/>
              <a:defRPr sz="1400">
                <a:solidFill>
                  <a:schemeClr val="tx1">
                    <a:tint val="75000"/>
                  </a:schemeClr>
                </a:solidFill>
              </a:defRPr>
            </a:lvl7pPr>
            <a:lvl8pPr marL="3196128" indent="0">
              <a:buNone/>
              <a:defRPr sz="1400">
                <a:solidFill>
                  <a:schemeClr val="tx1">
                    <a:tint val="75000"/>
                  </a:schemeClr>
                </a:solidFill>
              </a:defRPr>
            </a:lvl8pPr>
            <a:lvl9pPr marL="365271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2400" b="1"/>
            </a:lvl1pPr>
            <a:lvl2pPr marL="456589" indent="0">
              <a:buNone/>
              <a:defRPr sz="2000" b="1"/>
            </a:lvl2pPr>
            <a:lvl3pPr marL="913180" indent="0">
              <a:buNone/>
              <a:defRPr sz="1800" b="1"/>
            </a:lvl3pPr>
            <a:lvl4pPr marL="1369769" indent="0">
              <a:buNone/>
              <a:defRPr sz="1600" b="1"/>
            </a:lvl4pPr>
            <a:lvl5pPr marL="1826359" indent="0">
              <a:buNone/>
              <a:defRPr sz="1600" b="1"/>
            </a:lvl5pPr>
            <a:lvl6pPr marL="2282948" indent="0">
              <a:buNone/>
              <a:defRPr sz="1600" b="1"/>
            </a:lvl6pPr>
            <a:lvl7pPr marL="2739538" indent="0">
              <a:buNone/>
              <a:defRPr sz="1600" b="1"/>
            </a:lvl7pPr>
            <a:lvl8pPr marL="3196128" indent="0">
              <a:buNone/>
              <a:defRPr sz="1600" b="1"/>
            </a:lvl8pPr>
            <a:lvl9pPr marL="365271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076329"/>
            <a:ext cx="3008313" cy="351829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589" indent="0">
              <a:buNone/>
              <a:defRPr sz="2800"/>
            </a:lvl2pPr>
            <a:lvl3pPr marL="913180" indent="0">
              <a:buNone/>
              <a:defRPr sz="2400"/>
            </a:lvl3pPr>
            <a:lvl4pPr marL="1369769" indent="0">
              <a:buNone/>
              <a:defRPr sz="2000"/>
            </a:lvl4pPr>
            <a:lvl5pPr marL="1826359" indent="0">
              <a:buNone/>
              <a:defRPr sz="2000"/>
            </a:lvl5pPr>
            <a:lvl6pPr marL="2282948" indent="0">
              <a:buNone/>
              <a:defRPr sz="2000"/>
            </a:lvl6pPr>
            <a:lvl7pPr marL="2739538" indent="0">
              <a:buNone/>
              <a:defRPr sz="2000"/>
            </a:lvl7pPr>
            <a:lvl8pPr marL="3196128" indent="0">
              <a:buNone/>
              <a:defRPr sz="2000"/>
            </a:lvl8pPr>
            <a:lvl9pPr marL="3652717"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6589" indent="0">
              <a:buNone/>
              <a:defRPr sz="1200"/>
            </a:lvl2pPr>
            <a:lvl3pPr marL="913180" indent="0">
              <a:buNone/>
              <a:defRPr sz="1000"/>
            </a:lvl3pPr>
            <a:lvl4pPr marL="1369769" indent="0">
              <a:buNone/>
              <a:defRPr sz="900"/>
            </a:lvl4pPr>
            <a:lvl5pPr marL="1826359" indent="0">
              <a:buNone/>
              <a:defRPr sz="900"/>
            </a:lvl5pPr>
            <a:lvl6pPr marL="2282948" indent="0">
              <a:buNone/>
              <a:defRPr sz="900"/>
            </a:lvl6pPr>
            <a:lvl7pPr marL="2739538" indent="0">
              <a:buNone/>
              <a:defRPr sz="900"/>
            </a:lvl7pPr>
            <a:lvl8pPr marL="3196128" indent="0">
              <a:buNone/>
              <a:defRPr sz="900"/>
            </a:lvl8pPr>
            <a:lvl9pPr marL="3652717"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17" tIns="45660" rIns="91317" bIns="4566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317" tIns="45660" rIns="91317" bIns="4566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317" tIns="45660" rIns="91317" bIns="45660" rtlCol="0" anchor="ctr"/>
          <a:lstStyle>
            <a:lvl1pPr algn="l">
              <a:defRPr sz="1200">
                <a:solidFill>
                  <a:schemeClr val="tx1">
                    <a:tint val="75000"/>
                  </a:schemeClr>
                </a:solidFill>
              </a:defRPr>
            </a:lvl1pPr>
          </a:lstStyle>
          <a:p>
            <a:fld id="{4CEF851F-4C9B-4ED8-A706-7687066F5A2C}" type="datetimeFigureOut">
              <a:rPr lang="en-US" smtClean="0"/>
              <a:t>3/6/2022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17" tIns="45660" rIns="91317" bIns="4566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17" tIns="45660" rIns="91317" bIns="45660"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180" rtl="0" eaLnBrk="1" latinLnBrk="0" hangingPunct="1">
        <a:spcBef>
          <a:spcPct val="0"/>
        </a:spcBef>
        <a:buNone/>
        <a:defRPr sz="4400" kern="1200">
          <a:solidFill>
            <a:schemeClr val="tx1"/>
          </a:solidFill>
          <a:latin typeface="+mj-lt"/>
          <a:ea typeface="+mj-ea"/>
          <a:cs typeface="+mj-cs"/>
        </a:defRPr>
      </a:lvl1pPr>
    </p:titleStyle>
    <p:bodyStyle>
      <a:lvl1pPr marL="342442" indent="-342442" algn="l" defTabSz="91318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1958" indent="-285369" algn="l" defTabSz="91318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474" indent="-228296" algn="l" defTabSz="91318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06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654"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24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83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423"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012" indent="-228296" algn="l" defTabSz="91318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80" rtl="0" eaLnBrk="1" latinLnBrk="0" hangingPunct="1">
        <a:defRPr sz="1800" kern="1200">
          <a:solidFill>
            <a:schemeClr val="tx1"/>
          </a:solidFill>
          <a:latin typeface="+mn-lt"/>
          <a:ea typeface="+mn-ea"/>
          <a:cs typeface="+mn-cs"/>
        </a:defRPr>
      </a:lvl1pPr>
      <a:lvl2pPr marL="456589" algn="l" defTabSz="913180" rtl="0" eaLnBrk="1" latinLnBrk="0" hangingPunct="1">
        <a:defRPr sz="1800" kern="1200">
          <a:solidFill>
            <a:schemeClr val="tx1"/>
          </a:solidFill>
          <a:latin typeface="+mn-lt"/>
          <a:ea typeface="+mn-ea"/>
          <a:cs typeface="+mn-cs"/>
        </a:defRPr>
      </a:lvl2pPr>
      <a:lvl3pPr marL="913180" algn="l" defTabSz="913180" rtl="0" eaLnBrk="1" latinLnBrk="0" hangingPunct="1">
        <a:defRPr sz="1800" kern="1200">
          <a:solidFill>
            <a:schemeClr val="tx1"/>
          </a:solidFill>
          <a:latin typeface="+mn-lt"/>
          <a:ea typeface="+mn-ea"/>
          <a:cs typeface="+mn-cs"/>
        </a:defRPr>
      </a:lvl3pPr>
      <a:lvl4pPr marL="1369769" algn="l" defTabSz="913180" rtl="0" eaLnBrk="1" latinLnBrk="0" hangingPunct="1">
        <a:defRPr sz="1800" kern="1200">
          <a:solidFill>
            <a:schemeClr val="tx1"/>
          </a:solidFill>
          <a:latin typeface="+mn-lt"/>
          <a:ea typeface="+mn-ea"/>
          <a:cs typeface="+mn-cs"/>
        </a:defRPr>
      </a:lvl4pPr>
      <a:lvl5pPr marL="1826359" algn="l" defTabSz="913180" rtl="0" eaLnBrk="1" latinLnBrk="0" hangingPunct="1">
        <a:defRPr sz="1800" kern="1200">
          <a:solidFill>
            <a:schemeClr val="tx1"/>
          </a:solidFill>
          <a:latin typeface="+mn-lt"/>
          <a:ea typeface="+mn-ea"/>
          <a:cs typeface="+mn-cs"/>
        </a:defRPr>
      </a:lvl5pPr>
      <a:lvl6pPr marL="2282948" algn="l" defTabSz="913180" rtl="0" eaLnBrk="1" latinLnBrk="0" hangingPunct="1">
        <a:defRPr sz="1800" kern="1200">
          <a:solidFill>
            <a:schemeClr val="tx1"/>
          </a:solidFill>
          <a:latin typeface="+mn-lt"/>
          <a:ea typeface="+mn-ea"/>
          <a:cs typeface="+mn-cs"/>
        </a:defRPr>
      </a:lvl6pPr>
      <a:lvl7pPr marL="2739538" algn="l" defTabSz="913180" rtl="0" eaLnBrk="1" latinLnBrk="0" hangingPunct="1">
        <a:defRPr sz="1800" kern="1200">
          <a:solidFill>
            <a:schemeClr val="tx1"/>
          </a:solidFill>
          <a:latin typeface="+mn-lt"/>
          <a:ea typeface="+mn-ea"/>
          <a:cs typeface="+mn-cs"/>
        </a:defRPr>
      </a:lvl7pPr>
      <a:lvl8pPr marL="3196128" algn="l" defTabSz="913180" rtl="0" eaLnBrk="1" latinLnBrk="0" hangingPunct="1">
        <a:defRPr sz="1800" kern="1200">
          <a:solidFill>
            <a:schemeClr val="tx1"/>
          </a:solidFill>
          <a:latin typeface="+mn-lt"/>
          <a:ea typeface="+mn-ea"/>
          <a:cs typeface="+mn-cs"/>
        </a:defRPr>
      </a:lvl8pPr>
      <a:lvl9pPr marL="3652717" algn="l" defTabSz="91318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0.pn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xml"/><Relationship Id="rId4" Type="http://schemas.openxmlformats.org/officeDocument/2006/relationships/image" Target="../media/image3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43.gif"/><Relationship Id="rId13" Type="http://schemas.openxmlformats.org/officeDocument/2006/relationships/image" Target="../media/image48.gif"/><Relationship Id="rId3" Type="http://schemas.openxmlformats.org/officeDocument/2006/relationships/image" Target="../media/image38.gif"/><Relationship Id="rId7" Type="http://schemas.openxmlformats.org/officeDocument/2006/relationships/image" Target="../media/image42.gif"/><Relationship Id="rId12" Type="http://schemas.openxmlformats.org/officeDocument/2006/relationships/image" Target="../media/image47.gif"/><Relationship Id="rId2" Type="http://schemas.openxmlformats.org/officeDocument/2006/relationships/slideLayout" Target="../slideLayouts/slideLayout2.xml"/><Relationship Id="rId1" Type="http://schemas.openxmlformats.org/officeDocument/2006/relationships/audio" Target="file:///G:\ga%20tieu%20jhoc\New%20Folder\co%20lieeeeeeeeeen\20.%20Bai%20Ngoi%20Ca%20Que%20Huong%20-%20Phi%20Nhung.mp3" TargetMode="External"/><Relationship Id="rId6" Type="http://schemas.openxmlformats.org/officeDocument/2006/relationships/image" Target="../media/image41.gif"/><Relationship Id="rId11" Type="http://schemas.openxmlformats.org/officeDocument/2006/relationships/image" Target="../media/image46.png"/><Relationship Id="rId5" Type="http://schemas.openxmlformats.org/officeDocument/2006/relationships/image" Target="../media/image40.gif"/><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gif"/></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0.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E:\0000000我图PPT\03.20\亲子乐园\亲子乐园副本.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90"/>
            <a:ext cx="9144000" cy="513483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E:\0000000我图PPT\03.20\亲子乐园\r6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95" y="-328155"/>
            <a:ext cx="9010705" cy="553850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E:\0000000我图PPT\03.20\亲子乐园\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10" y="3333820"/>
            <a:ext cx="9144000" cy="21907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descr="E:\0000000我图PPT\03.20\亲子乐园\56y.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4536" y="3527680"/>
            <a:ext cx="4467464" cy="16411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7" descr="E:\0000000我图PPT\03.20\亲子乐园\ty.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28886" y="1651913"/>
            <a:ext cx="2851226" cy="42366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67532" t="19027" r="11038" b="19634"/>
          <a:stretch>
            <a:fillRect/>
          </a:stretch>
        </p:blipFill>
        <p:spPr bwMode="auto">
          <a:xfrm>
            <a:off x="7410103" y="-84562"/>
            <a:ext cx="1444355" cy="163434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E:\0000000我图PPT\03.20\亲子乐园\568io.png"/>
          <p:cNvPicPr>
            <a:picLocks noChangeAspect="1" noChangeArrowheads="1"/>
          </p:cNvPicPr>
          <p:nvPr/>
        </p:nvPicPr>
        <p:blipFill rotWithShape="1">
          <a:blip r:embed="rId8">
            <a:extLst>
              <a:ext uri="{28A0092B-C50C-407E-A947-70E740481C1C}">
                <a14:useLocalDpi xmlns:a14="http://schemas.microsoft.com/office/drawing/2010/main" val="0"/>
              </a:ext>
            </a:extLst>
          </a:blip>
          <a:srcRect l="3846" t="10301" r="70716" b="10733"/>
          <a:stretch>
            <a:fillRect/>
          </a:stretch>
        </p:blipFill>
        <p:spPr bwMode="auto">
          <a:xfrm>
            <a:off x="-93395" y="2015481"/>
            <a:ext cx="1714500" cy="2103998"/>
          </a:xfrm>
          <a:prstGeom prst="rect">
            <a:avLst/>
          </a:prstGeom>
          <a:noFill/>
          <a:extLst>
            <a:ext uri="{909E8E84-426E-40DD-AFC4-6F175D3DCCD1}">
              <a14:hiddenFill xmlns:a14="http://schemas.microsoft.com/office/drawing/2010/main">
                <a:solidFill>
                  <a:srgbClr val="FFFFFF"/>
                </a:solidFill>
              </a14:hiddenFill>
            </a:ext>
          </a:extLst>
        </p:spPr>
      </p:pic>
      <p:sp>
        <p:nvSpPr>
          <p:cNvPr id="12" name="WordArt 6"/>
          <p:cNvSpPr>
            <a:spLocks noChangeArrowheads="1" noChangeShapeType="1" noTextEdit="1"/>
          </p:cNvSpPr>
          <p:nvPr/>
        </p:nvSpPr>
        <p:spPr bwMode="auto">
          <a:xfrm>
            <a:off x="1272118" y="1511611"/>
            <a:ext cx="6739079" cy="3236251"/>
          </a:xfrm>
          <a:prstGeom prst="rect">
            <a:avLst/>
          </a:prstGeom>
        </p:spPr>
        <p:txBody>
          <a:bodyPr spcFirstLastPara="1" wrap="none" lIns="82148" tIns="41127" rIns="82148" bIns="41127" numCol="1" fromWordArt="1">
            <a:prstTxWarp prst="textArchUp">
              <a:avLst>
                <a:gd name="adj" fmla="val 11020719"/>
              </a:avLst>
            </a:prstTxWarp>
          </a:bodyPr>
          <a:lstStyle/>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THẦY, CÔ GIÁO VÀ CÁC EM </a:t>
            </a:r>
          </a:p>
          <a:p>
            <a:pPr algn="ctr" defTabSz="1094512">
              <a:lnSpc>
                <a:spcPct val="150000"/>
              </a:lnSpc>
              <a:defRPr/>
            </a:pPr>
            <a:r>
              <a:rPr lang="en-US" sz="159836"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ĐẾN VỚI TIẾT HỌC</a:t>
            </a:r>
          </a:p>
        </p:txBody>
      </p:sp>
      <p:sp>
        <p:nvSpPr>
          <p:cNvPr id="13" name="圆角矩形 1"/>
          <p:cNvSpPr/>
          <p:nvPr/>
        </p:nvSpPr>
        <p:spPr>
          <a:xfrm>
            <a:off x="1966255" y="2160295"/>
            <a:ext cx="5350805" cy="1089248"/>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09486" tIns="54743" rIns="109486" bIns="54743" anchor="ctr"/>
          <a:lstStyle/>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TIẾNG VIỆT</a:t>
            </a:r>
          </a:p>
          <a:p>
            <a:pPr algn="ctr" defTabSz="1459538">
              <a:defRPr/>
            </a:pPr>
            <a:r>
              <a:rPr lang="en-US" altLang="zh-CN" sz="2800" b="1" dirty="0">
                <a:solidFill>
                  <a:srgbClr val="FF0000"/>
                </a:solidFill>
                <a:latin typeface="Times New Roman" panose="02020603050405020304" pitchFamily="18" charset="0"/>
                <a:cs typeface="Times New Roman" panose="02020603050405020304" pitchFamily="18" charset="0"/>
              </a:rPr>
              <a:t>TUẦN: 25</a:t>
            </a:r>
          </a:p>
          <a:p>
            <a:pPr algn="ctr" defTabSz="1459538">
              <a:defRPr/>
            </a:pPr>
            <a:r>
              <a:rPr lang="en-US" altLang="zh-CN" sz="3200" b="1" dirty="0" err="1">
                <a:solidFill>
                  <a:srgbClr val="FF0000"/>
                </a:solidFill>
                <a:latin typeface="Times New Roman" panose="02020603050405020304" pitchFamily="18" charset="0"/>
                <a:cs typeface="Times New Roman" panose="02020603050405020304" pitchFamily="18" charset="0"/>
              </a:rPr>
              <a:t>Bài</a:t>
            </a:r>
            <a:r>
              <a:rPr lang="en-US" altLang="zh-CN" sz="3200" b="1" dirty="0">
                <a:solidFill>
                  <a:srgbClr val="FF0000"/>
                </a:solidFill>
                <a:latin typeface="Times New Roman" panose="02020603050405020304" pitchFamily="18" charset="0"/>
                <a:cs typeface="Times New Roman" panose="02020603050405020304" pitchFamily="18" charset="0"/>
              </a:rPr>
              <a:t> 1: </a:t>
            </a:r>
            <a:r>
              <a:rPr lang="en-US" altLang="zh-CN" sz="3200" b="1" dirty="0" err="1">
                <a:solidFill>
                  <a:srgbClr val="FF0000"/>
                </a:solidFill>
                <a:latin typeface="Times New Roman" panose="02020603050405020304" pitchFamily="18" charset="0"/>
                <a:cs typeface="Times New Roman" panose="02020603050405020304" pitchFamily="18" charset="0"/>
              </a:rPr>
              <a:t>Rửa</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tay</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trước</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khi</a:t>
            </a:r>
            <a:r>
              <a:rPr lang="en-US" altLang="zh-CN" sz="3200" b="1" dirty="0">
                <a:solidFill>
                  <a:srgbClr val="FF0000"/>
                </a:solidFill>
                <a:latin typeface="Times New Roman" panose="02020603050405020304" pitchFamily="18" charset="0"/>
                <a:cs typeface="Times New Roman" panose="02020603050405020304" pitchFamily="18" charset="0"/>
              </a:rPr>
              <a:t> </a:t>
            </a:r>
            <a:r>
              <a:rPr lang="en-US" altLang="zh-CN" sz="3200" b="1" dirty="0" err="1">
                <a:solidFill>
                  <a:srgbClr val="FF0000"/>
                </a:solidFill>
                <a:latin typeface="Times New Roman" panose="02020603050405020304" pitchFamily="18" charset="0"/>
                <a:cs typeface="Times New Roman" panose="02020603050405020304" pitchFamily="18" charset="0"/>
              </a:rPr>
              <a:t>ăn</a:t>
            </a:r>
            <a:r>
              <a:rPr lang="en-US" altLang="zh-CN" sz="3200" b="1" dirty="0">
                <a:solidFill>
                  <a:srgbClr val="FF0000"/>
                </a:solidFill>
                <a:latin typeface="Times New Roman" panose="02020603050405020304" pitchFamily="18" charset="0"/>
                <a:cs typeface="Times New Roman" panose="02020603050405020304" pitchFamily="18" charset="0"/>
              </a:rPr>
              <a:t> </a:t>
            </a:r>
          </a:p>
          <a:p>
            <a:pPr algn="ctr" defTabSz="1459538">
              <a:defRPr/>
            </a:pPr>
            <a:r>
              <a:rPr lang="en-US" altLang="zh-CN" sz="3200" b="1" dirty="0">
                <a:solidFill>
                  <a:srgbClr val="FF0000"/>
                </a:solidFill>
                <a:latin typeface="Times New Roman" panose="02020603050405020304" pitchFamily="18" charset="0"/>
                <a:cs typeface="Times New Roman" panose="02020603050405020304" pitchFamily="18" charset="0"/>
              </a:rPr>
              <a:t>(</a:t>
            </a:r>
            <a:r>
              <a:rPr lang="en-US" altLang="zh-CN" sz="3200" b="1" dirty="0" err="1">
                <a:solidFill>
                  <a:srgbClr val="FF0000"/>
                </a:solidFill>
                <a:latin typeface="Times New Roman" panose="02020603050405020304" pitchFamily="18" charset="0"/>
                <a:cs typeface="Times New Roman" panose="02020603050405020304" pitchFamily="18" charset="0"/>
              </a:rPr>
              <a:t>Tiết</a:t>
            </a:r>
            <a:r>
              <a:rPr lang="en-US" altLang="zh-CN" sz="3200" b="1" dirty="0">
                <a:solidFill>
                  <a:srgbClr val="FF0000"/>
                </a:solidFill>
                <a:latin typeface="Times New Roman" panose="02020603050405020304" pitchFamily="18" charset="0"/>
                <a:cs typeface="Times New Roman" panose="02020603050405020304" pitchFamily="18" charset="0"/>
              </a:rPr>
              <a:t> 1 + 2)</a:t>
            </a:r>
            <a:endParaRPr lang="zh-CN"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240281" y="-38307"/>
            <a:ext cx="5012714" cy="523220"/>
          </a:xfrm>
          <a:prstGeom prst="rect">
            <a:avLst/>
          </a:prstGeom>
          <a:noFill/>
        </p:spPr>
        <p:txBody>
          <a:bodyPr wrap="square" rtlCol="0">
            <a:spAutoFit/>
          </a:bodyPr>
          <a:lstStyle/>
          <a:p>
            <a:pPr algn="ctr" defTabSz="822533">
              <a:defRPr/>
            </a:pPr>
            <a:r>
              <a:rPr lang="en-US" sz="1400" b="1" dirty="0">
                <a:solidFill>
                  <a:prstClr val="black"/>
                </a:solidFill>
                <a:latin typeface="Times New Roman" pitchFamily="18" charset="0"/>
                <a:cs typeface="Times New Roman" pitchFamily="18" charset="0"/>
              </a:rPr>
              <a:t>PHÒNG GD &amp; ĐT QUẬN LONG BIÊN</a:t>
            </a:r>
          </a:p>
          <a:p>
            <a:pPr algn="ctr" defTabSz="822533">
              <a:defRPr/>
            </a:pPr>
            <a:r>
              <a:rPr lang="en-US" sz="1400" b="1" dirty="0">
                <a:solidFill>
                  <a:prstClr val="black"/>
                </a:solidFill>
                <a:latin typeface="Times New Roman" pitchFamily="18" charset="0"/>
                <a:cs typeface="Times New Roman" pitchFamily="18" charset="0"/>
              </a:rPr>
              <a:t>TRƯỜNG TIỂU HỌC PHÚC LỢI</a:t>
            </a:r>
            <a:endParaRPr lang="vi-VN" sz="1600" b="1" dirty="0">
              <a:solidFill>
                <a:prstClr val="black"/>
              </a:solidFill>
              <a:latin typeface="Times New Roman" pitchFamily="18" charset="0"/>
              <a:cs typeface="Times New Roman" pitchFamily="18" charset="0"/>
            </a:endParaRPr>
          </a:p>
        </p:txBody>
      </p:sp>
      <p:pic>
        <p:nvPicPr>
          <p:cNvPr id="14" name="Picture 13">
            <a:extLst>
              <a:ext uri="{FF2B5EF4-FFF2-40B4-BE49-F238E27FC236}">
                <a16:creationId xmlns:a16="http://schemas.microsoft.com/office/drawing/2014/main" id="{93D38B2B-FBF7-4B12-992B-0947FCAF78B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045"/>
            <a:ext cx="1143000" cy="1143000"/>
          </a:xfrm>
          <a:prstGeom prst="rect">
            <a:avLst/>
          </a:prstGeom>
        </p:spPr>
      </p:pic>
    </p:spTree>
    <p:extLst>
      <p:ext uri="{BB962C8B-B14F-4D97-AF65-F5344CB8AC3E}">
        <p14:creationId xmlns:p14="http://schemas.microsoft.com/office/powerpoint/2010/main" val="4274202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heel(1)">
                                      <p:cBhvr>
                                        <p:cTn id="7" dur="2000"/>
                                        <p:tgtEl>
                                          <p:spTgt spid="18"/>
                                        </p:tgtEl>
                                      </p:cBhvr>
                                    </p:animEffect>
                                  </p:childTnLst>
                                </p:cTn>
                              </p:par>
                              <p:par>
                                <p:cTn id="8" presetID="2" presetClass="entr" presetSubtype="8"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additive="base">
                                        <p:cTn id="10" dur="1250" fill="hold"/>
                                        <p:tgtEl>
                                          <p:spTgt spid="20"/>
                                        </p:tgtEl>
                                        <p:attrNameLst>
                                          <p:attrName>ppt_x</p:attrName>
                                        </p:attrNameLst>
                                      </p:cBhvr>
                                      <p:tavLst>
                                        <p:tav tm="0">
                                          <p:val>
                                            <p:strVal val="0-#ppt_w/2"/>
                                          </p:val>
                                        </p:tav>
                                        <p:tav tm="100000">
                                          <p:val>
                                            <p:strVal val="#ppt_x"/>
                                          </p:val>
                                        </p:tav>
                                      </p:tavLst>
                                    </p:anim>
                                    <p:anim calcmode="lin" valueType="num">
                                      <p:cBhvr additive="base">
                                        <p:cTn id="11" dur="1250" fill="hold"/>
                                        <p:tgtEl>
                                          <p:spTgt spid="20"/>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1000" fill="hold"/>
                                        <p:tgtEl>
                                          <p:spTgt spid="25"/>
                                        </p:tgtEl>
                                        <p:attrNameLst>
                                          <p:attrName>ppt_x</p:attrName>
                                        </p:attrNameLst>
                                      </p:cBhvr>
                                      <p:tavLst>
                                        <p:tav tm="0">
                                          <p:val>
                                            <p:strVal val="1+#ppt_w/2"/>
                                          </p:val>
                                        </p:tav>
                                        <p:tav tm="100000">
                                          <p:val>
                                            <p:strVal val="#ppt_x"/>
                                          </p:val>
                                        </p:tav>
                                      </p:tavLst>
                                    </p:anim>
                                    <p:anim calcmode="lin" valueType="num">
                                      <p:cBhvr additive="base">
                                        <p:cTn id="20" dur="10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1000" fill="hold"/>
                                        <p:tgtEl>
                                          <p:spTgt spid="27"/>
                                        </p:tgtEl>
                                        <p:attrNameLst>
                                          <p:attrName>ppt_x</p:attrName>
                                        </p:attrNameLst>
                                      </p:cBhvr>
                                      <p:tavLst>
                                        <p:tav tm="0">
                                          <p:val>
                                            <p:strVal val="0-#ppt_w/2"/>
                                          </p:val>
                                        </p:tav>
                                        <p:tav tm="100000">
                                          <p:val>
                                            <p:strVal val="#ppt_x"/>
                                          </p:val>
                                        </p:tav>
                                      </p:tavLst>
                                    </p:anim>
                                    <p:anim calcmode="lin" valueType="num">
                                      <p:cBhvr additive="base">
                                        <p:cTn id="24" dur="1000" fill="hold"/>
                                        <p:tgtEl>
                                          <p:spTgt spid="27"/>
                                        </p:tgtEl>
                                        <p:attrNameLst>
                                          <p:attrName>ppt_y</p:attrName>
                                        </p:attrNameLst>
                                      </p:cBhvr>
                                      <p:tavLst>
                                        <p:tav tm="0">
                                          <p:val>
                                            <p:strVal val="#ppt_y"/>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par>
                                <p:cTn id="30" presetID="16" presetClass="entr" presetSubtype="21"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09800" y="466150"/>
            <a:ext cx="4419600" cy="584666"/>
          </a:xfrm>
          <a:prstGeom prst="rect">
            <a:avLst/>
          </a:prstGeom>
          <a:solidFill>
            <a:srgbClr val="B9EDFF"/>
          </a:solidFill>
        </p:spPr>
        <p:txBody>
          <a:bodyPr wrap="square" lIns="91330" tIns="45666" rIns="91330" bIns="45666" rtlCol="0">
            <a:spAutoFit/>
          </a:bodyPr>
          <a:lstStyle/>
          <a:p>
            <a:pPr algn="ctr"/>
            <a:r>
              <a:rPr lang="en-US" sz="3200" b="1">
                <a:latin typeface="Arial" pitchFamily="34" charset="0"/>
                <a:ea typeface="Arial-Rounded" pitchFamily="34" charset="0"/>
                <a:cs typeface="Arial" pitchFamily="34" charset="0"/>
              </a:rPr>
              <a:t>Luyện đọc câu dài:</a:t>
            </a:r>
          </a:p>
        </p:txBody>
      </p:sp>
      <p:sp>
        <p:nvSpPr>
          <p:cNvPr id="4" name="TextBox 3"/>
          <p:cNvSpPr txBox="1"/>
          <p:nvPr/>
        </p:nvSpPr>
        <p:spPr>
          <a:xfrm>
            <a:off x="431739" y="1733551"/>
            <a:ext cx="8407461"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Tay cầm thức ăn, vi trùng từ tay theo thức ăn đi vào cơ thể.</a:t>
            </a:r>
          </a:p>
        </p:txBody>
      </p:sp>
      <p:cxnSp>
        <p:nvCxnSpPr>
          <p:cNvPr id="5" name="Straight Connector 4"/>
          <p:cNvCxnSpPr/>
          <p:nvPr/>
        </p:nvCxnSpPr>
        <p:spPr>
          <a:xfrm flipH="1">
            <a:off x="3771900" y="181696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3"/>
            <a:ext cx="8382000" cy="1077109"/>
          </a:xfrm>
          <a:prstGeom prst="rect">
            <a:avLst/>
          </a:prstGeom>
          <a:noFill/>
        </p:spPr>
        <p:txBody>
          <a:bodyPr wrap="square" lIns="91330" tIns="45666" rIns="91330" bIns="45666" rtlCol="0">
            <a:spAutoFit/>
          </a:bodyPr>
          <a:lstStyle/>
          <a:p>
            <a:pPr algn="just"/>
            <a:r>
              <a:rPr lang="en-US" sz="3200">
                <a:latin typeface="Arial" pitchFamily="34" charset="0"/>
                <a:ea typeface="Arial-Rounded" pitchFamily="34" charset="0"/>
                <a:cs typeface="Arial" pitchFamily="34" charset="0"/>
              </a:rPr>
              <a:t>Để phòng bệnh, chúng ta phải rửa tay trước khi ăn.</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543300" y="320976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272314" y="3177748"/>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828800" y="3718701"/>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3101688" y="2330208"/>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362700" y="1846936"/>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620000" y="320426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1000" fill="hold"/>
                                        <p:tgtEl>
                                          <p:spTgt spid="9"/>
                                        </p:tgtEl>
                                        <p:attrNameLst>
                                          <p:attrName>ppt_x</p:attrName>
                                        </p:attrNameLst>
                                      </p:cBhvr>
                                      <p:tavLst>
                                        <p:tav tm="0">
                                          <p:val>
                                            <p:strVal val="1+#ppt_w/2"/>
                                          </p:val>
                                        </p:tav>
                                        <p:tav tm="100000">
                                          <p:val>
                                            <p:strVal val="#ppt_x"/>
                                          </p:val>
                                        </p:tav>
                                      </p:tavLst>
                                    </p:anim>
                                    <p:anim calcmode="lin" valueType="num">
                                      <p:cBhvr additive="base">
                                        <p:cTn id="25"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2346" y="590610"/>
            <a:ext cx="8991600" cy="4308124"/>
            <a:chOff x="62346" y="590610"/>
            <a:chExt cx="8991600" cy="4308124"/>
          </a:xfrm>
        </p:grpSpPr>
        <p:sp>
          <p:nvSpPr>
            <p:cNvPr id="11" name="TextBox 10"/>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a:latin typeface="Arial-SGK-TV" pitchFamily="2" charset="0"/>
                  <a:ea typeface="Arial-Rounded" pitchFamily="34" charset="0"/>
                  <a:cs typeface="Arial-SGK-TV" pitchFamily="2" charset="0"/>
                </a:rPr>
                <a:t>Rửa tay trước khi ăn</a:t>
              </a:r>
            </a:p>
          </p:txBody>
        </p:sp>
        <p:sp>
          <p:nvSpPr>
            <p:cNvPr id="13" name="TextBox 12"/>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Để phòng bệnh, chúng ta phải rửa tay trước khi ăn. Cần rửa tay bằng xà phòng với nước sạch.</a:t>
              </a:r>
            </a:p>
            <a:p>
              <a:pPr algn="r"/>
              <a:r>
                <a:rPr lang="en-US" sz="3000">
                  <a:latin typeface="Arial-SGK-TV" pitchFamily="2" charset="0"/>
                  <a:ea typeface="Arial-Rounded" pitchFamily="34" charset="0"/>
                  <a:cs typeface="Arial-SGK-TV" pitchFamily="2" charset="0"/>
                </a:rPr>
                <a:t>						        (Nguyên Vũ)</a:t>
              </a:r>
            </a:p>
          </p:txBody>
        </p:sp>
      </p:grpSp>
      <p:sp>
        <p:nvSpPr>
          <p:cNvPr id="14" name="Lưu đồ: Đường kết nối 8">
            <a:extLst>
              <a:ext uri="{FF2B5EF4-FFF2-40B4-BE49-F238E27FC236}">
                <a16:creationId xmlns:a16="http://schemas.microsoft.com/office/drawing/2014/main" id="{A3F0B0FD-818E-4BBD-B401-3895387E3487}"/>
              </a:ext>
            </a:extLst>
          </p:cNvPr>
          <p:cNvSpPr/>
          <p:nvPr/>
        </p:nvSpPr>
        <p:spPr>
          <a:xfrm>
            <a:off x="616953" y="1174847"/>
            <a:ext cx="361507" cy="318672"/>
          </a:xfrm>
          <a:prstGeom prst="flowChartConnector">
            <a:avLst/>
          </a:prstGeom>
          <a:solidFill>
            <a:schemeClr val="accent6">
              <a:lumMod val="75000"/>
            </a:schemeClr>
          </a:solidFill>
          <a:ln>
            <a:solidFill>
              <a:schemeClr val="accent5">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5" name="Lưu đồ: Đường kết nối 5">
            <a:extLst>
              <a:ext uri="{FF2B5EF4-FFF2-40B4-BE49-F238E27FC236}">
                <a16:creationId xmlns:a16="http://schemas.microsoft.com/office/drawing/2014/main" id="{BB31C7CE-3A00-464D-89B3-1755B3BAA779}"/>
              </a:ext>
            </a:extLst>
          </p:cNvPr>
          <p:cNvSpPr/>
          <p:nvPr/>
        </p:nvSpPr>
        <p:spPr>
          <a:xfrm>
            <a:off x="650191" y="3486150"/>
            <a:ext cx="361507" cy="311875"/>
          </a:xfrm>
          <a:prstGeom prst="flowChartConnector">
            <a:avLst/>
          </a:prstGeom>
          <a:solidFill>
            <a:schemeClr val="accent6">
              <a:lumMod val="75000"/>
            </a:schemeClr>
          </a:solidFill>
          <a:ln>
            <a:solidFill>
              <a:schemeClr val="accent5">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75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381"/>
            <a:ext cx="8229600" cy="857250"/>
          </a:xfrm>
        </p:spPr>
        <p:txBody>
          <a:bodyPr>
            <a:normAutofit/>
          </a:bodyPr>
          <a:lstStyle/>
          <a:p>
            <a:r>
              <a:rPr lang="en-US" sz="4000">
                <a:latin typeface="Arial" pitchFamily="34" charset="0"/>
                <a:cs typeface="Arial" pitchFamily="34" charset="0"/>
              </a:rPr>
              <a:t>Giải nghĩa từ khó:</a:t>
            </a:r>
          </a:p>
        </p:txBody>
      </p:sp>
      <p:sp>
        <p:nvSpPr>
          <p:cNvPr id="3" name="Title 1"/>
          <p:cNvSpPr txBox="1">
            <a:spLocks/>
          </p:cNvSpPr>
          <p:nvPr/>
        </p:nvSpPr>
        <p:spPr>
          <a:xfrm>
            <a:off x="228600" y="971550"/>
            <a:ext cx="9144000" cy="857250"/>
          </a:xfrm>
          <a:prstGeom prst="rect">
            <a:avLst/>
          </a:prstGeom>
        </p:spPr>
        <p:txBody>
          <a:bodyPr vert="horz" lIns="91317" tIns="45660" rIns="91317" bIns="45660" rtlCol="0" anchor="ctr">
            <a:normAutofit fontScale="7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a:solidFill>
                  <a:srgbClr val="FF0000"/>
                </a:solidFill>
                <a:latin typeface="Arial-SGK-TV" pitchFamily="2" charset="0"/>
                <a:cs typeface="Arial-SGK-TV" pitchFamily="2" charset="0"/>
              </a:rPr>
              <a:t>Vi trùng: </a:t>
            </a:r>
            <a:r>
              <a:rPr lang="en-US">
                <a:latin typeface="Arial-SGK-TV" pitchFamily="2" charset="0"/>
                <a:cs typeface="Arial-SGK-TV" pitchFamily="2" charset="0"/>
              </a:rPr>
              <a:t>sinh vật rất nhỏ, có khả năng gây bệnh.</a:t>
            </a:r>
          </a:p>
        </p:txBody>
      </p:sp>
      <p:pic>
        <p:nvPicPr>
          <p:cNvPr id="1026" name="Picture 2" descr="Những nơi vi khuẩn trú ngụ nhiều nhất và cách loại bỏ chúng hiệu quả | Báo  Dân trí"/>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97717"/>
            <a:ext cx="2874474" cy="307249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b="9983"/>
          <a:stretch/>
        </p:blipFill>
        <p:spPr>
          <a:xfrm>
            <a:off x="4419600" y="1669596"/>
            <a:ext cx="3208779" cy="3058886"/>
          </a:xfrm>
          <a:prstGeom prst="rect">
            <a:avLst/>
          </a:prstGeom>
        </p:spPr>
      </p:pic>
    </p:spTree>
    <p:extLst>
      <p:ext uri="{BB962C8B-B14F-4D97-AF65-F5344CB8AC3E}">
        <p14:creationId xmlns:p14="http://schemas.microsoft.com/office/powerpoint/2010/main" val="50238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top Spreading Germs In Your Restaurant with These Food Safety Tips – My  Glove De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581150"/>
            <a:ext cx="5082006" cy="33830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438150"/>
            <a:ext cx="8229600" cy="857250"/>
          </a:xfrm>
        </p:spPr>
        <p:txBody>
          <a:bodyPr/>
          <a:lstStyle/>
          <a:p>
            <a:r>
              <a:rPr lang="en-US" b="1">
                <a:solidFill>
                  <a:srgbClr val="FF0000"/>
                </a:solidFill>
                <a:latin typeface="Arial-SGK-TV" pitchFamily="2" charset="0"/>
                <a:cs typeface="Arial-SGK-TV" pitchFamily="2" charset="0"/>
              </a:rPr>
              <a:t>Tiếp xúc</a:t>
            </a:r>
            <a:r>
              <a:rPr lang="en-US">
                <a:latin typeface="Arial-SGK-TV" pitchFamily="2" charset="0"/>
                <a:cs typeface="Arial-SGK-TV" pitchFamily="2" charset="0"/>
              </a:rPr>
              <a:t>: chạm vào nhau.</a:t>
            </a:r>
          </a:p>
        </p:txBody>
      </p:sp>
      <p:pic>
        <p:nvPicPr>
          <p:cNvPr id="1026" name="Picture 2" descr="Chị em chú ý: 6 nơi bẩn nhất trong nhà không ngờ tới có thể là nơi trú ẩn  cho vir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581150"/>
            <a:ext cx="4630924" cy="3345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2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0150"/>
            <a:ext cx="8229600" cy="857250"/>
          </a:xfrm>
        </p:spPr>
        <p:txBody>
          <a:bodyPr>
            <a:normAutofit/>
          </a:bodyPr>
          <a:lstStyle/>
          <a:p>
            <a:pPr algn="l"/>
            <a:r>
              <a:rPr lang="en-US" b="1">
                <a:solidFill>
                  <a:srgbClr val="FF0000"/>
                </a:solidFill>
                <a:latin typeface="Arial-SGK-TV" pitchFamily="2" charset="0"/>
                <a:ea typeface="Aachen" pitchFamily="18" charset="0"/>
                <a:cs typeface="Arial-SGK-TV" pitchFamily="2" charset="0"/>
              </a:rPr>
              <a:t>Mắc bệnh: </a:t>
            </a:r>
            <a:r>
              <a:rPr lang="en-US">
                <a:latin typeface="Arial-SGK-TV" pitchFamily="2" charset="0"/>
                <a:ea typeface="Aachen" pitchFamily="18" charset="0"/>
                <a:cs typeface="Arial-SGK-TV" pitchFamily="2" charset="0"/>
              </a:rPr>
              <a:t>bị một bệnh nào đó.</a:t>
            </a:r>
          </a:p>
        </p:txBody>
      </p:sp>
      <p:sp>
        <p:nvSpPr>
          <p:cNvPr id="3" name="Title 1"/>
          <p:cNvSpPr txBox="1">
            <a:spLocks/>
          </p:cNvSpPr>
          <p:nvPr/>
        </p:nvSpPr>
        <p:spPr>
          <a:xfrm>
            <a:off x="457200" y="2419350"/>
            <a:ext cx="8534400" cy="1143000"/>
          </a:xfrm>
          <a:prstGeom prst="rect">
            <a:avLst/>
          </a:prstGeom>
        </p:spPr>
        <p:txBody>
          <a:bodyPr vert="horz" lIns="91317" tIns="45660" rIns="91317" bIns="45660" rtlCol="0" anchor="ctr">
            <a:normAutofit fontScale="90000" lnSpcReduction="20000"/>
          </a:bodyPr>
          <a:lstStyle>
            <a:lvl1pPr algn="ctr" defTabSz="913180" rtl="0" eaLnBrk="1" latinLnBrk="0" hangingPunct="1">
              <a:spcBef>
                <a:spcPct val="0"/>
              </a:spcBef>
              <a:buNone/>
              <a:defRPr sz="4400" kern="1200">
                <a:solidFill>
                  <a:schemeClr val="tx1"/>
                </a:solidFill>
                <a:latin typeface="+mj-lt"/>
                <a:ea typeface="+mj-ea"/>
                <a:cs typeface="+mj-cs"/>
              </a:defRPr>
            </a:lvl1pPr>
          </a:lstStyle>
          <a:p>
            <a:pPr algn="l"/>
            <a:r>
              <a:rPr lang="en-US" b="1">
                <a:solidFill>
                  <a:srgbClr val="FF0000"/>
                </a:solidFill>
                <a:latin typeface="Arial-SGK-TV" pitchFamily="2" charset="0"/>
                <a:ea typeface="Aachen" pitchFamily="18" charset="0"/>
                <a:cs typeface="Arial-SGK-TV" pitchFamily="2" charset="0"/>
              </a:rPr>
              <a:t>Phòng bệnh: </a:t>
            </a:r>
            <a:r>
              <a:rPr lang="en-US">
                <a:latin typeface="Arial-SGK-TV" pitchFamily="2" charset="0"/>
                <a:ea typeface="Aachen" pitchFamily="18" charset="0"/>
                <a:cs typeface="Arial-SGK-TV" pitchFamily="2" charset="0"/>
              </a:rPr>
              <a:t>ngăn ngừa để không bị bệnh.</a:t>
            </a:r>
          </a:p>
        </p:txBody>
      </p:sp>
    </p:spTree>
    <p:extLst>
      <p:ext uri="{BB962C8B-B14F-4D97-AF65-F5344CB8AC3E}">
        <p14:creationId xmlns:p14="http://schemas.microsoft.com/office/powerpoint/2010/main" val="207482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2346" y="261842"/>
            <a:ext cx="8991600" cy="4308124"/>
            <a:chOff x="62346" y="590610"/>
            <a:chExt cx="8991600" cy="4308124"/>
          </a:xfrm>
        </p:grpSpPr>
        <p:sp>
          <p:nvSpPr>
            <p:cNvPr id="8" name="TextBox 7"/>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a:latin typeface="Arial-SGK-TV" pitchFamily="2" charset="0"/>
                  <a:ea typeface="Arial-Rounded" pitchFamily="34" charset="0"/>
                  <a:cs typeface="Arial-SGK-TV" pitchFamily="2" charset="0"/>
                </a:rPr>
                <a:t>Rửa tay trước khi ăn</a:t>
              </a:r>
            </a:p>
          </p:txBody>
        </p:sp>
        <p:sp>
          <p:nvSpPr>
            <p:cNvPr id="11" name="TextBox 10"/>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Để phòng bệnh, chúng ta phải rửa tay trước khi ăn. Cần rửa tay bằng xà phòng với nước sạch.</a:t>
              </a:r>
            </a:p>
            <a:p>
              <a:pPr algn="r"/>
              <a:r>
                <a:rPr lang="en-US" sz="3000">
                  <a:latin typeface="Arial-SGK-TV" pitchFamily="2" charset="0"/>
                  <a:ea typeface="Arial-Rounded" pitchFamily="34" charset="0"/>
                  <a:cs typeface="Arial-SGK-TV" pitchFamily="2" charset="0"/>
                </a:rPr>
                <a:t>						        (Nguyên Vũ)</a:t>
              </a:r>
            </a:p>
          </p:txBody>
        </p:sp>
      </p:grpSp>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20182" b="30348"/>
          <a:stretch/>
        </p:blipFill>
        <p:spPr>
          <a:xfrm>
            <a:off x="2667000" y="4084825"/>
            <a:ext cx="2514600" cy="970281"/>
          </a:xfrm>
          <a:prstGeom prst="rect">
            <a:avLst/>
          </a:prstGeom>
        </p:spPr>
      </p:pic>
      <p:pic>
        <p:nvPicPr>
          <p:cNvPr id="13" name="410_20200508102934_rua-tay-truoc-khi-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3880" y="174835"/>
            <a:ext cx="609600" cy="609600"/>
          </a:xfrm>
          <a:prstGeom prst="rect">
            <a:avLst/>
          </a:prstGeom>
        </p:spPr>
      </p:pic>
    </p:spTree>
    <p:extLst>
      <p:ext uri="{BB962C8B-B14F-4D97-AF65-F5344CB8AC3E}">
        <p14:creationId xmlns:p14="http://schemas.microsoft.com/office/powerpoint/2010/main" val="3480743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62"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27661" y="1838150"/>
            <a:ext cx="3588404" cy="1446550"/>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Trả</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lời</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p>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câu</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hỏi</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3</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1451717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123950"/>
            <a:ext cx="8762999" cy="2554436"/>
          </a:xfrm>
          <a:prstGeom prst="rect">
            <a:avLst/>
          </a:prstGeom>
        </p:spPr>
        <p:txBody>
          <a:bodyPr wrap="square" lIns="91330" tIns="45666" rIns="91330" bIns="45666">
            <a:spAutoFit/>
          </a:bodyPr>
          <a:lstStyle/>
          <a:p>
            <a:pPr algn="just"/>
            <a:r>
              <a:rPr lang="en-US" sz="3200">
                <a:latin typeface="Arial" pitchFamily="34" charset="0"/>
                <a:ea typeface="Arial-Rounded" pitchFamily="34" charset="0"/>
                <a:cs typeface="Arial" pitchFamily="34" charset="0"/>
              </a:rPr>
              <a:t>	</a:t>
            </a:r>
            <a:r>
              <a:rPr lang="en-US" sz="320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p:txBody>
      </p:sp>
      <p:sp>
        <p:nvSpPr>
          <p:cNvPr id="5" name="TextBox 4"/>
          <p:cNvSpPr txBox="1"/>
          <p:nvPr/>
        </p:nvSpPr>
        <p:spPr>
          <a:xfrm>
            <a:off x="2895600" y="285750"/>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SGK-TV" pitchFamily="2" charset="0"/>
                <a:ea typeface="Arial-Rounded" pitchFamily="34" charset="0"/>
                <a:cs typeface="Arial-SGK-TV" pitchFamily="2" charset="0"/>
              </a:rPr>
              <a:t>Đọc đoạn 1:</a:t>
            </a:r>
          </a:p>
        </p:txBody>
      </p:sp>
      <p:sp>
        <p:nvSpPr>
          <p:cNvPr id="6" name="TextBox 5"/>
          <p:cNvSpPr txBox="1"/>
          <p:nvPr/>
        </p:nvSpPr>
        <p:spPr>
          <a:xfrm>
            <a:off x="190798" y="4324350"/>
            <a:ext cx="8761815" cy="584666"/>
          </a:xfrm>
          <a:prstGeom prst="rect">
            <a:avLst/>
          </a:prstGeom>
          <a:solidFill>
            <a:srgbClr val="B9EDFF"/>
          </a:solidFill>
        </p:spPr>
        <p:txBody>
          <a:bodyPr wrap="square" lIns="91330" tIns="45666" rIns="91330" bIns="45666" rtlCol="0">
            <a:spAutoFit/>
          </a:bodyPr>
          <a:lstStyle/>
          <a:p>
            <a:pPr algn="ctr"/>
            <a:r>
              <a:rPr lang="en-US" sz="3200">
                <a:solidFill>
                  <a:srgbClr val="FF0000"/>
                </a:solidFill>
                <a:latin typeface="Arial" pitchFamily="34" charset="0"/>
                <a:ea typeface="Arial-Rounded" pitchFamily="34" charset="0"/>
                <a:cs typeface="Arial" pitchFamily="34" charset="0"/>
              </a:rPr>
              <a:t>Vi trùng có ở đâu?</a:t>
            </a:r>
          </a:p>
        </p:txBody>
      </p:sp>
      <p:sp>
        <p:nvSpPr>
          <p:cNvPr id="7" name="TextBox 6"/>
          <p:cNvSpPr txBox="1"/>
          <p:nvPr/>
        </p:nvSpPr>
        <p:spPr>
          <a:xfrm>
            <a:off x="0" y="4324350"/>
            <a:ext cx="9144000" cy="584666"/>
          </a:xfrm>
          <a:prstGeom prst="rect">
            <a:avLst/>
          </a:prstGeom>
          <a:solidFill>
            <a:srgbClr val="B9EDFF"/>
          </a:solidFill>
        </p:spPr>
        <p:txBody>
          <a:bodyPr wrap="square" lIns="91330" tIns="45666" rIns="91330" bIns="45666" rtlCol="0">
            <a:spAutoFit/>
          </a:bodyPr>
          <a:lstStyle/>
          <a:p>
            <a:pPr algn="ctr"/>
            <a:r>
              <a:rPr lang="en-US" sz="3200">
                <a:solidFill>
                  <a:srgbClr val="FF0000"/>
                </a:solidFill>
                <a:latin typeface="Arial" pitchFamily="34" charset="0"/>
                <a:ea typeface="Arial-Rounded" pitchFamily="34" charset="0"/>
                <a:cs typeface="Arial" pitchFamily="34" charset="0"/>
              </a:rPr>
              <a:t>Vi trùng đi vào cơ thể con người bằng cách nào?</a:t>
            </a:r>
          </a:p>
        </p:txBody>
      </p:sp>
      <p:sp>
        <p:nvSpPr>
          <p:cNvPr id="8" name="TextBox 7"/>
          <p:cNvSpPr txBox="1"/>
          <p:nvPr/>
        </p:nvSpPr>
        <p:spPr>
          <a:xfrm>
            <a:off x="-1185" y="4324350"/>
            <a:ext cx="9144000" cy="584666"/>
          </a:xfrm>
          <a:prstGeom prst="rect">
            <a:avLst/>
          </a:prstGeom>
          <a:solidFill>
            <a:srgbClr val="B9EDFF"/>
          </a:solidFill>
        </p:spPr>
        <p:txBody>
          <a:bodyPr wrap="square" lIns="91330" tIns="45666" rIns="91330" bIns="45666" rtlCol="0">
            <a:spAutoFit/>
          </a:bodyPr>
          <a:lstStyle/>
          <a:p>
            <a:pPr algn="ctr"/>
            <a:r>
              <a:rPr lang="en-US" sz="3200">
                <a:solidFill>
                  <a:srgbClr val="FF0000"/>
                </a:solidFill>
                <a:latin typeface="Arial" pitchFamily="34" charset="0"/>
                <a:ea typeface="Arial-Rounded" pitchFamily="34" charset="0"/>
                <a:cs typeface="Arial" pitchFamily="34" charset="0"/>
              </a:rPr>
              <a:t>Vi trùng gây nguy hiểm gì cho con người? </a:t>
            </a:r>
          </a:p>
        </p:txBody>
      </p:sp>
      <p:cxnSp>
        <p:nvCxnSpPr>
          <p:cNvPr id="9" name="Straight Connector 8"/>
          <p:cNvCxnSpPr/>
          <p:nvPr/>
        </p:nvCxnSpPr>
        <p:spPr>
          <a:xfrm>
            <a:off x="2691829" y="3105150"/>
            <a:ext cx="60198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 y="3562350"/>
            <a:ext cx="1143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0815" y="3607110"/>
            <a:ext cx="304918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143000" y="1657350"/>
            <a:ext cx="441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14"/>
                                        </p:tgtEl>
                                        <p:attrNameLst>
                                          <p:attrName>ppt_w</p:attrName>
                                        </p:attrNameLst>
                                      </p:cBhvr>
                                      <p:tavLst>
                                        <p:tav tm="0">
                                          <p:val>
                                            <p:strVal val="ppt_w"/>
                                          </p:val>
                                        </p:tav>
                                        <p:tav tm="100000">
                                          <p:val>
                                            <p:fltVal val="0"/>
                                          </p:val>
                                        </p:tav>
                                      </p:tavLst>
                                    </p:anim>
                                    <p:anim calcmode="lin" valueType="num">
                                      <p:cBhvr>
                                        <p:cTn id="21" dur="500"/>
                                        <p:tgtEl>
                                          <p:spTgt spid="14"/>
                                        </p:tgtEl>
                                        <p:attrNameLst>
                                          <p:attrName>ppt_h</p:attrName>
                                        </p:attrNameLst>
                                      </p:cBhvr>
                                      <p:tavLst>
                                        <p:tav tm="0">
                                          <p:val>
                                            <p:strVal val="ppt_h"/>
                                          </p:val>
                                        </p:tav>
                                        <p:tav tm="100000">
                                          <p:val>
                                            <p:fltVal val="0"/>
                                          </p:val>
                                        </p:tav>
                                      </p:tavLst>
                                    </p:anim>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par>
                                <p:cTn id="24" presetID="53"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p:cTn id="33" dur="500" fill="hold"/>
                                        <p:tgtEl>
                                          <p:spTgt spid="9"/>
                                        </p:tgtEl>
                                        <p:attrNameLst>
                                          <p:attrName>ppt_w</p:attrName>
                                        </p:attrNameLst>
                                      </p:cBhvr>
                                      <p:tavLst>
                                        <p:tav tm="0">
                                          <p:val>
                                            <p:fltVal val="0"/>
                                          </p:val>
                                        </p:tav>
                                        <p:tav tm="100000">
                                          <p:val>
                                            <p:strVal val="#ppt_w"/>
                                          </p:val>
                                        </p:tav>
                                      </p:tavLst>
                                    </p:anim>
                                    <p:anim calcmode="lin" valueType="num">
                                      <p:cBhvr>
                                        <p:cTn id="34" dur="500" fill="hold"/>
                                        <p:tgtEl>
                                          <p:spTgt spid="9"/>
                                        </p:tgtEl>
                                        <p:attrNameLst>
                                          <p:attrName>ppt_h</p:attrName>
                                        </p:attrNameLst>
                                      </p:cBhvr>
                                      <p:tavLst>
                                        <p:tav tm="0">
                                          <p:val>
                                            <p:fltVal val="0"/>
                                          </p:val>
                                        </p:tav>
                                        <p:tav tm="100000">
                                          <p:val>
                                            <p:strVal val="#ppt_h"/>
                                          </p:val>
                                        </p:tav>
                                      </p:tavLst>
                                    </p:anim>
                                    <p:animEffect transition="in" filter="fade">
                                      <p:cBhvr>
                                        <p:cTn id="35" dur="500"/>
                                        <p:tgtEl>
                                          <p:spTgt spid="9"/>
                                        </p:tgtEl>
                                      </p:cBhvr>
                                    </p:animEffect>
                                  </p:childTnLst>
                                </p:cTn>
                              </p:par>
                              <p:par>
                                <p:cTn id="36" presetID="53" presetClass="entr" presetSubtype="16"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fltVal val="0"/>
                                          </p:val>
                                        </p:tav>
                                        <p:tav tm="100000">
                                          <p:val>
                                            <p:strVal val="#ppt_w"/>
                                          </p:val>
                                        </p:tav>
                                      </p:tavLst>
                                    </p:anim>
                                    <p:anim calcmode="lin" valueType="num">
                                      <p:cBhvr>
                                        <p:cTn id="39" dur="500" fill="hold"/>
                                        <p:tgtEl>
                                          <p:spTgt spid="10"/>
                                        </p:tgtEl>
                                        <p:attrNameLst>
                                          <p:attrName>ppt_h</p:attrName>
                                        </p:attrNameLst>
                                      </p:cBhvr>
                                      <p:tavLst>
                                        <p:tav tm="0">
                                          <p:val>
                                            <p:fltVal val="0"/>
                                          </p:val>
                                        </p:tav>
                                        <p:tav tm="100000">
                                          <p:val>
                                            <p:strVal val="#ppt_h"/>
                                          </p:val>
                                        </p:tav>
                                      </p:tavLst>
                                    </p:anim>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xit" presetSubtype="32" fill="hold" nodeType="clickEffect">
                                  <p:stCondLst>
                                    <p:cond delay="0"/>
                                  </p:stCondLst>
                                  <p:childTnLst>
                                    <p:anim calcmode="lin" valueType="num">
                                      <p:cBhvr>
                                        <p:cTn id="44" dur="500"/>
                                        <p:tgtEl>
                                          <p:spTgt spid="9"/>
                                        </p:tgtEl>
                                        <p:attrNameLst>
                                          <p:attrName>ppt_w</p:attrName>
                                        </p:attrNameLst>
                                      </p:cBhvr>
                                      <p:tavLst>
                                        <p:tav tm="0">
                                          <p:val>
                                            <p:strVal val="ppt_w"/>
                                          </p:val>
                                        </p:tav>
                                        <p:tav tm="100000">
                                          <p:val>
                                            <p:fltVal val="0"/>
                                          </p:val>
                                        </p:tav>
                                      </p:tavLst>
                                    </p:anim>
                                    <p:anim calcmode="lin" valueType="num">
                                      <p:cBhvr>
                                        <p:cTn id="45" dur="500"/>
                                        <p:tgtEl>
                                          <p:spTgt spid="9"/>
                                        </p:tgtEl>
                                        <p:attrNameLst>
                                          <p:attrName>ppt_h</p:attrName>
                                        </p:attrNameLst>
                                      </p:cBhvr>
                                      <p:tavLst>
                                        <p:tav tm="0">
                                          <p:val>
                                            <p:strVal val="ppt_h"/>
                                          </p:val>
                                        </p:tav>
                                        <p:tav tm="100000">
                                          <p:val>
                                            <p:fltVal val="0"/>
                                          </p:val>
                                        </p:tav>
                                      </p:tavLst>
                                    </p:anim>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53" presetClass="exit" presetSubtype="32" fill="hold" nodeType="withEffect">
                                  <p:stCondLst>
                                    <p:cond delay="0"/>
                                  </p:stCondLst>
                                  <p:childTnLst>
                                    <p:anim calcmode="lin" valueType="num">
                                      <p:cBhvr>
                                        <p:cTn id="49" dur="500"/>
                                        <p:tgtEl>
                                          <p:spTgt spid="10"/>
                                        </p:tgtEl>
                                        <p:attrNameLst>
                                          <p:attrName>ppt_w</p:attrName>
                                        </p:attrNameLst>
                                      </p:cBhvr>
                                      <p:tavLst>
                                        <p:tav tm="0">
                                          <p:val>
                                            <p:strVal val="ppt_w"/>
                                          </p:val>
                                        </p:tav>
                                        <p:tav tm="100000">
                                          <p:val>
                                            <p:fltVal val="0"/>
                                          </p:val>
                                        </p:tav>
                                      </p:tavLst>
                                    </p:anim>
                                    <p:anim calcmode="lin" valueType="num">
                                      <p:cBhvr>
                                        <p:cTn id="50" dur="500"/>
                                        <p:tgtEl>
                                          <p:spTgt spid="10"/>
                                        </p:tgtEl>
                                        <p:attrNameLst>
                                          <p:attrName>ppt_h</p:attrName>
                                        </p:attrNameLst>
                                      </p:cBhvr>
                                      <p:tavLst>
                                        <p:tav tm="0">
                                          <p:val>
                                            <p:strVal val="ppt_h"/>
                                          </p:val>
                                        </p:tav>
                                        <p:tav tm="100000">
                                          <p:val>
                                            <p:fltVal val="0"/>
                                          </p:val>
                                        </p:tav>
                                      </p:tavLst>
                                    </p:anim>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Effect transition="in" filter="fade">
                                      <p:cBhvr>
                                        <p:cTn id="6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1428750"/>
            <a:ext cx="8382000" cy="1754326"/>
          </a:xfrm>
          <a:prstGeom prst="rect">
            <a:avLst/>
          </a:prstGeom>
        </p:spPr>
        <p:txBody>
          <a:bodyPr wrap="square">
            <a:spAutoFit/>
          </a:bodyPr>
          <a:lstStyle/>
          <a:p>
            <a:pPr algn="just"/>
            <a:r>
              <a:rPr lang="en-US" sz="3600">
                <a:latin typeface="Arial" pitchFamily="34" charset="0"/>
                <a:ea typeface="Arial-Rounded" pitchFamily="34" charset="0"/>
                <a:cs typeface="Arial" pitchFamily="34" charset="0"/>
              </a:rPr>
              <a:t>	</a:t>
            </a:r>
            <a:r>
              <a:rPr lang="en-US" sz="3600">
                <a:latin typeface="Arial-SGK-TV" pitchFamily="2" charset="0"/>
                <a:ea typeface="Arial-Rounded" pitchFamily="34" charset="0"/>
                <a:cs typeface="Arial-SGK-TV" pitchFamily="2" charset="0"/>
              </a:rPr>
              <a:t>Để phòng bệnh, chúng ta phải rửa tay trước khi ăn. Cần rửa tay bằng xà phòng với nước sạch.</a:t>
            </a:r>
            <a:endParaRPr lang="en-US" sz="3600">
              <a:latin typeface="Arial-SGK-TV" pitchFamily="2" charset="0"/>
              <a:cs typeface="Arial-SGK-TV" pitchFamily="2" charset="0"/>
            </a:endParaRPr>
          </a:p>
        </p:txBody>
      </p:sp>
      <p:sp>
        <p:nvSpPr>
          <p:cNvPr id="4" name="TextBox 3"/>
          <p:cNvSpPr txBox="1"/>
          <p:nvPr/>
        </p:nvSpPr>
        <p:spPr>
          <a:xfrm>
            <a:off x="381000" y="4248150"/>
            <a:ext cx="8533216" cy="584666"/>
          </a:xfrm>
          <a:prstGeom prst="rect">
            <a:avLst/>
          </a:prstGeom>
          <a:solidFill>
            <a:srgbClr val="B9EDFF"/>
          </a:solidFill>
        </p:spPr>
        <p:txBody>
          <a:bodyPr wrap="square" lIns="91330" tIns="45666" rIns="91330" bIns="45666" rtlCol="0">
            <a:spAutoFit/>
          </a:bodyPr>
          <a:lstStyle/>
          <a:p>
            <a:pPr algn="ctr"/>
            <a:r>
              <a:rPr lang="en-US" sz="3200">
                <a:solidFill>
                  <a:srgbClr val="FF0000"/>
                </a:solidFill>
                <a:latin typeface="Arial" pitchFamily="34" charset="0"/>
                <a:ea typeface="Arial-Rounded" pitchFamily="34" charset="0"/>
                <a:cs typeface="Arial" pitchFamily="34" charset="0"/>
              </a:rPr>
              <a:t>Để phòng bệnh, chúng ta phải làm gì?</a:t>
            </a:r>
          </a:p>
        </p:txBody>
      </p:sp>
      <p:sp>
        <p:nvSpPr>
          <p:cNvPr id="5" name="TextBox 4"/>
          <p:cNvSpPr txBox="1"/>
          <p:nvPr/>
        </p:nvSpPr>
        <p:spPr>
          <a:xfrm>
            <a:off x="381001" y="4256675"/>
            <a:ext cx="8533215" cy="584666"/>
          </a:xfrm>
          <a:prstGeom prst="rect">
            <a:avLst/>
          </a:prstGeom>
          <a:solidFill>
            <a:srgbClr val="B9EDFF"/>
          </a:solidFill>
        </p:spPr>
        <p:txBody>
          <a:bodyPr wrap="square" lIns="91330" tIns="45666" rIns="91330" bIns="45666" rtlCol="0">
            <a:spAutoFit/>
          </a:bodyPr>
          <a:lstStyle/>
          <a:p>
            <a:pPr algn="ctr"/>
            <a:r>
              <a:rPr lang="en-US" sz="3200">
                <a:solidFill>
                  <a:srgbClr val="FF0000"/>
                </a:solidFill>
                <a:latin typeface="Arial" pitchFamily="34" charset="0"/>
                <a:ea typeface="Arial-Rounded" pitchFamily="34" charset="0"/>
                <a:cs typeface="Arial" pitchFamily="34" charset="0"/>
              </a:rPr>
              <a:t>Cần rửa tay như thế nào cho đúng?</a:t>
            </a:r>
          </a:p>
        </p:txBody>
      </p:sp>
      <p:sp>
        <p:nvSpPr>
          <p:cNvPr id="6" name="TextBox 5"/>
          <p:cNvSpPr txBox="1"/>
          <p:nvPr/>
        </p:nvSpPr>
        <p:spPr>
          <a:xfrm>
            <a:off x="2895600" y="466148"/>
            <a:ext cx="3642531" cy="584666"/>
          </a:xfrm>
          <a:prstGeom prst="rect">
            <a:avLst/>
          </a:prstGeom>
          <a:solidFill>
            <a:srgbClr val="B9EDFF"/>
          </a:solidFill>
        </p:spPr>
        <p:txBody>
          <a:bodyPr wrap="square" lIns="91330" tIns="45666" rIns="91330" bIns="45666" rtlCol="0">
            <a:spAutoFit/>
          </a:bodyPr>
          <a:lstStyle/>
          <a:p>
            <a:pPr algn="ctr"/>
            <a:r>
              <a:rPr lang="en-US" sz="3200" b="1">
                <a:latin typeface="Arial-SGK-TV" pitchFamily="2" charset="0"/>
                <a:ea typeface="Arial-Rounded" pitchFamily="34" charset="0"/>
                <a:cs typeface="Arial-SGK-TV" pitchFamily="2" charset="0"/>
              </a:rPr>
              <a:t>Đọc đoạn 2:</a:t>
            </a:r>
          </a:p>
        </p:txBody>
      </p:sp>
      <p:cxnSp>
        <p:nvCxnSpPr>
          <p:cNvPr id="7" name="Straight Connector 6"/>
          <p:cNvCxnSpPr/>
          <p:nvPr/>
        </p:nvCxnSpPr>
        <p:spPr>
          <a:xfrm>
            <a:off x="1371600" y="2038350"/>
            <a:ext cx="73152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18331" y="2571750"/>
            <a:ext cx="3367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267200" y="2571750"/>
            <a:ext cx="441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3123786"/>
            <a:ext cx="425966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499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par>
                                <p:cTn id="17" presetID="53" presetClass="entr" presetSubtype="16"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xit" presetSubtype="32" fill="hold" nodeType="clickEffect">
                                  <p:stCondLst>
                                    <p:cond delay="0"/>
                                  </p:stCondLst>
                                  <p:childTnLst>
                                    <p:anim calcmode="lin" valueType="num">
                                      <p:cBhvr>
                                        <p:cTn id="25" dur="500"/>
                                        <p:tgtEl>
                                          <p:spTgt spid="7"/>
                                        </p:tgtEl>
                                        <p:attrNameLst>
                                          <p:attrName>ppt_w</p:attrName>
                                        </p:attrNameLst>
                                      </p:cBhvr>
                                      <p:tavLst>
                                        <p:tav tm="0">
                                          <p:val>
                                            <p:strVal val="ppt_w"/>
                                          </p:val>
                                        </p:tav>
                                        <p:tav tm="100000">
                                          <p:val>
                                            <p:fltVal val="0"/>
                                          </p:val>
                                        </p:tav>
                                      </p:tavLst>
                                    </p:anim>
                                    <p:anim calcmode="lin" valueType="num">
                                      <p:cBhvr>
                                        <p:cTn id="26" dur="500"/>
                                        <p:tgtEl>
                                          <p:spTgt spid="7"/>
                                        </p:tgtEl>
                                        <p:attrNameLst>
                                          <p:attrName>ppt_h</p:attrName>
                                        </p:attrNameLst>
                                      </p:cBhvr>
                                      <p:tavLst>
                                        <p:tav tm="0">
                                          <p:val>
                                            <p:strVal val="ppt_h"/>
                                          </p:val>
                                        </p:tav>
                                        <p:tav tm="100000">
                                          <p:val>
                                            <p:fltVal val="0"/>
                                          </p:val>
                                        </p:tav>
                                      </p:tavLst>
                                    </p:anim>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53" presetClass="exit" presetSubtype="32" fill="hold" nodeType="withEffect">
                                  <p:stCondLst>
                                    <p:cond delay="0"/>
                                  </p:stCondLst>
                                  <p:childTnLst>
                                    <p:anim calcmode="lin" valueType="num">
                                      <p:cBhvr>
                                        <p:cTn id="30" dur="500"/>
                                        <p:tgtEl>
                                          <p:spTgt spid="8"/>
                                        </p:tgtEl>
                                        <p:attrNameLst>
                                          <p:attrName>ppt_w</p:attrName>
                                        </p:attrNameLst>
                                      </p:cBhvr>
                                      <p:tavLst>
                                        <p:tav tm="0">
                                          <p:val>
                                            <p:strVal val="ppt_w"/>
                                          </p:val>
                                        </p:tav>
                                        <p:tav tm="100000">
                                          <p:val>
                                            <p:fltVal val="0"/>
                                          </p:val>
                                        </p:tav>
                                      </p:tavLst>
                                    </p:anim>
                                    <p:anim calcmode="lin" valueType="num">
                                      <p:cBhvr>
                                        <p:cTn id="31" dur="500"/>
                                        <p:tgtEl>
                                          <p:spTgt spid="8"/>
                                        </p:tgtEl>
                                        <p:attrNameLst>
                                          <p:attrName>ppt_h</p:attrName>
                                        </p:attrNameLst>
                                      </p:cBhvr>
                                      <p:tavLst>
                                        <p:tav tm="0">
                                          <p:val>
                                            <p:strVal val="ppt_h"/>
                                          </p:val>
                                        </p:tav>
                                        <p:tav tm="100000">
                                          <p:val>
                                            <p:fltVal val="0"/>
                                          </p:val>
                                        </p:tav>
                                      </p:tavLst>
                                    </p:anim>
                                    <p:animEffect transition="out" filter="fade">
                                      <p:cBhvr>
                                        <p:cTn id="32" dur="500"/>
                                        <p:tgtEl>
                                          <p:spTgt spid="8"/>
                                        </p:tgtEl>
                                      </p:cBhvr>
                                    </p:animEffect>
                                    <p:set>
                                      <p:cBhvr>
                                        <p:cTn id="33" dur="1" fill="hold">
                                          <p:stCondLst>
                                            <p:cond delay="499"/>
                                          </p:stCondLst>
                                        </p:cTn>
                                        <p:tgtEl>
                                          <p:spTgt spid="8"/>
                                        </p:tgtEl>
                                        <p:attrNameLst>
                                          <p:attrName>style.visibility</p:attrName>
                                        </p:attrNameLst>
                                      </p:cBhvr>
                                      <p:to>
                                        <p:strVal val="hidden"/>
                                      </p:to>
                                    </p:set>
                                  </p:childTnLst>
                                </p:cTn>
                              </p:par>
                              <p:par>
                                <p:cTn id="34" presetID="53"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par>
                                <p:cTn id="46" presetID="53" presetClass="entr" presetSubtype="16"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500" fill="hold"/>
                                        <p:tgtEl>
                                          <p:spTgt spid="13"/>
                                        </p:tgtEl>
                                        <p:attrNameLst>
                                          <p:attrName>ppt_w</p:attrName>
                                        </p:attrNameLst>
                                      </p:cBhvr>
                                      <p:tavLst>
                                        <p:tav tm="0">
                                          <p:val>
                                            <p:fltVal val="0"/>
                                          </p:val>
                                        </p:tav>
                                        <p:tav tm="100000">
                                          <p:val>
                                            <p:strVal val="#ppt_w"/>
                                          </p:val>
                                        </p:tav>
                                      </p:tavLst>
                                    </p:anim>
                                    <p:anim calcmode="lin" valueType="num">
                                      <p:cBhvr>
                                        <p:cTn id="49" dur="500" fill="hold"/>
                                        <p:tgtEl>
                                          <p:spTgt spid="13"/>
                                        </p:tgtEl>
                                        <p:attrNameLst>
                                          <p:attrName>ppt_h</p:attrName>
                                        </p:attrNameLst>
                                      </p:cBhvr>
                                      <p:tavLst>
                                        <p:tav tm="0">
                                          <p:val>
                                            <p:fltVal val="0"/>
                                          </p:val>
                                        </p:tav>
                                        <p:tav tm="100000">
                                          <p:val>
                                            <p:strVal val="#ppt_h"/>
                                          </p:val>
                                        </p:tav>
                                      </p:tavLst>
                                    </p:anim>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44383" y="4184886"/>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290270" y="39518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82783" y="2113681"/>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Viết</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vào</a:t>
            </a:r>
            <a:r>
              <a:rPr lang="en-US" altLang="zh-CN"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 </a:t>
            </a: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rPr>
              <a:t>vở</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SGK-TV" pitchFamily="2" charset="0"/>
              <a:ea typeface="Arial-Rounded" panose="020B0500000000000000" pitchFamily="34" charset="-93"/>
              <a:cs typeface="Arial-SGK-TV" pitchFamily="2" charset="0"/>
              <a:sym typeface="+mn-lt"/>
            </a:endParaRPr>
          </a:p>
        </p:txBody>
      </p:sp>
      <p:sp>
        <p:nvSpPr>
          <p:cNvPr id="42" name="文本框 41"/>
          <p:cNvSpPr txBox="1"/>
          <p:nvPr/>
        </p:nvSpPr>
        <p:spPr>
          <a:xfrm>
            <a:off x="1523301" y="1166955"/>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4</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0" name="Google Shape;523;p19"/>
          <p:cNvPicPr preferRelativeResize="0"/>
          <p:nvPr/>
        </p:nvPicPr>
        <p:blipFill rotWithShape="1">
          <a:blip r:embed="rId4">
            <a:alphaModFix/>
          </a:blip>
          <a:srcRect/>
          <a:stretch/>
        </p:blipFill>
        <p:spPr>
          <a:xfrm>
            <a:off x="4926357" y="323215"/>
            <a:ext cx="4045018" cy="4051242"/>
          </a:xfrm>
          <a:prstGeom prst="rect">
            <a:avLst/>
          </a:prstGeom>
          <a:noFill/>
          <a:ln>
            <a:noFill/>
          </a:ln>
        </p:spPr>
      </p:pic>
    </p:spTree>
    <p:extLst>
      <p:ext uri="{BB962C8B-B14F-4D97-AF65-F5344CB8AC3E}">
        <p14:creationId xmlns:p14="http://schemas.microsoft.com/office/powerpoint/2010/main" val="6628976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内容占位符 4">
            <a:extLst>
              <a:ext uri="{FF2B5EF4-FFF2-40B4-BE49-F238E27FC236}">
                <a16:creationId xmlns:a16="http://schemas.microsoft.com/office/drawing/2014/main" id="{45FFCA32-A877-4B09-A0FC-98583CA87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849772"/>
            <a:ext cx="9135611" cy="3293728"/>
          </a:xfrm>
          <a:prstGeom prst="rect">
            <a:avLst/>
          </a:prstGeom>
        </p:spPr>
      </p:pic>
      <p:sp>
        <p:nvSpPr>
          <p:cNvPr id="2" name="标题 1">
            <a:extLst>
              <a:ext uri="{FF2B5EF4-FFF2-40B4-BE49-F238E27FC236}">
                <a16:creationId xmlns:a16="http://schemas.microsoft.com/office/drawing/2014/main" id="{FECF27E8-23FC-4EE9-A854-04E497D91E65}"/>
              </a:ext>
            </a:extLst>
          </p:cNvPr>
          <p:cNvSpPr>
            <a:spLocks noGrp="1"/>
          </p:cNvSpPr>
          <p:nvPr>
            <p:ph type="title"/>
          </p:nvPr>
        </p:nvSpPr>
        <p:spPr/>
        <p:txBody>
          <a:bodyPr/>
          <a:lstStyle/>
          <a:p>
            <a:endParaRPr lang="zh-CN" altLang="en-US" dirty="0"/>
          </a:p>
        </p:txBody>
      </p:sp>
      <p:pic>
        <p:nvPicPr>
          <p:cNvPr id="5" name="内容占位符 4">
            <a:extLst>
              <a:ext uri="{FF2B5EF4-FFF2-40B4-BE49-F238E27FC236}">
                <a16:creationId xmlns:a16="http://schemas.microsoft.com/office/drawing/2014/main" id="{6774E29C-5A44-4EF7-909C-98F966C1131C}"/>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9144000" cy="5143501"/>
          </a:xfrm>
        </p:spPr>
      </p:pic>
      <p:pic>
        <p:nvPicPr>
          <p:cNvPr id="9" name="图片 8">
            <a:extLst>
              <a:ext uri="{FF2B5EF4-FFF2-40B4-BE49-F238E27FC236}">
                <a16:creationId xmlns:a16="http://schemas.microsoft.com/office/drawing/2014/main" id="{2E6C60E5-D186-41DD-9EE9-19D8DBBB29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4815745" y="2305923"/>
            <a:ext cx="1373663" cy="2381425"/>
          </a:xfrm>
          <a:prstGeom prst="rect">
            <a:avLst/>
          </a:prstGeom>
        </p:spPr>
      </p:pic>
      <p:pic>
        <p:nvPicPr>
          <p:cNvPr id="10" name="图片 9">
            <a:extLst>
              <a:ext uri="{FF2B5EF4-FFF2-40B4-BE49-F238E27FC236}">
                <a16:creationId xmlns:a16="http://schemas.microsoft.com/office/drawing/2014/main" id="{902C94CC-1E2C-437C-BF2B-6006BB22D2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3871" y="3466751"/>
            <a:ext cx="1754759" cy="1237467"/>
          </a:xfrm>
          <a:prstGeom prst="rect">
            <a:avLst/>
          </a:prstGeom>
        </p:spPr>
      </p:pic>
      <p:pic>
        <p:nvPicPr>
          <p:cNvPr id="12" name="图片 11">
            <a:extLst>
              <a:ext uri="{FF2B5EF4-FFF2-40B4-BE49-F238E27FC236}">
                <a16:creationId xmlns:a16="http://schemas.microsoft.com/office/drawing/2014/main" id="{C54970A0-1C59-4D2F-8F80-97F1E71528F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73121" y="2549071"/>
            <a:ext cx="3176184" cy="3176184"/>
          </a:xfrm>
          <a:prstGeom prst="rect">
            <a:avLst/>
          </a:prstGeom>
        </p:spPr>
      </p:pic>
      <p:pic>
        <p:nvPicPr>
          <p:cNvPr id="14" name="图片 13">
            <a:extLst>
              <a:ext uri="{FF2B5EF4-FFF2-40B4-BE49-F238E27FC236}">
                <a16:creationId xmlns:a16="http://schemas.microsoft.com/office/drawing/2014/main" id="{6352CDB8-E3F4-4407-93D5-990A8104E2D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168" y="-456163"/>
            <a:ext cx="9118832" cy="1826804"/>
          </a:xfrm>
          <a:prstGeom prst="rect">
            <a:avLst/>
          </a:prstGeom>
        </p:spPr>
      </p:pic>
      <p:sp>
        <p:nvSpPr>
          <p:cNvPr id="11" name="TextBox 10"/>
          <p:cNvSpPr txBox="1"/>
          <p:nvPr/>
        </p:nvSpPr>
        <p:spPr>
          <a:xfrm>
            <a:off x="990600" y="898440"/>
            <a:ext cx="6157055" cy="1446501"/>
          </a:xfrm>
          <a:prstGeom prst="rect">
            <a:avLst/>
          </a:prstGeom>
          <a:noFill/>
        </p:spPr>
        <p:txBody>
          <a:bodyPr wrap="square" lIns="91391" tIns="45696" rIns="91391" bIns="45696" rtlCol="0">
            <a:spAutoFit/>
          </a:bodyPr>
          <a:lstStyle/>
          <a:p>
            <a:pPr algn="ctr"/>
            <a:r>
              <a:rPr lang="en-US" sz="4400" b="1">
                <a:ln w="3175">
                  <a:solidFill>
                    <a:schemeClr val="bg1"/>
                  </a:solidFill>
                </a:ln>
                <a:solidFill>
                  <a:srgbClr val="FF0000"/>
                </a:solidFill>
                <a:latin typeface="Arial-SGK-TV" pitchFamily="2" charset="0"/>
                <a:ea typeface="Arial-Rounded" pitchFamily="34" charset="0"/>
                <a:cs typeface="Arial-SGK-TV" pitchFamily="2" charset="0"/>
              </a:rPr>
              <a:t>TIẾNG VIỆT</a:t>
            </a:r>
          </a:p>
          <a:p>
            <a:pPr algn="ctr"/>
            <a:r>
              <a:rPr lang="en-US" sz="4400" b="1">
                <a:ln w="3175">
                  <a:solidFill>
                    <a:schemeClr val="bg1"/>
                  </a:solidFill>
                </a:ln>
                <a:solidFill>
                  <a:srgbClr val="FF0000"/>
                </a:solidFill>
                <a:latin typeface="Arial-SGK-TV" pitchFamily="2" charset="0"/>
                <a:ea typeface="Arial-Rounded" pitchFamily="34" charset="0"/>
                <a:cs typeface="Arial-SGK-TV" pitchFamily="2" charset="0"/>
              </a:rPr>
              <a:t>LỚP 1</a:t>
            </a:r>
          </a:p>
        </p:txBody>
      </p:sp>
    </p:spTree>
    <p:extLst>
      <p:ext uri="{BB962C8B-B14F-4D97-AF65-F5344CB8AC3E}">
        <p14:creationId xmlns:p14="http://schemas.microsoft.com/office/powerpoint/2010/main" val="9922232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381000" y="8659"/>
            <a:ext cx="2288930" cy="561885"/>
          </a:xfrm>
          <a:prstGeom prst="rect">
            <a:avLst/>
          </a:prstGeom>
          <a:noFill/>
          <a:ln>
            <a:noFill/>
          </a:ln>
        </p:spPr>
        <p:txBody>
          <a:bodyPr wrap="square" rtlCol="0">
            <a:spAutoFit/>
          </a:bodyPr>
          <a:lstStyle/>
          <a:p>
            <a:pPr>
              <a:lnSpc>
                <a:spcPct val="120000"/>
              </a:lnSpc>
              <a:defRPr/>
            </a:pPr>
            <a:r>
              <a:rPr lang="en-US" sz="2800">
                <a:ln>
                  <a:solidFill>
                    <a:srgbClr val="00B050"/>
                  </a:solidFill>
                </a:ln>
                <a:latin typeface="Arial-SGK-TV" pitchFamily="2" charset="0"/>
                <a:ea typeface="Arial-Rounded" panose="020B0500000000000000" pitchFamily="34" charset="0"/>
                <a:cs typeface="Arial-SGK-TV" pitchFamily="2" charset="0"/>
              </a:rPr>
              <a:t>1. Tô</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5104" y="1398227"/>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a:solidFill>
                  <a:srgbClr val="FF0000"/>
                </a:solidFill>
                <a:latin typeface="HP001 4 hàng" panose="020B0603050302020204" pitchFamily="34" charset="0"/>
                <a:cs typeface="Times New Roman" panose="02020603050405020304" pitchFamily="18" charset="0"/>
              </a:rPr>
              <a:t>A  </a:t>
            </a:r>
            <a:r>
              <a:rPr lang="en-US" altLang="en-US" sz="6000">
                <a:solidFill>
                  <a:srgbClr val="FF0000"/>
                </a:solidFill>
                <a:latin typeface="HP001 4 hàng" panose="020B0603050302020204" pitchFamily="34" charset="0"/>
                <a:cs typeface="Times New Roman" panose="02020603050405020304" pitchFamily="18" charset="0"/>
              </a:rPr>
              <a:t> </a:t>
            </a:r>
            <a:r>
              <a:rPr lang="en-US" altLang="en-US" sz="6200">
                <a:solidFill>
                  <a:srgbClr val="FF0000"/>
                </a:solidFill>
                <a:latin typeface="HP001 4 hàng" panose="020B0603050302020204" pitchFamily="34" charset="0"/>
                <a:cs typeface="Times New Roman" panose="02020603050405020304" pitchFamily="18" charset="0"/>
              </a:rPr>
              <a:t>   </a:t>
            </a:r>
            <a:r>
              <a:rPr lang="en-US" altLang="en-US" sz="6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34"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4483" y="3340920"/>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HP001 4 hàng" panose="020B0603050302020204" pitchFamily="34" charset="0"/>
                <a:cs typeface="Times New Roman" panose="02020603050405020304" pitchFamily="18" charset="0"/>
              </a:rPr>
              <a:t>A      </a:t>
            </a:r>
            <a:r>
              <a:rPr lang="en-US" altLang="en-US" sz="3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16"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295400" y="1398227"/>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a:solidFill>
                  <a:srgbClr val="FF0000"/>
                </a:solidFill>
                <a:latin typeface="HP001 4 hàng" panose="020B0603050302020204" pitchFamily="34" charset="0"/>
                <a:cs typeface="Times New Roman" panose="02020603050405020304" pitchFamily="18" charset="0"/>
              </a:rPr>
              <a:t>A    </a:t>
            </a:r>
            <a:r>
              <a:rPr lang="en-US" altLang="en-US" sz="6000">
                <a:solidFill>
                  <a:srgbClr val="FF0000"/>
                </a:solidFill>
                <a:latin typeface="HP001 4 hàng" panose="020B0603050302020204" pitchFamily="34" charset="0"/>
                <a:cs typeface="Times New Roman" panose="02020603050405020304" pitchFamily="18" charset="0"/>
              </a:rPr>
              <a:t> </a:t>
            </a:r>
            <a:r>
              <a:rPr lang="en-US" altLang="en-US" sz="6200">
                <a:solidFill>
                  <a:srgbClr val="FF0000"/>
                </a:solidFill>
                <a:latin typeface="HP001 4 hàng" panose="020B0603050302020204" pitchFamily="34" charset="0"/>
                <a:cs typeface="Times New Roman" panose="02020603050405020304" pitchFamily="18" charset="0"/>
              </a:rPr>
              <a:t>   </a:t>
            </a:r>
            <a:r>
              <a:rPr lang="en-US" altLang="en-US" sz="6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213075" y="1402214"/>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a:solidFill>
                  <a:srgbClr val="FF0000"/>
                </a:solidFill>
                <a:latin typeface="HP001 4 hàng" panose="020B0603050302020204" pitchFamily="34" charset="0"/>
                <a:cs typeface="Times New Roman" panose="02020603050405020304" pitchFamily="18" charset="0"/>
              </a:rPr>
              <a:t>Ă     </a:t>
            </a:r>
            <a:r>
              <a:rPr lang="en-US" altLang="en-US" sz="6000">
                <a:solidFill>
                  <a:srgbClr val="FF0000"/>
                </a:solidFill>
                <a:latin typeface="HP001 4 hàng" panose="020B0603050302020204" pitchFamily="34" charset="0"/>
                <a:cs typeface="Times New Roman" panose="02020603050405020304" pitchFamily="18" charset="0"/>
              </a:rPr>
              <a:t> </a:t>
            </a:r>
            <a:r>
              <a:rPr lang="en-US" altLang="en-US" sz="6200">
                <a:solidFill>
                  <a:srgbClr val="FF0000"/>
                </a:solidFill>
                <a:latin typeface="HP001 4 hàng" panose="020B0603050302020204" pitchFamily="34" charset="0"/>
                <a:cs typeface="Times New Roman" panose="02020603050405020304" pitchFamily="18" charset="0"/>
              </a:rPr>
              <a:t>   </a:t>
            </a:r>
            <a:r>
              <a:rPr lang="en-US" altLang="en-US" sz="6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503689" y="1398227"/>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a:solidFill>
                  <a:srgbClr val="FF0000"/>
                </a:solidFill>
                <a:latin typeface="HP001 4 hàng" panose="020B0603050302020204" pitchFamily="34" charset="0"/>
                <a:cs typeface="Times New Roman" panose="02020603050405020304" pitchFamily="18" charset="0"/>
              </a:rPr>
              <a:t>Ă     </a:t>
            </a:r>
            <a:r>
              <a:rPr lang="en-US" altLang="en-US" sz="6000">
                <a:solidFill>
                  <a:srgbClr val="FF0000"/>
                </a:solidFill>
                <a:latin typeface="HP001 4 hàng" panose="020B0603050302020204" pitchFamily="34" charset="0"/>
                <a:cs typeface="Times New Roman" panose="02020603050405020304" pitchFamily="18" charset="0"/>
              </a:rPr>
              <a:t> </a:t>
            </a:r>
            <a:r>
              <a:rPr lang="en-US" altLang="en-US" sz="6200">
                <a:solidFill>
                  <a:srgbClr val="FF0000"/>
                </a:solidFill>
                <a:latin typeface="HP001 4 hàng" panose="020B0603050302020204" pitchFamily="34" charset="0"/>
                <a:cs typeface="Times New Roman" panose="02020603050405020304" pitchFamily="18" charset="0"/>
              </a:rPr>
              <a:t>   </a:t>
            </a:r>
            <a:r>
              <a:rPr lang="en-US" altLang="en-US" sz="6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2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400098" y="1398227"/>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a:solidFill>
                  <a:srgbClr val="FF0000"/>
                </a:solidFill>
                <a:latin typeface="HP001 4 hàng" panose="020B0603050302020204" pitchFamily="34" charset="0"/>
                <a:cs typeface="Times New Roman" panose="02020603050405020304" pitchFamily="18" charset="0"/>
              </a:rPr>
              <a:t>Â      </a:t>
            </a:r>
            <a:r>
              <a:rPr lang="en-US" altLang="en-US" sz="6000">
                <a:solidFill>
                  <a:srgbClr val="FF0000"/>
                </a:solidFill>
                <a:latin typeface="HP001 4 hàng" panose="020B0603050302020204" pitchFamily="34" charset="0"/>
                <a:cs typeface="Times New Roman" panose="02020603050405020304" pitchFamily="18" charset="0"/>
              </a:rPr>
              <a:t> </a:t>
            </a:r>
            <a:r>
              <a:rPr lang="en-US" altLang="en-US" sz="6200">
                <a:solidFill>
                  <a:srgbClr val="FF0000"/>
                </a:solidFill>
                <a:latin typeface="HP001 4 hàng" panose="020B0603050302020204" pitchFamily="34" charset="0"/>
                <a:cs typeface="Times New Roman" panose="02020603050405020304" pitchFamily="18" charset="0"/>
              </a:rPr>
              <a:t>   </a:t>
            </a:r>
            <a:r>
              <a:rPr lang="en-US" altLang="en-US" sz="6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670492" y="1398227"/>
            <a:ext cx="57025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6400">
                <a:solidFill>
                  <a:srgbClr val="FF0000"/>
                </a:solidFill>
                <a:latin typeface="HP001 4 hàng" panose="020B0603050302020204" pitchFamily="34" charset="0"/>
                <a:cs typeface="Times New Roman" panose="02020603050405020304" pitchFamily="18" charset="0"/>
              </a:rPr>
              <a:t>Â      </a:t>
            </a:r>
            <a:r>
              <a:rPr lang="en-US" altLang="en-US" sz="6000">
                <a:solidFill>
                  <a:srgbClr val="FF0000"/>
                </a:solidFill>
                <a:latin typeface="HP001 4 hàng" panose="020B0603050302020204" pitchFamily="34" charset="0"/>
                <a:cs typeface="Times New Roman" panose="02020603050405020304" pitchFamily="18" charset="0"/>
              </a:rPr>
              <a:t> </a:t>
            </a:r>
            <a:r>
              <a:rPr lang="en-US" altLang="en-US" sz="6200">
                <a:solidFill>
                  <a:srgbClr val="FF0000"/>
                </a:solidFill>
                <a:latin typeface="HP001 4 hàng" panose="020B0603050302020204" pitchFamily="34" charset="0"/>
                <a:cs typeface="Times New Roman" panose="02020603050405020304" pitchFamily="18" charset="0"/>
              </a:rPr>
              <a:t>   </a:t>
            </a:r>
            <a:r>
              <a:rPr lang="en-US" altLang="en-US" sz="6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3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318435" y="3340843"/>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HP001 4 hàng" panose="020B0603050302020204" pitchFamily="34" charset="0"/>
                <a:cs typeface="Times New Roman" panose="02020603050405020304" pitchFamily="18" charset="0"/>
              </a:rPr>
              <a:t>A      </a:t>
            </a:r>
            <a:r>
              <a:rPr lang="en-US" altLang="en-US" sz="3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3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223708" y="3340842"/>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HP001 4 hàng" panose="020B0603050302020204" pitchFamily="34" charset="0"/>
                <a:cs typeface="Times New Roman" panose="02020603050405020304" pitchFamily="18" charset="0"/>
              </a:rPr>
              <a:t>Ă       </a:t>
            </a:r>
            <a:r>
              <a:rPr lang="en-US" altLang="en-US" sz="3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4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503689" y="3340842"/>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HP001 4 hàng" panose="020B0603050302020204" pitchFamily="34" charset="0"/>
                <a:cs typeface="Times New Roman" panose="02020603050405020304" pitchFamily="18" charset="0"/>
              </a:rPr>
              <a:t>Ă       </a:t>
            </a:r>
            <a:r>
              <a:rPr lang="en-US" altLang="en-US" sz="3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4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400098" y="3340841"/>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HP001 4 hàng" panose="020B0603050302020204" pitchFamily="34" charset="0"/>
                <a:cs typeface="Times New Roman" panose="02020603050405020304" pitchFamily="18" charset="0"/>
              </a:rPr>
              <a:t>Â        </a:t>
            </a:r>
            <a:r>
              <a:rPr lang="en-US" altLang="en-US" sz="3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
        <p:nvSpPr>
          <p:cNvPr id="4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679883" y="3330208"/>
            <a:ext cx="5702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a:solidFill>
                  <a:srgbClr val="FF0000"/>
                </a:solidFill>
                <a:latin typeface="HP001 4 hàng" panose="020B0603050302020204" pitchFamily="34" charset="0"/>
                <a:cs typeface="Times New Roman" panose="02020603050405020304" pitchFamily="18" charset="0"/>
              </a:rPr>
              <a:t>Â        </a:t>
            </a:r>
            <a:r>
              <a:rPr lang="en-US" altLang="en-US" sz="3400">
                <a:solidFill>
                  <a:srgbClr val="FF0000"/>
                </a:solidFill>
                <a:latin typeface="HP001 4 hàng" panose="020B0603050302020204" pitchFamily="34" charset="0"/>
                <a:cs typeface="Times New Roman" panose="02020603050405020304" pitchFamily="18" charset="0"/>
              </a:rPr>
              <a:t> </a:t>
            </a:r>
            <a:r>
              <a:rPr lang="en-US" altLang="en-US" sz="6000">
                <a:solidFill>
                  <a:srgbClr val="FF0000"/>
                </a:solidFill>
                <a:latin typeface="HP001 4 hàng" panose="020B0603050302020204" pitchFamily="34" charset="0"/>
                <a:cs typeface="Times New Roman" panose="02020603050405020304" pitchFamily="18" charset="0"/>
              </a:rPr>
              <a:t> </a:t>
            </a:r>
          </a:p>
        </p:txBody>
      </p:sp>
    </p:spTree>
    <p:extLst>
      <p:ext uri="{BB962C8B-B14F-4D97-AF65-F5344CB8AC3E}">
        <p14:creationId xmlns:p14="http://schemas.microsoft.com/office/powerpoint/2010/main" val="260921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8545" y="62386"/>
            <a:ext cx="2288930" cy="561885"/>
          </a:xfrm>
          <a:prstGeom prst="rect">
            <a:avLst/>
          </a:prstGeom>
          <a:noFill/>
          <a:ln>
            <a:noFill/>
          </a:ln>
        </p:spPr>
        <p:txBody>
          <a:bodyPr wrap="square" rtlCol="0">
            <a:spAutoFit/>
          </a:bodyPr>
          <a:lstStyle/>
          <a:p>
            <a:pPr algn="ctr">
              <a:lnSpc>
                <a:spcPct val="120000"/>
              </a:lnSpc>
              <a:defRPr/>
            </a:pPr>
            <a:r>
              <a:rPr lang="en-US" sz="2800">
                <a:ln>
                  <a:solidFill>
                    <a:srgbClr val="00B050"/>
                  </a:solidFill>
                </a:ln>
                <a:latin typeface="Arial-SGK-TV" pitchFamily="2" charset="0"/>
                <a:ea typeface="Arial-Rounded" panose="020B0500000000000000" pitchFamily="34" charset="0"/>
                <a:cs typeface="Arial-SGK-TV" pitchFamily="2" charset="0"/>
              </a:rPr>
              <a:t>2. Viết từ ngữ</a:t>
            </a:r>
            <a:endParaRPr lang="vi-VN" sz="28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45726" y="1069696"/>
            <a:ext cx="130960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50">
                <a:solidFill>
                  <a:srgbClr val="FF0000"/>
                </a:solidFill>
                <a:latin typeface="HP001 4 hàng" panose="020B0603050302020204" pitchFamily="34" charset="0"/>
                <a:cs typeface="Times New Roman" panose="02020603050405020304" pitchFamily="18" charset="0"/>
              </a:rPr>
              <a:t> </a:t>
            </a:r>
            <a:r>
              <a:rPr lang="en-US" altLang="en-US" sz="3150">
                <a:solidFill>
                  <a:srgbClr val="FF0000"/>
                </a:solidFill>
                <a:latin typeface="HP001 4 hàng" panose="020B0603050302020204" pitchFamily="34" charset="0"/>
                <a:cs typeface="Times New Roman" panose="02020603050405020304" pitchFamily="18" charset="0"/>
              </a:rPr>
              <a:t>Ǉrùng</a:t>
            </a:r>
          </a:p>
        </p:txBody>
      </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66142" y="1069697"/>
            <a:ext cx="51965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50">
                <a:solidFill>
                  <a:srgbClr val="FF0000"/>
                </a:solidFill>
                <a:latin typeface="HP001 4 hàng" panose="020B0603050302020204" pitchFamily="34" charset="0"/>
                <a:cs typeface="Times New Roman" panose="02020603050405020304" pitchFamily="18" charset="0"/>
              </a:rPr>
              <a:t>ν΅</a:t>
            </a:r>
            <a:endParaRPr lang="en-US" altLang="en-US" sz="3150">
              <a:solidFill>
                <a:srgbClr val="FF0000"/>
              </a:solidFill>
              <a:latin typeface="HP001 4 hàng" panose="020B0603050302020204" pitchFamily="34" charset="0"/>
              <a:cs typeface="Times New Roman" panose="02020603050405020304" pitchFamily="18" charset="0"/>
            </a:endParaRPr>
          </a:p>
        </p:txBody>
      </p:sp>
      <p:sp>
        <p:nvSpPr>
          <p:cNvPr id="2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87408" y="2349861"/>
            <a:ext cx="120372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00">
                <a:solidFill>
                  <a:srgbClr val="FF0000"/>
                </a:solidFill>
                <a:latin typeface="HP001 4 hàng" panose="020B0603050302020204" pitchFamily="34" charset="0"/>
                <a:cs typeface="Times New Roman" panose="02020603050405020304" pitchFamily="18" charset="0"/>
              </a:rPr>
              <a:t>ι</a:t>
            </a:r>
            <a:r>
              <a:rPr lang="en-US" altLang="en-US" sz="3100">
                <a:solidFill>
                  <a:srgbClr val="FF0000"/>
                </a:solidFill>
                <a:latin typeface="HP001 4 hàng" panose="020B0603050302020204" pitchFamily="34" charset="0"/>
                <a:cs typeface="Times New Roman" panose="02020603050405020304" pitchFamily="18" charset="0"/>
              </a:rPr>
              <a:t>Ŝg </a:t>
            </a:r>
          </a:p>
        </p:txBody>
      </p:sp>
      <p:sp>
        <p:nvSpPr>
          <p:cNvPr id="2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174607" y="2348468"/>
            <a:ext cx="12954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3100">
                <a:solidFill>
                  <a:srgbClr val="FF0000"/>
                </a:solidFill>
                <a:latin typeface="HP001 4 hàng" panose="020B0603050302020204" pitchFamily="34" charset="0"/>
                <a:cs typeface="Times New Roman" panose="02020603050405020304" pitchFamily="18" charset="0"/>
              </a:rPr>
              <a:t> </a:t>
            </a:r>
            <a:r>
              <a:rPr lang="el-GR" altLang="en-US" sz="3100">
                <a:solidFill>
                  <a:srgbClr val="FF0000"/>
                </a:solidFill>
                <a:latin typeface="HP001 4 hàng" panose="020B0603050302020204" pitchFamily="34" charset="0"/>
                <a:cs typeface="Times New Roman" panose="02020603050405020304" pitchFamily="18" charset="0"/>
              </a:rPr>
              <a:t>χϚζ</a:t>
            </a:r>
            <a:endParaRPr lang="en-US" altLang="en-US" sz="3100">
              <a:solidFill>
                <a:srgbClr val="FF0000"/>
              </a:solidFill>
              <a:latin typeface="HP001 4 hàng" panose="020B0603050302020204" pitchFamily="34" charset="0"/>
              <a:cs typeface="Times New Roman" panose="02020603050405020304" pitchFamily="18" charset="0"/>
            </a:endParaRPr>
          </a:p>
        </p:txBody>
      </p:sp>
      <p:sp>
        <p:nvSpPr>
          <p:cNvPr id="3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993697" y="1068426"/>
            <a:ext cx="130960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50">
                <a:solidFill>
                  <a:srgbClr val="FF0000"/>
                </a:solidFill>
                <a:latin typeface="HP001 4 hàng" panose="020B0603050302020204" pitchFamily="34" charset="0"/>
                <a:cs typeface="Times New Roman" panose="02020603050405020304" pitchFamily="18" charset="0"/>
              </a:rPr>
              <a:t> </a:t>
            </a:r>
            <a:r>
              <a:rPr lang="en-US" altLang="en-US" sz="3150">
                <a:solidFill>
                  <a:srgbClr val="FF0000"/>
                </a:solidFill>
                <a:latin typeface="HP001 4 hàng" panose="020B0603050302020204" pitchFamily="34" charset="0"/>
                <a:cs typeface="Times New Roman" panose="02020603050405020304" pitchFamily="18" charset="0"/>
              </a:rPr>
              <a:t>Ǉrùng</a:t>
            </a:r>
          </a:p>
        </p:txBody>
      </p:sp>
      <p:sp>
        <p:nvSpPr>
          <p:cNvPr id="3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714113" y="1057794"/>
            <a:ext cx="51965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50">
                <a:solidFill>
                  <a:srgbClr val="FF0000"/>
                </a:solidFill>
                <a:latin typeface="HP001 4 hàng" panose="020B0603050302020204" pitchFamily="34" charset="0"/>
                <a:cs typeface="Times New Roman" panose="02020603050405020304" pitchFamily="18" charset="0"/>
              </a:rPr>
              <a:t>ν΅</a:t>
            </a:r>
            <a:endParaRPr lang="en-US" altLang="en-US" sz="3150">
              <a:solidFill>
                <a:srgbClr val="FF0000"/>
              </a:solidFill>
              <a:latin typeface="HP001 4 hàng" panose="020B0603050302020204" pitchFamily="34" charset="0"/>
              <a:cs typeface="Times New Roman" panose="02020603050405020304" pitchFamily="18" charset="0"/>
            </a:endParaRPr>
          </a:p>
        </p:txBody>
      </p:sp>
      <p:sp>
        <p:nvSpPr>
          <p:cNvPr id="39"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538904" y="1068425"/>
            <a:ext cx="1309601"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50">
                <a:solidFill>
                  <a:srgbClr val="FF0000"/>
                </a:solidFill>
                <a:latin typeface="HP001 4 hàng" panose="020B0603050302020204" pitchFamily="34" charset="0"/>
                <a:cs typeface="Times New Roman" panose="02020603050405020304" pitchFamily="18" charset="0"/>
              </a:rPr>
              <a:t> </a:t>
            </a:r>
            <a:r>
              <a:rPr lang="en-US" altLang="en-US" sz="3150">
                <a:solidFill>
                  <a:srgbClr val="FF0000"/>
                </a:solidFill>
                <a:latin typeface="HP001 4 hàng" panose="020B0603050302020204" pitchFamily="34" charset="0"/>
                <a:cs typeface="Times New Roman" panose="02020603050405020304" pitchFamily="18" charset="0"/>
              </a:rPr>
              <a:t>Ǉrùng</a:t>
            </a:r>
          </a:p>
        </p:txBody>
      </p:sp>
      <p:sp>
        <p:nvSpPr>
          <p:cNvPr id="4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259320" y="1057793"/>
            <a:ext cx="519658"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50">
                <a:solidFill>
                  <a:srgbClr val="FF0000"/>
                </a:solidFill>
                <a:latin typeface="HP001 4 hàng" panose="020B0603050302020204" pitchFamily="34" charset="0"/>
                <a:cs typeface="Times New Roman" panose="02020603050405020304" pitchFamily="18" charset="0"/>
              </a:rPr>
              <a:t>ν΅</a:t>
            </a:r>
            <a:endParaRPr lang="en-US" altLang="en-US" sz="3150">
              <a:solidFill>
                <a:srgbClr val="FF0000"/>
              </a:solidFill>
              <a:latin typeface="HP001 4 hàng" panose="020B0603050302020204" pitchFamily="34" charset="0"/>
              <a:cs typeface="Times New Roman" panose="02020603050405020304" pitchFamily="18" charset="0"/>
            </a:endParaRPr>
          </a:p>
        </p:txBody>
      </p:sp>
      <p:sp>
        <p:nvSpPr>
          <p:cNvPr id="4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735379" y="2343202"/>
            <a:ext cx="120372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00">
                <a:solidFill>
                  <a:srgbClr val="FF0000"/>
                </a:solidFill>
                <a:latin typeface="HP001 4 hàng" panose="020B0603050302020204" pitchFamily="34" charset="0"/>
                <a:cs typeface="Times New Roman" panose="02020603050405020304" pitchFamily="18" charset="0"/>
              </a:rPr>
              <a:t>ι</a:t>
            </a:r>
            <a:r>
              <a:rPr lang="en-US" altLang="en-US" sz="3100">
                <a:solidFill>
                  <a:srgbClr val="FF0000"/>
                </a:solidFill>
                <a:latin typeface="HP001 4 hàng" panose="020B0603050302020204" pitchFamily="34" charset="0"/>
                <a:cs typeface="Times New Roman" panose="02020603050405020304" pitchFamily="18" charset="0"/>
              </a:rPr>
              <a:t>Ŝg </a:t>
            </a:r>
          </a:p>
        </p:txBody>
      </p:sp>
      <p:sp>
        <p:nvSpPr>
          <p:cNvPr id="4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722578" y="2341809"/>
            <a:ext cx="12954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3100">
                <a:solidFill>
                  <a:srgbClr val="FF0000"/>
                </a:solidFill>
                <a:latin typeface="HP001 4 hàng" panose="020B0603050302020204" pitchFamily="34" charset="0"/>
                <a:cs typeface="Times New Roman" panose="02020603050405020304" pitchFamily="18" charset="0"/>
              </a:rPr>
              <a:t> </a:t>
            </a:r>
            <a:r>
              <a:rPr lang="el-GR" altLang="en-US" sz="3100">
                <a:solidFill>
                  <a:srgbClr val="FF0000"/>
                </a:solidFill>
                <a:latin typeface="HP001 4 hàng" panose="020B0603050302020204" pitchFamily="34" charset="0"/>
                <a:cs typeface="Times New Roman" panose="02020603050405020304" pitchFamily="18" charset="0"/>
              </a:rPr>
              <a:t>χϚζ</a:t>
            </a:r>
            <a:endParaRPr lang="en-US" altLang="en-US" sz="3100">
              <a:solidFill>
                <a:srgbClr val="FF0000"/>
              </a:solidFill>
              <a:latin typeface="HP001 4 hàng" panose="020B0603050302020204" pitchFamily="34" charset="0"/>
              <a:cs typeface="Times New Roman" panose="02020603050405020304" pitchFamily="18" charset="0"/>
            </a:endParaRPr>
          </a:p>
        </p:txBody>
      </p:sp>
      <p:sp>
        <p:nvSpPr>
          <p:cNvPr id="4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283350" y="2343202"/>
            <a:ext cx="120372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00">
                <a:solidFill>
                  <a:srgbClr val="FF0000"/>
                </a:solidFill>
                <a:latin typeface="HP001 4 hàng" panose="020B0603050302020204" pitchFamily="34" charset="0"/>
                <a:cs typeface="Times New Roman" panose="02020603050405020304" pitchFamily="18" charset="0"/>
              </a:rPr>
              <a:t>ι</a:t>
            </a:r>
            <a:r>
              <a:rPr lang="en-US" altLang="en-US" sz="3100">
                <a:solidFill>
                  <a:srgbClr val="FF0000"/>
                </a:solidFill>
                <a:latin typeface="HP001 4 hàng" panose="020B0603050302020204" pitchFamily="34" charset="0"/>
                <a:cs typeface="Times New Roman" panose="02020603050405020304" pitchFamily="18" charset="0"/>
              </a:rPr>
              <a:t>Ŝg </a:t>
            </a:r>
          </a:p>
        </p:txBody>
      </p:sp>
      <p:sp>
        <p:nvSpPr>
          <p:cNvPr id="44"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270549" y="2341809"/>
            <a:ext cx="12954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3100">
                <a:solidFill>
                  <a:srgbClr val="FF0000"/>
                </a:solidFill>
                <a:latin typeface="HP001 4 hàng" panose="020B0603050302020204" pitchFamily="34" charset="0"/>
                <a:cs typeface="Times New Roman" panose="02020603050405020304" pitchFamily="18" charset="0"/>
              </a:rPr>
              <a:t> </a:t>
            </a:r>
            <a:r>
              <a:rPr lang="el-GR" altLang="en-US" sz="3100">
                <a:solidFill>
                  <a:srgbClr val="FF0000"/>
                </a:solidFill>
                <a:latin typeface="HP001 4 hàng" panose="020B0603050302020204" pitchFamily="34" charset="0"/>
                <a:cs typeface="Times New Roman" panose="02020603050405020304" pitchFamily="18" charset="0"/>
              </a:rPr>
              <a:t>χϚζ</a:t>
            </a:r>
            <a:endParaRPr lang="en-US" altLang="en-US" sz="3100">
              <a:solidFill>
                <a:srgbClr val="FF0000"/>
              </a:solidFill>
              <a:latin typeface="HP001 4 hàng" panose="020B06030503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1288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p:cTn id="12" dur="500" fill="hold"/>
                                        <p:tgtEl>
                                          <p:spTgt spid="37"/>
                                        </p:tgtEl>
                                        <p:attrNameLst>
                                          <p:attrName>ppt_w</p:attrName>
                                        </p:attrNameLst>
                                      </p:cBhvr>
                                      <p:tavLst>
                                        <p:tav tm="0">
                                          <p:val>
                                            <p:fltVal val="0"/>
                                          </p:val>
                                        </p:tav>
                                        <p:tav tm="100000">
                                          <p:val>
                                            <p:strVal val="#ppt_w"/>
                                          </p:val>
                                        </p:tav>
                                      </p:tavLst>
                                    </p:anim>
                                    <p:anim calcmode="lin" valueType="num">
                                      <p:cBhvr>
                                        <p:cTn id="13" dur="500" fill="hold"/>
                                        <p:tgtEl>
                                          <p:spTgt spid="37"/>
                                        </p:tgtEl>
                                        <p:attrNameLst>
                                          <p:attrName>ppt_h</p:attrName>
                                        </p:attrNameLst>
                                      </p:cBhvr>
                                      <p:tavLst>
                                        <p:tav tm="0">
                                          <p:val>
                                            <p:fltVal val="0"/>
                                          </p:val>
                                        </p:tav>
                                        <p:tav tm="100000">
                                          <p:val>
                                            <p:strVal val="#ppt_h"/>
                                          </p:val>
                                        </p:tav>
                                      </p:tavLst>
                                    </p:anim>
                                    <p:animEffect transition="in" filter="fade">
                                      <p:cBhvr>
                                        <p:cTn id="14" dur="500"/>
                                        <p:tgtEl>
                                          <p:spTgt spid="3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4"/>
                                        </p:tgtEl>
                                        <p:attrNameLst>
                                          <p:attrName>style.visibility</p:attrName>
                                        </p:attrNameLst>
                                      </p:cBhvr>
                                      <p:to>
                                        <p:strVal val="visible"/>
                                      </p:to>
                                    </p:set>
                                    <p:anim calcmode="lin" valueType="num">
                                      <p:cBhvr>
                                        <p:cTn id="27" dur="500" fill="hold"/>
                                        <p:tgtEl>
                                          <p:spTgt spid="44"/>
                                        </p:tgtEl>
                                        <p:attrNameLst>
                                          <p:attrName>ppt_w</p:attrName>
                                        </p:attrNameLst>
                                      </p:cBhvr>
                                      <p:tavLst>
                                        <p:tav tm="0">
                                          <p:val>
                                            <p:fltVal val="0"/>
                                          </p:val>
                                        </p:tav>
                                        <p:tav tm="100000">
                                          <p:val>
                                            <p:strVal val="#ppt_w"/>
                                          </p:val>
                                        </p:tav>
                                      </p:tavLst>
                                    </p:anim>
                                    <p:anim calcmode="lin" valueType="num">
                                      <p:cBhvr>
                                        <p:cTn id="28" dur="500" fill="hold"/>
                                        <p:tgtEl>
                                          <p:spTgt spid="44"/>
                                        </p:tgtEl>
                                        <p:attrNameLst>
                                          <p:attrName>ppt_h</p:attrName>
                                        </p:attrNameLst>
                                      </p:cBhvr>
                                      <p:tavLst>
                                        <p:tav tm="0">
                                          <p:val>
                                            <p:fltVal val="0"/>
                                          </p:val>
                                        </p:tav>
                                        <p:tav tm="100000">
                                          <p:val>
                                            <p:strVal val="#ppt_h"/>
                                          </p:val>
                                        </p:tav>
                                      </p:tavLst>
                                    </p:anim>
                                    <p:animEffect transition="in" filter="fade">
                                      <p:cBhvr>
                                        <p:cTn id="29" dur="500"/>
                                        <p:tgtEl>
                                          <p:spTgt spid="4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p:cTn id="32" dur="500" fill="hold"/>
                                        <p:tgtEl>
                                          <p:spTgt spid="43"/>
                                        </p:tgtEl>
                                        <p:attrNameLst>
                                          <p:attrName>ppt_w</p:attrName>
                                        </p:attrNameLst>
                                      </p:cBhvr>
                                      <p:tavLst>
                                        <p:tav tm="0">
                                          <p:val>
                                            <p:fltVal val="0"/>
                                          </p:val>
                                        </p:tav>
                                        <p:tav tm="100000">
                                          <p:val>
                                            <p:strVal val="#ppt_w"/>
                                          </p:val>
                                        </p:tav>
                                      </p:tavLst>
                                    </p:anim>
                                    <p:anim calcmode="lin" valueType="num">
                                      <p:cBhvr>
                                        <p:cTn id="33" dur="500" fill="hold"/>
                                        <p:tgtEl>
                                          <p:spTgt spid="43"/>
                                        </p:tgtEl>
                                        <p:attrNameLst>
                                          <p:attrName>ppt_h</p:attrName>
                                        </p:attrNameLst>
                                      </p:cBhvr>
                                      <p:tavLst>
                                        <p:tav tm="0">
                                          <p:val>
                                            <p:fltVal val="0"/>
                                          </p:val>
                                        </p:tav>
                                        <p:tav tm="100000">
                                          <p:val>
                                            <p:strVal val="#ppt_h"/>
                                          </p:val>
                                        </p:tav>
                                      </p:tavLst>
                                    </p:anim>
                                    <p:animEffect transition="in" filter="fade">
                                      <p:cBhvr>
                                        <p:cTn id="34" dur="500"/>
                                        <p:tgtEl>
                                          <p:spTgt spid="43"/>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25977" y="356662"/>
            <a:ext cx="601038" cy="614887"/>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67" tIns="45684" rIns="91367" bIns="45684"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9" y="445960"/>
            <a:ext cx="7841671" cy="461580"/>
          </a:xfrm>
          <a:prstGeom prst="rect">
            <a:avLst/>
          </a:prstGeom>
          <a:noFill/>
        </p:spPr>
        <p:txBody>
          <a:bodyPr wrap="square" lIns="91354" tIns="45678" rIns="91354" bIns="45678" rtlCol="0">
            <a:spAutoFit/>
          </a:bodyPr>
          <a:lstStyle/>
          <a:p>
            <a:pPr algn="just"/>
            <a:r>
              <a:rPr lang="en-US" sz="2400" b="1">
                <a:latin typeface="Arial-SGK-TV" pitchFamily="2" charset="0"/>
                <a:ea typeface="Arial-Rounded" pitchFamily="34" charset="0"/>
                <a:cs typeface="Arial-SGK-TV" pitchFamily="2" charset="0"/>
              </a:rPr>
              <a:t>Viết vào vở câu trả lời cho câu hỏi b ở mục 3</a:t>
            </a:r>
          </a:p>
        </p:txBody>
      </p:sp>
      <p:sp>
        <p:nvSpPr>
          <p:cNvPr id="5" name="Rectangle 4"/>
          <p:cNvSpPr/>
          <p:nvPr/>
        </p:nvSpPr>
        <p:spPr>
          <a:xfrm>
            <a:off x="838200" y="1292697"/>
            <a:ext cx="5164185" cy="523147"/>
          </a:xfrm>
          <a:prstGeom prst="rect">
            <a:avLst/>
          </a:prstGeom>
        </p:spPr>
        <p:txBody>
          <a:bodyPr wrap="square" lIns="91367" tIns="45684" rIns="91367" bIns="45684">
            <a:spAutoFit/>
          </a:bodyPr>
          <a:lstStyle/>
          <a:p>
            <a:pPr algn="ctr"/>
            <a:r>
              <a:rPr lang="en-US" sz="2800">
                <a:latin typeface="Arial-SGK-TV" pitchFamily="2" charset="0"/>
                <a:ea typeface="Arial-Rounded" pitchFamily="34" charset="0"/>
                <a:cs typeface="Arial-SGK-TV" pitchFamily="2" charset="0"/>
              </a:rPr>
              <a:t>Để phòng bệnh, chúng ta phải</a:t>
            </a:r>
            <a:endParaRPr lang="en-US" sz="2800">
              <a:latin typeface="Arial-Rounded" pitchFamily="34" charset="0"/>
              <a:ea typeface="Arial-Rounded" pitchFamily="34" charset="0"/>
              <a:cs typeface="Arial-Rounded" pitchFamily="34" charset="0"/>
            </a:endParaRPr>
          </a:p>
        </p:txBody>
      </p:sp>
      <p:sp>
        <p:nvSpPr>
          <p:cNvPr id="26" name="Rectangle 25"/>
          <p:cNvSpPr/>
          <p:nvPr/>
        </p:nvSpPr>
        <p:spPr>
          <a:xfrm>
            <a:off x="5791200" y="1284089"/>
            <a:ext cx="777630" cy="523147"/>
          </a:xfrm>
          <a:prstGeom prst="rect">
            <a:avLst/>
          </a:prstGeom>
        </p:spPr>
        <p:txBody>
          <a:bodyPr wrap="none" lIns="91367" tIns="45684" rIns="91367" bIns="45684">
            <a:spAutoFit/>
          </a:bodyPr>
          <a:lstStyle/>
          <a:p>
            <a:pPr algn="ctr"/>
            <a:r>
              <a:rPr lang="en-US" sz="2800">
                <a:latin typeface="Arial-Rounded" pitchFamily="34" charset="0"/>
                <a:ea typeface="Arial-Rounded" pitchFamily="34" charset="0"/>
                <a:cs typeface="Arial-Rounded" pitchFamily="34" charset="0"/>
              </a:rPr>
              <a:t>(…).</a:t>
            </a:r>
          </a:p>
        </p:txBody>
      </p:sp>
      <p:sp>
        <p:nvSpPr>
          <p:cNvPr id="27" name="Rectangle 26"/>
          <p:cNvSpPr/>
          <p:nvPr/>
        </p:nvSpPr>
        <p:spPr>
          <a:xfrm>
            <a:off x="79920" y="1286240"/>
            <a:ext cx="8356023" cy="1815809"/>
          </a:xfrm>
          <a:prstGeom prst="rect">
            <a:avLst/>
          </a:prstGeom>
        </p:spPr>
        <p:txBody>
          <a:bodyPr wrap="square" lIns="91367" tIns="45684" rIns="91367" bIns="45684">
            <a:spAutoFit/>
          </a:bodyPr>
          <a:lstStyle/>
          <a:p>
            <a:pPr algn="ctr"/>
            <a:r>
              <a:rPr lang="en-US" sz="2800">
                <a:solidFill>
                  <a:srgbClr val="FF0000"/>
                </a:solidFill>
                <a:latin typeface="Arial-Rounded" pitchFamily="34" charset="0"/>
                <a:ea typeface="Arial-Rounded" pitchFamily="34" charset="0"/>
                <a:cs typeface="Arial-Rounded" pitchFamily="34" charset="0"/>
              </a:rPr>
              <a:t>                                                       </a:t>
            </a:r>
            <a:r>
              <a:rPr lang="en-US" sz="2800">
                <a:solidFill>
                  <a:srgbClr val="FF0000"/>
                </a:solidFill>
                <a:latin typeface="Arial-SGK-TV" pitchFamily="2" charset="0"/>
                <a:ea typeface="Arial-Rounded" pitchFamily="34" charset="0"/>
                <a:cs typeface="Arial-SGK-TV" pitchFamily="2" charset="0"/>
              </a:rPr>
              <a:t>rửa tay đúng</a:t>
            </a:r>
          </a:p>
          <a:p>
            <a:pPr algn="ctr"/>
            <a:r>
              <a:rPr lang="en-US" sz="2800">
                <a:solidFill>
                  <a:srgbClr val="FF0000"/>
                </a:solidFill>
                <a:latin typeface="Arial-SGK-TV" pitchFamily="2" charset="0"/>
                <a:ea typeface="Arial-Rounded" pitchFamily="34" charset="0"/>
                <a:cs typeface="Arial-SGK-TV" pitchFamily="2" charset="0"/>
              </a:rPr>
              <a:t> </a:t>
            </a:r>
          </a:p>
          <a:p>
            <a:endParaRPr lang="en-US" sz="2800">
              <a:solidFill>
                <a:srgbClr val="FF0000"/>
              </a:solidFill>
              <a:latin typeface="Arial-SGK-TV" pitchFamily="2" charset="0"/>
              <a:ea typeface="Arial-Rounded" pitchFamily="34" charset="0"/>
              <a:cs typeface="Arial-SGK-TV" pitchFamily="2" charset="0"/>
            </a:endParaRPr>
          </a:p>
          <a:p>
            <a:r>
              <a:rPr lang="en-US" sz="2800">
                <a:solidFill>
                  <a:srgbClr val="FF0000"/>
                </a:solidFill>
                <a:latin typeface="Arial-SGK-TV" pitchFamily="2" charset="0"/>
                <a:ea typeface="Arial-Rounded" pitchFamily="34" charset="0"/>
                <a:cs typeface="Arial-SGK-TV" pitchFamily="2" charset="0"/>
              </a:rPr>
              <a:t>   cách trước khi ăn.</a:t>
            </a:r>
          </a:p>
        </p:txBody>
      </p:sp>
    </p:spTree>
    <p:custDataLst>
      <p:tags r:id="rId1"/>
    </p:custDataLst>
    <p:extLst>
      <p:ext uri="{BB962C8B-B14F-4D97-AF65-F5344CB8AC3E}">
        <p14:creationId xmlns:p14="http://schemas.microsoft.com/office/powerpoint/2010/main" val="187897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26"/>
                                        </p:tgtEl>
                                        <p:attrNameLst>
                                          <p:attrName>ppt_w</p:attrName>
                                        </p:attrNameLst>
                                      </p:cBhvr>
                                      <p:tavLst>
                                        <p:tav tm="0">
                                          <p:val>
                                            <p:strVal val="ppt_w"/>
                                          </p:val>
                                        </p:tav>
                                        <p:tav tm="100000">
                                          <p:val>
                                            <p:fltVal val="0"/>
                                          </p:val>
                                        </p:tav>
                                      </p:tavLst>
                                    </p:anim>
                                    <p:anim calcmode="lin" valueType="num">
                                      <p:cBhvr>
                                        <p:cTn id="7" dur="500"/>
                                        <p:tgtEl>
                                          <p:spTgt spid="26"/>
                                        </p:tgtEl>
                                        <p:attrNameLst>
                                          <p:attrName>ppt_h</p:attrName>
                                        </p:attrNameLst>
                                      </p:cBhvr>
                                      <p:tavLst>
                                        <p:tav tm="0">
                                          <p:val>
                                            <p:strVal val="ppt_h"/>
                                          </p:val>
                                        </p:tav>
                                        <p:tav tm="100000">
                                          <p:val>
                                            <p:fltVal val="0"/>
                                          </p:val>
                                        </p:tav>
                                      </p:tavLst>
                                    </p:anim>
                                    <p:animEffect transition="out" filter="fade">
                                      <p:cBhvr>
                                        <p:cTn id="8" dur="500"/>
                                        <p:tgtEl>
                                          <p:spTgt spid="26"/>
                                        </p:tgtEl>
                                      </p:cBhvr>
                                    </p:animEffect>
                                    <p:set>
                                      <p:cBhvr>
                                        <p:cTn id="9" dur="1" fill="hold">
                                          <p:stCondLst>
                                            <p:cond delay="499"/>
                                          </p:stCondLst>
                                        </p:cTn>
                                        <p:tgtEl>
                                          <p:spTgt spid="26"/>
                                        </p:tgtEl>
                                        <p:attrNameLst>
                                          <p:attrName>style.visibility</p:attrName>
                                        </p:attrNameLst>
                                      </p:cBhvr>
                                      <p:to>
                                        <p:strVal val="hidden"/>
                                      </p:to>
                                    </p:set>
                                  </p:childTnLst>
                                </p:cTn>
                              </p:par>
                              <p:par>
                                <p:cTn id="10" presetID="20" presetClass="entr" presetSubtype="0"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edg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C4F8E5F2-4792-4415-B6B7-F49CEAC375A5}"/>
              </a:ext>
            </a:extLst>
          </p:cNvPr>
          <p:cNvSpPr txBox="1"/>
          <p:nvPr/>
        </p:nvSpPr>
        <p:spPr>
          <a:xfrm>
            <a:off x="13768" y="67151"/>
            <a:ext cx="8530099" cy="572464"/>
          </a:xfrm>
          <a:prstGeom prst="rect">
            <a:avLst/>
          </a:prstGeom>
          <a:noFill/>
          <a:ln>
            <a:noFill/>
          </a:ln>
        </p:spPr>
        <p:txBody>
          <a:bodyPr wrap="square" rtlCol="0">
            <a:spAutoFit/>
          </a:bodyPr>
          <a:lstStyle/>
          <a:p>
            <a:pPr algn="ctr">
              <a:lnSpc>
                <a:spcPct val="120000"/>
              </a:lnSpc>
              <a:defRPr/>
            </a:pPr>
            <a:r>
              <a:rPr lang="en-US" sz="2600">
                <a:ln>
                  <a:solidFill>
                    <a:srgbClr val="00B050"/>
                  </a:solidFill>
                </a:ln>
                <a:latin typeface="Arial-SGK-TV" pitchFamily="2" charset="0"/>
                <a:ea typeface="Arial-Rounded" panose="020B0500000000000000" pitchFamily="34" charset="0"/>
                <a:cs typeface="Arial-SGK-TV" pitchFamily="2" charset="0"/>
              </a:rPr>
              <a:t>3. Viết câu trả lời cho câu hỏi b ở mục 3 ( SHS trang 65)</a:t>
            </a:r>
            <a:endParaRPr lang="vi-VN" sz="2600" dirty="0">
              <a:ln>
                <a:solidFill>
                  <a:srgbClr val="00B050"/>
                </a:solidFill>
              </a:ln>
              <a:latin typeface="Arial-SGK-TV" pitchFamily="2" charset="0"/>
              <a:ea typeface="Arial-Rounded" panose="020B0500000000000000" pitchFamily="34" charset="0"/>
              <a:cs typeface="Arial-SGK-TV" pitchFamily="2" charset="0"/>
            </a:endParaRPr>
          </a:p>
        </p:txBody>
      </p:sp>
      <p:grpSp>
        <p:nvGrpSpPr>
          <p:cNvPr id="3" name="Group 2"/>
          <p:cNvGrpSpPr/>
          <p:nvPr/>
        </p:nvGrpSpPr>
        <p:grpSpPr>
          <a:xfrm>
            <a:off x="138545" y="742949"/>
            <a:ext cx="8929255" cy="3857188"/>
            <a:chOff x="138545" y="742949"/>
            <a:chExt cx="8929255" cy="3857188"/>
          </a:xfrm>
        </p:grpSpPr>
        <p:pic>
          <p:nvPicPr>
            <p:cNvPr id="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101" r="3489" b="-79"/>
            <a:stretch/>
          </p:blipFill>
          <p:spPr bwMode="auto">
            <a:xfrm>
              <a:off x="138545" y="742949"/>
              <a:ext cx="7678412" cy="19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6018" r="83754" b="-80"/>
            <a:stretch/>
          </p:blipFill>
          <p:spPr bwMode="auto">
            <a:xfrm>
              <a:off x="7775392" y="742950"/>
              <a:ext cx="1292408" cy="194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8367" r="3489" b="-80"/>
            <a:stretch/>
          </p:blipFill>
          <p:spPr bwMode="auto">
            <a:xfrm>
              <a:off x="138545" y="2700735"/>
              <a:ext cx="7678412" cy="189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 t="9247" r="83754" b="-79"/>
            <a:stretch/>
          </p:blipFill>
          <p:spPr bwMode="auto">
            <a:xfrm>
              <a:off x="7775392" y="2714590"/>
              <a:ext cx="1292408" cy="188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75526" y="1062271"/>
            <a:ext cx="6960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Đƛ </a:t>
            </a:r>
          </a:p>
        </p:txBody>
      </p:sp>
      <p:sp>
        <p:nvSpPr>
          <p:cNvPr id="2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611078" y="1695906"/>
            <a:ext cx="75900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ăn</a:t>
            </a:r>
          </a:p>
        </p:txBody>
      </p:sp>
      <p:sp>
        <p:nvSpPr>
          <p:cNvPr id="2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304818" y="1062271"/>
            <a:ext cx="12192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l-GR" altLang="en-US" sz="3150">
                <a:solidFill>
                  <a:srgbClr val="FF0000"/>
                </a:solidFill>
                <a:latin typeface="HP001 4 hàng" panose="020B0603050302020204" pitchFamily="34" charset="0"/>
                <a:cs typeface="Times New Roman" panose="02020603050405020304" pitchFamily="18" charset="0"/>
              </a:rPr>
              <a:t>ι</a:t>
            </a:r>
            <a:r>
              <a:rPr lang="en-US" altLang="en-US" sz="3150">
                <a:solidFill>
                  <a:srgbClr val="FF0000"/>
                </a:solidFill>
                <a:latin typeface="HP001 4 hàng" panose="020B0603050302020204" pitchFamily="34" charset="0"/>
                <a:cs typeface="Times New Roman" panose="02020603050405020304" pitchFamily="18" charset="0"/>
              </a:rPr>
              <a:t>Ŝg</a:t>
            </a:r>
          </a:p>
        </p:txBody>
      </p:sp>
      <p:sp>
        <p:nvSpPr>
          <p:cNvPr id="2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2234630" y="1059092"/>
            <a:ext cx="1295400" cy="56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3100">
                <a:solidFill>
                  <a:srgbClr val="FF0000"/>
                </a:solidFill>
                <a:latin typeface="HP001 4 hàng" panose="020B0603050302020204" pitchFamily="34" charset="0"/>
                <a:cs typeface="Times New Roman" panose="02020603050405020304" pitchFamily="18" charset="0"/>
              </a:rPr>
              <a:t> </a:t>
            </a:r>
            <a:r>
              <a:rPr lang="el-GR" altLang="en-US" sz="3100">
                <a:solidFill>
                  <a:srgbClr val="FF0000"/>
                </a:solidFill>
                <a:latin typeface="HP001 4 hàng" panose="020B0603050302020204" pitchFamily="34" charset="0"/>
                <a:cs typeface="Times New Roman" panose="02020603050405020304" pitchFamily="18" charset="0"/>
              </a:rPr>
              <a:t>χϚζ</a:t>
            </a:r>
            <a:endParaRPr lang="en-US" altLang="en-US" sz="3100">
              <a:solidFill>
                <a:srgbClr val="FF0000"/>
              </a:solidFill>
              <a:latin typeface="HP001 4 hàng" panose="020B0603050302020204" pitchFamily="34" charset="0"/>
              <a:cs typeface="Times New Roman" panose="02020603050405020304" pitchFamily="18" charset="0"/>
            </a:endParaRPr>
          </a:p>
        </p:txBody>
      </p:sp>
      <p:sp>
        <p:nvSpPr>
          <p:cNvPr id="2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110818" y="1699633"/>
            <a:ext cx="47860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a:t>
            </a:r>
          </a:p>
        </p:txBody>
      </p:sp>
      <p:sp>
        <p:nvSpPr>
          <p:cNvPr id="41"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228383" y="1051398"/>
            <a:ext cx="47860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a:t>
            </a:r>
          </a:p>
        </p:txBody>
      </p:sp>
      <p:sp>
        <p:nvSpPr>
          <p:cNvPr id="42"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3370081" y="1061672"/>
            <a:ext cx="1219200"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chúng</a:t>
            </a:r>
          </a:p>
        </p:txBody>
      </p:sp>
      <p:sp>
        <p:nvSpPr>
          <p:cNvPr id="43"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4608973" y="1061672"/>
            <a:ext cx="5436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Ǉa</a:t>
            </a:r>
          </a:p>
        </p:txBody>
      </p:sp>
      <p:sp>
        <p:nvSpPr>
          <p:cNvPr id="44"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106141" y="1061121"/>
            <a:ext cx="10770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↨hải</a:t>
            </a:r>
          </a:p>
        </p:txBody>
      </p:sp>
      <p:sp>
        <p:nvSpPr>
          <p:cNvPr id="45"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147364" y="1072545"/>
            <a:ext cx="8484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ǟửa</a:t>
            </a:r>
          </a:p>
        </p:txBody>
      </p:sp>
      <p:sp>
        <p:nvSpPr>
          <p:cNvPr id="46"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6851146" y="1061672"/>
            <a:ext cx="7722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Ǉay</a:t>
            </a:r>
          </a:p>
        </p:txBody>
      </p:sp>
      <p:sp>
        <p:nvSpPr>
          <p:cNvPr id="47"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7568630" y="1062271"/>
            <a:ext cx="10770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đúng</a:t>
            </a:r>
          </a:p>
        </p:txBody>
      </p:sp>
      <p:sp>
        <p:nvSpPr>
          <p:cNvPr id="48"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54797" y="1709908"/>
            <a:ext cx="10770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cách</a:t>
            </a:r>
          </a:p>
        </p:txBody>
      </p:sp>
      <p:sp>
        <p:nvSpPr>
          <p:cNvPr id="49"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967055" y="1699634"/>
            <a:ext cx="1077074"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vi-VN" altLang="en-US" sz="3150">
                <a:solidFill>
                  <a:srgbClr val="FF0000"/>
                </a:solidFill>
                <a:latin typeface="HP001 4 hàng" panose="020B0603050302020204" pitchFamily="34" charset="0"/>
                <a:cs typeface="Times New Roman" panose="02020603050405020304" pitchFamily="18" charset="0"/>
              </a:rPr>
              <a:t>Ǉrư</a:t>
            </a:r>
            <a:r>
              <a:rPr lang="el-GR" altLang="en-US" sz="3150">
                <a:solidFill>
                  <a:srgbClr val="FF0000"/>
                </a:solidFill>
                <a:latin typeface="HP001 4 hàng" panose="020B0603050302020204" pitchFamily="34" charset="0"/>
                <a:cs typeface="Times New Roman" panose="02020603050405020304" pitchFamily="18" charset="0"/>
              </a:rPr>
              <a:t>ϐ </a:t>
            </a:r>
            <a:endParaRPr lang="en-US" altLang="en-US" sz="3150">
              <a:solidFill>
                <a:srgbClr val="FF0000"/>
              </a:solidFill>
              <a:latin typeface="HP001 4 hàng" panose="020B0603050302020204" pitchFamily="34" charset="0"/>
              <a:cs typeface="Times New Roman" panose="02020603050405020304" pitchFamily="18" charset="0"/>
            </a:endParaRPr>
          </a:p>
        </p:txBody>
      </p:sp>
      <p:sp>
        <p:nvSpPr>
          <p:cNvPr id="50" name="Text Box 11">
            <a:extLst>
              <a:ext uri="{FF2B5EF4-FFF2-40B4-BE49-F238E27FC236}">
                <a16:creationId xmlns:a16="http://schemas.microsoft.com/office/drawing/2014/main" id="{243B69F1-7102-4478-B308-223FBA0A17A2}"/>
              </a:ext>
            </a:extLst>
          </p:cNvPr>
          <p:cNvSpPr txBox="1">
            <a:spLocks noChangeArrowheads="1"/>
          </p:cNvSpPr>
          <p:nvPr/>
        </p:nvSpPr>
        <p:spPr bwMode="auto">
          <a:xfrm>
            <a:off x="1909011" y="1699634"/>
            <a:ext cx="75900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3150">
                <a:solidFill>
                  <a:srgbClr val="FF0000"/>
                </a:solidFill>
                <a:latin typeface="HP001 4 hàng" panose="020B0603050302020204" pitchFamily="34" charset="0"/>
                <a:cs typeface="Times New Roman" panose="02020603050405020304" pitchFamily="18" charset="0"/>
              </a:rPr>
              <a:t>khi</a:t>
            </a:r>
            <a:r>
              <a:rPr lang="el-GR" altLang="en-US" sz="3150">
                <a:solidFill>
                  <a:srgbClr val="FF0000"/>
                </a:solidFill>
                <a:latin typeface="HP001 4 hàng" panose="020B0603050302020204" pitchFamily="34" charset="0"/>
                <a:cs typeface="Times New Roman" panose="02020603050405020304" pitchFamily="18" charset="0"/>
              </a:rPr>
              <a:t> </a:t>
            </a:r>
            <a:endParaRPr lang="en-US" altLang="en-US" sz="3150">
              <a:solidFill>
                <a:srgbClr val="FF0000"/>
              </a:solidFill>
              <a:latin typeface="HP001 4 hàng" panose="020B0603050302020204" pitchFamily="34" charset="0"/>
              <a:cs typeface="Times New Roman" panose="02020603050405020304" pitchFamily="18" charset="0"/>
            </a:endParaRPr>
          </a:p>
        </p:txBody>
      </p:sp>
    </p:spTree>
    <p:extLst>
      <p:ext uri="{BB962C8B-B14F-4D97-AF65-F5344CB8AC3E}">
        <p14:creationId xmlns:p14="http://schemas.microsoft.com/office/powerpoint/2010/main" val="3069962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04800" y="285750"/>
            <a:ext cx="8662416" cy="44196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Arial" pitchFamily="34" charset="0"/>
                <a:cs typeface="Arial" pitchFamily="34" charset="0"/>
              </a:rPr>
              <a:t>Dặn dò:</a:t>
            </a:r>
          </a:p>
          <a:p>
            <a:pPr marL="457200" indent="-457200" algn="just">
              <a:buFontTx/>
              <a:buChar char="-"/>
            </a:pPr>
            <a:r>
              <a:rPr lang="en-US" sz="3200">
                <a:solidFill>
                  <a:schemeClr val="tx1"/>
                </a:solidFill>
                <a:latin typeface="Arial" pitchFamily="34" charset="0"/>
                <a:cs typeface="Arial" pitchFamily="34" charset="0"/>
              </a:rPr>
              <a:t>Đọc lại bài: </a:t>
            </a:r>
            <a:r>
              <a:rPr lang="en-US" sz="3200" i="1">
                <a:solidFill>
                  <a:schemeClr val="tx1"/>
                </a:solidFill>
                <a:latin typeface="Arial" pitchFamily="34" charset="0"/>
                <a:cs typeface="Arial" pitchFamily="34" charset="0"/>
              </a:rPr>
              <a:t>Rửa tay trước khi ăn</a:t>
            </a:r>
            <a:r>
              <a:rPr lang="en-US" sz="3200">
                <a:solidFill>
                  <a:schemeClr val="tx1"/>
                </a:solidFill>
                <a:latin typeface="Arial" pitchFamily="34" charset="0"/>
                <a:cs typeface="Arial" pitchFamily="34" charset="0"/>
              </a:rPr>
              <a:t> (trang 64, 65).</a:t>
            </a:r>
          </a:p>
          <a:p>
            <a:pPr marL="457200" indent="-457200" algn="just">
              <a:buFontTx/>
              <a:buChar char="-"/>
            </a:pPr>
            <a:r>
              <a:rPr lang="en-US" sz="3200">
                <a:solidFill>
                  <a:schemeClr val="tx1"/>
                </a:solidFill>
                <a:latin typeface="Arial" pitchFamily="34" charset="0"/>
                <a:cs typeface="Arial" pitchFamily="34" charset="0"/>
              </a:rPr>
              <a:t>Chuẩn bị bài mới (trang 66, 67).</a:t>
            </a:r>
          </a:p>
        </p:txBody>
      </p:sp>
    </p:spTree>
    <p:extLst>
      <p:ext uri="{BB962C8B-B14F-4D97-AF65-F5344CB8AC3E}">
        <p14:creationId xmlns:p14="http://schemas.microsoft.com/office/powerpoint/2010/main" val="8038889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 y="171450"/>
            <a:ext cx="8686800" cy="4800600"/>
          </a:xfrm>
          <a:prstGeom prst="rect">
            <a:avLst/>
          </a:prstGeom>
          <a:noFill/>
          <a:ln w="57150" cmpd="thinThick">
            <a:solidFill>
              <a:srgbClr val="00CC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srgbClr val="000000"/>
              </a:solidFill>
            </a:endParaRPr>
          </a:p>
        </p:txBody>
      </p:sp>
      <p:pic>
        <p:nvPicPr>
          <p:cNvPr id="22531" name="Picture 3" descr="z8298946wo7"/>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685800"/>
            <a:ext cx="5791200" cy="4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bd14516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621506"/>
            <a:ext cx="4502150" cy="64294"/>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2533" name="Picture 5" descr="th3wir8"/>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04801" y="2914650"/>
            <a:ext cx="1331913" cy="1072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th3emi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600201" y="3898107"/>
            <a:ext cx="1584325"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7" descr="th3emi6"/>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315201" y="3429000"/>
            <a:ext cx="1584325" cy="1188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flower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657600" y="1257300"/>
            <a:ext cx="160020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Oval 9"/>
          <p:cNvSpPr>
            <a:spLocks noChangeArrowheads="1"/>
          </p:cNvSpPr>
          <p:nvPr/>
        </p:nvSpPr>
        <p:spPr bwMode="auto">
          <a:xfrm>
            <a:off x="3048000" y="1143000"/>
            <a:ext cx="2895600" cy="2228850"/>
          </a:xfrm>
          <a:prstGeom prst="ellipse">
            <a:avLst/>
          </a:prstGeom>
          <a:gradFill rotWithShape="1">
            <a:gsLst>
              <a:gs pos="0">
                <a:srgbClr val="007676"/>
              </a:gs>
              <a:gs pos="50000">
                <a:srgbClr val="00FFFF"/>
              </a:gs>
              <a:gs pos="100000">
                <a:srgbClr val="00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vi-VN">
              <a:solidFill>
                <a:srgbClr val="000000"/>
              </a:solidFill>
            </a:endParaRPr>
          </a:p>
        </p:txBody>
      </p:sp>
      <p:sp>
        <p:nvSpPr>
          <p:cNvPr id="22538" name="Freeform 10"/>
          <p:cNvSpPr>
            <a:spLocks/>
          </p:cNvSpPr>
          <p:nvPr/>
        </p:nvSpPr>
        <p:spPr bwMode="auto">
          <a:xfrm>
            <a:off x="1219200" y="2228850"/>
            <a:ext cx="1981200" cy="40005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2539" name="Freeform 11"/>
          <p:cNvSpPr>
            <a:spLocks/>
          </p:cNvSpPr>
          <p:nvPr/>
        </p:nvSpPr>
        <p:spPr bwMode="auto">
          <a:xfrm>
            <a:off x="6096000" y="1828800"/>
            <a:ext cx="1524000" cy="40005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22540" name="Picture 12" descr="flower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1200150"/>
            <a:ext cx="160020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descr="flower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04800" y="2000250"/>
            <a:ext cx="1600200" cy="40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Picture 14" descr="blumen-pflanzen05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346950" y="4114800"/>
            <a:ext cx="1111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5" descr="blumen-pflanzen05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6584950" y="4114800"/>
            <a:ext cx="1111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16"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12573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17"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26289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18"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15430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7" name="Picture 19"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18288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8" name="Picture 20"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24574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9" name="Picture 21"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25717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0" name="Picture 22"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400800" y="177165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1" name="Picture 23"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21717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2" name="Picture 24" descr="SPARKLES"/>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171700"/>
            <a:ext cx="1066800" cy="559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3" name="Picture 25" descr="flower7"/>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2343151"/>
            <a:ext cx="914400" cy="232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4" name="Picture 26" descr="dandelions_wave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1612" y="3915966"/>
            <a:ext cx="1573213" cy="8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5" name="Freeform 27"/>
          <p:cNvSpPr>
            <a:spLocks/>
          </p:cNvSpPr>
          <p:nvPr/>
        </p:nvSpPr>
        <p:spPr bwMode="auto">
          <a:xfrm flipH="1">
            <a:off x="2667000" y="3314700"/>
            <a:ext cx="4343400" cy="571500"/>
          </a:xfrm>
          <a:custGeom>
            <a:avLst/>
            <a:gdLst>
              <a:gd name="T0" fmla="*/ 2147483647 w 2016"/>
              <a:gd name="T1" fmla="*/ 2147483647 h 1472"/>
              <a:gd name="T2" fmla="*/ 2147483647 w 2016"/>
              <a:gd name="T3" fmla="*/ 2147483647 h 1472"/>
              <a:gd name="T4" fmla="*/ 2147483647 w 2016"/>
              <a:gd name="T5" fmla="*/ 2147483647 h 1472"/>
              <a:gd name="T6" fmla="*/ 2147483647 w 2016"/>
              <a:gd name="T7" fmla="*/ 2147483647 h 1472"/>
              <a:gd name="T8" fmla="*/ 2147483647 w 2016"/>
              <a:gd name="T9" fmla="*/ 2147483647 h 1472"/>
              <a:gd name="T10" fmla="*/ 2147483647 w 2016"/>
              <a:gd name="T11" fmla="*/ 2147483647 h 1472"/>
              <a:gd name="T12" fmla="*/ 2147483647 w 2016"/>
              <a:gd name="T13" fmla="*/ 2147483647 h 1472"/>
              <a:gd name="T14" fmla="*/ 2147483647 w 2016"/>
              <a:gd name="T15" fmla="*/ 2147483647 h 1472"/>
              <a:gd name="T16" fmla="*/ 2147483647 w 2016"/>
              <a:gd name="T17" fmla="*/ 2147483647 h 1472"/>
              <a:gd name="T18" fmla="*/ 2147483647 w 2016"/>
              <a:gd name="T19" fmla="*/ 2147483647 h 1472"/>
              <a:gd name="T20" fmla="*/ 2147483647 w 2016"/>
              <a:gd name="T21" fmla="*/ 2147483647 h 1472"/>
              <a:gd name="T22" fmla="*/ 2147483647 w 2016"/>
              <a:gd name="T23" fmla="*/ 2147483647 h 1472"/>
              <a:gd name="T24" fmla="*/ 2147483647 w 2016"/>
              <a:gd name="T25" fmla="*/ 2147483647 h 1472"/>
              <a:gd name="T26" fmla="*/ 2147483647 w 2016"/>
              <a:gd name="T27" fmla="*/ 2147483647 h 1472"/>
              <a:gd name="T28" fmla="*/ 2147483647 w 2016"/>
              <a:gd name="T29" fmla="*/ 2147483647 h 1472"/>
              <a:gd name="T30" fmla="*/ 2147483647 w 2016"/>
              <a:gd name="T31" fmla="*/ 2147483647 h 14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6"/>
              <a:gd name="T49" fmla="*/ 0 h 1472"/>
              <a:gd name="T50" fmla="*/ 2016 w 2016"/>
              <a:gd name="T51" fmla="*/ 1472 h 14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6" h="1472">
                <a:moveTo>
                  <a:pt x="16" y="848"/>
                </a:moveTo>
                <a:cubicBezTo>
                  <a:pt x="32" y="744"/>
                  <a:pt x="112" y="424"/>
                  <a:pt x="208" y="320"/>
                </a:cubicBezTo>
                <a:cubicBezTo>
                  <a:pt x="304" y="216"/>
                  <a:pt x="488" y="216"/>
                  <a:pt x="592" y="224"/>
                </a:cubicBezTo>
                <a:cubicBezTo>
                  <a:pt x="696" y="232"/>
                  <a:pt x="792" y="392"/>
                  <a:pt x="832" y="368"/>
                </a:cubicBezTo>
                <a:cubicBezTo>
                  <a:pt x="872" y="344"/>
                  <a:pt x="792" y="136"/>
                  <a:pt x="832" y="80"/>
                </a:cubicBezTo>
                <a:cubicBezTo>
                  <a:pt x="872" y="24"/>
                  <a:pt x="992" y="0"/>
                  <a:pt x="1072" y="32"/>
                </a:cubicBezTo>
                <a:cubicBezTo>
                  <a:pt x="1152" y="64"/>
                  <a:pt x="1240" y="248"/>
                  <a:pt x="1312" y="272"/>
                </a:cubicBezTo>
                <a:cubicBezTo>
                  <a:pt x="1384" y="296"/>
                  <a:pt x="1392" y="152"/>
                  <a:pt x="1504" y="176"/>
                </a:cubicBezTo>
                <a:cubicBezTo>
                  <a:pt x="1616" y="200"/>
                  <a:pt x="1952" y="288"/>
                  <a:pt x="1984" y="416"/>
                </a:cubicBezTo>
                <a:cubicBezTo>
                  <a:pt x="2016" y="544"/>
                  <a:pt x="1704" y="800"/>
                  <a:pt x="1696" y="944"/>
                </a:cubicBezTo>
                <a:cubicBezTo>
                  <a:pt x="1688" y="1088"/>
                  <a:pt x="1984" y="1192"/>
                  <a:pt x="1936" y="1280"/>
                </a:cubicBezTo>
                <a:cubicBezTo>
                  <a:pt x="1888" y="1368"/>
                  <a:pt x="1568" y="1472"/>
                  <a:pt x="1408" y="1472"/>
                </a:cubicBezTo>
                <a:cubicBezTo>
                  <a:pt x="1248" y="1472"/>
                  <a:pt x="1112" y="1376"/>
                  <a:pt x="976" y="1280"/>
                </a:cubicBezTo>
                <a:cubicBezTo>
                  <a:pt x="840" y="1184"/>
                  <a:pt x="736" y="952"/>
                  <a:pt x="592" y="896"/>
                </a:cubicBezTo>
                <a:cubicBezTo>
                  <a:pt x="448" y="840"/>
                  <a:pt x="208" y="952"/>
                  <a:pt x="112" y="944"/>
                </a:cubicBezTo>
                <a:cubicBezTo>
                  <a:pt x="16" y="936"/>
                  <a:pt x="0" y="952"/>
                  <a:pt x="16" y="848"/>
                </a:cubicBezTo>
                <a:close/>
              </a:path>
            </a:pathLst>
          </a:cu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36892" name="20. Bai Ngoi Ca Que Huong - Phi Nhung.mp3">
            <a:hlinkClick r:id="" action="ppaction://media"/>
          </p:cNvPr>
          <p:cNvPicPr>
            <a:picLocks noRot="1" noChangeAspect="1" noChangeArrowheads="1"/>
          </p:cNvPicPr>
          <p:nvPr>
            <a:audioFile r:link="rId1"/>
          </p:nvPr>
        </p:nvPicPr>
        <p:blipFill>
          <a:blip r:embed="rId11">
            <a:extLst>
              <a:ext uri="{28A0092B-C50C-407E-A947-70E740481C1C}">
                <a14:useLocalDpi xmlns:a14="http://schemas.microsoft.com/office/drawing/2010/main" val="0"/>
              </a:ext>
            </a:extLst>
          </a:blip>
          <a:srcRect/>
          <a:stretch>
            <a:fillRect/>
          </a:stretch>
        </p:blipFill>
        <p:spPr bwMode="auto">
          <a:xfrm>
            <a:off x="8153400" y="4343400"/>
            <a:ext cx="685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7" name="Picture 29" descr="F9849DCFA90C473196ECD16214E7700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flipH="1">
            <a:off x="609600" y="4057651"/>
            <a:ext cx="1371600" cy="1021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8" name="Picture 30" descr="dandelions_wave_hb"/>
          <p:cNvPicPr>
            <a:picLocks noChangeAspect="1" noChangeArrowheads="1" noCrop="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81000" y="4258866"/>
            <a:ext cx="1573213" cy="884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9" name="Picture 31" descr="blumen-pflanzen05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7956550" y="4114800"/>
            <a:ext cx="11112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0" name="WordArt 32" descr="48"/>
          <p:cNvSpPr>
            <a:spLocks noChangeArrowheads="1" noChangeShapeType="1" noTextEdit="1"/>
          </p:cNvSpPr>
          <p:nvPr/>
        </p:nvSpPr>
        <p:spPr bwMode="auto">
          <a:xfrm>
            <a:off x="685800" y="1592463"/>
            <a:ext cx="7543800" cy="187880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a:latin typeface="Arial-SGK-TV" pitchFamily="2" charset="0"/>
                <a:cs typeface="Arial-SGK-TV" pitchFamily="2" charset="0"/>
              </a:rPr>
              <a:t>Chúc các con luôn </a:t>
            </a:r>
          </a:p>
          <a:p>
            <a:pPr algn="ctr"/>
            <a:r>
              <a:rPr lang="en-US">
                <a:latin typeface="Arial-SGK-TV" pitchFamily="2" charset="0"/>
                <a:cs typeface="Arial-SGK-TV" pitchFamily="2" charset="0"/>
              </a:rPr>
              <a:t>chăm ngoan,</a:t>
            </a:r>
          </a:p>
          <a:p>
            <a:pPr algn="ctr"/>
            <a:r>
              <a:rPr lang="en-US">
                <a:latin typeface="Arial-SGK-TV" pitchFamily="2" charset="0"/>
                <a:cs typeface="Arial-SGK-TV" pitchFamily="2" charset="0"/>
              </a:rPr>
              <a:t>học giỏi!</a:t>
            </a:r>
          </a:p>
        </p:txBody>
      </p:sp>
      <p:pic>
        <p:nvPicPr>
          <p:cNvPr id="22561" name="Picture 34" descr="2sblw131"/>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352800" y="3771901"/>
            <a:ext cx="2971800" cy="992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033682"/>
      </p:ext>
    </p:extLst>
  </p:cSld>
  <p:clrMapOvr>
    <a:masterClrMapping/>
  </p:clrMapOvr>
  <p:timing>
    <p:tnLst>
      <p:par>
        <p:cTn id="1" dur="indefinite" restart="never" nodeType="tmRoot">
          <p:childTnLst>
            <p:audio>
              <p:cMediaNode>
                <p:cTn id="2" fill="hold" display="0">
                  <p:stCondLst>
                    <p:cond delay="indefinite"/>
                  </p:stCondLst>
                  <p:endCondLst>
                    <p:cond evt="onNext" delay="0">
                      <p:tgtEl>
                        <p:sldTgt/>
                      </p:tgtEl>
                    </p:cond>
                    <p:cond evt="onPrev" delay="0">
                      <p:tgtEl>
                        <p:sldTgt/>
                      </p:tgtEl>
                    </p:cond>
                    <p:cond evt="onStopAudio" delay="0">
                      <p:tgtEl>
                        <p:sldTgt/>
                      </p:tgtEl>
                    </p:cond>
                  </p:endCondLst>
                </p:cTn>
                <p:tgtEl>
                  <p:spTgt spid="3689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864"/>
          <a:stretch/>
        </p:blipFill>
        <p:spPr>
          <a:xfrm>
            <a:off x="3430776" y="3034312"/>
            <a:ext cx="2282448" cy="1955133"/>
          </a:xfrm>
          <a:prstGeom prst="rect">
            <a:avLst/>
          </a:prstGeom>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3"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71600"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ĐIỀU EM CẦN BIẾT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340" y="2119843"/>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618" y="2173578"/>
            <a:ext cx="51212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376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3810000" y="3310977"/>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19100"/>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450" y="43815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2" name="Title 1"/>
          <p:cNvSpPr>
            <a:spLocks noGrp="1"/>
          </p:cNvSpPr>
          <p:nvPr>
            <p:ph type="title"/>
          </p:nvPr>
        </p:nvSpPr>
        <p:spPr>
          <a:xfrm>
            <a:off x="2590800" y="1962150"/>
            <a:ext cx="4031168" cy="857250"/>
          </a:xfrm>
          <a:solidFill>
            <a:srgbClr val="00B0F0"/>
          </a:solidFill>
        </p:spPr>
        <p:txBody>
          <a:bodyPr/>
          <a:lstStyle/>
          <a:p>
            <a:r>
              <a:rPr lang="en-US">
                <a:latin typeface="Arial-Rounded" pitchFamily="34" charset="0"/>
                <a:ea typeface="Arial-Rounded" pitchFamily="34" charset="0"/>
                <a:cs typeface="Arial-Rounded" pitchFamily="34" charset="0"/>
              </a:rPr>
              <a:t>1. Khởi động</a:t>
            </a:r>
          </a:p>
        </p:txBody>
      </p:sp>
    </p:spTree>
    <p:extLst>
      <p:ext uri="{BB962C8B-B14F-4D97-AF65-F5344CB8AC3E}">
        <p14:creationId xmlns:p14="http://schemas.microsoft.com/office/powerpoint/2010/main" val="90235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76300" y="260747"/>
            <a:ext cx="7391400" cy="461544"/>
          </a:xfrm>
          <a:prstGeom prst="rect">
            <a:avLst/>
          </a:prstGeom>
          <a:noFill/>
        </p:spPr>
        <p:txBody>
          <a:bodyPr wrap="square" lIns="91317" tIns="45660" rIns="91317" bIns="45660" rtlCol="0">
            <a:spAutoFit/>
          </a:bodyPr>
          <a:lstStyle/>
          <a:p>
            <a:pPr algn="just"/>
            <a:r>
              <a:rPr lang="en-US" sz="2400" b="1">
                <a:latin typeface="Arial" pitchFamily="34" charset="0"/>
                <a:ea typeface="Arial-Rounded" pitchFamily="34" charset="0"/>
                <a:cs typeface="Arial" pitchFamily="34" charset="0"/>
              </a:rPr>
              <a:t>Quan sát tranh các bạn đang rửa tay</a:t>
            </a:r>
          </a:p>
        </p:txBody>
      </p:sp>
      <p:sp>
        <p:nvSpPr>
          <p:cNvPr id="6" name="TextBox 5"/>
          <p:cNvSpPr txBox="1"/>
          <p:nvPr/>
        </p:nvSpPr>
        <p:spPr>
          <a:xfrm>
            <a:off x="876300" y="4086990"/>
            <a:ext cx="4533900" cy="461544"/>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a) Vì sao các bạn phải rửa tay?</a:t>
            </a:r>
          </a:p>
        </p:txBody>
      </p:sp>
      <p:sp>
        <p:nvSpPr>
          <p:cNvPr id="8" name="Rectangle 7"/>
          <p:cNvSpPr/>
          <p:nvPr/>
        </p:nvSpPr>
        <p:spPr>
          <a:xfrm>
            <a:off x="0" y="501015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sp>
        <p:nvSpPr>
          <p:cNvPr id="9" name="Rectangle 8"/>
          <p:cNvSpPr/>
          <p:nvPr/>
        </p:nvSpPr>
        <p:spPr>
          <a:xfrm>
            <a:off x="0" y="0"/>
            <a:ext cx="9144000" cy="13335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17" tIns="45660" rIns="91317" bIns="45660" spcCol="0"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507" y="190897"/>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876300" y="4548570"/>
            <a:ext cx="4533900" cy="461544"/>
          </a:xfrm>
          <a:prstGeom prst="rect">
            <a:avLst/>
          </a:prstGeom>
          <a:noFill/>
        </p:spPr>
        <p:txBody>
          <a:bodyPr wrap="square" lIns="91317" tIns="45660" rIns="91317" bIns="45660" rtlCol="0">
            <a:spAutoFit/>
          </a:bodyPr>
          <a:lstStyle/>
          <a:p>
            <a:pPr algn="just"/>
            <a:r>
              <a:rPr lang="en-US" sz="2400">
                <a:latin typeface="Arial" pitchFamily="34" charset="0"/>
                <a:ea typeface="Arial-Rounded" pitchFamily="34" charset="0"/>
                <a:cs typeface="Arial" pitchFamily="34" charset="0"/>
              </a:rPr>
              <a:t>b) Em thường rửa tay khi nào?</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22327"/>
            <a:ext cx="5334000" cy="32623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500" fill="hold"/>
                                        <p:tgtEl>
                                          <p:spTgt spid="2050"/>
                                        </p:tgtEl>
                                        <p:attrNameLst>
                                          <p:attrName>ppt_w</p:attrName>
                                        </p:attrNameLst>
                                      </p:cBhvr>
                                      <p:tavLst>
                                        <p:tav tm="0">
                                          <p:val>
                                            <p:fltVal val="0"/>
                                          </p:val>
                                        </p:tav>
                                        <p:tav tm="100000">
                                          <p:val>
                                            <p:strVal val="#ppt_w"/>
                                          </p:val>
                                        </p:tav>
                                      </p:tavLst>
                                    </p:anim>
                                    <p:anim calcmode="lin" valueType="num">
                                      <p:cBhvr>
                                        <p:cTn id="13" dur="500" fill="hold"/>
                                        <p:tgtEl>
                                          <p:spTgt spid="2050"/>
                                        </p:tgtEl>
                                        <p:attrNameLst>
                                          <p:attrName>ppt_h</p:attrName>
                                        </p:attrNameLst>
                                      </p:cBhvr>
                                      <p:tavLst>
                                        <p:tav tm="0">
                                          <p:val>
                                            <p:fltVal val="0"/>
                                          </p:val>
                                        </p:tav>
                                        <p:tav tm="100000">
                                          <p:val>
                                            <p:strVal val="#ppt_h"/>
                                          </p:val>
                                        </p:tav>
                                      </p:tavLst>
                                    </p:anim>
                                    <p:animEffect transition="in" filter="fade">
                                      <p:cBhvr>
                                        <p:cTn id="14" dur="500"/>
                                        <p:tgtEl>
                                          <p:spTgt spid="2050"/>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rot="18599350" flipH="1">
            <a:off x="3622607" y="980622"/>
            <a:ext cx="4003028" cy="3488687"/>
          </a:xfrm>
          <a:custGeom>
            <a:avLst/>
            <a:gdLst>
              <a:gd name="connsiteX0" fmla="*/ 2553595 w 4003028"/>
              <a:gd name="connsiteY0" fmla="*/ 3488687 h 3488687"/>
              <a:gd name="connsiteX1" fmla="*/ 2558802 w 4003028"/>
              <a:gd name="connsiteY1" fmla="*/ 3486358 h 3488687"/>
              <a:gd name="connsiteX2" fmla="*/ 2567275 w 4003028"/>
              <a:gd name="connsiteY2" fmla="*/ 3481729 h 3488687"/>
              <a:gd name="connsiteX3" fmla="*/ 2560275 w 4003028"/>
              <a:gd name="connsiteY3" fmla="*/ 3484032 h 3488687"/>
              <a:gd name="connsiteX4" fmla="*/ 2553595 w 4003028"/>
              <a:gd name="connsiteY4" fmla="*/ 3488687 h 3488687"/>
              <a:gd name="connsiteX5" fmla="*/ 2172204 w 4003028"/>
              <a:gd name="connsiteY5" fmla="*/ 1823603 h 3488687"/>
              <a:gd name="connsiteX6" fmla="*/ 2177584 w 4003028"/>
              <a:gd name="connsiteY6" fmla="*/ 1823026 h 3488687"/>
              <a:gd name="connsiteX7" fmla="*/ 2186951 w 4003028"/>
              <a:gd name="connsiteY7" fmla="*/ 1820691 h 3488687"/>
              <a:gd name="connsiteX8" fmla="*/ 2179597 w 4003028"/>
              <a:gd name="connsiteY8" fmla="*/ 1821148 h 3488687"/>
              <a:gd name="connsiteX9" fmla="*/ 2172204 w 4003028"/>
              <a:gd name="connsiteY9" fmla="*/ 1823603 h 3488687"/>
              <a:gd name="connsiteX10" fmla="*/ 153460 w 4003028"/>
              <a:gd name="connsiteY10" fmla="*/ 2406636 h 3488687"/>
              <a:gd name="connsiteX11" fmla="*/ 158416 w 4003028"/>
              <a:gd name="connsiteY11" fmla="*/ 2412646 h 3488687"/>
              <a:gd name="connsiteX12" fmla="*/ 164402 w 4003028"/>
              <a:gd name="connsiteY12" fmla="*/ 2416944 h 3488687"/>
              <a:gd name="connsiteX13" fmla="*/ 157710 w 4003028"/>
              <a:gd name="connsiteY13" fmla="*/ 2409986 h 3488687"/>
              <a:gd name="connsiteX14" fmla="*/ 153460 w 4003028"/>
              <a:gd name="connsiteY14" fmla="*/ 2406636 h 3488687"/>
              <a:gd name="connsiteX15" fmla="*/ 1187875 w 4003028"/>
              <a:gd name="connsiteY15" fmla="*/ 818604 h 3488687"/>
              <a:gd name="connsiteX16" fmla="*/ 2981309 w 4003028"/>
              <a:gd name="connsiteY16" fmla="*/ 1389514 h 3488687"/>
              <a:gd name="connsiteX17" fmla="*/ 3006207 w 4003028"/>
              <a:gd name="connsiteY17" fmla="*/ 1471594 h 3488687"/>
              <a:gd name="connsiteX18" fmla="*/ 3004953 w 4003028"/>
              <a:gd name="connsiteY18" fmla="*/ 1470516 h 3488687"/>
              <a:gd name="connsiteX19" fmla="*/ 2965846 w 4003028"/>
              <a:gd name="connsiteY19" fmla="*/ 1471445 h 3488687"/>
              <a:gd name="connsiteX20" fmla="*/ 2909369 w 4003028"/>
              <a:gd name="connsiteY20" fmla="*/ 1482351 h 3488687"/>
              <a:gd name="connsiteX21" fmla="*/ 2592787 w 4003028"/>
              <a:gd name="connsiteY21" fmla="*/ 1644930 h 3488687"/>
              <a:gd name="connsiteX22" fmla="*/ 2477260 w 4003028"/>
              <a:gd name="connsiteY22" fmla="*/ 1712320 h 3488687"/>
              <a:gd name="connsiteX23" fmla="*/ 2424386 w 4003028"/>
              <a:gd name="connsiteY23" fmla="*/ 1658294 h 3488687"/>
              <a:gd name="connsiteX24" fmla="*/ 2233042 w 4003028"/>
              <a:gd name="connsiteY24" fmla="*/ 1544239 h 3488687"/>
              <a:gd name="connsiteX25" fmla="*/ 2406208 w 4003028"/>
              <a:gd name="connsiteY25" fmla="*/ 1690912 h 3488687"/>
              <a:gd name="connsiteX26" fmla="*/ 2438667 w 4003028"/>
              <a:gd name="connsiteY26" fmla="*/ 1734832 h 3488687"/>
              <a:gd name="connsiteX27" fmla="*/ 2433832 w 4003028"/>
              <a:gd name="connsiteY27" fmla="*/ 1737652 h 3488687"/>
              <a:gd name="connsiteX28" fmla="*/ 2276907 w 4003028"/>
              <a:gd name="connsiteY28" fmla="*/ 1795440 h 3488687"/>
              <a:gd name="connsiteX29" fmla="*/ 2194470 w 4003028"/>
              <a:gd name="connsiteY29" fmla="*/ 1818817 h 3488687"/>
              <a:gd name="connsiteX30" fmla="*/ 2186951 w 4003028"/>
              <a:gd name="connsiteY30" fmla="*/ 1820691 h 3488687"/>
              <a:gd name="connsiteX31" fmla="*/ 2187619 w 4003028"/>
              <a:gd name="connsiteY31" fmla="*/ 1820649 h 3488687"/>
              <a:gd name="connsiteX32" fmla="*/ 2263225 w 4003028"/>
              <a:gd name="connsiteY32" fmla="*/ 1828106 h 3488687"/>
              <a:gd name="connsiteX33" fmla="*/ 2266422 w 4003028"/>
              <a:gd name="connsiteY33" fmla="*/ 1827857 h 3488687"/>
              <a:gd name="connsiteX34" fmla="*/ 3026460 w 4003028"/>
              <a:gd name="connsiteY34" fmla="*/ 1558274 h 3488687"/>
              <a:gd name="connsiteX35" fmla="*/ 3033021 w 4003028"/>
              <a:gd name="connsiteY35" fmla="*/ 1559992 h 3488687"/>
              <a:gd name="connsiteX36" fmla="*/ 3056764 w 4003028"/>
              <a:gd name="connsiteY36" fmla="*/ 1638263 h 3488687"/>
              <a:gd name="connsiteX37" fmla="*/ 3220170 w 4003028"/>
              <a:gd name="connsiteY37" fmla="*/ 2417189 h 3488687"/>
              <a:gd name="connsiteX38" fmla="*/ 3245788 w 4003028"/>
              <a:gd name="connsiteY38" fmla="*/ 2510754 h 3488687"/>
              <a:gd name="connsiteX39" fmla="*/ 3242722 w 4003028"/>
              <a:gd name="connsiteY39" fmla="*/ 2508845 h 3488687"/>
              <a:gd name="connsiteX40" fmla="*/ 900517 w 4003028"/>
              <a:gd name="connsiteY40" fmla="*/ 3043090 h 3488687"/>
              <a:gd name="connsiteX41" fmla="*/ 755186 w 4003028"/>
              <a:gd name="connsiteY41" fmla="*/ 3091588 h 3488687"/>
              <a:gd name="connsiteX42" fmla="*/ 735913 w 4003028"/>
              <a:gd name="connsiteY42" fmla="*/ 3085533 h 3488687"/>
              <a:gd name="connsiteX43" fmla="*/ 235521 w 4003028"/>
              <a:gd name="connsiteY43" fmla="*/ 2453126 h 3488687"/>
              <a:gd name="connsiteX44" fmla="*/ 232945 w 4003028"/>
              <a:gd name="connsiteY44" fmla="*/ 2451215 h 3488687"/>
              <a:gd name="connsiteX45" fmla="*/ 164946 w 4003028"/>
              <a:gd name="connsiteY45" fmla="*/ 2417334 h 3488687"/>
              <a:gd name="connsiteX46" fmla="*/ 164402 w 4003028"/>
              <a:gd name="connsiteY46" fmla="*/ 2416944 h 3488687"/>
              <a:gd name="connsiteX47" fmla="*/ 169774 w 4003028"/>
              <a:gd name="connsiteY47" fmla="*/ 2422528 h 3488687"/>
              <a:gd name="connsiteX48" fmla="*/ 227166 w 4003028"/>
              <a:gd name="connsiteY48" fmla="*/ 2486155 h 3488687"/>
              <a:gd name="connsiteX49" fmla="*/ 329351 w 4003028"/>
              <a:gd name="connsiteY49" fmla="*/ 2618530 h 3488687"/>
              <a:gd name="connsiteX50" fmla="*/ 331947 w 4003028"/>
              <a:gd name="connsiteY50" fmla="*/ 2623489 h 3488687"/>
              <a:gd name="connsiteX51" fmla="*/ 281103 w 4003028"/>
              <a:gd name="connsiteY51" fmla="*/ 2643430 h 3488687"/>
              <a:gd name="connsiteX52" fmla="*/ 56459 w 4003028"/>
              <a:gd name="connsiteY52" fmla="*/ 2675591 h 3488687"/>
              <a:gd name="connsiteX53" fmla="*/ 279157 w 4003028"/>
              <a:gd name="connsiteY53" fmla="*/ 2680722 h 3488687"/>
              <a:gd name="connsiteX54" fmla="*/ 352665 w 4003028"/>
              <a:gd name="connsiteY54" fmla="*/ 2663074 h 3488687"/>
              <a:gd name="connsiteX55" fmla="*/ 414683 w 4003028"/>
              <a:gd name="connsiteY55" fmla="*/ 2781572 h 3488687"/>
              <a:gd name="connsiteX56" fmla="*/ 596376 w 4003028"/>
              <a:gd name="connsiteY56" fmla="*/ 3087584 h 3488687"/>
              <a:gd name="connsiteX57" fmla="*/ 638412 w 4003028"/>
              <a:gd name="connsiteY57" fmla="*/ 3126848 h 3488687"/>
              <a:gd name="connsiteX58" fmla="*/ 642141 w 4003028"/>
              <a:gd name="connsiteY58" fmla="*/ 3129313 h 3488687"/>
              <a:gd name="connsiteX59" fmla="*/ 633291 w 4003028"/>
              <a:gd name="connsiteY59" fmla="*/ 3132266 h 3488687"/>
              <a:gd name="connsiteX60" fmla="*/ 106597 w 4003028"/>
              <a:gd name="connsiteY60" fmla="*/ 3237274 h 3488687"/>
              <a:gd name="connsiteX61" fmla="*/ 0 w 4003028"/>
              <a:gd name="connsiteY61" fmla="*/ 3232686 h 3488687"/>
              <a:gd name="connsiteX62" fmla="*/ 77065 w 4003028"/>
              <a:gd name="connsiteY62" fmla="*/ 3297326 h 3488687"/>
              <a:gd name="connsiteX63" fmla="*/ 75884 w 4003028"/>
              <a:gd name="connsiteY63" fmla="*/ 3298733 h 3488687"/>
              <a:gd name="connsiteX64" fmla="*/ 146342 w 4003028"/>
              <a:gd name="connsiteY64" fmla="*/ 3298318 h 3488687"/>
              <a:gd name="connsiteX65" fmla="*/ 3241070 w 4003028"/>
              <a:gd name="connsiteY65" fmla="*/ 2644221 h 3488687"/>
              <a:gd name="connsiteX66" fmla="*/ 3298464 w 4003028"/>
              <a:gd name="connsiteY66" fmla="*/ 2691011 h 3488687"/>
              <a:gd name="connsiteX67" fmla="*/ 3325008 w 4003028"/>
              <a:gd name="connsiteY67" fmla="*/ 2763689 h 3488687"/>
              <a:gd name="connsiteX68" fmla="*/ 3371266 w 4003028"/>
              <a:gd name="connsiteY68" fmla="*/ 2864563 h 3488687"/>
              <a:gd name="connsiteX69" fmla="*/ 3415788 w 4003028"/>
              <a:gd name="connsiteY69" fmla="*/ 2940157 h 3488687"/>
              <a:gd name="connsiteX70" fmla="*/ 3400641 w 4003028"/>
              <a:gd name="connsiteY70" fmla="*/ 2934757 h 3488687"/>
              <a:gd name="connsiteX71" fmla="*/ 2832976 w 4003028"/>
              <a:gd name="connsiteY71" fmla="*/ 3294018 h 3488687"/>
              <a:gd name="connsiteX72" fmla="*/ 2826082 w 4003028"/>
              <a:gd name="connsiteY72" fmla="*/ 3300156 h 3488687"/>
              <a:gd name="connsiteX73" fmla="*/ 2810492 w 4003028"/>
              <a:gd name="connsiteY73" fmla="*/ 3290196 h 3488687"/>
              <a:gd name="connsiteX74" fmla="*/ 2559561 w 4003028"/>
              <a:gd name="connsiteY74" fmla="*/ 3207661 h 3488687"/>
              <a:gd name="connsiteX75" fmla="*/ 2764198 w 4003028"/>
              <a:gd name="connsiteY75" fmla="*/ 3305758 h 3488687"/>
              <a:gd name="connsiteX76" fmla="*/ 2793373 w 4003028"/>
              <a:gd name="connsiteY76" fmla="*/ 3329282 h 3488687"/>
              <a:gd name="connsiteX77" fmla="*/ 2742508 w 4003028"/>
              <a:gd name="connsiteY77" fmla="*/ 3374574 h 3488687"/>
              <a:gd name="connsiteX78" fmla="*/ 2647916 w 4003028"/>
              <a:gd name="connsiteY78" fmla="*/ 3434544 h 3488687"/>
              <a:gd name="connsiteX79" fmla="*/ 2574074 w 4003028"/>
              <a:gd name="connsiteY79" fmla="*/ 3478014 h 3488687"/>
              <a:gd name="connsiteX80" fmla="*/ 2567275 w 4003028"/>
              <a:gd name="connsiteY80" fmla="*/ 3481729 h 3488687"/>
              <a:gd name="connsiteX81" fmla="*/ 2567910 w 4003028"/>
              <a:gd name="connsiteY81" fmla="*/ 3481520 h 3488687"/>
              <a:gd name="connsiteX82" fmla="*/ 2642943 w 4003028"/>
              <a:gd name="connsiteY82" fmla="*/ 3469608 h 3488687"/>
              <a:gd name="connsiteX83" fmla="*/ 2645973 w 4003028"/>
              <a:gd name="connsiteY83" fmla="*/ 3468559 h 3488687"/>
              <a:gd name="connsiteX84" fmla="*/ 2742749 w 4003028"/>
              <a:gd name="connsiteY84" fmla="*/ 3414654 h 3488687"/>
              <a:gd name="connsiteX85" fmla="*/ 2820857 w 4003028"/>
              <a:gd name="connsiteY85" fmla="*/ 3351443 h 3488687"/>
              <a:gd name="connsiteX86" fmla="*/ 2828768 w 4003028"/>
              <a:gd name="connsiteY86" fmla="*/ 3357822 h 3488687"/>
              <a:gd name="connsiteX87" fmla="*/ 2842089 w 4003028"/>
              <a:gd name="connsiteY87" fmla="*/ 3333099 h 3488687"/>
              <a:gd name="connsiteX88" fmla="*/ 2921933 w 4003028"/>
              <a:gd name="connsiteY88" fmla="*/ 3257476 h 3488687"/>
              <a:gd name="connsiteX89" fmla="*/ 3436520 w 4003028"/>
              <a:gd name="connsiteY89" fmla="*/ 3026269 h 3488687"/>
              <a:gd name="connsiteX90" fmla="*/ 3469457 w 4003028"/>
              <a:gd name="connsiteY90" fmla="*/ 3042083 h 3488687"/>
              <a:gd name="connsiteX91" fmla="*/ 3466564 w 4003028"/>
              <a:gd name="connsiteY91" fmla="*/ 3009477 h 3488687"/>
              <a:gd name="connsiteX92" fmla="*/ 3487849 w 4003028"/>
              <a:gd name="connsiteY92" fmla="*/ 3036935 h 3488687"/>
              <a:gd name="connsiteX93" fmla="*/ 3850394 w 4003028"/>
              <a:gd name="connsiteY93" fmla="*/ 3229480 h 3488687"/>
              <a:gd name="connsiteX94" fmla="*/ 4003028 w 4003028"/>
              <a:gd name="connsiteY94" fmla="*/ 3047507 h 3488687"/>
              <a:gd name="connsiteX95" fmla="*/ 3906403 w 4003028"/>
              <a:gd name="connsiteY95" fmla="*/ 3033869 h 3488687"/>
              <a:gd name="connsiteX96" fmla="*/ 3685069 w 4003028"/>
              <a:gd name="connsiteY96" fmla="*/ 2942485 h 3488687"/>
              <a:gd name="connsiteX97" fmla="*/ 3680287 w 4003028"/>
              <a:gd name="connsiteY97" fmla="*/ 2938317 h 3488687"/>
              <a:gd name="connsiteX98" fmla="*/ 3682685 w 4003028"/>
              <a:gd name="connsiteY98" fmla="*/ 2923853 h 3488687"/>
              <a:gd name="connsiteX99" fmla="*/ 3888092 w 4003028"/>
              <a:gd name="connsiteY99" fmla="*/ 2294241 h 3488687"/>
              <a:gd name="connsiteX100" fmla="*/ 3647315 w 4003028"/>
              <a:gd name="connsiteY100" fmla="*/ 2791101 h 3488687"/>
              <a:gd name="connsiteX101" fmla="*/ 3618912 w 4003028"/>
              <a:gd name="connsiteY101" fmla="*/ 2884803 h 3488687"/>
              <a:gd name="connsiteX102" fmla="*/ 3598514 w 4003028"/>
              <a:gd name="connsiteY102" fmla="*/ 2867018 h 3488687"/>
              <a:gd name="connsiteX103" fmla="*/ 3013134 w 4003028"/>
              <a:gd name="connsiteY103" fmla="*/ 1104274 h 3488687"/>
              <a:gd name="connsiteX104" fmla="*/ 2996120 w 4003028"/>
              <a:gd name="connsiteY104" fmla="*/ 1074045 h 3488687"/>
              <a:gd name="connsiteX105" fmla="*/ 2983995 w 4003028"/>
              <a:gd name="connsiteY105" fmla="*/ 999080 h 3488687"/>
              <a:gd name="connsiteX106" fmla="*/ 2974776 w 4003028"/>
              <a:gd name="connsiteY106" fmla="*/ 0 h 3488687"/>
              <a:gd name="connsiteX107" fmla="*/ 2869551 w 4003028"/>
              <a:gd name="connsiteY107" fmla="*/ 826280 h 3488687"/>
              <a:gd name="connsiteX108" fmla="*/ 2871430 w 4003028"/>
              <a:gd name="connsiteY108" fmla="*/ 888358 h 3488687"/>
              <a:gd name="connsiteX109" fmla="*/ 2810257 w 4003028"/>
              <a:gd name="connsiteY109" fmla="*/ 821365 h 3488687"/>
              <a:gd name="connsiteX110" fmla="*/ 1224809 w 4003028"/>
              <a:gd name="connsiteY110" fmla="*/ 795402 h 3488687"/>
              <a:gd name="connsiteX0-1" fmla="*/ 2553595 w 4003028"/>
              <a:gd name="connsiteY0-2" fmla="*/ 3488687 h 3488687"/>
              <a:gd name="connsiteX1-3" fmla="*/ 2558802 w 4003028"/>
              <a:gd name="connsiteY1-4" fmla="*/ 3486358 h 3488687"/>
              <a:gd name="connsiteX2-5" fmla="*/ 2567275 w 4003028"/>
              <a:gd name="connsiteY2-6" fmla="*/ 3481729 h 3488687"/>
              <a:gd name="connsiteX3-7" fmla="*/ 2560275 w 4003028"/>
              <a:gd name="connsiteY3-8" fmla="*/ 3484032 h 3488687"/>
              <a:gd name="connsiteX4-9" fmla="*/ 2553595 w 4003028"/>
              <a:gd name="connsiteY4-10" fmla="*/ 3488687 h 3488687"/>
              <a:gd name="connsiteX5-11" fmla="*/ 2172204 w 4003028"/>
              <a:gd name="connsiteY5-12" fmla="*/ 1823603 h 3488687"/>
              <a:gd name="connsiteX6-13" fmla="*/ 2177584 w 4003028"/>
              <a:gd name="connsiteY6-14" fmla="*/ 1823026 h 3488687"/>
              <a:gd name="connsiteX7-15" fmla="*/ 2186951 w 4003028"/>
              <a:gd name="connsiteY7-16" fmla="*/ 1820691 h 3488687"/>
              <a:gd name="connsiteX8-17" fmla="*/ 2179597 w 4003028"/>
              <a:gd name="connsiteY8-18" fmla="*/ 1821148 h 3488687"/>
              <a:gd name="connsiteX9-19" fmla="*/ 2172204 w 4003028"/>
              <a:gd name="connsiteY9-20" fmla="*/ 1823603 h 3488687"/>
              <a:gd name="connsiteX10-21" fmla="*/ 153460 w 4003028"/>
              <a:gd name="connsiteY10-22" fmla="*/ 2406636 h 3488687"/>
              <a:gd name="connsiteX11-23" fmla="*/ 158416 w 4003028"/>
              <a:gd name="connsiteY11-24" fmla="*/ 2412646 h 3488687"/>
              <a:gd name="connsiteX12-25" fmla="*/ 164402 w 4003028"/>
              <a:gd name="connsiteY12-26" fmla="*/ 2416944 h 3488687"/>
              <a:gd name="connsiteX13-27" fmla="*/ 157710 w 4003028"/>
              <a:gd name="connsiteY13-28" fmla="*/ 2409986 h 3488687"/>
              <a:gd name="connsiteX14-29" fmla="*/ 153460 w 4003028"/>
              <a:gd name="connsiteY14-30" fmla="*/ 2406636 h 3488687"/>
              <a:gd name="connsiteX15-31" fmla="*/ 1187875 w 4003028"/>
              <a:gd name="connsiteY15-32" fmla="*/ 818604 h 3488687"/>
              <a:gd name="connsiteX16-33" fmla="*/ 2981309 w 4003028"/>
              <a:gd name="connsiteY16-34" fmla="*/ 1389514 h 3488687"/>
              <a:gd name="connsiteX17-35" fmla="*/ 3006207 w 4003028"/>
              <a:gd name="connsiteY17-36" fmla="*/ 1471594 h 3488687"/>
              <a:gd name="connsiteX18-37" fmla="*/ 3004953 w 4003028"/>
              <a:gd name="connsiteY18-38" fmla="*/ 1470516 h 3488687"/>
              <a:gd name="connsiteX19-39" fmla="*/ 2965846 w 4003028"/>
              <a:gd name="connsiteY19-40" fmla="*/ 1471445 h 3488687"/>
              <a:gd name="connsiteX20-41" fmla="*/ 2909369 w 4003028"/>
              <a:gd name="connsiteY20-42" fmla="*/ 1482351 h 3488687"/>
              <a:gd name="connsiteX21-43" fmla="*/ 2592787 w 4003028"/>
              <a:gd name="connsiteY21-44" fmla="*/ 1644930 h 3488687"/>
              <a:gd name="connsiteX22-45" fmla="*/ 2477260 w 4003028"/>
              <a:gd name="connsiteY22-46" fmla="*/ 1712320 h 3488687"/>
              <a:gd name="connsiteX23-47" fmla="*/ 2424386 w 4003028"/>
              <a:gd name="connsiteY23-48" fmla="*/ 1658294 h 3488687"/>
              <a:gd name="connsiteX24-49" fmla="*/ 2233042 w 4003028"/>
              <a:gd name="connsiteY24-50" fmla="*/ 1544239 h 3488687"/>
              <a:gd name="connsiteX25-51" fmla="*/ 2406208 w 4003028"/>
              <a:gd name="connsiteY25-52" fmla="*/ 1690912 h 3488687"/>
              <a:gd name="connsiteX26-53" fmla="*/ 2438667 w 4003028"/>
              <a:gd name="connsiteY26-54" fmla="*/ 1734832 h 3488687"/>
              <a:gd name="connsiteX27-55" fmla="*/ 2433832 w 4003028"/>
              <a:gd name="connsiteY27-56" fmla="*/ 1737652 h 3488687"/>
              <a:gd name="connsiteX28-57" fmla="*/ 2276907 w 4003028"/>
              <a:gd name="connsiteY28-58" fmla="*/ 1795440 h 3488687"/>
              <a:gd name="connsiteX29-59" fmla="*/ 2194470 w 4003028"/>
              <a:gd name="connsiteY29-60" fmla="*/ 1818817 h 3488687"/>
              <a:gd name="connsiteX30-61" fmla="*/ 2186951 w 4003028"/>
              <a:gd name="connsiteY30-62" fmla="*/ 1820691 h 3488687"/>
              <a:gd name="connsiteX31-63" fmla="*/ 2187619 w 4003028"/>
              <a:gd name="connsiteY31-64" fmla="*/ 1820649 h 3488687"/>
              <a:gd name="connsiteX32-65" fmla="*/ 2263225 w 4003028"/>
              <a:gd name="connsiteY32-66" fmla="*/ 1828106 h 3488687"/>
              <a:gd name="connsiteX33-67" fmla="*/ 2266422 w 4003028"/>
              <a:gd name="connsiteY33-68" fmla="*/ 1827857 h 3488687"/>
              <a:gd name="connsiteX34-69" fmla="*/ 3026460 w 4003028"/>
              <a:gd name="connsiteY34-70" fmla="*/ 1558274 h 3488687"/>
              <a:gd name="connsiteX35-71" fmla="*/ 3033021 w 4003028"/>
              <a:gd name="connsiteY35-72" fmla="*/ 1559992 h 3488687"/>
              <a:gd name="connsiteX36-73" fmla="*/ 3056764 w 4003028"/>
              <a:gd name="connsiteY36-74" fmla="*/ 1638263 h 3488687"/>
              <a:gd name="connsiteX37-75" fmla="*/ 3220170 w 4003028"/>
              <a:gd name="connsiteY37-76" fmla="*/ 2417189 h 3488687"/>
              <a:gd name="connsiteX38-77" fmla="*/ 3245788 w 4003028"/>
              <a:gd name="connsiteY38-78" fmla="*/ 2510754 h 3488687"/>
              <a:gd name="connsiteX39-79" fmla="*/ 3242722 w 4003028"/>
              <a:gd name="connsiteY39-80" fmla="*/ 2508845 h 3488687"/>
              <a:gd name="connsiteX40-81" fmla="*/ 900517 w 4003028"/>
              <a:gd name="connsiteY40-82" fmla="*/ 3043090 h 3488687"/>
              <a:gd name="connsiteX41-83" fmla="*/ 755186 w 4003028"/>
              <a:gd name="connsiteY41-84" fmla="*/ 3091588 h 3488687"/>
              <a:gd name="connsiteX42-85" fmla="*/ 735913 w 4003028"/>
              <a:gd name="connsiteY42-86" fmla="*/ 3085533 h 3488687"/>
              <a:gd name="connsiteX43-87" fmla="*/ 235521 w 4003028"/>
              <a:gd name="connsiteY43-88" fmla="*/ 2453126 h 3488687"/>
              <a:gd name="connsiteX44-89" fmla="*/ 232945 w 4003028"/>
              <a:gd name="connsiteY44-90" fmla="*/ 2451215 h 3488687"/>
              <a:gd name="connsiteX45-91" fmla="*/ 164946 w 4003028"/>
              <a:gd name="connsiteY45-92" fmla="*/ 2417334 h 3488687"/>
              <a:gd name="connsiteX46-93" fmla="*/ 164402 w 4003028"/>
              <a:gd name="connsiteY46-94" fmla="*/ 2416944 h 3488687"/>
              <a:gd name="connsiteX47-95" fmla="*/ 169774 w 4003028"/>
              <a:gd name="connsiteY47-96" fmla="*/ 2422528 h 3488687"/>
              <a:gd name="connsiteX48-97" fmla="*/ 227166 w 4003028"/>
              <a:gd name="connsiteY48-98" fmla="*/ 2486155 h 3488687"/>
              <a:gd name="connsiteX49-99" fmla="*/ 329351 w 4003028"/>
              <a:gd name="connsiteY49-100" fmla="*/ 2618530 h 3488687"/>
              <a:gd name="connsiteX50-101" fmla="*/ 331947 w 4003028"/>
              <a:gd name="connsiteY50-102" fmla="*/ 2623489 h 3488687"/>
              <a:gd name="connsiteX51-103" fmla="*/ 281103 w 4003028"/>
              <a:gd name="connsiteY51-104" fmla="*/ 2643430 h 3488687"/>
              <a:gd name="connsiteX52-105" fmla="*/ 56459 w 4003028"/>
              <a:gd name="connsiteY52-106" fmla="*/ 2675591 h 3488687"/>
              <a:gd name="connsiteX53-107" fmla="*/ 279157 w 4003028"/>
              <a:gd name="connsiteY53-108" fmla="*/ 2680722 h 3488687"/>
              <a:gd name="connsiteX54-109" fmla="*/ 352665 w 4003028"/>
              <a:gd name="connsiteY54-110" fmla="*/ 2663074 h 3488687"/>
              <a:gd name="connsiteX55-111" fmla="*/ 414683 w 4003028"/>
              <a:gd name="connsiteY55-112" fmla="*/ 2781572 h 3488687"/>
              <a:gd name="connsiteX56-113" fmla="*/ 596376 w 4003028"/>
              <a:gd name="connsiteY56-114" fmla="*/ 3087584 h 3488687"/>
              <a:gd name="connsiteX57-115" fmla="*/ 638412 w 4003028"/>
              <a:gd name="connsiteY57-116" fmla="*/ 3126848 h 3488687"/>
              <a:gd name="connsiteX58-117" fmla="*/ 642141 w 4003028"/>
              <a:gd name="connsiteY58-118" fmla="*/ 3129313 h 3488687"/>
              <a:gd name="connsiteX59-119" fmla="*/ 633291 w 4003028"/>
              <a:gd name="connsiteY59-120" fmla="*/ 3132266 h 3488687"/>
              <a:gd name="connsiteX60-121" fmla="*/ 106597 w 4003028"/>
              <a:gd name="connsiteY60-122" fmla="*/ 3237274 h 3488687"/>
              <a:gd name="connsiteX61-123" fmla="*/ 0 w 4003028"/>
              <a:gd name="connsiteY61-124" fmla="*/ 3232686 h 3488687"/>
              <a:gd name="connsiteX62-125" fmla="*/ 77065 w 4003028"/>
              <a:gd name="connsiteY62-126" fmla="*/ 3297326 h 3488687"/>
              <a:gd name="connsiteX63-127" fmla="*/ 75884 w 4003028"/>
              <a:gd name="connsiteY63-128" fmla="*/ 3298733 h 3488687"/>
              <a:gd name="connsiteX64-129" fmla="*/ 146342 w 4003028"/>
              <a:gd name="connsiteY64-130" fmla="*/ 3298318 h 3488687"/>
              <a:gd name="connsiteX65-131" fmla="*/ 3241070 w 4003028"/>
              <a:gd name="connsiteY65-132" fmla="*/ 2644221 h 3488687"/>
              <a:gd name="connsiteX66-133" fmla="*/ 3298464 w 4003028"/>
              <a:gd name="connsiteY66-134" fmla="*/ 2691011 h 3488687"/>
              <a:gd name="connsiteX67-135" fmla="*/ 3325008 w 4003028"/>
              <a:gd name="connsiteY67-136" fmla="*/ 2763689 h 3488687"/>
              <a:gd name="connsiteX68-137" fmla="*/ 3371266 w 4003028"/>
              <a:gd name="connsiteY68-138" fmla="*/ 2864563 h 3488687"/>
              <a:gd name="connsiteX69-139" fmla="*/ 3415788 w 4003028"/>
              <a:gd name="connsiteY69-140" fmla="*/ 2940157 h 3488687"/>
              <a:gd name="connsiteX70-141" fmla="*/ 3400641 w 4003028"/>
              <a:gd name="connsiteY70-142" fmla="*/ 2934757 h 3488687"/>
              <a:gd name="connsiteX71-143" fmla="*/ 2832976 w 4003028"/>
              <a:gd name="connsiteY71-144" fmla="*/ 3294018 h 3488687"/>
              <a:gd name="connsiteX72-145" fmla="*/ 2826082 w 4003028"/>
              <a:gd name="connsiteY72-146" fmla="*/ 3300156 h 3488687"/>
              <a:gd name="connsiteX73-147" fmla="*/ 2810492 w 4003028"/>
              <a:gd name="connsiteY73-148" fmla="*/ 3290196 h 3488687"/>
              <a:gd name="connsiteX74-149" fmla="*/ 2559561 w 4003028"/>
              <a:gd name="connsiteY74-150" fmla="*/ 3207661 h 3488687"/>
              <a:gd name="connsiteX75-151" fmla="*/ 2764198 w 4003028"/>
              <a:gd name="connsiteY75-152" fmla="*/ 3305758 h 3488687"/>
              <a:gd name="connsiteX76-153" fmla="*/ 2793373 w 4003028"/>
              <a:gd name="connsiteY76-154" fmla="*/ 3329282 h 3488687"/>
              <a:gd name="connsiteX77-155" fmla="*/ 2742508 w 4003028"/>
              <a:gd name="connsiteY77-156" fmla="*/ 3374574 h 3488687"/>
              <a:gd name="connsiteX78-157" fmla="*/ 2647916 w 4003028"/>
              <a:gd name="connsiteY78-158" fmla="*/ 3434544 h 3488687"/>
              <a:gd name="connsiteX79-159" fmla="*/ 2574074 w 4003028"/>
              <a:gd name="connsiteY79-160" fmla="*/ 3478014 h 3488687"/>
              <a:gd name="connsiteX80-161" fmla="*/ 2567275 w 4003028"/>
              <a:gd name="connsiteY80-162" fmla="*/ 3481729 h 3488687"/>
              <a:gd name="connsiteX81-163" fmla="*/ 2567910 w 4003028"/>
              <a:gd name="connsiteY81-164" fmla="*/ 3481520 h 3488687"/>
              <a:gd name="connsiteX82-165" fmla="*/ 2642943 w 4003028"/>
              <a:gd name="connsiteY82-166" fmla="*/ 3469608 h 3488687"/>
              <a:gd name="connsiteX83-167" fmla="*/ 2645973 w 4003028"/>
              <a:gd name="connsiteY83-168" fmla="*/ 3468559 h 3488687"/>
              <a:gd name="connsiteX84-169" fmla="*/ 2742749 w 4003028"/>
              <a:gd name="connsiteY84-170" fmla="*/ 3414654 h 3488687"/>
              <a:gd name="connsiteX85-171" fmla="*/ 2820857 w 4003028"/>
              <a:gd name="connsiteY85-172" fmla="*/ 3351443 h 3488687"/>
              <a:gd name="connsiteX86-173" fmla="*/ 2828768 w 4003028"/>
              <a:gd name="connsiteY86-174" fmla="*/ 3357822 h 3488687"/>
              <a:gd name="connsiteX87-175" fmla="*/ 2842089 w 4003028"/>
              <a:gd name="connsiteY87-176" fmla="*/ 3333099 h 3488687"/>
              <a:gd name="connsiteX88-177" fmla="*/ 2921933 w 4003028"/>
              <a:gd name="connsiteY88-178" fmla="*/ 3257476 h 3488687"/>
              <a:gd name="connsiteX89-179" fmla="*/ 3436520 w 4003028"/>
              <a:gd name="connsiteY89-180" fmla="*/ 3026269 h 3488687"/>
              <a:gd name="connsiteX90-181" fmla="*/ 3490668 w 4003028"/>
              <a:gd name="connsiteY90-182" fmla="*/ 3044425 h 3488687"/>
              <a:gd name="connsiteX91-183" fmla="*/ 3466564 w 4003028"/>
              <a:gd name="connsiteY91-184" fmla="*/ 3009477 h 3488687"/>
              <a:gd name="connsiteX92-185" fmla="*/ 3487849 w 4003028"/>
              <a:gd name="connsiteY92-186" fmla="*/ 3036935 h 3488687"/>
              <a:gd name="connsiteX93-187" fmla="*/ 3850394 w 4003028"/>
              <a:gd name="connsiteY93-188" fmla="*/ 3229480 h 3488687"/>
              <a:gd name="connsiteX94-189" fmla="*/ 4003028 w 4003028"/>
              <a:gd name="connsiteY94-190" fmla="*/ 3047507 h 3488687"/>
              <a:gd name="connsiteX95-191" fmla="*/ 3906403 w 4003028"/>
              <a:gd name="connsiteY95-192" fmla="*/ 3033869 h 3488687"/>
              <a:gd name="connsiteX96-193" fmla="*/ 3685069 w 4003028"/>
              <a:gd name="connsiteY96-194" fmla="*/ 2942485 h 3488687"/>
              <a:gd name="connsiteX97-195" fmla="*/ 3680287 w 4003028"/>
              <a:gd name="connsiteY97-196" fmla="*/ 2938317 h 3488687"/>
              <a:gd name="connsiteX98-197" fmla="*/ 3682685 w 4003028"/>
              <a:gd name="connsiteY98-198" fmla="*/ 2923853 h 3488687"/>
              <a:gd name="connsiteX99-199" fmla="*/ 3888092 w 4003028"/>
              <a:gd name="connsiteY99-200" fmla="*/ 2294241 h 3488687"/>
              <a:gd name="connsiteX100-201" fmla="*/ 3647315 w 4003028"/>
              <a:gd name="connsiteY100-202" fmla="*/ 2791101 h 3488687"/>
              <a:gd name="connsiteX101-203" fmla="*/ 3618912 w 4003028"/>
              <a:gd name="connsiteY101-204" fmla="*/ 2884803 h 3488687"/>
              <a:gd name="connsiteX102-205" fmla="*/ 3598514 w 4003028"/>
              <a:gd name="connsiteY102-206" fmla="*/ 2867018 h 3488687"/>
              <a:gd name="connsiteX103-207" fmla="*/ 3013134 w 4003028"/>
              <a:gd name="connsiteY103-208" fmla="*/ 1104274 h 3488687"/>
              <a:gd name="connsiteX104-209" fmla="*/ 2996120 w 4003028"/>
              <a:gd name="connsiteY104-210" fmla="*/ 1074045 h 3488687"/>
              <a:gd name="connsiteX105-211" fmla="*/ 2983995 w 4003028"/>
              <a:gd name="connsiteY105-212" fmla="*/ 999080 h 3488687"/>
              <a:gd name="connsiteX106-213" fmla="*/ 2974776 w 4003028"/>
              <a:gd name="connsiteY106-214" fmla="*/ 0 h 3488687"/>
              <a:gd name="connsiteX107-215" fmla="*/ 2869551 w 4003028"/>
              <a:gd name="connsiteY107-216" fmla="*/ 826280 h 3488687"/>
              <a:gd name="connsiteX108-217" fmla="*/ 2871430 w 4003028"/>
              <a:gd name="connsiteY108-218" fmla="*/ 888358 h 3488687"/>
              <a:gd name="connsiteX109-219" fmla="*/ 2810257 w 4003028"/>
              <a:gd name="connsiteY109-220" fmla="*/ 821365 h 3488687"/>
              <a:gd name="connsiteX110-221" fmla="*/ 1224809 w 4003028"/>
              <a:gd name="connsiteY110-222" fmla="*/ 795402 h 3488687"/>
              <a:gd name="connsiteX111" fmla="*/ 1187875 w 4003028"/>
              <a:gd name="connsiteY111" fmla="*/ 818604 h 3488687"/>
              <a:gd name="connsiteX0-223" fmla="*/ 2553595 w 4003028"/>
              <a:gd name="connsiteY0-224" fmla="*/ 3488687 h 3488687"/>
              <a:gd name="connsiteX1-225" fmla="*/ 2558802 w 4003028"/>
              <a:gd name="connsiteY1-226" fmla="*/ 3486358 h 3488687"/>
              <a:gd name="connsiteX2-227" fmla="*/ 2567275 w 4003028"/>
              <a:gd name="connsiteY2-228" fmla="*/ 3481729 h 3488687"/>
              <a:gd name="connsiteX3-229" fmla="*/ 2560275 w 4003028"/>
              <a:gd name="connsiteY3-230" fmla="*/ 3484032 h 3488687"/>
              <a:gd name="connsiteX4-231" fmla="*/ 2553595 w 4003028"/>
              <a:gd name="connsiteY4-232" fmla="*/ 3488687 h 3488687"/>
              <a:gd name="connsiteX5-233" fmla="*/ 2172204 w 4003028"/>
              <a:gd name="connsiteY5-234" fmla="*/ 1823603 h 3488687"/>
              <a:gd name="connsiteX6-235" fmla="*/ 2177584 w 4003028"/>
              <a:gd name="connsiteY6-236" fmla="*/ 1823026 h 3488687"/>
              <a:gd name="connsiteX7-237" fmla="*/ 2186951 w 4003028"/>
              <a:gd name="connsiteY7-238" fmla="*/ 1820691 h 3488687"/>
              <a:gd name="connsiteX8-239" fmla="*/ 2179597 w 4003028"/>
              <a:gd name="connsiteY8-240" fmla="*/ 1821148 h 3488687"/>
              <a:gd name="connsiteX9-241" fmla="*/ 2172204 w 4003028"/>
              <a:gd name="connsiteY9-242" fmla="*/ 1823603 h 3488687"/>
              <a:gd name="connsiteX10-243" fmla="*/ 153460 w 4003028"/>
              <a:gd name="connsiteY10-244" fmla="*/ 2406636 h 3488687"/>
              <a:gd name="connsiteX11-245" fmla="*/ 158416 w 4003028"/>
              <a:gd name="connsiteY11-246" fmla="*/ 2412646 h 3488687"/>
              <a:gd name="connsiteX12-247" fmla="*/ 164402 w 4003028"/>
              <a:gd name="connsiteY12-248" fmla="*/ 2416944 h 3488687"/>
              <a:gd name="connsiteX13-249" fmla="*/ 157710 w 4003028"/>
              <a:gd name="connsiteY13-250" fmla="*/ 2409986 h 3488687"/>
              <a:gd name="connsiteX14-251" fmla="*/ 153460 w 4003028"/>
              <a:gd name="connsiteY14-252" fmla="*/ 2406636 h 3488687"/>
              <a:gd name="connsiteX15-253" fmla="*/ 1187875 w 4003028"/>
              <a:gd name="connsiteY15-254" fmla="*/ 818604 h 3488687"/>
              <a:gd name="connsiteX16-255" fmla="*/ 2981309 w 4003028"/>
              <a:gd name="connsiteY16-256" fmla="*/ 1389514 h 3488687"/>
              <a:gd name="connsiteX17-257" fmla="*/ 3006207 w 4003028"/>
              <a:gd name="connsiteY17-258" fmla="*/ 1471594 h 3488687"/>
              <a:gd name="connsiteX18-259" fmla="*/ 3004953 w 4003028"/>
              <a:gd name="connsiteY18-260" fmla="*/ 1470516 h 3488687"/>
              <a:gd name="connsiteX19-261" fmla="*/ 2965846 w 4003028"/>
              <a:gd name="connsiteY19-262" fmla="*/ 1471445 h 3488687"/>
              <a:gd name="connsiteX20-263" fmla="*/ 2909369 w 4003028"/>
              <a:gd name="connsiteY20-264" fmla="*/ 1482351 h 3488687"/>
              <a:gd name="connsiteX21-265" fmla="*/ 2592787 w 4003028"/>
              <a:gd name="connsiteY21-266" fmla="*/ 1644930 h 3488687"/>
              <a:gd name="connsiteX22-267" fmla="*/ 2477260 w 4003028"/>
              <a:gd name="connsiteY22-268" fmla="*/ 1712320 h 3488687"/>
              <a:gd name="connsiteX23-269" fmla="*/ 2424386 w 4003028"/>
              <a:gd name="connsiteY23-270" fmla="*/ 1658294 h 3488687"/>
              <a:gd name="connsiteX24-271" fmla="*/ 2233042 w 4003028"/>
              <a:gd name="connsiteY24-272" fmla="*/ 1544239 h 3488687"/>
              <a:gd name="connsiteX25-273" fmla="*/ 2406208 w 4003028"/>
              <a:gd name="connsiteY25-274" fmla="*/ 1690912 h 3488687"/>
              <a:gd name="connsiteX26-275" fmla="*/ 2438667 w 4003028"/>
              <a:gd name="connsiteY26-276" fmla="*/ 1734832 h 3488687"/>
              <a:gd name="connsiteX27-277" fmla="*/ 2433832 w 4003028"/>
              <a:gd name="connsiteY27-278" fmla="*/ 1737652 h 3488687"/>
              <a:gd name="connsiteX28-279" fmla="*/ 2276907 w 4003028"/>
              <a:gd name="connsiteY28-280" fmla="*/ 1795440 h 3488687"/>
              <a:gd name="connsiteX29-281" fmla="*/ 2194470 w 4003028"/>
              <a:gd name="connsiteY29-282" fmla="*/ 1818817 h 3488687"/>
              <a:gd name="connsiteX30-283" fmla="*/ 2186951 w 4003028"/>
              <a:gd name="connsiteY30-284" fmla="*/ 1820691 h 3488687"/>
              <a:gd name="connsiteX31-285" fmla="*/ 2187619 w 4003028"/>
              <a:gd name="connsiteY31-286" fmla="*/ 1820649 h 3488687"/>
              <a:gd name="connsiteX32-287" fmla="*/ 2263225 w 4003028"/>
              <a:gd name="connsiteY32-288" fmla="*/ 1828106 h 3488687"/>
              <a:gd name="connsiteX33-289" fmla="*/ 2266422 w 4003028"/>
              <a:gd name="connsiteY33-290" fmla="*/ 1827857 h 3488687"/>
              <a:gd name="connsiteX34-291" fmla="*/ 3026460 w 4003028"/>
              <a:gd name="connsiteY34-292" fmla="*/ 1558274 h 3488687"/>
              <a:gd name="connsiteX35-293" fmla="*/ 3033021 w 4003028"/>
              <a:gd name="connsiteY35-294" fmla="*/ 1559992 h 3488687"/>
              <a:gd name="connsiteX36-295" fmla="*/ 3056764 w 4003028"/>
              <a:gd name="connsiteY36-296" fmla="*/ 1638263 h 3488687"/>
              <a:gd name="connsiteX37-297" fmla="*/ 3220170 w 4003028"/>
              <a:gd name="connsiteY37-298" fmla="*/ 2417189 h 3488687"/>
              <a:gd name="connsiteX38-299" fmla="*/ 3245788 w 4003028"/>
              <a:gd name="connsiteY38-300" fmla="*/ 2510754 h 3488687"/>
              <a:gd name="connsiteX39-301" fmla="*/ 3242722 w 4003028"/>
              <a:gd name="connsiteY39-302" fmla="*/ 2508845 h 3488687"/>
              <a:gd name="connsiteX40-303" fmla="*/ 900517 w 4003028"/>
              <a:gd name="connsiteY40-304" fmla="*/ 3043090 h 3488687"/>
              <a:gd name="connsiteX41-305" fmla="*/ 755186 w 4003028"/>
              <a:gd name="connsiteY41-306" fmla="*/ 3091588 h 3488687"/>
              <a:gd name="connsiteX42-307" fmla="*/ 735913 w 4003028"/>
              <a:gd name="connsiteY42-308" fmla="*/ 3085533 h 3488687"/>
              <a:gd name="connsiteX43-309" fmla="*/ 235521 w 4003028"/>
              <a:gd name="connsiteY43-310" fmla="*/ 2453126 h 3488687"/>
              <a:gd name="connsiteX44-311" fmla="*/ 232945 w 4003028"/>
              <a:gd name="connsiteY44-312" fmla="*/ 2451215 h 3488687"/>
              <a:gd name="connsiteX45-313" fmla="*/ 164946 w 4003028"/>
              <a:gd name="connsiteY45-314" fmla="*/ 2417334 h 3488687"/>
              <a:gd name="connsiteX46-315" fmla="*/ 164402 w 4003028"/>
              <a:gd name="connsiteY46-316" fmla="*/ 2416944 h 3488687"/>
              <a:gd name="connsiteX47-317" fmla="*/ 169774 w 4003028"/>
              <a:gd name="connsiteY47-318" fmla="*/ 2422528 h 3488687"/>
              <a:gd name="connsiteX48-319" fmla="*/ 227166 w 4003028"/>
              <a:gd name="connsiteY48-320" fmla="*/ 2486155 h 3488687"/>
              <a:gd name="connsiteX49-321" fmla="*/ 329351 w 4003028"/>
              <a:gd name="connsiteY49-322" fmla="*/ 2618530 h 3488687"/>
              <a:gd name="connsiteX50-323" fmla="*/ 331947 w 4003028"/>
              <a:gd name="connsiteY50-324" fmla="*/ 2623489 h 3488687"/>
              <a:gd name="connsiteX51-325" fmla="*/ 281103 w 4003028"/>
              <a:gd name="connsiteY51-326" fmla="*/ 2643430 h 3488687"/>
              <a:gd name="connsiteX52-327" fmla="*/ 56459 w 4003028"/>
              <a:gd name="connsiteY52-328" fmla="*/ 2675591 h 3488687"/>
              <a:gd name="connsiteX53-329" fmla="*/ 279157 w 4003028"/>
              <a:gd name="connsiteY53-330" fmla="*/ 2680722 h 3488687"/>
              <a:gd name="connsiteX54-331" fmla="*/ 352665 w 4003028"/>
              <a:gd name="connsiteY54-332" fmla="*/ 2663074 h 3488687"/>
              <a:gd name="connsiteX55-333" fmla="*/ 414683 w 4003028"/>
              <a:gd name="connsiteY55-334" fmla="*/ 2781572 h 3488687"/>
              <a:gd name="connsiteX56-335" fmla="*/ 596376 w 4003028"/>
              <a:gd name="connsiteY56-336" fmla="*/ 3087584 h 3488687"/>
              <a:gd name="connsiteX57-337" fmla="*/ 638412 w 4003028"/>
              <a:gd name="connsiteY57-338" fmla="*/ 3126848 h 3488687"/>
              <a:gd name="connsiteX58-339" fmla="*/ 642141 w 4003028"/>
              <a:gd name="connsiteY58-340" fmla="*/ 3129313 h 3488687"/>
              <a:gd name="connsiteX59-341" fmla="*/ 633291 w 4003028"/>
              <a:gd name="connsiteY59-342" fmla="*/ 3132266 h 3488687"/>
              <a:gd name="connsiteX60-343" fmla="*/ 106597 w 4003028"/>
              <a:gd name="connsiteY60-344" fmla="*/ 3237274 h 3488687"/>
              <a:gd name="connsiteX61-345" fmla="*/ 0 w 4003028"/>
              <a:gd name="connsiteY61-346" fmla="*/ 3232686 h 3488687"/>
              <a:gd name="connsiteX62-347" fmla="*/ 77065 w 4003028"/>
              <a:gd name="connsiteY62-348" fmla="*/ 3297326 h 3488687"/>
              <a:gd name="connsiteX63-349" fmla="*/ 75884 w 4003028"/>
              <a:gd name="connsiteY63-350" fmla="*/ 3298733 h 3488687"/>
              <a:gd name="connsiteX64-351" fmla="*/ 146342 w 4003028"/>
              <a:gd name="connsiteY64-352" fmla="*/ 3298318 h 3488687"/>
              <a:gd name="connsiteX65-353" fmla="*/ 3241070 w 4003028"/>
              <a:gd name="connsiteY65-354" fmla="*/ 2644221 h 3488687"/>
              <a:gd name="connsiteX66-355" fmla="*/ 3298464 w 4003028"/>
              <a:gd name="connsiteY66-356" fmla="*/ 2691011 h 3488687"/>
              <a:gd name="connsiteX67-357" fmla="*/ 3325008 w 4003028"/>
              <a:gd name="connsiteY67-358" fmla="*/ 2763689 h 3488687"/>
              <a:gd name="connsiteX68-359" fmla="*/ 3371266 w 4003028"/>
              <a:gd name="connsiteY68-360" fmla="*/ 2864563 h 3488687"/>
              <a:gd name="connsiteX69-361" fmla="*/ 3415788 w 4003028"/>
              <a:gd name="connsiteY69-362" fmla="*/ 2940157 h 3488687"/>
              <a:gd name="connsiteX70-363" fmla="*/ 3400641 w 4003028"/>
              <a:gd name="connsiteY70-364" fmla="*/ 2934757 h 3488687"/>
              <a:gd name="connsiteX71-365" fmla="*/ 2832976 w 4003028"/>
              <a:gd name="connsiteY71-366" fmla="*/ 3294018 h 3488687"/>
              <a:gd name="connsiteX72-367" fmla="*/ 2826082 w 4003028"/>
              <a:gd name="connsiteY72-368" fmla="*/ 3300156 h 3488687"/>
              <a:gd name="connsiteX73-369" fmla="*/ 2810492 w 4003028"/>
              <a:gd name="connsiteY73-370" fmla="*/ 3290196 h 3488687"/>
              <a:gd name="connsiteX74-371" fmla="*/ 2559561 w 4003028"/>
              <a:gd name="connsiteY74-372" fmla="*/ 3207661 h 3488687"/>
              <a:gd name="connsiteX75-373" fmla="*/ 2764198 w 4003028"/>
              <a:gd name="connsiteY75-374" fmla="*/ 3305758 h 3488687"/>
              <a:gd name="connsiteX76-375" fmla="*/ 2793373 w 4003028"/>
              <a:gd name="connsiteY76-376" fmla="*/ 3329282 h 3488687"/>
              <a:gd name="connsiteX77-377" fmla="*/ 2742508 w 4003028"/>
              <a:gd name="connsiteY77-378" fmla="*/ 3374574 h 3488687"/>
              <a:gd name="connsiteX78-379" fmla="*/ 2647916 w 4003028"/>
              <a:gd name="connsiteY78-380" fmla="*/ 3434544 h 3488687"/>
              <a:gd name="connsiteX79-381" fmla="*/ 2574074 w 4003028"/>
              <a:gd name="connsiteY79-382" fmla="*/ 3478014 h 3488687"/>
              <a:gd name="connsiteX80-383" fmla="*/ 2567275 w 4003028"/>
              <a:gd name="connsiteY80-384" fmla="*/ 3481729 h 3488687"/>
              <a:gd name="connsiteX81-385" fmla="*/ 2567910 w 4003028"/>
              <a:gd name="connsiteY81-386" fmla="*/ 3481520 h 3488687"/>
              <a:gd name="connsiteX82-387" fmla="*/ 2642943 w 4003028"/>
              <a:gd name="connsiteY82-388" fmla="*/ 3469608 h 3488687"/>
              <a:gd name="connsiteX83-389" fmla="*/ 2645973 w 4003028"/>
              <a:gd name="connsiteY83-390" fmla="*/ 3468559 h 3488687"/>
              <a:gd name="connsiteX84-391" fmla="*/ 2742749 w 4003028"/>
              <a:gd name="connsiteY84-392" fmla="*/ 3414654 h 3488687"/>
              <a:gd name="connsiteX85-393" fmla="*/ 2820857 w 4003028"/>
              <a:gd name="connsiteY85-394" fmla="*/ 3351443 h 3488687"/>
              <a:gd name="connsiteX86-395" fmla="*/ 2842089 w 4003028"/>
              <a:gd name="connsiteY86-396" fmla="*/ 3333099 h 3488687"/>
              <a:gd name="connsiteX87-397" fmla="*/ 2921933 w 4003028"/>
              <a:gd name="connsiteY87-398" fmla="*/ 3257476 h 3488687"/>
              <a:gd name="connsiteX88-399" fmla="*/ 3436520 w 4003028"/>
              <a:gd name="connsiteY88-400" fmla="*/ 3026269 h 3488687"/>
              <a:gd name="connsiteX89-401" fmla="*/ 3490668 w 4003028"/>
              <a:gd name="connsiteY89-402" fmla="*/ 3044425 h 3488687"/>
              <a:gd name="connsiteX90-403" fmla="*/ 3466564 w 4003028"/>
              <a:gd name="connsiteY90-404" fmla="*/ 3009477 h 3488687"/>
              <a:gd name="connsiteX91-405" fmla="*/ 3487849 w 4003028"/>
              <a:gd name="connsiteY91-406" fmla="*/ 3036935 h 3488687"/>
              <a:gd name="connsiteX92-407" fmla="*/ 3850394 w 4003028"/>
              <a:gd name="connsiteY92-408" fmla="*/ 3229480 h 3488687"/>
              <a:gd name="connsiteX93-409" fmla="*/ 4003028 w 4003028"/>
              <a:gd name="connsiteY93-410" fmla="*/ 3047507 h 3488687"/>
              <a:gd name="connsiteX94-411" fmla="*/ 3906403 w 4003028"/>
              <a:gd name="connsiteY94-412" fmla="*/ 3033869 h 3488687"/>
              <a:gd name="connsiteX95-413" fmla="*/ 3685069 w 4003028"/>
              <a:gd name="connsiteY95-414" fmla="*/ 2942485 h 3488687"/>
              <a:gd name="connsiteX96-415" fmla="*/ 3680287 w 4003028"/>
              <a:gd name="connsiteY96-416" fmla="*/ 2938317 h 3488687"/>
              <a:gd name="connsiteX97-417" fmla="*/ 3682685 w 4003028"/>
              <a:gd name="connsiteY97-418" fmla="*/ 2923853 h 3488687"/>
              <a:gd name="connsiteX98-419" fmla="*/ 3888092 w 4003028"/>
              <a:gd name="connsiteY98-420" fmla="*/ 2294241 h 3488687"/>
              <a:gd name="connsiteX99-421" fmla="*/ 3647315 w 4003028"/>
              <a:gd name="connsiteY99-422" fmla="*/ 2791101 h 3488687"/>
              <a:gd name="connsiteX100-423" fmla="*/ 3618912 w 4003028"/>
              <a:gd name="connsiteY100-424" fmla="*/ 2884803 h 3488687"/>
              <a:gd name="connsiteX101-425" fmla="*/ 3598514 w 4003028"/>
              <a:gd name="connsiteY101-426" fmla="*/ 2867018 h 3488687"/>
              <a:gd name="connsiteX102-427" fmla="*/ 3013134 w 4003028"/>
              <a:gd name="connsiteY102-428" fmla="*/ 1104274 h 3488687"/>
              <a:gd name="connsiteX103-429" fmla="*/ 2996120 w 4003028"/>
              <a:gd name="connsiteY103-430" fmla="*/ 1074045 h 3488687"/>
              <a:gd name="connsiteX104-431" fmla="*/ 2983995 w 4003028"/>
              <a:gd name="connsiteY104-432" fmla="*/ 999080 h 3488687"/>
              <a:gd name="connsiteX105-433" fmla="*/ 2974776 w 4003028"/>
              <a:gd name="connsiteY105-434" fmla="*/ 0 h 3488687"/>
              <a:gd name="connsiteX106-435" fmla="*/ 2869551 w 4003028"/>
              <a:gd name="connsiteY106-436" fmla="*/ 826280 h 3488687"/>
              <a:gd name="connsiteX107-437" fmla="*/ 2871430 w 4003028"/>
              <a:gd name="connsiteY107-438" fmla="*/ 888358 h 3488687"/>
              <a:gd name="connsiteX108-439" fmla="*/ 2810257 w 4003028"/>
              <a:gd name="connsiteY108-440" fmla="*/ 821365 h 3488687"/>
              <a:gd name="connsiteX109-441" fmla="*/ 1224809 w 4003028"/>
              <a:gd name="connsiteY109-442" fmla="*/ 795402 h 3488687"/>
              <a:gd name="connsiteX110-443" fmla="*/ 1187875 w 4003028"/>
              <a:gd name="connsiteY110-444" fmla="*/ 818604 h 348868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 ang="0">
                <a:pos x="connsiteX71-143" y="connsiteY71-144"/>
              </a:cxn>
              <a:cxn ang="0">
                <a:pos x="connsiteX72-145" y="connsiteY72-146"/>
              </a:cxn>
              <a:cxn ang="0">
                <a:pos x="connsiteX73-147" y="connsiteY73-148"/>
              </a:cxn>
              <a:cxn ang="0">
                <a:pos x="connsiteX74-149" y="connsiteY74-150"/>
              </a:cxn>
              <a:cxn ang="0">
                <a:pos x="connsiteX75-151" y="connsiteY75-152"/>
              </a:cxn>
              <a:cxn ang="0">
                <a:pos x="connsiteX76-153" y="connsiteY76-154"/>
              </a:cxn>
              <a:cxn ang="0">
                <a:pos x="connsiteX77-155" y="connsiteY77-156"/>
              </a:cxn>
              <a:cxn ang="0">
                <a:pos x="connsiteX78-157" y="connsiteY78-158"/>
              </a:cxn>
              <a:cxn ang="0">
                <a:pos x="connsiteX79-159" y="connsiteY79-160"/>
              </a:cxn>
              <a:cxn ang="0">
                <a:pos x="connsiteX80-161" y="connsiteY80-162"/>
              </a:cxn>
              <a:cxn ang="0">
                <a:pos x="connsiteX81-163" y="connsiteY81-164"/>
              </a:cxn>
              <a:cxn ang="0">
                <a:pos x="connsiteX82-165" y="connsiteY82-166"/>
              </a:cxn>
              <a:cxn ang="0">
                <a:pos x="connsiteX83-167" y="connsiteY83-168"/>
              </a:cxn>
              <a:cxn ang="0">
                <a:pos x="connsiteX84-169" y="connsiteY84-170"/>
              </a:cxn>
              <a:cxn ang="0">
                <a:pos x="connsiteX85-171" y="connsiteY85-172"/>
              </a:cxn>
              <a:cxn ang="0">
                <a:pos x="connsiteX86-173" y="connsiteY86-174"/>
              </a:cxn>
              <a:cxn ang="0">
                <a:pos x="connsiteX87-175" y="connsiteY87-176"/>
              </a:cxn>
              <a:cxn ang="0">
                <a:pos x="connsiteX88-177" y="connsiteY88-178"/>
              </a:cxn>
              <a:cxn ang="0">
                <a:pos x="connsiteX89-179" y="connsiteY89-180"/>
              </a:cxn>
              <a:cxn ang="0">
                <a:pos x="connsiteX90-181" y="connsiteY90-182"/>
              </a:cxn>
              <a:cxn ang="0">
                <a:pos x="connsiteX91-183" y="connsiteY91-184"/>
              </a:cxn>
              <a:cxn ang="0">
                <a:pos x="connsiteX92-185" y="connsiteY92-186"/>
              </a:cxn>
              <a:cxn ang="0">
                <a:pos x="connsiteX93-187" y="connsiteY93-188"/>
              </a:cxn>
              <a:cxn ang="0">
                <a:pos x="connsiteX94-189" y="connsiteY94-190"/>
              </a:cxn>
              <a:cxn ang="0">
                <a:pos x="connsiteX95-191" y="connsiteY95-192"/>
              </a:cxn>
              <a:cxn ang="0">
                <a:pos x="connsiteX96-193" y="connsiteY96-194"/>
              </a:cxn>
              <a:cxn ang="0">
                <a:pos x="connsiteX97-195" y="connsiteY97-196"/>
              </a:cxn>
              <a:cxn ang="0">
                <a:pos x="connsiteX98-197" y="connsiteY98-198"/>
              </a:cxn>
              <a:cxn ang="0">
                <a:pos x="connsiteX99-199" y="connsiteY99-200"/>
              </a:cxn>
              <a:cxn ang="0">
                <a:pos x="connsiteX100-201" y="connsiteY100-202"/>
              </a:cxn>
              <a:cxn ang="0">
                <a:pos x="connsiteX101-203" y="connsiteY101-204"/>
              </a:cxn>
              <a:cxn ang="0">
                <a:pos x="connsiteX102-205" y="connsiteY102-206"/>
              </a:cxn>
              <a:cxn ang="0">
                <a:pos x="connsiteX103-207" y="connsiteY103-208"/>
              </a:cxn>
              <a:cxn ang="0">
                <a:pos x="connsiteX104-209" y="connsiteY104-210"/>
              </a:cxn>
              <a:cxn ang="0">
                <a:pos x="connsiteX105-211" y="connsiteY105-212"/>
              </a:cxn>
              <a:cxn ang="0">
                <a:pos x="connsiteX106-213" y="connsiteY106-214"/>
              </a:cxn>
              <a:cxn ang="0">
                <a:pos x="connsiteX107-215" y="connsiteY107-216"/>
              </a:cxn>
              <a:cxn ang="0">
                <a:pos x="connsiteX108-217" y="connsiteY108-218"/>
              </a:cxn>
              <a:cxn ang="0">
                <a:pos x="connsiteX109-219" y="connsiteY109-220"/>
              </a:cxn>
              <a:cxn ang="0">
                <a:pos x="connsiteX110-221" y="connsiteY110-222"/>
              </a:cxn>
            </a:cxnLst>
            <a:rect l="l" t="t" r="r" b="b"/>
            <a:pathLst>
              <a:path w="4003028" h="3488687">
                <a:moveTo>
                  <a:pt x="2553595" y="3488687"/>
                </a:moveTo>
                <a:lnTo>
                  <a:pt x="2558802" y="3486358"/>
                </a:lnTo>
                <a:lnTo>
                  <a:pt x="2567275" y="3481729"/>
                </a:lnTo>
                <a:lnTo>
                  <a:pt x="2560275" y="3484032"/>
                </a:lnTo>
                <a:cubicBezTo>
                  <a:pt x="2556433" y="3486197"/>
                  <a:pt x="2552751" y="3488719"/>
                  <a:pt x="2553595" y="3488687"/>
                </a:cubicBezTo>
                <a:close/>
                <a:moveTo>
                  <a:pt x="2172204" y="1823603"/>
                </a:moveTo>
                <a:cubicBezTo>
                  <a:pt x="2171170" y="1824157"/>
                  <a:pt x="2172266" y="1824206"/>
                  <a:pt x="2177584" y="1823026"/>
                </a:cubicBezTo>
                <a:lnTo>
                  <a:pt x="2186951" y="1820691"/>
                </a:lnTo>
                <a:lnTo>
                  <a:pt x="2179597" y="1821148"/>
                </a:lnTo>
                <a:cubicBezTo>
                  <a:pt x="2176399" y="1821990"/>
                  <a:pt x="2173237" y="1823050"/>
                  <a:pt x="2172204" y="1823603"/>
                </a:cubicBezTo>
                <a:close/>
                <a:moveTo>
                  <a:pt x="153460" y="2406636"/>
                </a:moveTo>
                <a:cubicBezTo>
                  <a:pt x="154041" y="2407655"/>
                  <a:pt x="156156" y="2410233"/>
                  <a:pt x="158416" y="2412646"/>
                </a:cubicBezTo>
                <a:lnTo>
                  <a:pt x="164402" y="2416944"/>
                </a:lnTo>
                <a:lnTo>
                  <a:pt x="157710" y="2409986"/>
                </a:lnTo>
                <a:cubicBezTo>
                  <a:pt x="153833" y="2406159"/>
                  <a:pt x="152879" y="2405618"/>
                  <a:pt x="153460" y="2406636"/>
                </a:cubicBezTo>
                <a:close/>
                <a:moveTo>
                  <a:pt x="1187875" y="818604"/>
                </a:moveTo>
                <a:cubicBezTo>
                  <a:pt x="2360785" y="451654"/>
                  <a:pt x="2778288" y="830875"/>
                  <a:pt x="2981309" y="1389514"/>
                </a:cubicBezTo>
                <a:lnTo>
                  <a:pt x="3006207" y="1471594"/>
                </a:lnTo>
                <a:lnTo>
                  <a:pt x="3004953" y="1470516"/>
                </a:lnTo>
                <a:lnTo>
                  <a:pt x="2965846" y="1471445"/>
                </a:lnTo>
                <a:cubicBezTo>
                  <a:pt x="2947107" y="1473570"/>
                  <a:pt x="2928277" y="1477290"/>
                  <a:pt x="2909369" y="1482351"/>
                </a:cubicBezTo>
                <a:cubicBezTo>
                  <a:pt x="2805373" y="1510186"/>
                  <a:pt x="2699022" y="1578564"/>
                  <a:pt x="2592787" y="1644930"/>
                </a:cubicBezTo>
                <a:lnTo>
                  <a:pt x="2477260" y="1712320"/>
                </a:lnTo>
                <a:lnTo>
                  <a:pt x="2424386" y="1658294"/>
                </a:lnTo>
                <a:cubicBezTo>
                  <a:pt x="2364886" y="1605113"/>
                  <a:pt x="2312973" y="1581704"/>
                  <a:pt x="2233042" y="1544239"/>
                </a:cubicBezTo>
                <a:cubicBezTo>
                  <a:pt x="2318994" y="1601119"/>
                  <a:pt x="2360281" y="1633999"/>
                  <a:pt x="2406208" y="1690912"/>
                </a:cubicBezTo>
                <a:lnTo>
                  <a:pt x="2438667" y="1734832"/>
                </a:lnTo>
                <a:lnTo>
                  <a:pt x="2433832" y="1737652"/>
                </a:lnTo>
                <a:cubicBezTo>
                  <a:pt x="2381083" y="1764511"/>
                  <a:pt x="2328671" y="1785546"/>
                  <a:pt x="2276907" y="1795440"/>
                </a:cubicBezTo>
                <a:cubicBezTo>
                  <a:pt x="2236133" y="1807413"/>
                  <a:pt x="2210308" y="1814634"/>
                  <a:pt x="2194470" y="1818817"/>
                </a:cubicBezTo>
                <a:lnTo>
                  <a:pt x="2186951" y="1820691"/>
                </a:lnTo>
                <a:lnTo>
                  <a:pt x="2187619" y="1820649"/>
                </a:lnTo>
                <a:cubicBezTo>
                  <a:pt x="2185339" y="1826094"/>
                  <a:pt x="2253274" y="1827842"/>
                  <a:pt x="2263225" y="1828106"/>
                </a:cubicBezTo>
                <a:lnTo>
                  <a:pt x="2266422" y="1827857"/>
                </a:lnTo>
                <a:cubicBezTo>
                  <a:pt x="2518049" y="1795110"/>
                  <a:pt x="2758419" y="1512046"/>
                  <a:pt x="3026460" y="1558274"/>
                </a:cubicBezTo>
                <a:lnTo>
                  <a:pt x="3033021" y="1559992"/>
                </a:lnTo>
                <a:lnTo>
                  <a:pt x="3056764" y="1638263"/>
                </a:lnTo>
                <a:cubicBezTo>
                  <a:pt x="3122240" y="1894693"/>
                  <a:pt x="3162516" y="2169206"/>
                  <a:pt x="3220170" y="2417189"/>
                </a:cubicBezTo>
                <a:lnTo>
                  <a:pt x="3245788" y="2510754"/>
                </a:lnTo>
                <a:lnTo>
                  <a:pt x="3242722" y="2508845"/>
                </a:lnTo>
                <a:cubicBezTo>
                  <a:pt x="2720957" y="2252431"/>
                  <a:pt x="1724111" y="2749105"/>
                  <a:pt x="900517" y="3043090"/>
                </a:cubicBezTo>
                <a:lnTo>
                  <a:pt x="755186" y="3091588"/>
                </a:lnTo>
                <a:lnTo>
                  <a:pt x="735913" y="3085533"/>
                </a:lnTo>
                <a:cubicBezTo>
                  <a:pt x="484316" y="2982179"/>
                  <a:pt x="431228" y="2614641"/>
                  <a:pt x="235521" y="2453126"/>
                </a:cubicBezTo>
                <a:lnTo>
                  <a:pt x="232945" y="2451215"/>
                </a:lnTo>
                <a:cubicBezTo>
                  <a:pt x="224377" y="2446148"/>
                  <a:pt x="165909" y="2411510"/>
                  <a:pt x="164946" y="2417334"/>
                </a:cubicBezTo>
                <a:lnTo>
                  <a:pt x="164402" y="2416944"/>
                </a:lnTo>
                <a:lnTo>
                  <a:pt x="169774" y="2422528"/>
                </a:lnTo>
                <a:cubicBezTo>
                  <a:pt x="180964" y="2434491"/>
                  <a:pt x="198998" y="2454337"/>
                  <a:pt x="227166" y="2486155"/>
                </a:cubicBezTo>
                <a:cubicBezTo>
                  <a:pt x="265748" y="2522056"/>
                  <a:pt x="298954" y="2567738"/>
                  <a:pt x="329351" y="2618530"/>
                </a:cubicBezTo>
                <a:lnTo>
                  <a:pt x="331947" y="2623489"/>
                </a:lnTo>
                <a:lnTo>
                  <a:pt x="281103" y="2643430"/>
                </a:lnTo>
                <a:cubicBezTo>
                  <a:pt x="211947" y="2667216"/>
                  <a:pt x="159497" y="2673113"/>
                  <a:pt x="56459" y="2675591"/>
                </a:cubicBezTo>
                <a:cubicBezTo>
                  <a:pt x="144075" y="2686356"/>
                  <a:pt x="200489" y="2694130"/>
                  <a:pt x="279157" y="2680722"/>
                </a:cubicBezTo>
                <a:lnTo>
                  <a:pt x="352665" y="2663074"/>
                </a:lnTo>
                <a:lnTo>
                  <a:pt x="414683" y="2781572"/>
                </a:lnTo>
                <a:cubicBezTo>
                  <a:pt x="469374" y="2894263"/>
                  <a:pt x="523095" y="3008719"/>
                  <a:pt x="596376" y="3087584"/>
                </a:cubicBezTo>
                <a:cubicBezTo>
                  <a:pt x="609700" y="3101923"/>
                  <a:pt x="623672" y="3115085"/>
                  <a:pt x="638412" y="3126848"/>
                </a:cubicBezTo>
                <a:lnTo>
                  <a:pt x="642141" y="3129313"/>
                </a:lnTo>
                <a:lnTo>
                  <a:pt x="633291" y="3132266"/>
                </a:lnTo>
                <a:cubicBezTo>
                  <a:pt x="439019" y="3191552"/>
                  <a:pt x="260077" y="3231533"/>
                  <a:pt x="106597" y="3237274"/>
                </a:cubicBezTo>
                <a:lnTo>
                  <a:pt x="0" y="3232686"/>
                </a:lnTo>
                <a:lnTo>
                  <a:pt x="77065" y="3297326"/>
                </a:lnTo>
                <a:lnTo>
                  <a:pt x="75884" y="3298733"/>
                </a:lnTo>
                <a:lnTo>
                  <a:pt x="146342" y="3298318"/>
                </a:lnTo>
                <a:cubicBezTo>
                  <a:pt x="1032069" y="3253610"/>
                  <a:pt x="2676191" y="2287615"/>
                  <a:pt x="3241070" y="2644221"/>
                </a:cubicBezTo>
                <a:lnTo>
                  <a:pt x="3298464" y="2691011"/>
                </a:lnTo>
                <a:lnTo>
                  <a:pt x="3325008" y="2763689"/>
                </a:lnTo>
                <a:cubicBezTo>
                  <a:pt x="3339288" y="2798739"/>
                  <a:pt x="3354641" y="2832433"/>
                  <a:pt x="3371266" y="2864563"/>
                </a:cubicBezTo>
                <a:lnTo>
                  <a:pt x="3415788" y="2940157"/>
                </a:lnTo>
                <a:lnTo>
                  <a:pt x="3400641" y="2934757"/>
                </a:lnTo>
                <a:cubicBezTo>
                  <a:pt x="3176452" y="2879955"/>
                  <a:pt x="3011114" y="3118940"/>
                  <a:pt x="2832976" y="3294018"/>
                </a:cubicBezTo>
                <a:lnTo>
                  <a:pt x="2826082" y="3300156"/>
                </a:lnTo>
                <a:lnTo>
                  <a:pt x="2810492" y="3290196"/>
                </a:lnTo>
                <a:cubicBezTo>
                  <a:pt x="2720380" y="3236193"/>
                  <a:pt x="2660837" y="3226358"/>
                  <a:pt x="2559561" y="3207661"/>
                </a:cubicBezTo>
                <a:cubicBezTo>
                  <a:pt x="2657106" y="3240948"/>
                  <a:pt x="2705368" y="3262313"/>
                  <a:pt x="2764198" y="3305758"/>
                </a:cubicBezTo>
                <a:lnTo>
                  <a:pt x="2793373" y="3329282"/>
                </a:lnTo>
                <a:lnTo>
                  <a:pt x="2742508" y="3374574"/>
                </a:lnTo>
                <a:cubicBezTo>
                  <a:pt x="2711775" y="3398548"/>
                  <a:pt x="2680355" y="3419089"/>
                  <a:pt x="2647916" y="3434544"/>
                </a:cubicBezTo>
                <a:cubicBezTo>
                  <a:pt x="2611497" y="3456441"/>
                  <a:pt x="2588339" y="3469961"/>
                  <a:pt x="2574074" y="3478014"/>
                </a:cubicBezTo>
                <a:lnTo>
                  <a:pt x="2567275" y="3481729"/>
                </a:lnTo>
                <a:lnTo>
                  <a:pt x="2567910" y="3481520"/>
                </a:lnTo>
                <a:cubicBezTo>
                  <a:pt x="2567081" y="3487364"/>
                  <a:pt x="2633249" y="3471870"/>
                  <a:pt x="2642943" y="3469608"/>
                </a:cubicBezTo>
                <a:lnTo>
                  <a:pt x="2645973" y="3468559"/>
                </a:lnTo>
                <a:cubicBezTo>
                  <a:pt x="2679567" y="3454939"/>
                  <a:pt x="2711646" y="3436436"/>
                  <a:pt x="2742749" y="3414654"/>
                </a:cubicBezTo>
                <a:lnTo>
                  <a:pt x="2820857" y="3351443"/>
                </a:lnTo>
                <a:lnTo>
                  <a:pt x="2842089" y="3333099"/>
                </a:lnTo>
                <a:lnTo>
                  <a:pt x="2921933" y="3257476"/>
                </a:lnTo>
                <a:cubicBezTo>
                  <a:pt x="3068644" y="3115129"/>
                  <a:pt x="3217786" y="2971137"/>
                  <a:pt x="3436520" y="3026269"/>
                </a:cubicBezTo>
                <a:lnTo>
                  <a:pt x="3490668" y="3044425"/>
                </a:lnTo>
                <a:lnTo>
                  <a:pt x="3466564" y="3009477"/>
                </a:lnTo>
                <a:lnTo>
                  <a:pt x="3487849" y="3036935"/>
                </a:lnTo>
                <a:cubicBezTo>
                  <a:pt x="3577843" y="3137142"/>
                  <a:pt x="3694486" y="3205730"/>
                  <a:pt x="3850394" y="3229480"/>
                </a:cubicBezTo>
                <a:lnTo>
                  <a:pt x="4003028" y="3047507"/>
                </a:lnTo>
                <a:lnTo>
                  <a:pt x="3906403" y="3033869"/>
                </a:lnTo>
                <a:cubicBezTo>
                  <a:pt x="3820640" y="3018049"/>
                  <a:pt x="3747707" y="2986649"/>
                  <a:pt x="3685069" y="2942485"/>
                </a:cubicBezTo>
                <a:lnTo>
                  <a:pt x="3680287" y="2938317"/>
                </a:lnTo>
                <a:lnTo>
                  <a:pt x="3682685" y="2923853"/>
                </a:lnTo>
                <a:cubicBezTo>
                  <a:pt x="3723975" y="2690248"/>
                  <a:pt x="3766532" y="2567647"/>
                  <a:pt x="3888092" y="2294241"/>
                </a:cubicBezTo>
                <a:cubicBezTo>
                  <a:pt x="3780369" y="2481678"/>
                  <a:pt x="3709755" y="2601593"/>
                  <a:pt x="3647315" y="2791101"/>
                </a:cubicBezTo>
                <a:lnTo>
                  <a:pt x="3618912" y="2884803"/>
                </a:lnTo>
                <a:lnTo>
                  <a:pt x="3598514" y="2867018"/>
                </a:lnTo>
                <a:cubicBezTo>
                  <a:pt x="3254153" y="2501557"/>
                  <a:pt x="3291145" y="1656269"/>
                  <a:pt x="3013134" y="1104274"/>
                </a:cubicBezTo>
                <a:lnTo>
                  <a:pt x="2996120" y="1074045"/>
                </a:lnTo>
                <a:lnTo>
                  <a:pt x="2983995" y="999080"/>
                </a:lnTo>
                <a:cubicBezTo>
                  <a:pt x="2930642" y="645192"/>
                  <a:pt x="2932505" y="449415"/>
                  <a:pt x="2974776" y="0"/>
                </a:cubicBezTo>
                <a:cubicBezTo>
                  <a:pt x="2910927" y="319837"/>
                  <a:pt x="2867653" y="525270"/>
                  <a:pt x="2869551" y="826280"/>
                </a:cubicBezTo>
                <a:cubicBezTo>
                  <a:pt x="2870177" y="846973"/>
                  <a:pt x="2870804" y="867665"/>
                  <a:pt x="2871430" y="888358"/>
                </a:cubicBezTo>
                <a:lnTo>
                  <a:pt x="2810257" y="821365"/>
                </a:lnTo>
                <a:cubicBezTo>
                  <a:pt x="2533828" y="556552"/>
                  <a:pt x="2068438" y="477849"/>
                  <a:pt x="1224809" y="795402"/>
                </a:cubicBezTo>
                <a:lnTo>
                  <a:pt x="1187875" y="818604"/>
                </a:lnTo>
                <a:close/>
              </a:path>
            </a:pathLst>
          </a:cu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339714" y="1766361"/>
            <a:ext cx="1783380" cy="870783"/>
            <a:chOff x="2339714" y="1766361"/>
            <a:chExt cx="1783380" cy="870783"/>
          </a:xfrm>
        </p:grpSpPr>
        <p:sp>
          <p:nvSpPr>
            <p:cNvPr id="10" name="任意多边形 9"/>
            <p:cNvSpPr/>
            <p:nvPr/>
          </p:nvSpPr>
          <p:spPr>
            <a:xfrm rot="971190" flipH="1">
              <a:off x="2339714" y="1766361"/>
              <a:ext cx="1783380" cy="8707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12126711">
              <a:off x="2919041" y="2153353"/>
              <a:ext cx="909847" cy="190357"/>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2" name="组合 11"/>
          <p:cNvGrpSpPr/>
          <p:nvPr/>
        </p:nvGrpSpPr>
        <p:grpSpPr>
          <a:xfrm>
            <a:off x="3819583" y="3928190"/>
            <a:ext cx="1346512" cy="657991"/>
            <a:chOff x="3819583" y="3928190"/>
            <a:chExt cx="1346512" cy="657991"/>
          </a:xfrm>
        </p:grpSpPr>
        <p:sp>
          <p:nvSpPr>
            <p:cNvPr id="13" name="任意多边形 12"/>
            <p:cNvSpPr/>
            <p:nvPr/>
          </p:nvSpPr>
          <p:spPr>
            <a:xfrm rot="13092427">
              <a:off x="3819583" y="3928190"/>
              <a:ext cx="1346512" cy="65799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37000">
                  <a:srgbClr val="8CB823"/>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936906" flipH="1">
              <a:off x="4240738" y="4252220"/>
              <a:ext cx="686965" cy="143840"/>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p:cNvGrpSpPr/>
          <p:nvPr/>
        </p:nvGrpSpPr>
        <p:grpSpPr>
          <a:xfrm>
            <a:off x="6249414" y="3460069"/>
            <a:ext cx="422431" cy="770101"/>
            <a:chOff x="6279231" y="3460069"/>
            <a:chExt cx="422431" cy="770101"/>
          </a:xfrm>
        </p:grpSpPr>
        <p:sp>
          <p:nvSpPr>
            <p:cNvPr id="16" name="任意多边形 15"/>
            <p:cNvSpPr/>
            <p:nvPr/>
          </p:nvSpPr>
          <p:spPr>
            <a:xfrm rot="17930089">
              <a:off x="6105396" y="3633904"/>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6774568" flipH="1">
              <a:off x="6264227" y="3856536"/>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6405591" y="4064938"/>
            <a:ext cx="712475" cy="350703"/>
            <a:chOff x="6405591" y="4064938"/>
            <a:chExt cx="712475" cy="350703"/>
          </a:xfrm>
        </p:grpSpPr>
        <p:sp>
          <p:nvSpPr>
            <p:cNvPr id="19" name="任意多边形 18"/>
            <p:cNvSpPr/>
            <p:nvPr/>
          </p:nvSpPr>
          <p:spPr>
            <a:xfrm rot="20918874">
              <a:off x="6405591" y="4064938"/>
              <a:ext cx="712475" cy="35070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9763353" flipH="1">
              <a:off x="6521746" y="4215747"/>
              <a:ext cx="363491"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5117653" y="2113127"/>
            <a:ext cx="422431" cy="770101"/>
            <a:chOff x="5165781" y="2101095"/>
            <a:chExt cx="422431" cy="770101"/>
          </a:xfrm>
        </p:grpSpPr>
        <p:sp>
          <p:nvSpPr>
            <p:cNvPr id="22" name="任意多边形 21"/>
            <p:cNvSpPr/>
            <p:nvPr/>
          </p:nvSpPr>
          <p:spPr>
            <a:xfrm rot="6250893" flipH="1" flipV="1">
              <a:off x="4991946" y="2274930"/>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rot="16695372" flipV="1">
              <a:off x="5166313" y="2503220"/>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5339322" y="2657510"/>
            <a:ext cx="726307" cy="350702"/>
            <a:chOff x="5339322" y="2681574"/>
            <a:chExt cx="726307" cy="350702"/>
          </a:xfrm>
        </p:grpSpPr>
        <p:sp>
          <p:nvSpPr>
            <p:cNvPr id="25" name="任意多边形 24"/>
            <p:cNvSpPr/>
            <p:nvPr/>
          </p:nvSpPr>
          <p:spPr>
            <a:xfrm rot="9239678" flipH="1" flipV="1">
              <a:off x="5339322" y="2681574"/>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25"/>
            <p:cNvSpPr/>
            <p:nvPr/>
          </p:nvSpPr>
          <p:spPr>
            <a:xfrm rot="19684157" flipV="1">
              <a:off x="5463265" y="2847305"/>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7588849" y="1250498"/>
            <a:ext cx="422431" cy="770101"/>
            <a:chOff x="7552753" y="1214402"/>
            <a:chExt cx="422431" cy="770101"/>
          </a:xfrm>
        </p:grpSpPr>
        <p:sp>
          <p:nvSpPr>
            <p:cNvPr id="28" name="任意多边形 27"/>
            <p:cNvSpPr/>
            <p:nvPr/>
          </p:nvSpPr>
          <p:spPr>
            <a:xfrm rot="18220741" flipV="1">
              <a:off x="7378918" y="1388237"/>
              <a:ext cx="770101" cy="422431"/>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任意多边形 28"/>
            <p:cNvSpPr/>
            <p:nvPr/>
          </p:nvSpPr>
          <p:spPr>
            <a:xfrm rot="7776262" flipH="1" flipV="1">
              <a:off x="7530177" y="1606273"/>
              <a:ext cx="392891" cy="92346"/>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7119368" y="1243722"/>
            <a:ext cx="350702" cy="726307"/>
            <a:chOff x="7095304" y="1243722"/>
            <a:chExt cx="350702" cy="726307"/>
          </a:xfrm>
        </p:grpSpPr>
        <p:sp>
          <p:nvSpPr>
            <p:cNvPr id="31" name="任意多边形 30"/>
            <p:cNvSpPr/>
            <p:nvPr/>
          </p:nvSpPr>
          <p:spPr>
            <a:xfrm rot="15231956" flipV="1">
              <a:off x="6907501" y="1431525"/>
              <a:ext cx="726307" cy="350702"/>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rot="4787477" flipH="1" flipV="1">
              <a:off x="7100276" y="1627802"/>
              <a:ext cx="370548" cy="76665"/>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7632912" y="1791715"/>
            <a:ext cx="2038360" cy="1048883"/>
            <a:chOff x="7632912" y="1791715"/>
            <a:chExt cx="2038360" cy="1048883"/>
          </a:xfrm>
        </p:grpSpPr>
        <p:sp>
          <p:nvSpPr>
            <p:cNvPr id="34" name="任意多边形 33"/>
            <p:cNvSpPr/>
            <p:nvPr/>
          </p:nvSpPr>
          <p:spPr>
            <a:xfrm rot="9340066" flipH="1">
              <a:off x="7632912" y="1791715"/>
              <a:ext cx="2038360"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4CA420"/>
                </a:gs>
                <a:gs pos="100000">
                  <a:srgbClr val="C4D83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任意多边形 34"/>
            <p:cNvSpPr/>
            <p:nvPr/>
          </p:nvSpPr>
          <p:spPr>
            <a:xfrm rot="20495587">
              <a:off x="7973719" y="2267331"/>
              <a:ext cx="1039933"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rot="2799594" flipH="1">
            <a:off x="5201514" y="35328"/>
            <a:ext cx="1048883" cy="2038360"/>
            <a:chOff x="1403445" y="-3477919"/>
            <a:chExt cx="1048883" cy="2455261"/>
          </a:xfrm>
        </p:grpSpPr>
        <p:sp>
          <p:nvSpPr>
            <p:cNvPr id="37" name="任意多边形 36"/>
            <p:cNvSpPr/>
            <p:nvPr/>
          </p:nvSpPr>
          <p:spPr>
            <a:xfrm rot="5044479" flipH="1">
              <a:off x="700256" y="-2774730"/>
              <a:ext cx="2455261" cy="1048883"/>
            </a:xfrm>
            <a:custGeom>
              <a:avLst/>
              <a:gdLst>
                <a:gd name="connsiteX0" fmla="*/ 23668 w 4469938"/>
                <a:gd name="connsiteY0" fmla="*/ 1217962 h 1909549"/>
                <a:gd name="connsiteX1" fmla="*/ 526588 w 4469938"/>
                <a:gd name="connsiteY1" fmla="*/ 635032 h 1909549"/>
                <a:gd name="connsiteX2" fmla="*/ 1338118 w 4469938"/>
                <a:gd name="connsiteY2" fmla="*/ 143542 h 1909549"/>
                <a:gd name="connsiteX3" fmla="*/ 2435398 w 4469938"/>
                <a:gd name="connsiteY3" fmla="*/ 6382 h 1909549"/>
                <a:gd name="connsiteX4" fmla="*/ 3521248 w 4469938"/>
                <a:gd name="connsiteY4" fmla="*/ 303562 h 1909549"/>
                <a:gd name="connsiteX5" fmla="*/ 4298488 w 4469938"/>
                <a:gd name="connsiteY5" fmla="*/ 726472 h 1909549"/>
                <a:gd name="connsiteX6" fmla="*/ 4469938 w 4469938"/>
                <a:gd name="connsiteY6" fmla="*/ 875062 h 1909549"/>
                <a:gd name="connsiteX7" fmla="*/ 4389928 w 4469938"/>
                <a:gd name="connsiteY7" fmla="*/ 852202 h 1909549"/>
                <a:gd name="connsiteX8" fmla="*/ 4149898 w 4469938"/>
                <a:gd name="connsiteY8" fmla="*/ 852202 h 1909549"/>
                <a:gd name="connsiteX9" fmla="*/ 3201208 w 4469938"/>
                <a:gd name="connsiteY9" fmla="*/ 1149382 h 1909549"/>
                <a:gd name="connsiteX10" fmla="*/ 2618278 w 4469938"/>
                <a:gd name="connsiteY10" fmla="*/ 1549432 h 1909549"/>
                <a:gd name="connsiteX11" fmla="*/ 1875328 w 4469938"/>
                <a:gd name="connsiteY11" fmla="*/ 1869472 h 1909549"/>
                <a:gd name="connsiteX12" fmla="*/ 1246678 w 4469938"/>
                <a:gd name="connsiteY12" fmla="*/ 1892332 h 1909549"/>
                <a:gd name="connsiteX13" fmla="*/ 629458 w 4469938"/>
                <a:gd name="connsiteY13" fmla="*/ 1755172 h 1909549"/>
                <a:gd name="connsiteX14" fmla="*/ 137968 w 4469938"/>
                <a:gd name="connsiteY14" fmla="*/ 1400842 h 1909549"/>
                <a:gd name="connsiteX15" fmla="*/ 23668 w 4469938"/>
                <a:gd name="connsiteY15" fmla="*/ 1217962 h 1909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69938" h="1909549">
                  <a:moveTo>
                    <a:pt x="23668" y="1217962"/>
                  </a:moveTo>
                  <a:cubicBezTo>
                    <a:pt x="88438" y="1090327"/>
                    <a:pt x="307513" y="814102"/>
                    <a:pt x="526588" y="635032"/>
                  </a:cubicBezTo>
                  <a:cubicBezTo>
                    <a:pt x="745663" y="455962"/>
                    <a:pt x="1019983" y="248317"/>
                    <a:pt x="1338118" y="143542"/>
                  </a:cubicBezTo>
                  <a:cubicBezTo>
                    <a:pt x="1656253" y="38767"/>
                    <a:pt x="2071543" y="-20288"/>
                    <a:pt x="2435398" y="6382"/>
                  </a:cubicBezTo>
                  <a:cubicBezTo>
                    <a:pt x="2799253" y="33052"/>
                    <a:pt x="3210733" y="183547"/>
                    <a:pt x="3521248" y="303562"/>
                  </a:cubicBezTo>
                  <a:cubicBezTo>
                    <a:pt x="3831763" y="423577"/>
                    <a:pt x="4140373" y="631222"/>
                    <a:pt x="4298488" y="726472"/>
                  </a:cubicBezTo>
                  <a:lnTo>
                    <a:pt x="4469938" y="875062"/>
                  </a:lnTo>
                  <a:cubicBezTo>
                    <a:pt x="4443268" y="867442"/>
                    <a:pt x="4443268" y="856012"/>
                    <a:pt x="4389928" y="852202"/>
                  </a:cubicBezTo>
                  <a:cubicBezTo>
                    <a:pt x="4336588" y="848392"/>
                    <a:pt x="4348018" y="802672"/>
                    <a:pt x="4149898" y="852202"/>
                  </a:cubicBezTo>
                  <a:cubicBezTo>
                    <a:pt x="3951778" y="901732"/>
                    <a:pt x="3456478" y="1033177"/>
                    <a:pt x="3201208" y="1149382"/>
                  </a:cubicBezTo>
                  <a:cubicBezTo>
                    <a:pt x="2945938" y="1265587"/>
                    <a:pt x="2839258" y="1429417"/>
                    <a:pt x="2618278" y="1549432"/>
                  </a:cubicBezTo>
                  <a:cubicBezTo>
                    <a:pt x="2397298" y="1669447"/>
                    <a:pt x="2103928" y="1812322"/>
                    <a:pt x="1875328" y="1869472"/>
                  </a:cubicBezTo>
                  <a:cubicBezTo>
                    <a:pt x="1646728" y="1926622"/>
                    <a:pt x="1454323" y="1911382"/>
                    <a:pt x="1246678" y="1892332"/>
                  </a:cubicBezTo>
                  <a:cubicBezTo>
                    <a:pt x="1039033" y="1873282"/>
                    <a:pt x="814243" y="1837087"/>
                    <a:pt x="629458" y="1755172"/>
                  </a:cubicBezTo>
                  <a:cubicBezTo>
                    <a:pt x="444673" y="1673257"/>
                    <a:pt x="238933" y="1484662"/>
                    <a:pt x="137968" y="1400842"/>
                  </a:cubicBezTo>
                  <a:cubicBezTo>
                    <a:pt x="37003" y="1317022"/>
                    <a:pt x="-41102" y="1345597"/>
                    <a:pt x="23668" y="1217962"/>
                  </a:cubicBezTo>
                  <a:close/>
                </a:path>
              </a:pathLst>
            </a:custGeom>
            <a:gradFill flip="none" rotWithShape="1">
              <a:gsLst>
                <a:gs pos="0">
                  <a:srgbClr val="679C31"/>
                </a:gs>
                <a:gs pos="100000">
                  <a:srgbClr val="C4D836"/>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任意多边形 37"/>
            <p:cNvSpPr/>
            <p:nvPr/>
          </p:nvSpPr>
          <p:spPr>
            <a:xfrm rot="16200000">
              <a:off x="1314007" y="-2158857"/>
              <a:ext cx="1252628" cy="229291"/>
            </a:xfrm>
            <a:custGeom>
              <a:avLst/>
              <a:gdLst>
                <a:gd name="connsiteX0" fmla="*/ 3334746 w 3334746"/>
                <a:gd name="connsiteY0" fmla="*/ 198982 h 582088"/>
                <a:gd name="connsiteX1" fmla="*/ 3334746 w 3334746"/>
                <a:gd name="connsiteY1" fmla="*/ 383107 h 582088"/>
                <a:gd name="connsiteX2" fmla="*/ 0 w 3334746"/>
                <a:gd name="connsiteY2" fmla="*/ 383107 h 582088"/>
                <a:gd name="connsiteX3" fmla="*/ 0 w 3334746"/>
                <a:gd name="connsiteY3" fmla="*/ 198982 h 582088"/>
                <a:gd name="connsiteX4" fmla="*/ 3334746 w 3334746"/>
                <a:gd name="connsiteY4" fmla="*/ 198982 h 582088"/>
                <a:gd name="connsiteX0-1" fmla="*/ 3334746 w 3334746"/>
                <a:gd name="connsiteY0-2" fmla="*/ 272044 h 573089"/>
                <a:gd name="connsiteX1-3" fmla="*/ 3334746 w 3334746"/>
                <a:gd name="connsiteY1-4" fmla="*/ 374108 h 573089"/>
                <a:gd name="connsiteX2-5" fmla="*/ 0 w 3334746"/>
                <a:gd name="connsiteY2-6" fmla="*/ 374108 h 573089"/>
                <a:gd name="connsiteX3-7" fmla="*/ 0 w 3334746"/>
                <a:gd name="connsiteY3-8" fmla="*/ 189983 h 573089"/>
                <a:gd name="connsiteX4-9" fmla="*/ 3334746 w 3334746"/>
                <a:gd name="connsiteY4-10" fmla="*/ 272044 h 573089"/>
                <a:gd name="connsiteX0-11" fmla="*/ 3334746 w 3334750"/>
                <a:gd name="connsiteY0-12" fmla="*/ 272044 h 524894"/>
                <a:gd name="connsiteX1-13" fmla="*/ 3334749 w 3334750"/>
                <a:gd name="connsiteY1-14" fmla="*/ 319400 h 524894"/>
                <a:gd name="connsiteX2-15" fmla="*/ 0 w 3334750"/>
                <a:gd name="connsiteY2-16" fmla="*/ 374108 h 524894"/>
                <a:gd name="connsiteX3-17" fmla="*/ 0 w 3334750"/>
                <a:gd name="connsiteY3-18" fmla="*/ 189983 h 524894"/>
                <a:gd name="connsiteX4-19" fmla="*/ 3334746 w 3334750"/>
                <a:gd name="connsiteY4-20" fmla="*/ 272044 h 524894"/>
                <a:gd name="connsiteX0-21" fmla="*/ 3334746 w 3334749"/>
                <a:gd name="connsiteY0-22" fmla="*/ 272044 h 524894"/>
                <a:gd name="connsiteX1-23" fmla="*/ 3334749 w 3334749"/>
                <a:gd name="connsiteY1-24" fmla="*/ 319400 h 524894"/>
                <a:gd name="connsiteX2-25" fmla="*/ 0 w 3334749"/>
                <a:gd name="connsiteY2-26" fmla="*/ 374108 h 524894"/>
                <a:gd name="connsiteX3-27" fmla="*/ 2540 w 3334749"/>
                <a:gd name="connsiteY3-28" fmla="*/ 285603 h 524894"/>
                <a:gd name="connsiteX4-29" fmla="*/ 0 w 3334749"/>
                <a:gd name="connsiteY4-30" fmla="*/ 189983 h 524894"/>
                <a:gd name="connsiteX5" fmla="*/ 3334746 w 3334749"/>
                <a:gd name="connsiteY5" fmla="*/ 272044 h 524894"/>
                <a:gd name="connsiteX0-31" fmla="*/ 3510007 w 3510010"/>
                <a:gd name="connsiteY0-32" fmla="*/ 272044 h 524894"/>
                <a:gd name="connsiteX1-33" fmla="*/ 3510010 w 3510010"/>
                <a:gd name="connsiteY1-34" fmla="*/ 319400 h 524894"/>
                <a:gd name="connsiteX2-35" fmla="*/ 175261 w 3510010"/>
                <a:gd name="connsiteY2-36" fmla="*/ 374108 h 524894"/>
                <a:gd name="connsiteX3-37" fmla="*/ 4 w 3510010"/>
                <a:gd name="connsiteY3-38" fmla="*/ 434771 h 524894"/>
                <a:gd name="connsiteX4-39" fmla="*/ 175261 w 3510010"/>
                <a:gd name="connsiteY4-40" fmla="*/ 189983 h 524894"/>
                <a:gd name="connsiteX5-41" fmla="*/ 3510007 w 3510010"/>
                <a:gd name="connsiteY5-42" fmla="*/ 272044 h 5248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Lst>
              <a:rect l="l" t="t" r="r" b="b"/>
              <a:pathLst>
                <a:path w="3510010" h="524894">
                  <a:moveTo>
                    <a:pt x="3510007" y="272044"/>
                  </a:moveTo>
                  <a:cubicBezTo>
                    <a:pt x="3510008" y="287829"/>
                    <a:pt x="3510009" y="303615"/>
                    <a:pt x="3510010" y="319400"/>
                  </a:cubicBezTo>
                  <a:cubicBezTo>
                    <a:pt x="2398428" y="1008691"/>
                    <a:pt x="1286843" y="-315184"/>
                    <a:pt x="175261" y="374108"/>
                  </a:cubicBezTo>
                  <a:cubicBezTo>
                    <a:pt x="176108" y="344606"/>
                    <a:pt x="-843" y="464273"/>
                    <a:pt x="4" y="434771"/>
                  </a:cubicBezTo>
                  <a:cubicBezTo>
                    <a:pt x="-843" y="402898"/>
                    <a:pt x="176108" y="221856"/>
                    <a:pt x="175261" y="189983"/>
                  </a:cubicBezTo>
                  <a:cubicBezTo>
                    <a:pt x="1286843" y="-499309"/>
                    <a:pt x="2398425" y="961335"/>
                    <a:pt x="3510007" y="27204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p:cNvGrpSpPr/>
          <p:nvPr/>
        </p:nvGrpSpPr>
        <p:grpSpPr>
          <a:xfrm>
            <a:off x="-599090" y="-78586"/>
            <a:ext cx="5213131" cy="4808241"/>
            <a:chOff x="1001374" y="-370703"/>
            <a:chExt cx="6695744" cy="6175701"/>
          </a:xfrm>
        </p:grpSpPr>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2993" r="4333" b="1429"/>
            <a:stretch>
              <a:fillRect/>
            </a:stretch>
          </p:blipFill>
          <p:spPr>
            <a:xfrm>
              <a:off x="1001374" y="-370703"/>
              <a:ext cx="6695744" cy="6175701"/>
            </a:xfrm>
            <a:prstGeom prst="rect">
              <a:avLst/>
            </a:prstGeom>
          </p:spPr>
        </p:pic>
        <p:sp>
          <p:nvSpPr>
            <p:cNvPr id="7" name="椭圆 6"/>
            <p:cNvSpPr/>
            <p:nvPr/>
          </p:nvSpPr>
          <p:spPr>
            <a:xfrm>
              <a:off x="2516995" y="893874"/>
              <a:ext cx="3649026" cy="36490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73229" y="2325603"/>
            <a:ext cx="3588404" cy="769441"/>
          </a:xfrm>
          <a:prstGeom prst="rect">
            <a:avLst/>
          </a:prstGeom>
          <a:noFill/>
        </p:spPr>
        <p:txBody>
          <a:bodyPr wrap="square" rtlCol="0">
            <a:spAutoFit/>
          </a:bodyPr>
          <a:lstStyle/>
          <a:p>
            <a:pPr algn="ctr"/>
            <a:r>
              <a:rPr lang="en-US" altLang="zh-CN" sz="4400" b="1" dirty="0" err="1">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rPr>
              <a:t>Đọc</a:t>
            </a:r>
            <a:endParaRPr lang="zh-CN" altLang="en-US" sz="4400" b="1" dirty="0">
              <a:pattFill prst="ltDnDiag">
                <a:fgClr>
                  <a:srgbClr val="00B0F0"/>
                </a:fgClr>
                <a:bgClr>
                  <a:srgbClr val="0070C0"/>
                </a:bgClr>
              </a:pattFill>
              <a:effectLst>
                <a:outerShdw dist="38100" dir="2700000" sx="101000" sy="101000" algn="tl" rotWithShape="0">
                  <a:srgbClr val="0070C0"/>
                </a:outerShdw>
              </a:effectLst>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2" name="文本框 41"/>
          <p:cNvSpPr txBox="1"/>
          <p:nvPr/>
        </p:nvSpPr>
        <p:spPr>
          <a:xfrm>
            <a:off x="1445315" y="1383779"/>
            <a:ext cx="1010925" cy="923330"/>
          </a:xfrm>
          <a:prstGeom prst="rect">
            <a:avLst/>
          </a:prstGeom>
          <a:noFill/>
        </p:spPr>
        <p:txBody>
          <a:bodyPr wrap="square" rtlCol="0">
            <a:spAutoFit/>
          </a:bodyPr>
          <a:lstStyle>
            <a:defPPr>
              <a:defRPr lang="zh-CN"/>
            </a:defPPr>
            <a:lvl1pPr algn="ctr">
              <a:defRPr sz="1600" b="1">
                <a:pattFill prst="ltDnDiag">
                  <a:fgClr>
                    <a:srgbClr val="00B0F0"/>
                  </a:fgClr>
                  <a:bgClr>
                    <a:srgbClr val="0070C0"/>
                  </a:bgClr>
                </a:pattFill>
                <a:effectLst>
                  <a:outerShdw dist="38100" dir="2700000" algn="tl" rotWithShape="0">
                    <a:srgbClr val="0070C0"/>
                  </a:outerShdw>
                </a:effectLst>
              </a:defRPr>
            </a:lvl1pPr>
          </a:lstStyle>
          <a:p>
            <a:r>
              <a:rPr lang="en-US" altLang="zh-CN" sz="5400" dirty="0">
                <a:latin typeface="Arial-Rounded" panose="020B0500000000000000" pitchFamily="34" charset="-93"/>
                <a:ea typeface="Arial-Rounded" panose="020B0500000000000000" pitchFamily="34" charset="-93"/>
                <a:cs typeface="Arial-Rounded" panose="020B0500000000000000" pitchFamily="34" charset="-93"/>
                <a:sym typeface="+mn-lt"/>
              </a:rPr>
              <a:t>2</a:t>
            </a:r>
            <a:endParaRPr lang="zh-CN" altLang="en-US" sz="54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4891" y="454275"/>
            <a:ext cx="2248544" cy="753135"/>
          </a:xfrm>
          <a:prstGeom prst="rect">
            <a:avLst/>
          </a:prstGeom>
        </p:spPr>
      </p:pic>
      <p:pic>
        <p:nvPicPr>
          <p:cNvPr id="39" name="图片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4976" y="2452092"/>
            <a:ext cx="1125835" cy="2607748"/>
          </a:xfrm>
          <a:prstGeom prst="rect">
            <a:avLst/>
          </a:prstGeom>
        </p:spPr>
      </p:pic>
    </p:spTree>
    <p:extLst>
      <p:ext uri="{BB962C8B-B14F-4D97-AF65-F5344CB8AC3E}">
        <p14:creationId xmlns:p14="http://schemas.microsoft.com/office/powerpoint/2010/main" val="3190689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4682" y="274548"/>
            <a:ext cx="1160318" cy="523099"/>
          </a:xfrm>
          <a:prstGeom prst="rect">
            <a:avLst/>
          </a:prstGeom>
          <a:noFill/>
        </p:spPr>
        <p:txBody>
          <a:bodyPr wrap="square" lIns="91317" tIns="45660" rIns="91317" bIns="45660" rtlCol="0">
            <a:spAutoFit/>
          </a:bodyPr>
          <a:lstStyle/>
          <a:p>
            <a:pPr algn="just"/>
            <a:r>
              <a:rPr lang="en-US" sz="2800" b="1">
                <a:latin typeface="Arial" pitchFamily="34" charset="0"/>
                <a:ea typeface="Arial-Rounded" pitchFamily="34" charset="0"/>
                <a:cs typeface="Arial" pitchFamily="34" charset="0"/>
              </a:rPr>
              <a:t>Đọc</a:t>
            </a:r>
          </a:p>
        </p:txBody>
      </p:sp>
      <p:grpSp>
        <p:nvGrpSpPr>
          <p:cNvPr id="2" name="Group 1"/>
          <p:cNvGrpSpPr/>
          <p:nvPr/>
        </p:nvGrpSpPr>
        <p:grpSpPr>
          <a:xfrm>
            <a:off x="62346" y="590610"/>
            <a:ext cx="8991600" cy="4308124"/>
            <a:chOff x="62346" y="590610"/>
            <a:chExt cx="8991600" cy="4308124"/>
          </a:xfrm>
        </p:grpSpPr>
        <p:sp>
          <p:nvSpPr>
            <p:cNvPr id="4" name="TextBox 3"/>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a:latin typeface="Arial-SGK-TV" pitchFamily="2" charset="0"/>
                  <a:ea typeface="Arial-Rounded" pitchFamily="34" charset="0"/>
                  <a:cs typeface="Arial-SGK-TV" pitchFamily="2" charset="0"/>
                </a:rPr>
                <a:t>Rửa tay trước khi ăn</a:t>
              </a:r>
            </a:p>
          </p:txBody>
        </p:sp>
        <p:sp>
          <p:nvSpPr>
            <p:cNvPr id="5" name="TextBox 4"/>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Để phòng bệnh, chúng ta phải rửa tay trước khi ăn. Cần rửa tay bằng xà phòng với nước sạch.</a:t>
              </a:r>
            </a:p>
            <a:p>
              <a:pPr algn="r"/>
              <a:r>
                <a:rPr lang="en-US" sz="3000">
                  <a:latin typeface="Arial-SGK-TV" pitchFamily="2" charset="0"/>
                  <a:ea typeface="Arial-Rounded" pitchFamily="34" charset="0"/>
                  <a:cs typeface="Arial-SGK-TV" pitchFamily="2" charset="0"/>
                </a:rPr>
                <a:t>						        (Nguyên Vũ)</a:t>
              </a:r>
            </a:p>
          </p:txBody>
        </p:sp>
      </p:gr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569" y="165456"/>
            <a:ext cx="646113"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410_20200508102934_rua-tay-truoc-khi-an">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444346" y="188047"/>
            <a:ext cx="609600" cy="609600"/>
          </a:xfrm>
          <a:prstGeom prst="rect">
            <a:avLst/>
          </a:prstGeom>
        </p:spPr>
      </p:pic>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8762"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346" y="128280"/>
            <a:ext cx="8991600" cy="4308124"/>
            <a:chOff x="62346" y="590610"/>
            <a:chExt cx="8991600" cy="4308124"/>
          </a:xfrm>
        </p:grpSpPr>
        <p:sp>
          <p:nvSpPr>
            <p:cNvPr id="5" name="TextBox 4"/>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a:latin typeface="Arial-SGK-TV" pitchFamily="2" charset="0"/>
                  <a:ea typeface="Arial-Rounded" pitchFamily="34" charset="0"/>
                  <a:cs typeface="Arial-SGK-TV" pitchFamily="2" charset="0"/>
                </a:rPr>
                <a:t>Rửa tay trước khi ăn</a:t>
              </a:r>
            </a:p>
          </p:txBody>
        </p:sp>
        <p:sp>
          <p:nvSpPr>
            <p:cNvPr id="6" name="TextBox 5"/>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Để phòng bệnh, chúng ta phải rửa tay trước khi ăn. Cần rửa tay bằng xà phòng với nước sạch.</a:t>
              </a:r>
            </a:p>
            <a:p>
              <a:pPr algn="r"/>
              <a:r>
                <a:rPr lang="en-US" sz="3000">
                  <a:latin typeface="Arial-SGK-TV" pitchFamily="2" charset="0"/>
                  <a:ea typeface="Arial-Rounded" pitchFamily="34" charset="0"/>
                  <a:cs typeface="Arial-SGK-TV" pitchFamily="2" charset="0"/>
                </a:rPr>
                <a:t>						        (Nguyên Vũ)</a:t>
              </a:r>
            </a:p>
          </p:txBody>
        </p:sp>
      </p:grpSp>
      <p:sp>
        <p:nvSpPr>
          <p:cNvPr id="7" name="TextBox 6"/>
          <p:cNvSpPr txBox="1"/>
          <p:nvPr/>
        </p:nvSpPr>
        <p:spPr>
          <a:xfrm>
            <a:off x="1143000" y="4374331"/>
            <a:ext cx="5629625" cy="584666"/>
          </a:xfrm>
          <a:prstGeom prst="rect">
            <a:avLst/>
          </a:prstGeom>
          <a:solidFill>
            <a:srgbClr val="B9EDFF"/>
          </a:solidFill>
        </p:spPr>
        <p:txBody>
          <a:bodyPr wrap="square" lIns="91330" tIns="45666" rIns="91330" bIns="45666" rtlCol="0">
            <a:spAutoFit/>
          </a:bodyPr>
          <a:lstStyle/>
          <a:p>
            <a:pPr algn="ctr"/>
            <a:r>
              <a:rPr lang="en-US" sz="3200">
                <a:latin typeface="Arial" pitchFamily="34" charset="0"/>
                <a:ea typeface="Arial-Rounded" pitchFamily="34" charset="0"/>
                <a:cs typeface="Arial" pitchFamily="34" charset="0"/>
              </a:rPr>
              <a:t>Con hãy tìm từ khó trong bài.</a:t>
            </a:r>
          </a:p>
        </p:txBody>
      </p:sp>
      <p:cxnSp>
        <p:nvCxnSpPr>
          <p:cNvPr id="8" name="Straight Connector 7"/>
          <p:cNvCxnSpPr/>
          <p:nvPr/>
        </p:nvCxnSpPr>
        <p:spPr>
          <a:xfrm flipH="1">
            <a:off x="1088575" y="1138464"/>
            <a:ext cx="1411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038601" y="1581150"/>
            <a:ext cx="19049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7531678" y="1567195"/>
            <a:ext cx="1411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332846" y="2038350"/>
            <a:ext cx="70575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7239001" y="2038350"/>
            <a:ext cx="12191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2895601" y="2952750"/>
            <a:ext cx="16763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722150" y="3409950"/>
            <a:ext cx="208785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6705601" y="3409950"/>
            <a:ext cx="114299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4419600" y="3867150"/>
            <a:ext cx="141151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705602" y="3873744"/>
            <a:ext cx="17525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60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1+#ppt_w/2"/>
                                          </p:val>
                                        </p:tav>
                                        <p:tav tm="100000">
                                          <p:val>
                                            <p:strVal val="#ppt_x"/>
                                          </p:val>
                                        </p:tav>
                                      </p:tavLst>
                                    </p:anim>
                                    <p:anim calcmode="lin" valueType="num">
                                      <p:cBhvr additive="base">
                                        <p:cTn id="8"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62346" y="590610"/>
            <a:ext cx="8991600" cy="4308124"/>
            <a:chOff x="62346" y="590610"/>
            <a:chExt cx="8991600" cy="4308124"/>
          </a:xfrm>
        </p:grpSpPr>
        <p:sp>
          <p:nvSpPr>
            <p:cNvPr id="11" name="TextBox 10"/>
            <p:cNvSpPr txBox="1"/>
            <p:nvPr/>
          </p:nvSpPr>
          <p:spPr>
            <a:xfrm>
              <a:off x="1584614" y="590610"/>
              <a:ext cx="5947064" cy="523099"/>
            </a:xfrm>
            <a:prstGeom prst="rect">
              <a:avLst/>
            </a:prstGeom>
            <a:noFill/>
          </p:spPr>
          <p:txBody>
            <a:bodyPr wrap="square" lIns="91317" tIns="45660" rIns="91317" bIns="45660" rtlCol="0">
              <a:spAutoFit/>
            </a:bodyPr>
            <a:lstStyle/>
            <a:p>
              <a:pPr algn="ctr"/>
              <a:r>
                <a:rPr lang="en-US" sz="2800" b="1">
                  <a:latin typeface="Arial-SGK-TV" pitchFamily="2" charset="0"/>
                  <a:ea typeface="Arial-Rounded" pitchFamily="34" charset="0"/>
                  <a:cs typeface="Arial-SGK-TV" pitchFamily="2" charset="0"/>
                </a:rPr>
                <a:t>Rửa tay trước khi ăn</a:t>
              </a:r>
            </a:p>
          </p:txBody>
        </p:sp>
        <p:sp>
          <p:nvSpPr>
            <p:cNvPr id="12" name="TextBox 11"/>
            <p:cNvSpPr txBox="1"/>
            <p:nvPr/>
          </p:nvSpPr>
          <p:spPr>
            <a:xfrm>
              <a:off x="62346" y="1113203"/>
              <a:ext cx="8991600" cy="3785531"/>
            </a:xfrm>
            <a:prstGeom prst="rect">
              <a:avLst/>
            </a:prstGeom>
            <a:noFill/>
          </p:spPr>
          <p:txBody>
            <a:bodyPr wrap="square" lIns="91317" tIns="45660" rIns="91317" bIns="45660" rtlCol="0">
              <a:spAutoFit/>
            </a:bodyPr>
            <a:lstStyle/>
            <a:p>
              <a:pPr algn="just"/>
              <a:r>
                <a:rPr lang="en-US" sz="3000">
                  <a:latin typeface="Arial" pitchFamily="34" charset="0"/>
                  <a:ea typeface="Arial-Rounded" pitchFamily="34" charset="0"/>
                  <a:cs typeface="Arial" pitchFamily="34" charset="0"/>
                </a:rPr>
                <a:t>	</a:t>
              </a:r>
              <a:r>
                <a:rPr lang="en-US" sz="3000">
                  <a:latin typeface="Arial-SGK-TV" pitchFamily="2" charset="0"/>
                  <a:ea typeface="Arial-Rounded" pitchFamily="34" charset="0"/>
                  <a:cs typeface="Arial-SGK-TV" pitchFamily="2" charset="0"/>
                </a:rPr>
                <a:t>Vi trùng có ở khắp nơi. Nhưng chúng ta không nhìn thấy được bằng mắt thường. Khi tay tiếp xúc với đồ vật, vi trùng dính vào tay. Tay cầm thức ăn, vi trùng từ tay theo thức ăn đi vào cơ thể. Do đó, chúng ta có thể mắc bệnh. </a:t>
              </a:r>
            </a:p>
            <a:p>
              <a:pPr algn="just"/>
              <a:r>
                <a:rPr lang="en-US" sz="3000">
                  <a:latin typeface="Arial-SGK-TV" pitchFamily="2" charset="0"/>
                  <a:ea typeface="Arial-Rounded" pitchFamily="34" charset="0"/>
                  <a:cs typeface="Arial-SGK-TV" pitchFamily="2" charset="0"/>
                </a:rPr>
                <a:t>	Để phòng bệnh, chúng ta phải rửa tay trước khi ăn. Cần rửa tay bằng xà phòng với nước sạch.</a:t>
              </a:r>
            </a:p>
            <a:p>
              <a:pPr algn="r"/>
              <a:r>
                <a:rPr lang="en-US" sz="3000">
                  <a:latin typeface="Arial-SGK-TV" pitchFamily="2" charset="0"/>
                  <a:ea typeface="Arial-Rounded" pitchFamily="34" charset="0"/>
                  <a:cs typeface="Arial-SGK-TV" pitchFamily="2" charset="0"/>
                </a:rPr>
                <a:t>						        (Nguyên Vũ)</a:t>
              </a:r>
            </a:p>
          </p:txBody>
        </p:sp>
      </p:grpSp>
      <p:sp>
        <p:nvSpPr>
          <p:cNvPr id="13" name="Lưu đồ: Đường kết nối 8">
            <a:extLst>
              <a:ext uri="{FF2B5EF4-FFF2-40B4-BE49-F238E27FC236}">
                <a16:creationId xmlns:a16="http://schemas.microsoft.com/office/drawing/2014/main" id="{A3F0B0FD-818E-4BBD-B401-3895387E3487}"/>
              </a:ext>
            </a:extLst>
          </p:cNvPr>
          <p:cNvSpPr/>
          <p:nvPr/>
        </p:nvSpPr>
        <p:spPr>
          <a:xfrm>
            <a:off x="766950" y="1152718"/>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1</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4" name="Lưu đồ: Đường kết nối 10">
            <a:extLst>
              <a:ext uri="{FF2B5EF4-FFF2-40B4-BE49-F238E27FC236}">
                <a16:creationId xmlns:a16="http://schemas.microsoft.com/office/drawing/2014/main" id="{C74DFE52-BB91-47E6-AC07-F1FB590B50DF}"/>
              </a:ext>
            </a:extLst>
          </p:cNvPr>
          <p:cNvSpPr/>
          <p:nvPr/>
        </p:nvSpPr>
        <p:spPr>
          <a:xfrm>
            <a:off x="4865729" y="1044547"/>
            <a:ext cx="275345"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2</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5" name="Lưu đồ: Đường kết nối 11">
            <a:extLst>
              <a:ext uri="{FF2B5EF4-FFF2-40B4-BE49-F238E27FC236}">
                <a16:creationId xmlns:a16="http://schemas.microsoft.com/office/drawing/2014/main" id="{69969A4C-D57A-4C7D-B73C-3C48FA316729}"/>
              </a:ext>
            </a:extLst>
          </p:cNvPr>
          <p:cNvSpPr/>
          <p:nvPr/>
        </p:nvSpPr>
        <p:spPr>
          <a:xfrm>
            <a:off x="5410200" y="2005248"/>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4</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6" name="Lưu đồ: Đường kết nối 12">
            <a:extLst>
              <a:ext uri="{FF2B5EF4-FFF2-40B4-BE49-F238E27FC236}">
                <a16:creationId xmlns:a16="http://schemas.microsoft.com/office/drawing/2014/main" id="{8D1E81D9-390E-4725-8248-2F04F6E94D2A}"/>
              </a:ext>
            </a:extLst>
          </p:cNvPr>
          <p:cNvSpPr/>
          <p:nvPr/>
        </p:nvSpPr>
        <p:spPr>
          <a:xfrm>
            <a:off x="7531678" y="2445480"/>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5</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7" name="Lưu đồ: Đường kết nối 13">
            <a:extLst>
              <a:ext uri="{FF2B5EF4-FFF2-40B4-BE49-F238E27FC236}">
                <a16:creationId xmlns:a16="http://schemas.microsoft.com/office/drawing/2014/main" id="{0D0C2A7E-B1FD-4517-8C36-147B5A25E009}"/>
              </a:ext>
            </a:extLst>
          </p:cNvPr>
          <p:cNvSpPr/>
          <p:nvPr/>
        </p:nvSpPr>
        <p:spPr>
          <a:xfrm>
            <a:off x="766949" y="3486150"/>
            <a:ext cx="267477" cy="24255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6</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18" name="Lưu đồ: Đường kết nối 14">
            <a:extLst>
              <a:ext uri="{FF2B5EF4-FFF2-40B4-BE49-F238E27FC236}">
                <a16:creationId xmlns:a16="http://schemas.microsoft.com/office/drawing/2014/main" id="{1F044D47-2CF2-4C74-BFC9-F1F6021FA1A7}"/>
              </a:ext>
            </a:extLst>
          </p:cNvPr>
          <p:cNvSpPr/>
          <p:nvPr/>
        </p:nvSpPr>
        <p:spPr>
          <a:xfrm>
            <a:off x="1143000" y="382177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7</a:t>
            </a:r>
            <a:endParaRPr lang="vi-VN" sz="1600" b="1" dirty="0">
              <a:solidFill>
                <a:srgbClr val="920000"/>
              </a:solidFill>
              <a:latin typeface="Times New Roman" panose="02020603050405020304" pitchFamily="18" charset="0"/>
              <a:cs typeface="Times New Roman" panose="02020603050405020304" pitchFamily="18" charset="0"/>
            </a:endParaRPr>
          </a:p>
        </p:txBody>
      </p:sp>
      <p:sp>
        <p:nvSpPr>
          <p:cNvPr id="20" name="Lưu đồ: Đường kết nối 11">
            <a:extLst>
              <a:ext uri="{FF2B5EF4-FFF2-40B4-BE49-F238E27FC236}">
                <a16:creationId xmlns:a16="http://schemas.microsoft.com/office/drawing/2014/main" id="{69969A4C-D57A-4C7D-B73C-3C48FA316729}"/>
              </a:ext>
            </a:extLst>
          </p:cNvPr>
          <p:cNvSpPr/>
          <p:nvPr/>
        </p:nvSpPr>
        <p:spPr>
          <a:xfrm>
            <a:off x="5933326" y="154451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rgbClr val="920000"/>
                </a:solidFill>
                <a:latin typeface="Times New Roman" panose="02020603050405020304" pitchFamily="18" charset="0"/>
                <a:cs typeface="Times New Roman" panose="02020603050405020304" pitchFamily="18" charset="0"/>
              </a:rPr>
              <a:t>3</a:t>
            </a:r>
            <a:endParaRPr lang="vi-VN" sz="1600" b="1" dirty="0">
              <a:solidFill>
                <a:srgbClr val="92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0789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5.9"/>
</p:tagLst>
</file>

<file path=ppt/tags/tag2.xml><?xml version="1.0" encoding="utf-8"?>
<p:tagLst xmlns:a="http://schemas.openxmlformats.org/drawingml/2006/main" xmlns:r="http://schemas.openxmlformats.org/officeDocument/2006/relationships" xmlns:p="http://schemas.openxmlformats.org/presentationml/2006/main">
  <p:tag name="TIMING" val="|3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952</TotalTime>
  <Words>1004</Words>
  <Application>Microsoft Office PowerPoint</Application>
  <PresentationFormat>On-screen Show (16:9)</PresentationFormat>
  <Paragraphs>138</Paragraphs>
  <Slides>25</Slides>
  <Notes>11</Notes>
  <HiddenSlides>0</HiddenSlides>
  <MMClips>3</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 Rounded MT Bold</vt:lpstr>
      <vt:lpstr>Arial-Rounded</vt:lpstr>
      <vt:lpstr>Arial-SGK-TV</vt:lpstr>
      <vt:lpstr>Calibri</vt:lpstr>
      <vt:lpstr>HP001 4 hàng</vt:lpstr>
      <vt:lpstr>Times New Roman</vt:lpstr>
      <vt:lpstr>Office Theme</vt:lpstr>
      <vt:lpstr>PowerPoint Presentation</vt:lpstr>
      <vt:lpstr>PowerPoint Presentation</vt:lpstr>
      <vt:lpstr>PowerPoint Presentation</vt:lpstr>
      <vt:lpstr>1. 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Giải nghĩa từ khó:</vt:lpstr>
      <vt:lpstr>Tiếp xúc: chạm vào nhau.</vt:lpstr>
      <vt:lpstr>Mắc bệnh: bị một bệnh nào đó.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171</cp:revision>
  <dcterms:created xsi:type="dcterms:W3CDTF">2020-12-08T15:48:47Z</dcterms:created>
  <dcterms:modified xsi:type="dcterms:W3CDTF">2022-03-06T15:10:15Z</dcterms:modified>
</cp:coreProperties>
</file>