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916" r:id="rId3"/>
    <p:sldMasterId id="2147483930" r:id="rId4"/>
    <p:sldMasterId id="2147483944" r:id="rId5"/>
  </p:sldMasterIdLst>
  <p:notesMasterIdLst>
    <p:notesMasterId r:id="rId18"/>
  </p:notesMasterIdLst>
  <p:sldIdLst>
    <p:sldId id="338" r:id="rId6"/>
    <p:sldId id="257" r:id="rId7"/>
    <p:sldId id="394" r:id="rId8"/>
    <p:sldId id="384" r:id="rId9"/>
    <p:sldId id="395" r:id="rId10"/>
    <p:sldId id="397" r:id="rId11"/>
    <p:sldId id="396" r:id="rId12"/>
    <p:sldId id="399" r:id="rId13"/>
    <p:sldId id="400" r:id="rId14"/>
    <p:sldId id="381" r:id="rId15"/>
    <p:sldId id="401" r:id="rId16"/>
    <p:sldId id="389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Microsoft YaHei" panose="020B0503020204020204" pitchFamily="34" charset="-122"/>
      <p:regular r:id="rId20"/>
      <p:bold r:id="rId21"/>
    </p:embeddedFont>
    <p:embeddedFont>
      <p:font typeface="Arial-Rounded" panose="020B0500000000000000" pitchFamily="34" charset="0"/>
      <p:regular r:id="rId22"/>
    </p:embeddedFont>
    <p:embeddedFont>
      <p:font typeface="Arial-SGK-TV" panose="020B0604020202020204" pitchFamily="2" charset="0"/>
      <p:regular r:id="rId23"/>
      <p:bold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91" autoAdjust="0"/>
  </p:normalViewPr>
  <p:slideViewPr>
    <p:cSldViewPr snapToGrid="0">
      <p:cViewPr varScale="1">
        <p:scale>
          <a:sx n="55" d="100"/>
          <a:sy n="55" d="100"/>
        </p:scale>
        <p:origin x="102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87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6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6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3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45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8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2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1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5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681882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8803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49366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8531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85264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4030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11807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61351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5220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5386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63757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74109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50244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69" r:id="rId12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4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5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34.jpe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</a:t>
            </a:r>
          </a:p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31007" y="2052496"/>
            <a:ext cx="10144624" cy="229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45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9444212" y="357118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607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1750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thơ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31007" y="1417253"/>
            <a:ext cx="10144624" cy="263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Ai yêu các nhi đồng bằng Bác Hồ Chí Minh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  Tính các cháu ngoan ngoãn, mặt các cháu xinh xinh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      Mong các cháu cố gắng thi đua học và hành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  Tuổi nhỏ làm việc nhỏ, tùy theo sức của mình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 Các cháu hãy cố gắng, cháu Bác Hồ Chí Minh.</a:t>
            </a:r>
            <a:endParaRPr lang="vi-VN" altLang="zh-CN" sz="2800" b="1" dirty="0">
              <a:solidFill>
                <a:srgbClr val="83B40D"/>
              </a:solidFill>
              <a:latin typeface="Arial-SGK-TV" pitchFamily="2" charset="0"/>
              <a:ea typeface="Arrus-Black" pitchFamily="18" charset="0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279364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Dặn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2" y="3398550"/>
            <a:ext cx="521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Nhận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529" y="4332521"/>
            <a:ext cx="11428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Áp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dụng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kiến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thức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vào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cuộc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sống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hằng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ngày</a:t>
            </a:r>
            <a:endParaRPr kumimoji="0" lang="en-GB" sz="39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9336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33012" y="927874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1631" y="1856096"/>
            <a:ext cx="99130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hội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(tiết</a:t>
            </a:r>
            <a:r>
              <a:rPr kumimoji="0" lang="en-US" sz="50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2 )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14" y="182385"/>
            <a:ext cx="42291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60" y="1099771"/>
            <a:ext cx="9317407" cy="462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34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91" y="1107634"/>
            <a:ext cx="5614639" cy="487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11108" y="1612260"/>
            <a:ext cx="457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-SGK-TV" pitchFamily="2" charset="0"/>
                <a:cs typeface="Arial-SGK-TV" pitchFamily="2" charset="0"/>
              </a:rPr>
              <a:t>Hỏi bạn xem bạn đang gặp chuyện gì?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8338" y="2221860"/>
            <a:ext cx="43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-SGK-TV" pitchFamily="2" charset="0"/>
                <a:cs typeface="Arial-SGK-TV" pitchFamily="2" charset="0"/>
              </a:rPr>
              <a:t>Bạn có cần giúp đỡ gì không?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45569" y="2843183"/>
            <a:ext cx="43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Động viên, chia sẻ với bạn.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5569" y="3364915"/>
            <a:ext cx="4337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Cùng nhau giúp đỡ bạn như: nói cho cô giáo biết bạn đang gặp khó khăn, chia sẻ với người thân để nhờ sự giúp đỡ…. </a:t>
            </a:r>
          </a:p>
        </p:txBody>
      </p:sp>
    </p:spTree>
    <p:extLst>
      <p:ext uri="{BB962C8B-B14F-4D97-AF65-F5344CB8AC3E}">
        <p14:creationId xmlns:p14="http://schemas.microsoft.com/office/powerpoint/2010/main" val="37912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98" y="1023938"/>
            <a:ext cx="4773856" cy="465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1230923"/>
            <a:ext cx="4654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-SGK-TV" pitchFamily="2" charset="0"/>
                <a:cs typeface="Arial-SGK-TV" pitchFamily="2" charset="0"/>
              </a:rPr>
              <a:t>Lập kế hoạch cá nhân hoặc nhóm như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18739" y="1922585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Nuôi heo đất từ tiền tiết kiệm để quyên góp, ủng hộ các bạn.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18739" y="2657735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Quyên góp, gửi tặng các bạn sách vở, đồ dùng học tập.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7355" y="3435960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Quyên góp, gửi tặng các bạn quần áo, đồ dùng sinh hoạt cần thiết.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1140" y="4285621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Chia sẻ với người thân để nhận được thêm sự giúp đỡ cho kế hoạch đề ra.</a:t>
            </a:r>
          </a:p>
        </p:txBody>
      </p:sp>
    </p:spTree>
    <p:extLst>
      <p:ext uri="{BB962C8B-B14F-4D97-AF65-F5344CB8AC3E}">
        <p14:creationId xmlns:p14="http://schemas.microsoft.com/office/powerpoint/2010/main" val="446204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010" y="2130460"/>
            <a:ext cx="1183798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* Biết quan tâm, chia sẻ với bạn điều đó giúp bạn có thêm niềm vui và vơi đi bớt sự khó khăn.</a:t>
            </a:r>
          </a:p>
          <a:p>
            <a:pPr defTabSz="914377"/>
            <a:r>
              <a:rPr lang="en-US" altLang="zh-CN" sz="32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* 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lứa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tuổi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sách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truyện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quyên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góp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tiền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ủng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nghèo</a:t>
            </a:r>
            <a:r>
              <a:rPr lang="en-US" altLang="zh-CN" sz="32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; các bạn vùng sâu vùng xa nơi miền núi; các bạn vùng lũ lụt….</a:t>
            </a:r>
          </a:p>
          <a:p>
            <a:pPr defTabSz="914377"/>
            <a:r>
              <a:rPr lang="en-US" altLang="zh-CN" sz="32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*Những việc làm trên, các em đã thể hiện ý thức, trách nhiệm với cộng đồng, biết yêu thương, chia sẻ với mọi người.</a:t>
            </a:r>
            <a:endParaRPr lang="vi-VN" altLang="zh-CN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6585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Nghỉ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giải</a:t>
              </a:r>
              <a:r>
                <a:rPr kumimoji="0" lang="en-US" altLang="en-US" sz="6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lao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Cadena" panose="02000503000000020004" pitchFamily="2" charset="-93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59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6141" y="897195"/>
            <a:ext cx="105156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2800" b="1" dirty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số</a:t>
            </a:r>
            <a:r>
              <a:rPr lang="en-US" altLang="zh-CN" sz="2800" b="1" dirty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US" altLang="zh-CN" sz="2800" b="1" dirty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ảnh</a:t>
            </a:r>
            <a:r>
              <a:rPr lang="en-US" altLang="zh-CN" sz="2800" b="1" dirty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2800" b="1" dirty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sự</a:t>
            </a:r>
            <a:r>
              <a:rPr lang="en-US" altLang="zh-CN" sz="2800" b="1" dirty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chia </a:t>
            </a:r>
            <a:r>
              <a:rPr lang="en-US" altLang="zh-CN" sz="2800" b="1" dirty="0" err="1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sẻ</a:t>
            </a:r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quyên góp của các bạn :</a:t>
            </a:r>
            <a:endParaRPr lang="vi-VN" altLang="zh-CN" sz="2800" b="1" dirty="0">
              <a:solidFill>
                <a:srgbClr val="83B40D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098" name="Picture 2" descr="Phương pháp dạy trẻ biết giúp đỡ người khác - Nguyễn Thanh Tâ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6" y="2046214"/>
            <a:ext cx="2969547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Xúc động hình ảnh 4 học sinh khiêng mì tôm để tặng các bạn có hoàn cảnh khó  khăn | Báo Dân tr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Xúc động hình ảnh 4 học sinh khiêng mì tôm để tặng các bạn có hoàn cảnh khó  khăn | Báo Dân trí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 descr="C:\Users\sony\Downloads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420" y="2046214"/>
            <a:ext cx="2816994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Giáo dục trẻ sẵn sàng giúp đỡ người khác | giaoduc.edu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7" y="4376860"/>
            <a:ext cx="24193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ác bạn nhỏ gửi yêu thương đến vùng bão lũ - Tuổi Trẻ On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513" y="2052496"/>
            <a:ext cx="3758225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ảm động học sinh tiểu học đi quyên góp từng đồng cứu trợ miền Tru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20" y="4376860"/>
            <a:ext cx="2857257" cy="190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oạt động quyên góp, ủng hộ đồng bào miền Trung bị thiên tai, lũ lụ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14" y="4253757"/>
            <a:ext cx="3044824" cy="207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497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loud Callout 2"/>
          <p:cNvSpPr/>
          <p:nvPr/>
        </p:nvSpPr>
        <p:spPr>
          <a:xfrm>
            <a:off x="9444212" y="357118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42A89-FDC0-40EE-B665-04B983C37B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3728" b="74388"/>
          <a:stretch/>
        </p:blipFill>
        <p:spPr>
          <a:xfrm>
            <a:off x="616226" y="1773242"/>
            <a:ext cx="10765962" cy="35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1246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404</Words>
  <Application>Microsoft Office PowerPoint</Application>
  <PresentationFormat>Widescreen</PresentationFormat>
  <Paragraphs>43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Tahoma</vt:lpstr>
      <vt:lpstr>Times New Roman</vt:lpstr>
      <vt:lpstr>Calibri Light</vt:lpstr>
      <vt:lpstr>Arial-SGK-TV</vt:lpstr>
      <vt:lpstr>Arial-Rounded</vt:lpstr>
      <vt:lpstr>Microsoft YaHei</vt:lpstr>
      <vt:lpstr>Calibri</vt:lpstr>
      <vt:lpstr>Wingdings</vt:lpstr>
      <vt:lpstr>#9Slide07 Cadena</vt:lpstr>
      <vt:lpstr>等线</vt:lpstr>
      <vt:lpstr>Arial</vt:lpstr>
      <vt:lpstr>Office Theme</vt:lpstr>
      <vt:lpstr>2_Office 主题</vt:lpstr>
      <vt:lpstr>Office 主题</vt:lpstr>
      <vt:lpstr>Composite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Hong Nhung Nguyen Thi</cp:lastModifiedBy>
  <cp:revision>185</cp:revision>
  <dcterms:created xsi:type="dcterms:W3CDTF">2021-05-24T07:45:30Z</dcterms:created>
  <dcterms:modified xsi:type="dcterms:W3CDTF">2022-03-27T14:17:37Z</dcterms:modified>
</cp:coreProperties>
</file>