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  <p:sldMasterId id="2147483690" r:id="rId3"/>
  </p:sldMasterIdLst>
  <p:notesMasterIdLst>
    <p:notesMasterId r:id="rId15"/>
  </p:notesMasterIdLst>
  <p:sldIdLst>
    <p:sldId id="329" r:id="rId4"/>
    <p:sldId id="326" r:id="rId5"/>
    <p:sldId id="256" r:id="rId6"/>
    <p:sldId id="283" r:id="rId7"/>
    <p:sldId id="325" r:id="rId8"/>
    <p:sldId id="320" r:id="rId9"/>
    <p:sldId id="323" r:id="rId10"/>
    <p:sldId id="324" r:id="rId11"/>
    <p:sldId id="328" r:id="rId12"/>
    <p:sldId id="269" r:id="rId13"/>
    <p:sldId id="271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#9Slide07 Cadena" panose="020B0604020202020204" charset="0"/>
      <p:bold r:id="rId18"/>
    </p:embeddedFon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Microsoft YaHei" panose="020B0503020204020204" pitchFamily="34" charset="-122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F24"/>
    <a:srgbClr val="EEAD1B"/>
    <a:srgbClr val="08ACB6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55" d="100"/>
          <a:sy n="55" d="100"/>
        </p:scale>
        <p:origin x="10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2022/3/14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0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9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20"/>
            <a:ext cx="12192000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8" y="-437540"/>
            <a:ext cx="12014273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" y="4445094"/>
            <a:ext cx="12192000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81" y="4703574"/>
            <a:ext cx="5956619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81" y="2202551"/>
            <a:ext cx="3801635" cy="56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880138" y="-112749"/>
            <a:ext cx="1925807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124527" y="2687308"/>
            <a:ext cx="2286000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96158" y="2015482"/>
            <a:ext cx="8985439" cy="4315001"/>
          </a:xfrm>
          <a:prstGeom prst="rect">
            <a:avLst/>
          </a:prstGeom>
        </p:spPr>
        <p:txBody>
          <a:bodyPr spcFirstLastPara="1" wrap="none" lIns="109531" tIns="54836" rIns="109531" bIns="5483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9313">
              <a:lnSpc>
                <a:spcPct val="150000"/>
              </a:lnSpc>
              <a:defRPr/>
            </a:pPr>
            <a:r>
              <a:rPr lang="en-US" sz="213109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97096" y="2899228"/>
            <a:ext cx="798356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981" tIns="72991" rIns="145981" bIns="72991" anchor="ctr"/>
          <a:lstStyle/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HĐTN</a:t>
            </a:r>
          </a:p>
          <a:p>
            <a:pPr algn="ctr" defTabSz="1946002">
              <a:defRPr/>
            </a:pP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26</a:t>
            </a:r>
          </a:p>
          <a:p>
            <a:pPr algn="ctr" defTabSz="1946002">
              <a:defRPr/>
            </a:pP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zh-CN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946002">
              <a:defRPr/>
            </a:pP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7041" y="-51076"/>
            <a:ext cx="668361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1096683">
              <a:defRPr/>
            </a:pPr>
            <a:r>
              <a:rPr lang="en-US" sz="1867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133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93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130" y="-280752"/>
            <a:ext cx="12766130" cy="77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138" y="1529968"/>
            <a:ext cx="1010804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17: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 xóm nhà em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57285" y="1191866"/>
            <a:ext cx="12034715" cy="54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r="3001" b="-6009"/>
          <a:stretch>
            <a:fillRect/>
          </a:stretch>
        </p:blipFill>
        <p:spPr bwMode="auto">
          <a:xfrm>
            <a:off x="506478" y="1632037"/>
            <a:ext cx="5147873" cy="41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5" r="5014" b="2"/>
          <a:stretch>
            <a:fillRect/>
          </a:stretch>
        </p:blipFill>
        <p:spPr bwMode="auto">
          <a:xfrm>
            <a:off x="6516299" y="798228"/>
            <a:ext cx="5426884" cy="5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lí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143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4: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xóm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FD5D5-DD89-4BAC-B8D5-1A627860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/>
          <a:stretch/>
        </p:blipFill>
        <p:spPr>
          <a:xfrm>
            <a:off x="4283332" y="1341828"/>
            <a:ext cx="4916726" cy="51136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2E2DFC-8FFA-476C-8D95-22A7E32DB4A6}"/>
              </a:ext>
            </a:extLst>
          </p:cNvPr>
          <p:cNvGrpSpPr/>
          <p:nvPr/>
        </p:nvGrpSpPr>
        <p:grpSpPr>
          <a:xfrm>
            <a:off x="487015" y="2547359"/>
            <a:ext cx="3836507" cy="2630928"/>
            <a:chOff x="487015" y="2547359"/>
            <a:chExt cx="3836507" cy="26309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FB5465-77F3-40A3-A1BA-0F41DD98D6AB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9D3E7-6359-4956-AE91-E5098A08B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EF40A5-1992-4D17-9A2D-F1A1076C0B1C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D07196-9B96-443D-AD21-7D1817C3194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52BFA4-31C4-4473-A8B6-A9F1AD7430C8}"/>
              </a:ext>
            </a:extLst>
          </p:cNvPr>
          <p:cNvGrpSpPr/>
          <p:nvPr/>
        </p:nvGrpSpPr>
        <p:grpSpPr>
          <a:xfrm>
            <a:off x="4492488" y="2656358"/>
            <a:ext cx="3455252" cy="2521930"/>
            <a:chOff x="4492488" y="2656358"/>
            <a:chExt cx="3455252" cy="2521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238BF1-97A1-4563-88E9-C48FCADA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28D98B-CA0A-4FAD-A504-8C8939D6C5F1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7B6045-E662-4AF9-92FD-95A4A52E8840}"/>
              </a:ext>
            </a:extLst>
          </p:cNvPr>
          <p:cNvGrpSpPr/>
          <p:nvPr/>
        </p:nvGrpSpPr>
        <p:grpSpPr>
          <a:xfrm>
            <a:off x="8249732" y="2656357"/>
            <a:ext cx="3455253" cy="2392721"/>
            <a:chOff x="8249732" y="2656357"/>
            <a:chExt cx="3455253" cy="23927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3F813F-4FF9-4C9A-8953-AC273B176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26A45F-108B-4255-8EAA-177246A6582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ED2D7-6A3D-4FEC-8A93-599B8B22DC8E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27" y="992698"/>
            <a:ext cx="3339280" cy="287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/>
        </p:blipFill>
        <p:spPr>
          <a:xfrm>
            <a:off x="4381174" y="3540422"/>
            <a:ext cx="4257911" cy="3017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1" y="1123371"/>
            <a:ext cx="4009478" cy="2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927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7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7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54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81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25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08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61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27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6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8219" r="4644" b="16866"/>
          <a:stretch/>
        </p:blipFill>
        <p:spPr>
          <a:xfrm>
            <a:off x="0" y="261257"/>
            <a:ext cx="1240578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98</Words>
  <Application>Microsoft Office PowerPoint</Application>
  <PresentationFormat>Widescreen</PresentationFormat>
  <Paragraphs>21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Calibri</vt:lpstr>
      <vt:lpstr>Wingdings</vt:lpstr>
      <vt:lpstr>Arial-Rounded</vt:lpstr>
      <vt:lpstr>等线</vt:lpstr>
      <vt:lpstr>#9Slide07 Cadena</vt:lpstr>
      <vt:lpstr>Arial</vt:lpstr>
      <vt:lpstr>Times New Roman</vt:lpstr>
      <vt:lpstr>Calibri Light</vt:lpstr>
      <vt:lpstr>Cambria</vt:lpstr>
      <vt:lpstr>Microsoft YaHei</vt:lpstr>
      <vt:lpstr>Office 主题​​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Hong Nhung Nguyen Thi</cp:lastModifiedBy>
  <cp:revision>53</cp:revision>
  <dcterms:created xsi:type="dcterms:W3CDTF">2017-06-13T00:50:55Z</dcterms:created>
  <dcterms:modified xsi:type="dcterms:W3CDTF">2022-03-14T10:31:59Z</dcterms:modified>
</cp:coreProperties>
</file>