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</p:sldMasterIdLst>
  <p:notesMasterIdLst>
    <p:notesMasterId r:id="rId20"/>
  </p:notesMasterIdLst>
  <p:sldIdLst>
    <p:sldId id="321" r:id="rId6"/>
    <p:sldId id="257" r:id="rId7"/>
    <p:sldId id="258" r:id="rId8"/>
    <p:sldId id="356" r:id="rId9"/>
    <p:sldId id="378" r:id="rId10"/>
    <p:sldId id="384" r:id="rId11"/>
    <p:sldId id="385" r:id="rId12"/>
    <p:sldId id="386" r:id="rId13"/>
    <p:sldId id="387" r:id="rId14"/>
    <p:sldId id="388" r:id="rId15"/>
    <p:sldId id="380" r:id="rId16"/>
    <p:sldId id="314" r:id="rId17"/>
    <p:sldId id="381" r:id="rId18"/>
    <p:sldId id="389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55" d="100"/>
          <a:sy n="55" d="100"/>
        </p:scale>
        <p:origin x="10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2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4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3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3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7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7" y="2015481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  <a:defRPr/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  <a:defRPr/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621673" y="2880393"/>
            <a:ext cx="7134406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</a:p>
          <a:p>
            <a:pPr algn="ctr" defTabSz="1946051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25</a:t>
            </a:r>
          </a:p>
          <a:p>
            <a:pPr algn="ctr" defTabSz="1946051">
              <a:defRPr/>
            </a:pP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711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16FA1-48EA-4B9F-9A3F-ABC536C3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3" y="2814071"/>
            <a:ext cx="614929" cy="61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DD036-0F79-4D83-ADC1-88DC267CE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813" y="3160657"/>
            <a:ext cx="614929" cy="614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C324E0-5017-4DAA-B583-521ED6A74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378" y="2866591"/>
            <a:ext cx="614929" cy="614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C04142-5931-4AAD-9A83-EB7576355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94" y="5525315"/>
            <a:ext cx="614929" cy="61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F2DDF-FACD-4969-B074-B6DFD8EA6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092" y="5114524"/>
            <a:ext cx="696874" cy="6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349" y="899737"/>
            <a:ext cx="707677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Con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zh-CN" altLang="en-US" sz="3733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34147" b="15647"/>
          <a:stretch/>
        </p:blipFill>
        <p:spPr>
          <a:xfrm>
            <a:off x="9047018" y="3315327"/>
            <a:ext cx="2673927" cy="1990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61" y="1733503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349" y="2481562"/>
            <a:ext cx="87922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46467" y="3393595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khuyết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547" y="4366749"/>
            <a:ext cx="9021871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125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09" y="2165629"/>
            <a:ext cx="11837980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*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mối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thăm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khăn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đau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4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88081" r="28356" b="8687"/>
          <a:stretch/>
        </p:blipFill>
        <p:spPr>
          <a:xfrm>
            <a:off x="1773382" y="900480"/>
            <a:ext cx="7766895" cy="914400"/>
          </a:xfrm>
          <a:prstGeom prst="rect">
            <a:avLst/>
          </a:prstGeom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1499" y="2516177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556753" y="770576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2" y="1856096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Hàng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xóm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nhà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492690"/>
            <a:ext cx="9166112" cy="1208164"/>
            <a:chOff x="6167482" y="1725094"/>
            <a:chExt cx="6498452" cy="1208164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1725094"/>
              <a:ext cx="555688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83540"/>
            <a:ext cx="9621702" cy="947774"/>
            <a:chOff x="5253082" y="3343822"/>
            <a:chExt cx="7800472" cy="947774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2" y="3442921"/>
              <a:ext cx="6679332" cy="84867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060268"/>
            <a:ext cx="9589737" cy="1208164"/>
            <a:chOff x="6167483" y="4616703"/>
            <a:chExt cx="6483691" cy="1208164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74457" y="4616703"/>
              <a:ext cx="557671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4909" y="1648199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lang="zh-CN" altLang="en-US" sz="3733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803498" y="317361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47981" b="61784"/>
          <a:stretch/>
        </p:blipFill>
        <p:spPr>
          <a:xfrm>
            <a:off x="7780461" y="4022314"/>
            <a:ext cx="4031673" cy="22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687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23" t="-839" r="-6929" b="73383"/>
          <a:stretch/>
        </p:blipFill>
        <p:spPr>
          <a:xfrm>
            <a:off x="718678" y="1002891"/>
            <a:ext cx="10754644" cy="4852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D0144-F7DD-40DF-9BEE-EAF3D4EA1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4" y="3738716"/>
            <a:ext cx="803787" cy="803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C864C-8D71-42D3-A6ED-6C3ADA136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403" y="3823519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8" b="49648"/>
          <a:stretch/>
        </p:blipFill>
        <p:spPr>
          <a:xfrm>
            <a:off x="689711" y="1109815"/>
            <a:ext cx="10812577" cy="4638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B331E-C8F0-4F73-9723-C8EECE44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0" y="1714022"/>
            <a:ext cx="80474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2BEDE-54FA-461E-AD8C-204E505CC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52" y="1988666"/>
            <a:ext cx="844872" cy="8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40305-2E44-43D7-B4AE-16D81457C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0032"/>
          <a:stretch/>
        </p:blipFill>
        <p:spPr>
          <a:xfrm>
            <a:off x="1755057" y="943034"/>
            <a:ext cx="8681885" cy="4971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76375-F4CA-466E-BAF6-F80CAE420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15" y="2082732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300</Words>
  <Application>Microsoft Office PowerPoint</Application>
  <PresentationFormat>Widescreen</PresentationFormat>
  <Paragraphs>44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Times New Roman</vt:lpstr>
      <vt:lpstr>微软雅黑</vt:lpstr>
      <vt:lpstr>等线</vt:lpstr>
      <vt:lpstr>Calibri Light</vt:lpstr>
      <vt:lpstr>Calibri</vt:lpstr>
      <vt:lpstr>Arial-Rounded</vt:lpstr>
      <vt:lpstr>#9Slide03 Arima Madurai Medium</vt:lpstr>
      <vt:lpstr>UTM Avo</vt:lpstr>
      <vt:lpstr>Wingdings</vt:lpstr>
      <vt:lpstr>Tahoma</vt:lpstr>
      <vt:lpstr>HP001 4 hàng</vt:lpstr>
      <vt:lpstr>Arial</vt:lpstr>
      <vt:lpstr>Office Theme</vt:lpstr>
      <vt:lpstr>2_Office 主题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Hong Nhung Nguyen Thi</cp:lastModifiedBy>
  <cp:revision>137</cp:revision>
  <dcterms:created xsi:type="dcterms:W3CDTF">2021-05-24T07:45:30Z</dcterms:created>
  <dcterms:modified xsi:type="dcterms:W3CDTF">2022-03-06T15:06:33Z</dcterms:modified>
</cp:coreProperties>
</file>