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9" r:id="rId3"/>
    <p:sldId id="281" r:id="rId4"/>
    <p:sldId id="264" r:id="rId5"/>
    <p:sldId id="282" r:id="rId6"/>
    <p:sldId id="286" r:id="rId7"/>
    <p:sldId id="287" r:id="rId8"/>
    <p:sldId id="267" r:id="rId9"/>
    <p:sldId id="278" r:id="rId10"/>
    <p:sldId id="288" r:id="rId11"/>
    <p:sldId id="265" r:id="rId12"/>
    <p:sldId id="289" r:id="rId13"/>
    <p:sldId id="294" r:id="rId14"/>
    <p:sldId id="295" r:id="rId15"/>
    <p:sldId id="266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DE17-D7A9-416A-8F04-611753B52382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88CD-8CC5-4BE8-8FE2-BEFF7C58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6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9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1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2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81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19391" y="-1254993"/>
            <a:ext cx="9144000" cy="826676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24518" y="797352"/>
            <a:ext cx="6133744" cy="5050993"/>
            <a:chOff x="2032690" y="1766181"/>
            <a:chExt cx="8178325" cy="41902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35" b="7578"/>
            <a:stretch>
              <a:fillRect/>
            </a:stretch>
          </p:blipFill>
          <p:spPr>
            <a:xfrm>
              <a:off x="2032690" y="3880480"/>
              <a:ext cx="8178325" cy="207594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15" y="1766181"/>
              <a:ext cx="7945077" cy="2622224"/>
            </a:xfrm>
            <a:prstGeom prst="rect">
              <a:avLst/>
            </a:prstGeom>
          </p:spPr>
        </p:pic>
      </p:grp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1997644" y="1877194"/>
            <a:ext cx="5187491" cy="1001194"/>
          </a:xfrm>
        </p:spPr>
        <p:txBody>
          <a:bodyPr>
            <a:noAutofit/>
          </a:bodyPr>
          <a:lstStyle/>
          <a:p>
            <a:pPr algn="ctr" rtl="0" eaLnBrk="1" fontAlgn="base" hangingPunct="1"/>
            <a:r>
              <a:rPr lang="en-US" altLang="zh-CN" sz="6600" b="1">
                <a:solidFill>
                  <a:srgbClr val="FF000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ĐẠO ĐỨC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charset="0"/>
              <a:ea typeface="叶根友童体简" panose="0201060103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5280" y="3429001"/>
            <a:ext cx="18473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5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5" b="1"/>
          <a:stretch>
            <a:fillRect/>
          </a:stretch>
        </p:blipFill>
        <p:spPr>
          <a:xfrm>
            <a:off x="-19391" y="457200"/>
            <a:ext cx="9182782" cy="145944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81000" y="4045839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Phòng tránh tai nạn giao thông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8422" y="3010966"/>
            <a:ext cx="170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</a:p>
        </p:txBody>
      </p:sp>
    </p:spTree>
    <p:extLst>
      <p:ext uri="{BB962C8B-B14F-4D97-AF65-F5344CB8AC3E}">
        <p14:creationId xmlns:p14="http://schemas.microsoft.com/office/powerpoint/2010/main" val="27882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Luyện tập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945" y="3810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-1905000" y="1440289"/>
            <a:ext cx="12234763" cy="45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304800"/>
            <a:ext cx="7696200" cy="5638800"/>
            <a:chOff x="838200" y="304800"/>
            <a:chExt cx="7696200" cy="5638800"/>
          </a:xfrm>
        </p:grpSpPr>
        <p:pic>
          <p:nvPicPr>
            <p:cNvPr id="3" name="Picture 2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6" t="16789" r="45192" b="69957"/>
            <a:stretch/>
          </p:blipFill>
          <p:spPr bwMode="auto">
            <a:xfrm>
              <a:off x="838200" y="304800"/>
              <a:ext cx="6553200" cy="5460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sosceles Triangle 1"/>
            <p:cNvSpPr/>
            <p:nvPr/>
          </p:nvSpPr>
          <p:spPr>
            <a:xfrm>
              <a:off x="6096000" y="914400"/>
              <a:ext cx="2438400" cy="5029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2071"/>
            <a:ext cx="3581400" cy="35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t="16989" r="26508" b="69757"/>
          <a:stretch/>
        </p:blipFill>
        <p:spPr bwMode="auto">
          <a:xfrm>
            <a:off x="1143000" y="386229"/>
            <a:ext cx="6477000" cy="53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0695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43000" y="733197"/>
            <a:ext cx="6060204" cy="4703562"/>
            <a:chOff x="1600200" y="304800"/>
            <a:chExt cx="6060204" cy="4703562"/>
          </a:xfrm>
        </p:grpSpPr>
        <p:pic>
          <p:nvPicPr>
            <p:cNvPr id="11" name="Picture 10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7" t="29801" r="58894" b="56563"/>
            <a:stretch/>
          </p:blipFill>
          <p:spPr bwMode="auto">
            <a:xfrm>
              <a:off x="1600200" y="304800"/>
              <a:ext cx="5334000" cy="470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/>
            <p:cNvSpPr/>
            <p:nvPr/>
          </p:nvSpPr>
          <p:spPr>
            <a:xfrm>
              <a:off x="6096000" y="1515551"/>
              <a:ext cx="1564404" cy="349281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Máy In Epson 802A | Thuận Phá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99381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04800" y="103163"/>
            <a:ext cx="8991600" cy="6781800"/>
            <a:chOff x="1779250" y="1266609"/>
            <a:chExt cx="5226429" cy="3170167"/>
          </a:xfrm>
        </p:grpSpPr>
        <p:pic>
          <p:nvPicPr>
            <p:cNvPr id="15" name="Picture 14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1" t="30243" r="39588" b="56563"/>
            <a:stretch/>
          </p:blipFill>
          <p:spPr bwMode="auto">
            <a:xfrm>
              <a:off x="3200400" y="1610386"/>
              <a:ext cx="2743201" cy="227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/>
            <p:cNvSpPr/>
            <p:nvPr/>
          </p:nvSpPr>
          <p:spPr>
            <a:xfrm>
              <a:off x="5181600" y="1266609"/>
              <a:ext cx="1824079" cy="2963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1228644">
              <a:off x="1779250" y="1443453"/>
              <a:ext cx="1824079" cy="299332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1108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371600" y="381000"/>
            <a:ext cx="8763000" cy="6477000"/>
            <a:chOff x="2615574" y="2464124"/>
            <a:chExt cx="4471026" cy="2963136"/>
          </a:xfrm>
        </p:grpSpPr>
        <p:pic>
          <p:nvPicPr>
            <p:cNvPr id="20" name="Picture 19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9" t="30122" r="18412" b="56563"/>
            <a:stretch/>
          </p:blipFill>
          <p:spPr bwMode="auto">
            <a:xfrm>
              <a:off x="4114800" y="2552176"/>
              <a:ext cx="2971800" cy="229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/>
            <p:cNvSpPr/>
            <p:nvPr/>
          </p:nvSpPr>
          <p:spPr>
            <a:xfrm rot="11228644">
              <a:off x="2615574" y="2464124"/>
              <a:ext cx="1824079" cy="2963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59917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945" y="3810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-1905000" y="1440289"/>
            <a:ext cx="12234763" cy="45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0892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63" y="2652065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33267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7" y="8672362"/>
            <a:ext cx="220721" cy="2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áy In Epson 802A | Thuận Phá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456357" cy="14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1954" y="608470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phòng tránh tai nạn giao thông?</a:t>
            </a:r>
          </a:p>
        </p:txBody>
      </p:sp>
      <p:pic>
        <p:nvPicPr>
          <p:cNvPr id="10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44476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Vận dụng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66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955" y="434788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176537" y="1196180"/>
            <a:ext cx="8638525" cy="35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765938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luyện thói quen đi bộ trên vỉa hè( hoặc lề đường bên phải), đội mũ bảo hiểm khi đi xe máy, quan sát cẩn thận khi qua đường.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347219" y="-1056272"/>
            <a:ext cx="1025510" cy="31380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35626" y="-1045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663" y="1296535"/>
            <a:ext cx="8031081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41" y="3715871"/>
            <a:ext cx="592202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905000" y="2709019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/>
              <a:t>Chúc các con luôn </a:t>
            </a:r>
          </a:p>
          <a:p>
            <a:pPr algn="ctr"/>
            <a:r>
              <a:rPr lang="en-US" sz="4800" b="1"/>
              <a:t>chăm ngoan, </a:t>
            </a:r>
          </a:p>
          <a:p>
            <a:pPr algn="ctr"/>
            <a:r>
              <a:rPr lang="en-US" sz="4800" b="1"/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rapezoid 10"/>
          <p:cNvSpPr/>
          <p:nvPr/>
        </p:nvSpPr>
        <p:spPr>
          <a:xfrm rot="16200000">
            <a:off x="1087445" y="87069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295400" y="60960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2312" y="889746"/>
            <a:ext cx="571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“Đường em đi ”</a:t>
            </a:r>
          </a:p>
        </p:txBody>
      </p:sp>
    </p:spTree>
    <p:extLst>
      <p:ext uri="{BB962C8B-B14F-4D97-AF65-F5344CB8AC3E}">
        <p14:creationId xmlns:p14="http://schemas.microsoft.com/office/powerpoint/2010/main" val="16629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Khám phá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75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1396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-76200" y="1828800"/>
            <a:ext cx="92448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48292" r="50312" b="40840"/>
          <a:stretch/>
        </p:blipFill>
        <p:spPr bwMode="auto">
          <a:xfrm>
            <a:off x="-13447" y="1219200"/>
            <a:ext cx="90644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1" t="48292" r="16343" b="40840"/>
          <a:stretch/>
        </p:blipFill>
        <p:spPr bwMode="auto">
          <a:xfrm>
            <a:off x="181048" y="1066800"/>
            <a:ext cx="895847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58687" r="50313" b="29973"/>
          <a:stretch/>
        </p:blipFill>
        <p:spPr bwMode="auto">
          <a:xfrm>
            <a:off x="311921" y="1066800"/>
            <a:ext cx="8413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t="59160" r="12131" b="28083"/>
          <a:stretch/>
        </p:blipFill>
        <p:spPr bwMode="auto">
          <a:xfrm>
            <a:off x="17929" y="1295400"/>
            <a:ext cx="90596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1396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-76200" y="1828800"/>
            <a:ext cx="92448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6025095" cy="46851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7239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</a:t>
            </a:r>
            <a:b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hành động để phòng, tránh tai nạn giao thông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trong tranh đã có hành động gì để phòng tránh tai nạn giao thông?</a:t>
            </a: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-35859" y="1752600"/>
            <a:ext cx="91036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565" y="5410200"/>
            <a:ext cx="876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sẽ làm gì để phòng tránh tai nạn giao thông?</a:t>
            </a:r>
          </a:p>
        </p:txBody>
      </p:sp>
      <p:pic>
        <p:nvPicPr>
          <p:cNvPr id="102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69561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12996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65" y="4168172"/>
            <a:ext cx="1058860" cy="10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6" y="4114384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476749" cy="1143000"/>
          </a:xfrm>
        </p:spPr>
        <p:txBody>
          <a:bodyPr>
            <a:normAutofit/>
          </a:bodyPr>
          <a:lstStyle/>
          <a:p>
            <a:pPr lvl="0" rtl="0" eaLnBrk="1" hangingPunct="1"/>
            <a:r>
              <a:rPr lang="en-US" altLang="zh-CN" sz="6000" b="1">
                <a:solidFill>
                  <a:srgbClr val="FF000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KẾT LUẬN</a:t>
            </a:r>
            <a:endParaRPr lang="zh-CN" altLang="en-US" sz="6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22" y="1752600"/>
            <a:ext cx="3143522" cy="40865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19374" y="1447800"/>
            <a:ext cx="6096000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Để phòng, tránh tai nạn giao thông chúng ta cần: Tuân thủ đèn tín hiệu giao thông; đi đúng phần đường; tuân thủ các nguyên tắc an toàn như đội mũ bảo hiểm; vui chơi ở khu vực an toàn; …..</a:t>
            </a:r>
          </a:p>
        </p:txBody>
      </p:sp>
    </p:spTree>
    <p:extLst>
      <p:ext uri="{BB962C8B-B14F-4D97-AF65-F5344CB8AC3E}">
        <p14:creationId xmlns:p14="http://schemas.microsoft.com/office/powerpoint/2010/main" val="27616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81654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299</Words>
  <Application>Microsoft Office PowerPoint</Application>
  <PresentationFormat>On-screen Show (4:3)</PresentationFormat>
  <Paragraphs>36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ĐẠO ĐỨC</vt:lpstr>
      <vt:lpstr>Khởi động</vt:lpstr>
      <vt:lpstr>Khám phá</vt:lpstr>
      <vt:lpstr>PowerPoint Presentation</vt:lpstr>
      <vt:lpstr>PowerPoint Presentation</vt:lpstr>
      <vt:lpstr>PowerPoint Presentation</vt:lpstr>
      <vt:lpstr>Hoạt động: Lựa chọn hành động để phòng, tránh tai nạn giao thông </vt:lpstr>
      <vt:lpstr>PowerPoint Presentation</vt:lpstr>
      <vt:lpstr>KẾT LUẬN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Hong Nhung Nguyen Thi</cp:lastModifiedBy>
  <cp:revision>33</cp:revision>
  <dcterms:created xsi:type="dcterms:W3CDTF">2006-08-16T00:00:00Z</dcterms:created>
  <dcterms:modified xsi:type="dcterms:W3CDTF">2022-03-27T14:21:00Z</dcterms:modified>
</cp:coreProperties>
</file>