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5" r:id="rId2"/>
    <p:sldId id="369" r:id="rId3"/>
    <p:sldId id="256" r:id="rId4"/>
    <p:sldId id="257" r:id="rId5"/>
    <p:sldId id="374" r:id="rId6"/>
    <p:sldId id="377" r:id="rId7"/>
    <p:sldId id="259" r:id="rId8"/>
    <p:sldId id="260" r:id="rId9"/>
    <p:sldId id="261" r:id="rId10"/>
    <p:sldId id="370" r:id="rId11"/>
    <p:sldId id="376" r:id="rId12"/>
    <p:sldId id="267" r:id="rId13"/>
    <p:sldId id="375" r:id="rId14"/>
    <p:sldId id="36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9" autoAdjust="0"/>
  </p:normalViewPr>
  <p:slideViewPr>
    <p:cSldViewPr snapToGrid="0">
      <p:cViewPr varScale="1">
        <p:scale>
          <a:sx n="58" d="100"/>
          <a:sy n="58" d="100"/>
        </p:scale>
        <p:origin x="8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B0B2D-5E4C-4D9A-B777-B1EA9E06C6A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7BE16-0235-49EA-8AE3-CA216769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9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42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44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2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2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0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6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60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4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49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1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0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0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30BED-5646-417C-A33C-6F1E13F399F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61" r:id="rId4"/>
    <p:sldLayoutId id="2147483660" r:id="rId5"/>
    <p:sldLayoutId id="2147483650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62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613" y="102087"/>
            <a:ext cx="11602784" cy="61844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0161" y="3876673"/>
            <a:ext cx="12161839" cy="29813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70" y="-291725"/>
            <a:ext cx="3289079" cy="20347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5"/>
            <a:ext cx="860491" cy="1651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5367"/>
            <a:ext cx="2473944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20" y="498245"/>
            <a:ext cx="681389" cy="1131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3" y="4311970"/>
            <a:ext cx="2409647" cy="231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4"/>
            <a:ext cx="1498259" cy="1894117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37953" y="2408312"/>
            <a:ext cx="7865807" cy="2029117"/>
          </a:xfrm>
          <a:prstGeom prst="rect">
            <a:avLst/>
          </a:prstGeom>
        </p:spPr>
        <p:txBody>
          <a:bodyPr spcFirstLastPara="1" wrap="none" lIns="82139" tIns="41121" rIns="82139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10943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CON </a:t>
            </a:r>
          </a:p>
          <a:p>
            <a:pPr marL="0" marR="0" lvl="0" indent="0" algn="ctr" defTabSz="10943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4969010" y="4394125"/>
            <a:ext cx="340369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marL="0" marR="0" lvl="0" indent="0" algn="ctr" defTabSz="145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453">
        <p14:doors dir="vert"/>
      </p:transition>
    </mc:Choice>
    <mc:Fallback xmlns="">
      <p:transition spd="slow" advTm="1445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39CF66-2F15-403A-A1CE-66EA53DB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0"/>
            <a:ext cx="11656562" cy="72320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24537-B396-4F0B-9EFC-18070AF09D33}"/>
              </a:ext>
            </a:extLst>
          </p:cNvPr>
          <p:cNvSpPr/>
          <p:nvPr/>
        </p:nvSpPr>
        <p:spPr>
          <a:xfrm>
            <a:off x="1173712" y="1930560"/>
            <a:ext cx="9799088" cy="25888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Minh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9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1D84F6-B2B0-49AF-BB98-C151AA0D7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92" y="124690"/>
            <a:ext cx="11542816" cy="6608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60539F-F99F-49E1-9305-C377C0A95243}"/>
              </a:ext>
            </a:extLst>
          </p:cNvPr>
          <p:cNvSpPr/>
          <p:nvPr/>
        </p:nvSpPr>
        <p:spPr>
          <a:xfrm>
            <a:off x="1523802" y="2302082"/>
            <a:ext cx="8671758" cy="76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1255" y="100844"/>
            <a:ext cx="731520" cy="548640"/>
          </a:xfrm>
          <a:prstGeom prst="ellipse">
            <a:avLst/>
          </a:prstGeom>
          <a:solidFill>
            <a:srgbClr val="EB2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r>
              <a:rPr lang="en-US" sz="336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505" y="0"/>
            <a:ext cx="13031147" cy="553984"/>
          </a:xfrm>
          <a:prstGeom prst="rect">
            <a:avLst/>
          </a:prstGeom>
          <a:noFill/>
        </p:spPr>
        <p:txBody>
          <a:bodyPr wrap="square" lIns="109714" tIns="54857" rIns="109714" bIns="54857" rtlCol="0">
            <a:spAutoFit/>
          </a:bodyPr>
          <a:lstStyle/>
          <a:p>
            <a:pPr algn="just" defTabSz="855878"/>
            <a:r>
              <a:rPr lang="en-US" sz="288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kể lại câu chuyện </a:t>
            </a:r>
            <a:r>
              <a:rPr lang="en-US" sz="288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bé chăn cừu.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r="51587" b="52580"/>
          <a:stretch/>
        </p:blipFill>
        <p:spPr>
          <a:xfrm>
            <a:off x="609600" y="649485"/>
            <a:ext cx="5669280" cy="2024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b="53036"/>
          <a:stretch/>
        </p:blipFill>
        <p:spPr>
          <a:xfrm>
            <a:off x="6892725" y="641383"/>
            <a:ext cx="5055436" cy="1992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53036" r="51586"/>
          <a:stretch/>
        </p:blipFill>
        <p:spPr>
          <a:xfrm>
            <a:off x="563880" y="3513204"/>
            <a:ext cx="5852161" cy="2463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53036"/>
          <a:stretch/>
        </p:blipFill>
        <p:spPr>
          <a:xfrm>
            <a:off x="6918960" y="3497963"/>
            <a:ext cx="5029200" cy="2477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066800" y="2788928"/>
            <a:ext cx="4389120" cy="627850"/>
          </a:xfrm>
          <a:prstGeom prst="rect">
            <a:avLst/>
          </a:prstGeom>
          <a:noFill/>
        </p:spPr>
        <p:txBody>
          <a:bodyPr wrap="square" lIns="109714" tIns="54857" rIns="109714" bIns="54857" rtlCol="0">
            <a:spAutoFit/>
          </a:bodyPr>
          <a:lstStyle/>
          <a:p>
            <a:pPr algn="just" defTabSz="855878"/>
            <a:r>
              <a:rPr lang="en-US" sz="336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chú bé….. </a:t>
            </a:r>
            <a:endParaRPr lang="en-US" sz="3360" b="1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673808"/>
            <a:ext cx="5181600" cy="627850"/>
          </a:xfrm>
          <a:prstGeom prst="rect">
            <a:avLst/>
          </a:prstGeom>
          <a:noFill/>
        </p:spPr>
        <p:txBody>
          <a:bodyPr wrap="square" lIns="109714" tIns="54857" rIns="109714" bIns="54857" rtlCol="0">
            <a:spAutoFit/>
          </a:bodyPr>
          <a:lstStyle/>
          <a:p>
            <a:pPr defTabSz="855878"/>
            <a:r>
              <a:rPr lang="en-US" sz="336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tiếng kêu cứu….. </a:t>
            </a:r>
            <a:endParaRPr lang="en-US" sz="3360" b="1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9680" y="6061411"/>
            <a:ext cx="4069079" cy="627850"/>
          </a:xfrm>
          <a:prstGeom prst="rect">
            <a:avLst/>
          </a:prstGeom>
          <a:noFill/>
        </p:spPr>
        <p:txBody>
          <a:bodyPr wrap="square" lIns="109714" tIns="54857" rIns="109714" bIns="54857" rtlCol="0">
            <a:spAutoFit/>
          </a:bodyPr>
          <a:lstStyle/>
          <a:p>
            <a:pPr defTabSz="855878"/>
            <a:r>
              <a:rPr lang="en-US" sz="336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 một hôm….. </a:t>
            </a:r>
            <a:endParaRPr lang="en-US" sz="3360" b="1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1589" y="5978077"/>
            <a:ext cx="3325914" cy="627850"/>
          </a:xfrm>
          <a:prstGeom prst="rect">
            <a:avLst/>
          </a:prstGeom>
          <a:noFill/>
        </p:spPr>
        <p:txBody>
          <a:bodyPr wrap="square" lIns="109714" tIns="54857" rIns="109714" bIns="54857" rtlCol="0">
            <a:spAutoFit/>
          </a:bodyPr>
          <a:lstStyle/>
          <a:p>
            <a:pPr algn="just" defTabSz="855878"/>
            <a:r>
              <a:rPr lang="en-US" sz="336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là….. </a:t>
            </a:r>
            <a:endParaRPr lang="en-US" sz="3360" b="1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2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39CF66-2F15-403A-A1CE-66EA53DB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79" y="0"/>
            <a:ext cx="11656562" cy="723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3983562"/>
            <a:ext cx="12188826" cy="28735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0296">
            <a:off x="10075427" y="582158"/>
            <a:ext cx="1045797" cy="1234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3694866"/>
            <a:ext cx="11936455" cy="3168871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2265981" y="1046552"/>
            <a:ext cx="8398101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chào và </a:t>
            </a:r>
          </a:p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hẹn gặp lại các con!</a:t>
            </a:r>
            <a:endParaRPr lang="en-US" sz="60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78" y="2969204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48" y="3079709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28" y="-2303866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845656" y="1468831"/>
            <a:ext cx="8960744" cy="3109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>
              <a:spcBef>
                <a:spcPts val="0"/>
              </a:spcBef>
            </a:pPr>
            <a:r>
              <a:rPr lang="en-GB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GIŨA KÌ II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D37B6-DA4E-4A94-B8D8-DC7AA1EF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" y="155896"/>
            <a:ext cx="11698014" cy="67021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974C5E-3CBA-4374-9CC1-542760E76FAE}"/>
              </a:ext>
            </a:extLst>
          </p:cNvPr>
          <p:cNvSpPr/>
          <p:nvPr/>
        </p:nvSpPr>
        <p:spPr>
          <a:xfrm>
            <a:off x="1821072" y="1375096"/>
            <a:ext cx="8633568" cy="5837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nhở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02DFB-27F1-4BBF-9A7E-AC3079DA2541}"/>
              </a:ext>
            </a:extLst>
          </p:cNvPr>
          <p:cNvSpPr/>
          <p:nvPr/>
        </p:nvSpPr>
        <p:spPr>
          <a:xfrm>
            <a:off x="1714392" y="2548576"/>
            <a:ext cx="8633568" cy="11106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3CCD51-5ABB-4332-B771-543229446C8C}"/>
              </a:ext>
            </a:extLst>
          </p:cNvPr>
          <p:cNvSpPr/>
          <p:nvPr/>
        </p:nvSpPr>
        <p:spPr>
          <a:xfrm>
            <a:off x="1821072" y="4118296"/>
            <a:ext cx="8633568" cy="11106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11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33FE3-9B35-4E6F-A0FD-FB5F9C485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73" y="140885"/>
            <a:ext cx="11590317" cy="6717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6022" y="1948961"/>
            <a:ext cx="9682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2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hild holding a broom&#10;&#10;Description automatically generated with low confidence">
            <a:extLst>
              <a:ext uri="{FF2B5EF4-FFF2-40B4-BE49-F238E27FC236}">
                <a16:creationId xmlns:a16="http://schemas.microsoft.com/office/drawing/2014/main" id="{670E9343-72F3-4477-8AD5-EAE5AB34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1547"/>
            <a:ext cx="2571747" cy="2435726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A child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DADA14B2-1FEA-469C-85BE-9BC2D13C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4052594"/>
            <a:ext cx="2927072" cy="1947833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wo people in a kitchen&#10;&#10;Description automatically generated with low confidence">
            <a:extLst>
              <a:ext uri="{FF2B5EF4-FFF2-40B4-BE49-F238E27FC236}">
                <a16:creationId xmlns:a16="http://schemas.microsoft.com/office/drawing/2014/main" id="{9D756B92-81D1-4454-A0B4-3C6CC7676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69" y="2435583"/>
            <a:ext cx="3581061" cy="198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A92525-E6DA-479E-A3FF-FF737FBB68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2" y="631704"/>
            <a:ext cx="2608627" cy="242085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51C038B-2966-4D64-BF1F-B7EF67E39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92" y="3810892"/>
            <a:ext cx="2903227" cy="27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DE1E1-B215-4E75-B748-A2545F61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9" y="237506"/>
            <a:ext cx="12037621" cy="66204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7952" y="2037240"/>
            <a:ext cx="97990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8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DE1E1-B215-4E75-B748-A2545F61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9" y="237506"/>
            <a:ext cx="12037621" cy="66204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2792" y="1991520"/>
            <a:ext cx="97990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36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1D84F6-B2B0-49AF-BB98-C151AA0D7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92" y="124690"/>
            <a:ext cx="11542816" cy="6608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60539F-F99F-49E1-9305-C377C0A95243}"/>
              </a:ext>
            </a:extLst>
          </p:cNvPr>
          <p:cNvSpPr/>
          <p:nvPr/>
        </p:nvSpPr>
        <p:spPr>
          <a:xfrm>
            <a:off x="1950522" y="2134442"/>
            <a:ext cx="7117278" cy="76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1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5FD9D-C811-444D-8D6E-BF3705E6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90" y="260863"/>
            <a:ext cx="11654510" cy="6353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84906F-7C86-4921-88A7-7D772D87CF64}"/>
              </a:ext>
            </a:extLst>
          </p:cNvPr>
          <p:cNvSpPr/>
          <p:nvPr/>
        </p:nvSpPr>
        <p:spPr>
          <a:xfrm>
            <a:off x="1326112" y="1549560"/>
            <a:ext cx="97990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Minh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Minh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218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334663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263</Words>
  <Application>Microsoft Office PowerPoint</Application>
  <PresentationFormat>Widescreen</PresentationFormat>
  <Paragraphs>28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#9Slide07 IcielCadena</vt:lpstr>
      <vt:lpstr>Arial</vt:lpstr>
      <vt:lpstr>Arial Rounded MT Bold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Hong Nhung Nguyen Thi</cp:lastModifiedBy>
  <cp:revision>15</cp:revision>
  <dcterms:created xsi:type="dcterms:W3CDTF">2022-01-10T04:24:50Z</dcterms:created>
  <dcterms:modified xsi:type="dcterms:W3CDTF">2022-03-21T04:56:27Z</dcterms:modified>
</cp:coreProperties>
</file>